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charts/chartEx2.xml" ContentType="application/vnd.ms-office.chartex+xml"/>
  <Override PartName="/ppt/charts/style3.xml" ContentType="application/vnd.ms-office.chartstyle+xml"/>
  <Override PartName="/ppt/charts/colors3.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925" r:id="rId5"/>
  </p:sldMasterIdLst>
  <p:notesMasterIdLst>
    <p:notesMasterId r:id="rId39"/>
  </p:notesMasterIdLst>
  <p:handoutMasterIdLst>
    <p:handoutMasterId r:id="rId40"/>
  </p:handoutMasterIdLst>
  <p:sldIdLst>
    <p:sldId id="491" r:id="rId6"/>
    <p:sldId id="427" r:id="rId7"/>
    <p:sldId id="426" r:id="rId8"/>
    <p:sldId id="421" r:id="rId9"/>
    <p:sldId id="2031" r:id="rId10"/>
    <p:sldId id="2127" r:id="rId11"/>
    <p:sldId id="28362" r:id="rId12"/>
    <p:sldId id="2126" r:id="rId13"/>
    <p:sldId id="1855" r:id="rId14"/>
    <p:sldId id="2158" r:id="rId15"/>
    <p:sldId id="28381" r:id="rId16"/>
    <p:sldId id="28363" r:id="rId17"/>
    <p:sldId id="28364" r:id="rId18"/>
    <p:sldId id="28365" r:id="rId19"/>
    <p:sldId id="28366" r:id="rId20"/>
    <p:sldId id="28383" r:id="rId21"/>
    <p:sldId id="28367" r:id="rId22"/>
    <p:sldId id="28368" r:id="rId23"/>
    <p:sldId id="28375" r:id="rId24"/>
    <p:sldId id="28374" r:id="rId25"/>
    <p:sldId id="28376" r:id="rId26"/>
    <p:sldId id="28372" r:id="rId27"/>
    <p:sldId id="28377" r:id="rId28"/>
    <p:sldId id="28384" r:id="rId29"/>
    <p:sldId id="28369" r:id="rId30"/>
    <p:sldId id="28382" r:id="rId31"/>
    <p:sldId id="2135" r:id="rId32"/>
    <p:sldId id="28373" r:id="rId33"/>
    <p:sldId id="28380" r:id="rId34"/>
    <p:sldId id="28378" r:id="rId35"/>
    <p:sldId id="28379" r:id="rId36"/>
    <p:sldId id="2152" r:id="rId37"/>
    <p:sldId id="1851" r:id="rId38"/>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259">
          <p15:clr>
            <a:srgbClr val="A4A3A4"/>
          </p15:clr>
        </p15:guide>
        <p15:guide id="4" orient="horz" pos="2981">
          <p15:clr>
            <a:srgbClr val="A4A3A4"/>
          </p15:clr>
        </p15:guide>
        <p15:guide id="5" pos="5488">
          <p15:clr>
            <a:srgbClr val="A4A3A4"/>
          </p15:clr>
        </p15:guide>
        <p15:guide id="6" pos="2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9EFF7"/>
    <a:srgbClr val="52D2F0"/>
    <a:srgbClr val="6666FF"/>
    <a:srgbClr val="FFFF99"/>
    <a:srgbClr val="0099FF"/>
    <a:srgbClr val="996600"/>
    <a:srgbClr val="663300"/>
    <a:srgbClr val="91E1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24" autoAdjust="0"/>
    <p:restoredTop sz="96305" autoAdjust="0"/>
  </p:normalViewPr>
  <p:slideViewPr>
    <p:cSldViewPr snapToGrid="0">
      <p:cViewPr varScale="1">
        <p:scale>
          <a:sx n="91" d="100"/>
          <a:sy n="91" d="100"/>
        </p:scale>
        <p:origin x="654" y="78"/>
      </p:cViewPr>
      <p:guideLst>
        <p:guide orient="horz" pos="1620"/>
        <p:guide pos="2880"/>
        <p:guide orient="horz" pos="259"/>
        <p:guide orient="horz" pos="2981"/>
        <p:guide pos="5488"/>
        <p:guide pos="272"/>
      </p:guideLst>
    </p:cSldViewPr>
  </p:slideViewPr>
  <p:notesTextViewPr>
    <p:cViewPr>
      <p:scale>
        <a:sx n="1" d="1"/>
        <a:sy n="1" d="1"/>
      </p:scale>
      <p:origin x="0" y="0"/>
    </p:cViewPr>
  </p:notesTextViewPr>
  <p:sorterViewPr>
    <p:cViewPr>
      <p:scale>
        <a:sx n="100" d="100"/>
        <a:sy n="100" d="100"/>
      </p:scale>
      <p:origin x="0" y="0"/>
    </p:cViewPr>
  </p:sorterViewPr>
  <p:gridSpacing cx="90012" cy="90012"/>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D:\Department%20ACoE\files%20for%20Projects\ACoE\shared%20folder\ACoE\ACoE\Dry%20Ash%20system%20Availability\Data\SAP\BI%20Data.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D:\Department%20ACoE\files%20for%20Projects\ACoE\shared%20folder\ACoE\ACoE\Dry%20Ash%20system%20Availability\Data\SAP\dhai_saal_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00" b="1" baseline="0" dirty="0">
                <a:solidFill>
                  <a:sysClr val="windowText" lastClr="000000"/>
                </a:solidFill>
              </a:rPr>
              <a:t>Defects</a:t>
            </a:r>
            <a:endParaRPr lang="en-US" sz="1000" b="1" dirty="0">
              <a:solidFill>
                <a:sysClr val="windowText" lastClr="000000"/>
              </a:solidFill>
            </a:endParaRPr>
          </a:p>
        </c:rich>
      </c:tx>
      <c:layout>
        <c:manualLayout>
          <c:xMode val="edge"/>
          <c:yMode val="edge"/>
          <c:x val="0.4358279344828731"/>
          <c:y val="1.74590413639058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203997257598737"/>
          <c:y val="0.1657824723129121"/>
          <c:w val="0.57507614318658717"/>
          <c:h val="0.7087930350169643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101-4899-A4A5-A36487E58845}"/>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A101-4899-A4A5-A36487E58845}"/>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A101-4899-A4A5-A36487E58845}"/>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A101-4899-A4A5-A36487E58845}"/>
              </c:ext>
            </c:extLst>
          </c:dPt>
          <c:dLbls>
            <c:dLbl>
              <c:idx val="1"/>
              <c:layout>
                <c:manualLayout>
                  <c:x val="0.16007640230467346"/>
                  <c:y val="-1.568153881582170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101-4899-A4A5-A36487E58845}"/>
                </c:ext>
              </c:extLst>
            </c:dLbl>
            <c:dLbl>
              <c:idx val="2"/>
              <c:layout>
                <c:manualLayout>
                  <c:x val="-0.13544926348856995"/>
                  <c:y val="-3.136307763164312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101-4899-A4A5-A36487E58845}"/>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Sheet1!$Q$24:$T$24</c:f>
              <c:strCache>
                <c:ptCount val="4"/>
                <c:pt idx="0">
                  <c:v>Bottom Ash</c:v>
                </c:pt>
                <c:pt idx="1">
                  <c:v>Field Hopper</c:v>
                </c:pt>
                <c:pt idx="2">
                  <c:v>Silo</c:v>
                </c:pt>
                <c:pt idx="3">
                  <c:v>Dry Ash System</c:v>
                </c:pt>
              </c:strCache>
            </c:strRef>
          </c:cat>
          <c:val>
            <c:numRef>
              <c:f>Sheet1!$Q$25:$T$25</c:f>
              <c:numCache>
                <c:formatCode>General</c:formatCode>
                <c:ptCount val="4"/>
                <c:pt idx="0">
                  <c:v>4344</c:v>
                </c:pt>
                <c:pt idx="1">
                  <c:v>1314</c:v>
                </c:pt>
                <c:pt idx="2">
                  <c:v>1647</c:v>
                </c:pt>
                <c:pt idx="3">
                  <c:v>4148</c:v>
                </c:pt>
              </c:numCache>
            </c:numRef>
          </c:val>
          <c:extLst>
            <c:ext xmlns:c16="http://schemas.microsoft.com/office/drawing/2014/chart" uri="{C3380CC4-5D6E-409C-BE32-E72D297353CC}">
              <c16:uniqueId val="{00000008-A101-4899-A4A5-A36487E5884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Sheet1!$P$4:$X$4</cx:f>
        <cx:lvl ptCount="9">
          <cx:pt idx="0">Dome Valve</cx:pt>
          <cx:pt idx="1">Line chocking</cx:pt>
          <cx:pt idx="2">Non-line chocking</cx:pt>
          <cx:pt idx="3">Line leak</cx:pt>
          <cx:pt idx="4">Non-line leak</cx:pt>
          <cx:pt idx="5">Shut off Vacuum</cx:pt>
          <cx:pt idx="6">ISH Tower</cx:pt>
          <cx:pt idx="7">Lock hopper</cx:pt>
          <cx:pt idx="8">Purging line</cx:pt>
        </cx:lvl>
      </cx:strDim>
      <cx:numDim type="val">
        <cx:f>Sheet1!$P$5:$X$5</cx:f>
        <cx:lvl ptCount="9" formatCode="General">
          <cx:pt idx="0">723</cx:pt>
          <cx:pt idx="1">2</cx:pt>
          <cx:pt idx="2">68</cx:pt>
          <cx:pt idx="3">1455</cx:pt>
          <cx:pt idx="4">513</cx:pt>
          <cx:pt idx="5">153</cx:pt>
          <cx:pt idx="6">600</cx:pt>
          <cx:pt idx="7">208</cx:pt>
          <cx:pt idx="8">8</cx:pt>
        </cx:lvl>
      </cx:numDim>
    </cx:data>
  </cx:chartData>
  <cx:chart>
    <cx:title pos="t" align="ctr" overlay="0">
      <cx:tx>
        <cx:txData>
          <cx:v>Pareto Chart - Defects</cx:v>
        </cx:txData>
      </cx:tx>
      <cx:txPr>
        <a:bodyPr spcFirstLastPara="1" vertOverflow="ellipsis" horzOverflow="overflow" wrap="square" lIns="0" tIns="0" rIns="0" bIns="0" anchor="ctr" anchorCtr="1"/>
        <a:lstStyle/>
        <a:p>
          <a:pPr algn="ctr" rtl="0">
            <a:defRPr/>
          </a:pPr>
          <a:r>
            <a:rPr lang="en-US" sz="800" b="1" i="0" u="none" strike="noStrike" baseline="0" dirty="0">
              <a:solidFill>
                <a:sysClr val="windowText" lastClr="000000"/>
              </a:solidFill>
              <a:latin typeface="Calibri" panose="020F0502020204030204"/>
            </a:rPr>
            <a:t>Pareto Chart - Defects</a:t>
          </a:r>
        </a:p>
      </cx:txPr>
    </cx:title>
    <cx:plotArea>
      <cx:plotAreaRegion>
        <cx:series layoutId="clusteredColumn" uniqueId="{D9DEEA3C-1338-4B17-9A44-C71F55F10B31}">
          <cx:dataId val="0"/>
          <cx:layoutPr>
            <cx:aggregation/>
          </cx:layoutPr>
          <cx:axisId val="1"/>
        </cx:series>
        <cx:series layoutId="paretoLine" ownerIdx="0" uniqueId="{DEDCA0D0-686C-4632-8DA9-F1B624AAE2B0}">
          <cx:axisId val="2"/>
        </cx:series>
      </cx:plotAreaRegion>
      <cx:axis id="0">
        <cx:catScaling gapWidth="0"/>
        <cx:tickLabels/>
      </cx:axis>
      <cx:axis id="1">
        <cx:valScaling/>
        <cx:title>
          <cx:tx>
            <cx:txData>
              <cx:v>No of Defects</cx:v>
            </cx:txData>
          </cx:tx>
          <cx:txPr>
            <a:bodyPr spcFirstLastPara="1" vertOverflow="ellipsis" horzOverflow="overflow" wrap="square" lIns="0" tIns="0" rIns="0" bIns="0" anchor="ctr" anchorCtr="1"/>
            <a:lstStyle/>
            <a:p>
              <a:pPr algn="ctr" rtl="0">
                <a:defRPr/>
              </a:pPr>
              <a:r>
                <a:rPr lang="en-US" sz="900" b="0" i="0" u="none" strike="noStrike" baseline="0">
                  <a:solidFill>
                    <a:sysClr val="windowText" lastClr="000000">
                      <a:lumMod val="65000"/>
                      <a:lumOff val="35000"/>
                    </a:sysClr>
                  </a:solidFill>
                  <a:latin typeface="Calibri" panose="020F0502020204030204"/>
                </a:rPr>
                <a:t>No of Defects</a:t>
              </a:r>
            </a:p>
          </cx:txPr>
        </cx:title>
        <cx:majorGridlines/>
        <cx:tickLabels/>
      </cx:axis>
      <cx:axis id="2">
        <cx:valScaling max="1" min="0"/>
        <cx:title>
          <cx:txPr>
            <a:bodyPr spcFirstLastPara="1" vertOverflow="ellipsis" horzOverflow="overflow" wrap="square" lIns="0" tIns="0" rIns="0" bIns="0" anchor="ctr" anchorCtr="1"/>
            <a:lstStyle/>
            <a:p>
              <a:pPr algn="ctr" rtl="0">
                <a:defRPr/>
              </a:pPr>
              <a:endParaRPr lang="en-US" sz="900" b="0" i="0" u="none" strike="noStrike" baseline="0">
                <a:solidFill>
                  <a:sysClr val="windowText" lastClr="000000">
                    <a:lumMod val="65000"/>
                    <a:lumOff val="35000"/>
                  </a:sysClr>
                </a:solidFill>
                <a:latin typeface="Calibri" panose="020F0502020204030204"/>
              </a:endParaRPr>
            </a:p>
          </cx:txPr>
        </cx:title>
        <cx:units unit="percentage"/>
        <cx:tickLabels/>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'Locations of Dry line'!$K$1:$Q$1</cx:f>
        <cx:lvl ptCount="7">
          <cx:pt idx="0">Master/Slave</cx:pt>
          <cx:pt idx="1">Root Valve</cx:pt>
          <cx:pt idx="2">ISH</cx:pt>
          <cx:pt idx="3">Slurry</cx:pt>
          <cx:pt idx="4">Column</cx:pt>
          <cx:pt idx="5">Other</cx:pt>
          <cx:pt idx="6">Near Silo</cx:pt>
        </cx:lvl>
      </cx:strDim>
      <cx:numDim type="val">
        <cx:f dir="row">'Locations of Dry line'!$K$2:$Q$2</cx:f>
        <cx:lvl ptCount="7" formatCode="General">
          <cx:pt idx="0">74</cx:pt>
          <cx:pt idx="1">30</cx:pt>
          <cx:pt idx="2">16</cx:pt>
          <cx:pt idx="3">13</cx:pt>
          <cx:pt idx="4">2002</cx:pt>
          <cx:pt idx="5">19</cx:pt>
          <cx:pt idx="6">388</cx:pt>
        </cx:lvl>
      </cx:numDim>
    </cx:data>
  </cx:chartData>
  <cx:chart>
    <cx:title pos="t" align="ctr" overlay="0">
      <cx:tx>
        <cx:txData>
          <cx:v>Pareto of Dry Line leakages</cx:v>
        </cx:txData>
      </cx:tx>
      <cx:txPr>
        <a:bodyPr spcFirstLastPara="1" vertOverflow="ellipsis" horzOverflow="overflow" wrap="square" lIns="0" tIns="0" rIns="0" bIns="0" anchor="ctr" anchorCtr="1"/>
        <a:lstStyle/>
        <a:p>
          <a:pPr algn="ctr" rtl="0">
            <a:defRPr/>
          </a:pPr>
          <a:r>
            <a:rPr lang="en-US" sz="800" b="1" i="0" u="none" strike="noStrike" baseline="0">
              <a:solidFill>
                <a:sysClr val="windowText" lastClr="000000"/>
              </a:solidFill>
              <a:latin typeface="Calibri" panose="020F0502020204030204"/>
            </a:rPr>
            <a:t>Pareto of Dry Line leakages</a:t>
          </a:r>
        </a:p>
      </cx:txPr>
    </cx:title>
    <cx:plotArea>
      <cx:plotAreaRegion>
        <cx:series layoutId="clusteredColumn" uniqueId="{12BC58F1-A12E-45AA-A41B-66E57ABE5225}">
          <cx:dataId val="0"/>
          <cx:layoutPr>
            <cx:aggregation/>
          </cx:layoutPr>
          <cx:axisId val="1"/>
        </cx:series>
        <cx:series layoutId="paretoLine" ownerIdx="0" uniqueId="{D1CA461F-4246-4480-99AC-AF156B30D321}">
          <cx:axisId val="2"/>
        </cx:series>
      </cx:plotAreaRegion>
      <cx:axis id="0">
        <cx:catScaling gapWidth="0"/>
        <cx:tickLabels/>
      </cx:axis>
      <cx:axis id="1">
        <cx:valScaling/>
        <cx:title>
          <cx:tx>
            <cx:txData>
              <cx:v>No of Defects</cx:v>
            </cx:txData>
          </cx:tx>
          <cx:txPr>
            <a:bodyPr spcFirstLastPara="1" vertOverflow="ellipsis" horzOverflow="overflow" wrap="square" lIns="0" tIns="0" rIns="0" bIns="0" anchor="ctr" anchorCtr="1"/>
            <a:lstStyle/>
            <a:p>
              <a:pPr algn="ctr" rtl="0">
                <a:defRPr/>
              </a:pPr>
              <a:r>
                <a:rPr lang="en-US" sz="900" b="0" i="0" u="none" strike="noStrike" baseline="0">
                  <a:solidFill>
                    <a:sysClr val="windowText" lastClr="000000">
                      <a:lumMod val="65000"/>
                      <a:lumOff val="35000"/>
                    </a:sysClr>
                  </a:solidFill>
                  <a:latin typeface="Calibri" panose="020F0502020204030204"/>
                </a:rPr>
                <a:t>No of Defects</a:t>
              </a:r>
            </a:p>
          </cx:txPr>
        </cx:title>
        <cx:majorGridlines/>
        <cx:tickLabels/>
      </cx:axis>
      <cx:axis id="2">
        <cx:valScaling max="1" min="0"/>
        <cx:title>
          <cx:txPr>
            <a:bodyPr spcFirstLastPara="1" vertOverflow="ellipsis" horzOverflow="overflow" wrap="square" lIns="0" tIns="0" rIns="0" bIns="0" anchor="ctr" anchorCtr="1"/>
            <a:lstStyle/>
            <a:p>
              <a:pPr algn="ctr" rtl="0">
                <a:defRPr/>
              </a:pPr>
              <a:endParaRPr lang="en-US" sz="900" b="0" i="0" u="none" strike="noStrike" baseline="0">
                <a:solidFill>
                  <a:sysClr val="windowText" lastClr="000000">
                    <a:lumMod val="65000"/>
                    <a:lumOff val="35000"/>
                  </a:sysClr>
                </a:solidFill>
                <a:latin typeface="Calibri" panose="020F0502020204030204"/>
              </a:endParaRPr>
            </a:p>
          </cx:txPr>
        </cx:title>
        <cx:units unit="percentage"/>
        <cx:tickLabels/>
      </cx:axis>
    </cx:plotArea>
  </cx:chart>
</cx: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_rels/data2.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slide" Target="../slides/slide29.xml"/><Relationship Id="rId1"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021453-AB79-42B9-BAB4-D8312BA90DE5}" type="doc">
      <dgm:prSet loTypeId="urn:microsoft.com/office/officeart/2005/8/layout/hierarchy1" loCatId="hierarchy" qsTypeId="urn:microsoft.com/office/officeart/2005/8/quickstyle/simple3" qsCatId="simple" csTypeId="urn:microsoft.com/office/officeart/2005/8/colors/colorful3" csCatId="colorful" phldr="1"/>
      <dgm:spPr/>
      <dgm:t>
        <a:bodyPr/>
        <a:lstStyle/>
        <a:p>
          <a:endParaRPr lang="en-US"/>
        </a:p>
      </dgm:t>
    </dgm:pt>
    <dgm:pt modelId="{0EAB1064-74F1-4705-BE0A-697413B54F33}">
      <dgm:prSet phldrT="[Text]"/>
      <dgm:spPr/>
      <dgm:t>
        <a:bodyPr/>
        <a:lstStyle/>
        <a:p>
          <a:r>
            <a:rPr lang="en-US" dirty="0"/>
            <a:t>O&amp;M Head</a:t>
          </a:r>
        </a:p>
      </dgm:t>
    </dgm:pt>
    <dgm:pt modelId="{8FD6B399-BD11-40D7-9D6A-34BF142E67F3}" type="parTrans" cxnId="{7A764ABA-40C3-4F5C-962F-1EE3B85E70DC}">
      <dgm:prSet/>
      <dgm:spPr/>
      <dgm:t>
        <a:bodyPr/>
        <a:lstStyle/>
        <a:p>
          <a:endParaRPr lang="en-US"/>
        </a:p>
      </dgm:t>
    </dgm:pt>
    <dgm:pt modelId="{C53DD6E0-5034-4D99-8C5F-C4905AF9D2E4}" type="sibTrans" cxnId="{7A764ABA-40C3-4F5C-962F-1EE3B85E70DC}">
      <dgm:prSet/>
      <dgm:spPr/>
      <dgm:t>
        <a:bodyPr/>
        <a:lstStyle/>
        <a:p>
          <a:endParaRPr lang="en-US"/>
        </a:p>
      </dgm:t>
    </dgm:pt>
    <dgm:pt modelId="{FAC70A28-960D-4F4F-B09D-451B33B46097}">
      <dgm:prSet phldrT="[Text]"/>
      <dgm:spPr/>
      <dgm:t>
        <a:bodyPr/>
        <a:lstStyle/>
        <a:p>
          <a:r>
            <a:rPr lang="en-US" dirty="0"/>
            <a:t>Maintenance Head</a:t>
          </a:r>
        </a:p>
      </dgm:t>
    </dgm:pt>
    <dgm:pt modelId="{5C713D17-51B8-4156-8901-5474AD573B1A}" type="parTrans" cxnId="{2F703BF6-97FE-458F-96FF-217A5CE70409}">
      <dgm:prSet/>
      <dgm:spPr/>
      <dgm:t>
        <a:bodyPr/>
        <a:lstStyle/>
        <a:p>
          <a:endParaRPr lang="en-US"/>
        </a:p>
      </dgm:t>
    </dgm:pt>
    <dgm:pt modelId="{73C47A9C-867E-405B-ADAB-5C3A7F2DCD8B}" type="sibTrans" cxnId="{2F703BF6-97FE-458F-96FF-217A5CE70409}">
      <dgm:prSet/>
      <dgm:spPr/>
      <dgm:t>
        <a:bodyPr/>
        <a:lstStyle/>
        <a:p>
          <a:endParaRPr lang="en-US"/>
        </a:p>
      </dgm:t>
    </dgm:pt>
    <dgm:pt modelId="{D5795110-D669-4CE8-888A-F3FCC70A94C1}">
      <dgm:prSet phldrT="[Text]" custT="1"/>
      <dgm:spPr/>
      <dgm:t>
        <a:bodyPr/>
        <a:lstStyle/>
        <a:p>
          <a:r>
            <a:rPr lang="en-US" sz="1700" dirty="0"/>
            <a:t>POC </a:t>
          </a:r>
        </a:p>
        <a:p>
          <a:r>
            <a:rPr lang="en-US" sz="1400" dirty="0"/>
            <a:t>AHP MMD Head</a:t>
          </a:r>
        </a:p>
      </dgm:t>
    </dgm:pt>
    <dgm:pt modelId="{8A8B5596-D054-4914-AD91-BA4ED00E6CFA}" type="parTrans" cxnId="{FCBB8026-A8B1-4D93-97FB-8834D5ACDF81}">
      <dgm:prSet/>
      <dgm:spPr/>
      <dgm:t>
        <a:bodyPr/>
        <a:lstStyle/>
        <a:p>
          <a:endParaRPr lang="en-US"/>
        </a:p>
      </dgm:t>
    </dgm:pt>
    <dgm:pt modelId="{F015B0ED-CF14-4372-BD79-2557B5A53DD3}" type="sibTrans" cxnId="{FCBB8026-A8B1-4D93-97FB-8834D5ACDF81}">
      <dgm:prSet/>
      <dgm:spPr/>
      <dgm:t>
        <a:bodyPr/>
        <a:lstStyle/>
        <a:p>
          <a:endParaRPr lang="en-US"/>
        </a:p>
      </dgm:t>
    </dgm:pt>
    <dgm:pt modelId="{13114CF7-D0CF-4EBC-A182-6400D563CF79}">
      <dgm:prSet phldrT="[Text]"/>
      <dgm:spPr/>
      <dgm:t>
        <a:bodyPr/>
        <a:lstStyle/>
        <a:p>
          <a:r>
            <a:rPr lang="en-US" dirty="0"/>
            <a:t>User (AHP MMD)</a:t>
          </a:r>
        </a:p>
        <a:p>
          <a:r>
            <a:rPr lang="en-US" dirty="0"/>
            <a:t>Shubham </a:t>
          </a:r>
          <a:r>
            <a:rPr lang="en-US" dirty="0" err="1"/>
            <a:t>Shrivastav</a:t>
          </a:r>
          <a:r>
            <a:rPr lang="en-US" dirty="0"/>
            <a:t> &amp; Pankaj Kumar</a:t>
          </a:r>
        </a:p>
      </dgm:t>
    </dgm:pt>
    <dgm:pt modelId="{A27991A0-1F69-4718-BDCD-16172957BD85}" type="parTrans" cxnId="{9EEE944B-7608-4C2B-95B1-5376967F8DE1}">
      <dgm:prSet/>
      <dgm:spPr/>
      <dgm:t>
        <a:bodyPr/>
        <a:lstStyle/>
        <a:p>
          <a:endParaRPr lang="en-US"/>
        </a:p>
      </dgm:t>
    </dgm:pt>
    <dgm:pt modelId="{0072F9DF-DB8D-4C97-B29E-7612BB3CFC5E}" type="sibTrans" cxnId="{9EEE944B-7608-4C2B-95B1-5376967F8DE1}">
      <dgm:prSet/>
      <dgm:spPr/>
      <dgm:t>
        <a:bodyPr/>
        <a:lstStyle/>
        <a:p>
          <a:endParaRPr lang="en-US"/>
        </a:p>
      </dgm:t>
    </dgm:pt>
    <dgm:pt modelId="{FB47A8DD-EEBA-4553-964C-11ED31C16F25}">
      <dgm:prSet phldrT="[Text]"/>
      <dgm:spPr/>
      <dgm:t>
        <a:bodyPr/>
        <a:lstStyle/>
        <a:p>
          <a:r>
            <a:rPr lang="en-US" dirty="0"/>
            <a:t>Analytics Center of Excellence</a:t>
          </a:r>
        </a:p>
      </dgm:t>
    </dgm:pt>
    <dgm:pt modelId="{AB7F460D-E447-4A66-9C6A-AC85C0AB1BA4}" type="parTrans" cxnId="{91758C7E-6B09-4D3F-AC82-D4CAC25F0718}">
      <dgm:prSet/>
      <dgm:spPr/>
      <dgm:t>
        <a:bodyPr/>
        <a:lstStyle/>
        <a:p>
          <a:endParaRPr lang="en-US"/>
        </a:p>
      </dgm:t>
    </dgm:pt>
    <dgm:pt modelId="{1A93FEC3-92D5-4D00-A26A-FFFA692D0C36}" type="sibTrans" cxnId="{91758C7E-6B09-4D3F-AC82-D4CAC25F0718}">
      <dgm:prSet/>
      <dgm:spPr/>
      <dgm:t>
        <a:bodyPr/>
        <a:lstStyle/>
        <a:p>
          <a:endParaRPr lang="en-US"/>
        </a:p>
      </dgm:t>
    </dgm:pt>
    <dgm:pt modelId="{AC82F0B5-1DAE-4385-945C-2FFAB63990C3}">
      <dgm:prSet phldrT="[Text]"/>
      <dgm:spPr/>
      <dgm:t>
        <a:bodyPr/>
        <a:lstStyle/>
        <a:p>
          <a:r>
            <a:rPr lang="en-US"/>
            <a:t>Business Partner</a:t>
          </a:r>
        </a:p>
        <a:p>
          <a:r>
            <a:rPr lang="en-US"/>
            <a:t>M/s JEPL</a:t>
          </a:r>
          <a:endParaRPr lang="en-US" dirty="0"/>
        </a:p>
      </dgm:t>
    </dgm:pt>
    <dgm:pt modelId="{F96B1D21-351E-4147-AE9A-3770C20E31A0}" type="parTrans" cxnId="{996F3DA9-B6B7-4B84-8369-6F21B84BB557}">
      <dgm:prSet/>
      <dgm:spPr/>
      <dgm:t>
        <a:bodyPr/>
        <a:lstStyle/>
        <a:p>
          <a:endParaRPr lang="en-US"/>
        </a:p>
      </dgm:t>
    </dgm:pt>
    <dgm:pt modelId="{660028BB-5479-48BC-B6EB-E2726B95F831}" type="sibTrans" cxnId="{996F3DA9-B6B7-4B84-8369-6F21B84BB557}">
      <dgm:prSet/>
      <dgm:spPr/>
      <dgm:t>
        <a:bodyPr/>
        <a:lstStyle/>
        <a:p>
          <a:endParaRPr lang="en-US"/>
        </a:p>
      </dgm:t>
    </dgm:pt>
    <dgm:pt modelId="{DD277788-2640-4518-8836-A112FFC47A36}" type="pres">
      <dgm:prSet presAssocID="{44021453-AB79-42B9-BAB4-D8312BA90DE5}" presName="hierChild1" presStyleCnt="0">
        <dgm:presLayoutVars>
          <dgm:chPref val="1"/>
          <dgm:dir/>
          <dgm:animOne val="branch"/>
          <dgm:animLvl val="lvl"/>
          <dgm:resizeHandles/>
        </dgm:presLayoutVars>
      </dgm:prSet>
      <dgm:spPr/>
    </dgm:pt>
    <dgm:pt modelId="{5CF3B7CB-4A7D-4483-B624-4C47B46C75B5}" type="pres">
      <dgm:prSet presAssocID="{0EAB1064-74F1-4705-BE0A-697413B54F33}" presName="hierRoot1" presStyleCnt="0"/>
      <dgm:spPr/>
    </dgm:pt>
    <dgm:pt modelId="{2B2B5830-5DBB-4C19-8233-3A3064F0B999}" type="pres">
      <dgm:prSet presAssocID="{0EAB1064-74F1-4705-BE0A-697413B54F33}" presName="composite" presStyleCnt="0"/>
      <dgm:spPr/>
    </dgm:pt>
    <dgm:pt modelId="{910E1A15-4390-40D6-9476-EA05F9AC094E}" type="pres">
      <dgm:prSet presAssocID="{0EAB1064-74F1-4705-BE0A-697413B54F33}" presName="background" presStyleLbl="node0" presStyleIdx="0" presStyleCnt="1"/>
      <dgm:spPr/>
    </dgm:pt>
    <dgm:pt modelId="{7301EBDA-C700-4E31-BBEC-8A88E7744E90}" type="pres">
      <dgm:prSet presAssocID="{0EAB1064-74F1-4705-BE0A-697413B54F33}" presName="text" presStyleLbl="fgAcc0" presStyleIdx="0" presStyleCnt="1">
        <dgm:presLayoutVars>
          <dgm:chPref val="3"/>
        </dgm:presLayoutVars>
      </dgm:prSet>
      <dgm:spPr/>
    </dgm:pt>
    <dgm:pt modelId="{694E0657-135A-400D-B127-FD97FAA4CCAB}" type="pres">
      <dgm:prSet presAssocID="{0EAB1064-74F1-4705-BE0A-697413B54F33}" presName="hierChild2" presStyleCnt="0"/>
      <dgm:spPr/>
    </dgm:pt>
    <dgm:pt modelId="{452D07E8-9B01-4EBC-B337-4EA791C796A5}" type="pres">
      <dgm:prSet presAssocID="{5C713D17-51B8-4156-8901-5474AD573B1A}" presName="Name10" presStyleLbl="parChTrans1D2" presStyleIdx="0" presStyleCnt="2"/>
      <dgm:spPr/>
    </dgm:pt>
    <dgm:pt modelId="{ECC27C99-1083-4C03-9AE7-6C73AEDB0BEA}" type="pres">
      <dgm:prSet presAssocID="{FAC70A28-960D-4F4F-B09D-451B33B46097}" presName="hierRoot2" presStyleCnt="0"/>
      <dgm:spPr/>
    </dgm:pt>
    <dgm:pt modelId="{427BAD9A-E8E1-46F1-94A3-0B89EEAA981C}" type="pres">
      <dgm:prSet presAssocID="{FAC70A28-960D-4F4F-B09D-451B33B46097}" presName="composite2" presStyleCnt="0"/>
      <dgm:spPr/>
    </dgm:pt>
    <dgm:pt modelId="{64EB0F2D-034E-4139-888E-FC739892CF83}" type="pres">
      <dgm:prSet presAssocID="{FAC70A28-960D-4F4F-B09D-451B33B46097}" presName="background2" presStyleLbl="node2" presStyleIdx="0" presStyleCnt="2"/>
      <dgm:spPr/>
    </dgm:pt>
    <dgm:pt modelId="{F4AC48E9-1A78-4ABD-A510-05DC709B6641}" type="pres">
      <dgm:prSet presAssocID="{FAC70A28-960D-4F4F-B09D-451B33B46097}" presName="text2" presStyleLbl="fgAcc2" presStyleIdx="0" presStyleCnt="2">
        <dgm:presLayoutVars>
          <dgm:chPref val="3"/>
        </dgm:presLayoutVars>
      </dgm:prSet>
      <dgm:spPr/>
    </dgm:pt>
    <dgm:pt modelId="{D550EAFA-0A3C-4248-9EE3-8706AB151F63}" type="pres">
      <dgm:prSet presAssocID="{FAC70A28-960D-4F4F-B09D-451B33B46097}" presName="hierChild3" presStyleCnt="0"/>
      <dgm:spPr/>
    </dgm:pt>
    <dgm:pt modelId="{65C0DA55-66BF-4ADB-BD07-E31B0BCAFE02}" type="pres">
      <dgm:prSet presAssocID="{8A8B5596-D054-4914-AD91-BA4ED00E6CFA}" presName="Name17" presStyleLbl="parChTrans1D3" presStyleIdx="0" presStyleCnt="3"/>
      <dgm:spPr/>
    </dgm:pt>
    <dgm:pt modelId="{9D33B780-6D9B-45D2-B5F3-D3A28DBD1749}" type="pres">
      <dgm:prSet presAssocID="{D5795110-D669-4CE8-888A-F3FCC70A94C1}" presName="hierRoot3" presStyleCnt="0"/>
      <dgm:spPr/>
    </dgm:pt>
    <dgm:pt modelId="{1591FB40-1ACF-4A90-AB93-E50D0AFDF80E}" type="pres">
      <dgm:prSet presAssocID="{D5795110-D669-4CE8-888A-F3FCC70A94C1}" presName="composite3" presStyleCnt="0"/>
      <dgm:spPr/>
    </dgm:pt>
    <dgm:pt modelId="{3E7391BF-63DD-494D-B708-A89E0E87718A}" type="pres">
      <dgm:prSet presAssocID="{D5795110-D669-4CE8-888A-F3FCC70A94C1}" presName="background3" presStyleLbl="node3" presStyleIdx="0" presStyleCnt="3"/>
      <dgm:spPr/>
    </dgm:pt>
    <dgm:pt modelId="{DD6A00D3-1566-4F72-B8EB-05D5BE53DEAD}" type="pres">
      <dgm:prSet presAssocID="{D5795110-D669-4CE8-888A-F3FCC70A94C1}" presName="text3" presStyleLbl="fgAcc3" presStyleIdx="0" presStyleCnt="3">
        <dgm:presLayoutVars>
          <dgm:chPref val="3"/>
        </dgm:presLayoutVars>
      </dgm:prSet>
      <dgm:spPr/>
    </dgm:pt>
    <dgm:pt modelId="{C8A91C8D-9B0F-4CD0-9A48-BD463948A9CA}" type="pres">
      <dgm:prSet presAssocID="{D5795110-D669-4CE8-888A-F3FCC70A94C1}" presName="hierChild4" presStyleCnt="0"/>
      <dgm:spPr/>
    </dgm:pt>
    <dgm:pt modelId="{C530F95A-EF7B-4EFA-9C63-B07581DE774B}" type="pres">
      <dgm:prSet presAssocID="{A27991A0-1F69-4718-BDCD-16172957BD85}" presName="Name17" presStyleLbl="parChTrans1D3" presStyleIdx="1" presStyleCnt="3"/>
      <dgm:spPr/>
    </dgm:pt>
    <dgm:pt modelId="{D6B7A315-951F-4200-AC37-34C322EB1297}" type="pres">
      <dgm:prSet presAssocID="{13114CF7-D0CF-4EBC-A182-6400D563CF79}" presName="hierRoot3" presStyleCnt="0"/>
      <dgm:spPr/>
    </dgm:pt>
    <dgm:pt modelId="{66C8E15A-22C5-4FE7-B6F4-F0F0E8168ED6}" type="pres">
      <dgm:prSet presAssocID="{13114CF7-D0CF-4EBC-A182-6400D563CF79}" presName="composite3" presStyleCnt="0"/>
      <dgm:spPr/>
    </dgm:pt>
    <dgm:pt modelId="{5D2DF09A-DB53-4AC5-821C-059677ABCD95}" type="pres">
      <dgm:prSet presAssocID="{13114CF7-D0CF-4EBC-A182-6400D563CF79}" presName="background3" presStyleLbl="node3" presStyleIdx="1" presStyleCnt="3"/>
      <dgm:spPr/>
    </dgm:pt>
    <dgm:pt modelId="{8B5EB5DD-6804-4F69-B948-F9133F572BA5}" type="pres">
      <dgm:prSet presAssocID="{13114CF7-D0CF-4EBC-A182-6400D563CF79}" presName="text3" presStyleLbl="fgAcc3" presStyleIdx="1" presStyleCnt="3">
        <dgm:presLayoutVars>
          <dgm:chPref val="3"/>
        </dgm:presLayoutVars>
      </dgm:prSet>
      <dgm:spPr/>
    </dgm:pt>
    <dgm:pt modelId="{E331782C-A67C-4B36-81D7-FE14E23A165F}" type="pres">
      <dgm:prSet presAssocID="{13114CF7-D0CF-4EBC-A182-6400D563CF79}" presName="hierChild4" presStyleCnt="0"/>
      <dgm:spPr/>
    </dgm:pt>
    <dgm:pt modelId="{461BF10B-61BB-4FE6-AE69-15B3F63E3D28}" type="pres">
      <dgm:prSet presAssocID="{F96B1D21-351E-4147-AE9A-3770C20E31A0}" presName="Name17" presStyleLbl="parChTrans1D3" presStyleIdx="2" presStyleCnt="3"/>
      <dgm:spPr/>
    </dgm:pt>
    <dgm:pt modelId="{8187A121-C505-4C5E-B9AC-23E8A5534DA9}" type="pres">
      <dgm:prSet presAssocID="{AC82F0B5-1DAE-4385-945C-2FFAB63990C3}" presName="hierRoot3" presStyleCnt="0"/>
      <dgm:spPr/>
    </dgm:pt>
    <dgm:pt modelId="{FBCE9A43-95B9-4908-B6B0-5C2F49F3CFE5}" type="pres">
      <dgm:prSet presAssocID="{AC82F0B5-1DAE-4385-945C-2FFAB63990C3}" presName="composite3" presStyleCnt="0"/>
      <dgm:spPr/>
    </dgm:pt>
    <dgm:pt modelId="{C89C249F-086F-46BE-A2D0-867F2070D34A}" type="pres">
      <dgm:prSet presAssocID="{AC82F0B5-1DAE-4385-945C-2FFAB63990C3}" presName="background3" presStyleLbl="node3" presStyleIdx="2" presStyleCnt="3"/>
      <dgm:spPr/>
    </dgm:pt>
    <dgm:pt modelId="{0AD6065D-A2F2-4E9C-8310-C2F3A139883E}" type="pres">
      <dgm:prSet presAssocID="{AC82F0B5-1DAE-4385-945C-2FFAB63990C3}" presName="text3" presStyleLbl="fgAcc3" presStyleIdx="2" presStyleCnt="3">
        <dgm:presLayoutVars>
          <dgm:chPref val="3"/>
        </dgm:presLayoutVars>
      </dgm:prSet>
      <dgm:spPr/>
    </dgm:pt>
    <dgm:pt modelId="{1CEC0303-555C-4DEC-B007-32DDF3A73E23}" type="pres">
      <dgm:prSet presAssocID="{AC82F0B5-1DAE-4385-945C-2FFAB63990C3}" presName="hierChild4" presStyleCnt="0"/>
      <dgm:spPr/>
    </dgm:pt>
    <dgm:pt modelId="{64BA7E73-8833-4572-85EC-24175E20FAA5}" type="pres">
      <dgm:prSet presAssocID="{AB7F460D-E447-4A66-9C6A-AC85C0AB1BA4}" presName="Name10" presStyleLbl="parChTrans1D2" presStyleIdx="1" presStyleCnt="2"/>
      <dgm:spPr/>
    </dgm:pt>
    <dgm:pt modelId="{7A990E63-1482-447B-AC86-4406D8383E26}" type="pres">
      <dgm:prSet presAssocID="{FB47A8DD-EEBA-4553-964C-11ED31C16F25}" presName="hierRoot2" presStyleCnt="0"/>
      <dgm:spPr/>
    </dgm:pt>
    <dgm:pt modelId="{5AF337E0-ED48-4EA7-B4A4-33A631A72FFB}" type="pres">
      <dgm:prSet presAssocID="{FB47A8DD-EEBA-4553-964C-11ED31C16F25}" presName="composite2" presStyleCnt="0"/>
      <dgm:spPr/>
    </dgm:pt>
    <dgm:pt modelId="{5BAC3988-8D73-43D8-8ADD-FB9D8DD056D5}" type="pres">
      <dgm:prSet presAssocID="{FB47A8DD-EEBA-4553-964C-11ED31C16F25}" presName="background2" presStyleLbl="node2" presStyleIdx="1" presStyleCnt="2"/>
      <dgm:spPr/>
    </dgm:pt>
    <dgm:pt modelId="{D2A03386-C865-4987-9FE1-7B5217C1DEA2}" type="pres">
      <dgm:prSet presAssocID="{FB47A8DD-EEBA-4553-964C-11ED31C16F25}" presName="text2" presStyleLbl="fgAcc2" presStyleIdx="1" presStyleCnt="2" custScaleX="125177">
        <dgm:presLayoutVars>
          <dgm:chPref val="3"/>
        </dgm:presLayoutVars>
      </dgm:prSet>
      <dgm:spPr/>
    </dgm:pt>
    <dgm:pt modelId="{F88E032A-2CE9-4035-9DBA-306EF3D29831}" type="pres">
      <dgm:prSet presAssocID="{FB47A8DD-EEBA-4553-964C-11ED31C16F25}" presName="hierChild3" presStyleCnt="0"/>
      <dgm:spPr/>
    </dgm:pt>
  </dgm:ptLst>
  <dgm:cxnLst>
    <dgm:cxn modelId="{E228C814-547D-4D92-B9ED-682943887F1D}" type="presOf" srcId="{AB7F460D-E447-4A66-9C6A-AC85C0AB1BA4}" destId="{64BA7E73-8833-4572-85EC-24175E20FAA5}" srcOrd="0" destOrd="0" presId="urn:microsoft.com/office/officeart/2005/8/layout/hierarchy1"/>
    <dgm:cxn modelId="{494F0615-8C03-4125-AF3A-AB87628620E5}" type="presOf" srcId="{D5795110-D669-4CE8-888A-F3FCC70A94C1}" destId="{DD6A00D3-1566-4F72-B8EB-05D5BE53DEAD}" srcOrd="0" destOrd="0" presId="urn:microsoft.com/office/officeart/2005/8/layout/hierarchy1"/>
    <dgm:cxn modelId="{38149A18-B155-4C01-8DAD-40BDC69698B6}" type="presOf" srcId="{A27991A0-1F69-4718-BDCD-16172957BD85}" destId="{C530F95A-EF7B-4EFA-9C63-B07581DE774B}" srcOrd="0" destOrd="0" presId="urn:microsoft.com/office/officeart/2005/8/layout/hierarchy1"/>
    <dgm:cxn modelId="{FCBB8026-A8B1-4D93-97FB-8834D5ACDF81}" srcId="{FAC70A28-960D-4F4F-B09D-451B33B46097}" destId="{D5795110-D669-4CE8-888A-F3FCC70A94C1}" srcOrd="0" destOrd="0" parTransId="{8A8B5596-D054-4914-AD91-BA4ED00E6CFA}" sibTransId="{F015B0ED-CF14-4372-BD79-2557B5A53DD3}"/>
    <dgm:cxn modelId="{3062B826-B511-494F-BE13-2040A03DE725}" type="presOf" srcId="{5C713D17-51B8-4156-8901-5474AD573B1A}" destId="{452D07E8-9B01-4EBC-B337-4EA791C796A5}" srcOrd="0" destOrd="0" presId="urn:microsoft.com/office/officeart/2005/8/layout/hierarchy1"/>
    <dgm:cxn modelId="{B6F58429-491B-4E18-9C7A-FBCDF1672482}" type="presOf" srcId="{AC82F0B5-1DAE-4385-945C-2FFAB63990C3}" destId="{0AD6065D-A2F2-4E9C-8310-C2F3A139883E}" srcOrd="0" destOrd="0" presId="urn:microsoft.com/office/officeart/2005/8/layout/hierarchy1"/>
    <dgm:cxn modelId="{71B72A44-745F-4271-AFE4-3F6EB2AD3E3E}" type="presOf" srcId="{8A8B5596-D054-4914-AD91-BA4ED00E6CFA}" destId="{65C0DA55-66BF-4ADB-BD07-E31B0BCAFE02}" srcOrd="0" destOrd="0" presId="urn:microsoft.com/office/officeart/2005/8/layout/hierarchy1"/>
    <dgm:cxn modelId="{9EEE944B-7608-4C2B-95B1-5376967F8DE1}" srcId="{FAC70A28-960D-4F4F-B09D-451B33B46097}" destId="{13114CF7-D0CF-4EBC-A182-6400D563CF79}" srcOrd="1" destOrd="0" parTransId="{A27991A0-1F69-4718-BDCD-16172957BD85}" sibTransId="{0072F9DF-DB8D-4C97-B29E-7612BB3CFC5E}"/>
    <dgm:cxn modelId="{AC6A074C-0090-4DCE-83EE-A3D954AE388C}" type="presOf" srcId="{13114CF7-D0CF-4EBC-A182-6400D563CF79}" destId="{8B5EB5DD-6804-4F69-B948-F9133F572BA5}" srcOrd="0" destOrd="0" presId="urn:microsoft.com/office/officeart/2005/8/layout/hierarchy1"/>
    <dgm:cxn modelId="{96692B50-C4B9-4406-8095-47A4778EE807}" type="presOf" srcId="{0EAB1064-74F1-4705-BE0A-697413B54F33}" destId="{7301EBDA-C700-4E31-BBEC-8A88E7744E90}" srcOrd="0" destOrd="0" presId="urn:microsoft.com/office/officeart/2005/8/layout/hierarchy1"/>
    <dgm:cxn modelId="{91758C7E-6B09-4D3F-AC82-D4CAC25F0718}" srcId="{0EAB1064-74F1-4705-BE0A-697413B54F33}" destId="{FB47A8DD-EEBA-4553-964C-11ED31C16F25}" srcOrd="1" destOrd="0" parTransId="{AB7F460D-E447-4A66-9C6A-AC85C0AB1BA4}" sibTransId="{1A93FEC3-92D5-4D00-A26A-FFFA692D0C36}"/>
    <dgm:cxn modelId="{D935248C-0FC1-485C-9374-6BEA9811F685}" type="presOf" srcId="{FAC70A28-960D-4F4F-B09D-451B33B46097}" destId="{F4AC48E9-1A78-4ABD-A510-05DC709B6641}" srcOrd="0" destOrd="0" presId="urn:microsoft.com/office/officeart/2005/8/layout/hierarchy1"/>
    <dgm:cxn modelId="{091D719D-FE33-474A-BD5D-0075F502FD1E}" type="presOf" srcId="{F96B1D21-351E-4147-AE9A-3770C20E31A0}" destId="{461BF10B-61BB-4FE6-AE69-15B3F63E3D28}" srcOrd="0" destOrd="0" presId="urn:microsoft.com/office/officeart/2005/8/layout/hierarchy1"/>
    <dgm:cxn modelId="{996F3DA9-B6B7-4B84-8369-6F21B84BB557}" srcId="{FAC70A28-960D-4F4F-B09D-451B33B46097}" destId="{AC82F0B5-1DAE-4385-945C-2FFAB63990C3}" srcOrd="2" destOrd="0" parTransId="{F96B1D21-351E-4147-AE9A-3770C20E31A0}" sibTransId="{660028BB-5479-48BC-B6EB-E2726B95F831}"/>
    <dgm:cxn modelId="{A0E2FBAD-ECA4-46CC-8F66-08348EE6DEA6}" type="presOf" srcId="{FB47A8DD-EEBA-4553-964C-11ED31C16F25}" destId="{D2A03386-C865-4987-9FE1-7B5217C1DEA2}" srcOrd="0" destOrd="0" presId="urn:microsoft.com/office/officeart/2005/8/layout/hierarchy1"/>
    <dgm:cxn modelId="{7A764ABA-40C3-4F5C-962F-1EE3B85E70DC}" srcId="{44021453-AB79-42B9-BAB4-D8312BA90DE5}" destId="{0EAB1064-74F1-4705-BE0A-697413B54F33}" srcOrd="0" destOrd="0" parTransId="{8FD6B399-BD11-40D7-9D6A-34BF142E67F3}" sibTransId="{C53DD6E0-5034-4D99-8C5F-C4905AF9D2E4}"/>
    <dgm:cxn modelId="{48CDBDE4-AD78-46B2-9E92-73353131FF6C}" type="presOf" srcId="{44021453-AB79-42B9-BAB4-D8312BA90DE5}" destId="{DD277788-2640-4518-8836-A112FFC47A36}" srcOrd="0" destOrd="0" presId="urn:microsoft.com/office/officeart/2005/8/layout/hierarchy1"/>
    <dgm:cxn modelId="{2F703BF6-97FE-458F-96FF-217A5CE70409}" srcId="{0EAB1064-74F1-4705-BE0A-697413B54F33}" destId="{FAC70A28-960D-4F4F-B09D-451B33B46097}" srcOrd="0" destOrd="0" parTransId="{5C713D17-51B8-4156-8901-5474AD573B1A}" sibTransId="{73C47A9C-867E-405B-ADAB-5C3A7F2DCD8B}"/>
    <dgm:cxn modelId="{F441CF8C-6399-412A-AB72-D1F547022391}" type="presParOf" srcId="{DD277788-2640-4518-8836-A112FFC47A36}" destId="{5CF3B7CB-4A7D-4483-B624-4C47B46C75B5}" srcOrd="0" destOrd="0" presId="urn:microsoft.com/office/officeart/2005/8/layout/hierarchy1"/>
    <dgm:cxn modelId="{B5DC67C5-6B46-4AA8-8806-6C7BFDE4D55C}" type="presParOf" srcId="{5CF3B7CB-4A7D-4483-B624-4C47B46C75B5}" destId="{2B2B5830-5DBB-4C19-8233-3A3064F0B999}" srcOrd="0" destOrd="0" presId="urn:microsoft.com/office/officeart/2005/8/layout/hierarchy1"/>
    <dgm:cxn modelId="{64057237-8725-46FA-AF29-53AF4706263B}" type="presParOf" srcId="{2B2B5830-5DBB-4C19-8233-3A3064F0B999}" destId="{910E1A15-4390-40D6-9476-EA05F9AC094E}" srcOrd="0" destOrd="0" presId="urn:microsoft.com/office/officeart/2005/8/layout/hierarchy1"/>
    <dgm:cxn modelId="{19EF499E-BA37-49D0-B93C-70D2894144B7}" type="presParOf" srcId="{2B2B5830-5DBB-4C19-8233-3A3064F0B999}" destId="{7301EBDA-C700-4E31-BBEC-8A88E7744E90}" srcOrd="1" destOrd="0" presId="urn:microsoft.com/office/officeart/2005/8/layout/hierarchy1"/>
    <dgm:cxn modelId="{9E172F70-766E-4629-979C-0B099745DC21}" type="presParOf" srcId="{5CF3B7CB-4A7D-4483-B624-4C47B46C75B5}" destId="{694E0657-135A-400D-B127-FD97FAA4CCAB}" srcOrd="1" destOrd="0" presId="urn:microsoft.com/office/officeart/2005/8/layout/hierarchy1"/>
    <dgm:cxn modelId="{DF23C319-90CE-4125-8AC0-9AD0EF8067CB}" type="presParOf" srcId="{694E0657-135A-400D-B127-FD97FAA4CCAB}" destId="{452D07E8-9B01-4EBC-B337-4EA791C796A5}" srcOrd="0" destOrd="0" presId="urn:microsoft.com/office/officeart/2005/8/layout/hierarchy1"/>
    <dgm:cxn modelId="{FF2DF617-C6E8-4273-91EF-AADF9C7434E0}" type="presParOf" srcId="{694E0657-135A-400D-B127-FD97FAA4CCAB}" destId="{ECC27C99-1083-4C03-9AE7-6C73AEDB0BEA}" srcOrd="1" destOrd="0" presId="urn:microsoft.com/office/officeart/2005/8/layout/hierarchy1"/>
    <dgm:cxn modelId="{D534DEDE-0A8B-47E6-AED0-1BDEA30E6C26}" type="presParOf" srcId="{ECC27C99-1083-4C03-9AE7-6C73AEDB0BEA}" destId="{427BAD9A-E8E1-46F1-94A3-0B89EEAA981C}" srcOrd="0" destOrd="0" presId="urn:microsoft.com/office/officeart/2005/8/layout/hierarchy1"/>
    <dgm:cxn modelId="{EB46BBB7-1E56-4424-8FBB-D2ED636830B3}" type="presParOf" srcId="{427BAD9A-E8E1-46F1-94A3-0B89EEAA981C}" destId="{64EB0F2D-034E-4139-888E-FC739892CF83}" srcOrd="0" destOrd="0" presId="urn:microsoft.com/office/officeart/2005/8/layout/hierarchy1"/>
    <dgm:cxn modelId="{BCB1AE69-E46F-4DD2-BB6E-99A766749F60}" type="presParOf" srcId="{427BAD9A-E8E1-46F1-94A3-0B89EEAA981C}" destId="{F4AC48E9-1A78-4ABD-A510-05DC709B6641}" srcOrd="1" destOrd="0" presId="urn:microsoft.com/office/officeart/2005/8/layout/hierarchy1"/>
    <dgm:cxn modelId="{D2D226CF-F394-4682-8D7A-EAF128A0CA7C}" type="presParOf" srcId="{ECC27C99-1083-4C03-9AE7-6C73AEDB0BEA}" destId="{D550EAFA-0A3C-4248-9EE3-8706AB151F63}" srcOrd="1" destOrd="0" presId="urn:microsoft.com/office/officeart/2005/8/layout/hierarchy1"/>
    <dgm:cxn modelId="{7B74965C-B268-48A2-B149-A18A96C53C79}" type="presParOf" srcId="{D550EAFA-0A3C-4248-9EE3-8706AB151F63}" destId="{65C0DA55-66BF-4ADB-BD07-E31B0BCAFE02}" srcOrd="0" destOrd="0" presId="urn:microsoft.com/office/officeart/2005/8/layout/hierarchy1"/>
    <dgm:cxn modelId="{93830325-36B2-4353-8204-C6355B4B5249}" type="presParOf" srcId="{D550EAFA-0A3C-4248-9EE3-8706AB151F63}" destId="{9D33B780-6D9B-45D2-B5F3-D3A28DBD1749}" srcOrd="1" destOrd="0" presId="urn:microsoft.com/office/officeart/2005/8/layout/hierarchy1"/>
    <dgm:cxn modelId="{8C30DFAB-514E-4FA9-98F9-6A3CD81FE0EF}" type="presParOf" srcId="{9D33B780-6D9B-45D2-B5F3-D3A28DBD1749}" destId="{1591FB40-1ACF-4A90-AB93-E50D0AFDF80E}" srcOrd="0" destOrd="0" presId="urn:microsoft.com/office/officeart/2005/8/layout/hierarchy1"/>
    <dgm:cxn modelId="{51CD5C70-9D3D-48B4-A0F0-E68355AA5588}" type="presParOf" srcId="{1591FB40-1ACF-4A90-AB93-E50D0AFDF80E}" destId="{3E7391BF-63DD-494D-B708-A89E0E87718A}" srcOrd="0" destOrd="0" presId="urn:microsoft.com/office/officeart/2005/8/layout/hierarchy1"/>
    <dgm:cxn modelId="{73D6C50C-4FE9-4476-8D28-4BC5C51CB208}" type="presParOf" srcId="{1591FB40-1ACF-4A90-AB93-E50D0AFDF80E}" destId="{DD6A00D3-1566-4F72-B8EB-05D5BE53DEAD}" srcOrd="1" destOrd="0" presId="urn:microsoft.com/office/officeart/2005/8/layout/hierarchy1"/>
    <dgm:cxn modelId="{64A7ED05-9D46-4979-B5D3-FBEB02077DC2}" type="presParOf" srcId="{9D33B780-6D9B-45D2-B5F3-D3A28DBD1749}" destId="{C8A91C8D-9B0F-4CD0-9A48-BD463948A9CA}" srcOrd="1" destOrd="0" presId="urn:microsoft.com/office/officeart/2005/8/layout/hierarchy1"/>
    <dgm:cxn modelId="{0A403082-4B96-43C0-9C1A-4AE3FB1AE602}" type="presParOf" srcId="{D550EAFA-0A3C-4248-9EE3-8706AB151F63}" destId="{C530F95A-EF7B-4EFA-9C63-B07581DE774B}" srcOrd="2" destOrd="0" presId="urn:microsoft.com/office/officeart/2005/8/layout/hierarchy1"/>
    <dgm:cxn modelId="{A3BBADA8-7575-4251-B2D8-B6C8AF640A0B}" type="presParOf" srcId="{D550EAFA-0A3C-4248-9EE3-8706AB151F63}" destId="{D6B7A315-951F-4200-AC37-34C322EB1297}" srcOrd="3" destOrd="0" presId="urn:microsoft.com/office/officeart/2005/8/layout/hierarchy1"/>
    <dgm:cxn modelId="{F9C17057-A9FF-4B6A-9674-6F0418A96E85}" type="presParOf" srcId="{D6B7A315-951F-4200-AC37-34C322EB1297}" destId="{66C8E15A-22C5-4FE7-B6F4-F0F0E8168ED6}" srcOrd="0" destOrd="0" presId="urn:microsoft.com/office/officeart/2005/8/layout/hierarchy1"/>
    <dgm:cxn modelId="{50282B28-638A-425C-A47D-02743D78DFD7}" type="presParOf" srcId="{66C8E15A-22C5-4FE7-B6F4-F0F0E8168ED6}" destId="{5D2DF09A-DB53-4AC5-821C-059677ABCD95}" srcOrd="0" destOrd="0" presId="urn:microsoft.com/office/officeart/2005/8/layout/hierarchy1"/>
    <dgm:cxn modelId="{DED85BF7-EB5B-49A1-A99E-21003F1AC305}" type="presParOf" srcId="{66C8E15A-22C5-4FE7-B6F4-F0F0E8168ED6}" destId="{8B5EB5DD-6804-4F69-B948-F9133F572BA5}" srcOrd="1" destOrd="0" presId="urn:microsoft.com/office/officeart/2005/8/layout/hierarchy1"/>
    <dgm:cxn modelId="{5BE77B99-5EB4-430D-B79A-07ACE65A336B}" type="presParOf" srcId="{D6B7A315-951F-4200-AC37-34C322EB1297}" destId="{E331782C-A67C-4B36-81D7-FE14E23A165F}" srcOrd="1" destOrd="0" presId="urn:microsoft.com/office/officeart/2005/8/layout/hierarchy1"/>
    <dgm:cxn modelId="{04DC40C3-EDBF-4007-9804-6B03A2530A22}" type="presParOf" srcId="{D550EAFA-0A3C-4248-9EE3-8706AB151F63}" destId="{461BF10B-61BB-4FE6-AE69-15B3F63E3D28}" srcOrd="4" destOrd="0" presId="urn:microsoft.com/office/officeart/2005/8/layout/hierarchy1"/>
    <dgm:cxn modelId="{E593C08A-1986-400B-9D50-261CE6983F5E}" type="presParOf" srcId="{D550EAFA-0A3C-4248-9EE3-8706AB151F63}" destId="{8187A121-C505-4C5E-B9AC-23E8A5534DA9}" srcOrd="5" destOrd="0" presId="urn:microsoft.com/office/officeart/2005/8/layout/hierarchy1"/>
    <dgm:cxn modelId="{DCD4E64D-A9BF-4001-9E03-5741A52D50DA}" type="presParOf" srcId="{8187A121-C505-4C5E-B9AC-23E8A5534DA9}" destId="{FBCE9A43-95B9-4908-B6B0-5C2F49F3CFE5}" srcOrd="0" destOrd="0" presId="urn:microsoft.com/office/officeart/2005/8/layout/hierarchy1"/>
    <dgm:cxn modelId="{B12BA586-BC66-4997-8165-EA475B82148F}" type="presParOf" srcId="{FBCE9A43-95B9-4908-B6B0-5C2F49F3CFE5}" destId="{C89C249F-086F-46BE-A2D0-867F2070D34A}" srcOrd="0" destOrd="0" presId="urn:microsoft.com/office/officeart/2005/8/layout/hierarchy1"/>
    <dgm:cxn modelId="{DB7F8B29-E772-4340-B8FA-ADFBAE961B44}" type="presParOf" srcId="{FBCE9A43-95B9-4908-B6B0-5C2F49F3CFE5}" destId="{0AD6065D-A2F2-4E9C-8310-C2F3A139883E}" srcOrd="1" destOrd="0" presId="urn:microsoft.com/office/officeart/2005/8/layout/hierarchy1"/>
    <dgm:cxn modelId="{5CF46712-3EBB-4E2D-80EC-C10CBE084AB3}" type="presParOf" srcId="{8187A121-C505-4C5E-B9AC-23E8A5534DA9}" destId="{1CEC0303-555C-4DEC-B007-32DDF3A73E23}" srcOrd="1" destOrd="0" presId="urn:microsoft.com/office/officeart/2005/8/layout/hierarchy1"/>
    <dgm:cxn modelId="{B1265C03-9851-4CBC-A31D-BB1CA2B4FBAF}" type="presParOf" srcId="{694E0657-135A-400D-B127-FD97FAA4CCAB}" destId="{64BA7E73-8833-4572-85EC-24175E20FAA5}" srcOrd="2" destOrd="0" presId="urn:microsoft.com/office/officeart/2005/8/layout/hierarchy1"/>
    <dgm:cxn modelId="{EC4BEFE0-0669-4187-9C98-CEFE3E7A4E2F}" type="presParOf" srcId="{694E0657-135A-400D-B127-FD97FAA4CCAB}" destId="{7A990E63-1482-447B-AC86-4406D8383E26}" srcOrd="3" destOrd="0" presId="urn:microsoft.com/office/officeart/2005/8/layout/hierarchy1"/>
    <dgm:cxn modelId="{81067CF1-288D-4861-974D-F63F1D69D6A0}" type="presParOf" srcId="{7A990E63-1482-447B-AC86-4406D8383E26}" destId="{5AF337E0-ED48-4EA7-B4A4-33A631A72FFB}" srcOrd="0" destOrd="0" presId="urn:microsoft.com/office/officeart/2005/8/layout/hierarchy1"/>
    <dgm:cxn modelId="{2D254A5A-49E7-4F5D-B835-218AEAA203C9}" type="presParOf" srcId="{5AF337E0-ED48-4EA7-B4A4-33A631A72FFB}" destId="{5BAC3988-8D73-43D8-8ADD-FB9D8DD056D5}" srcOrd="0" destOrd="0" presId="urn:microsoft.com/office/officeart/2005/8/layout/hierarchy1"/>
    <dgm:cxn modelId="{EFE1F59F-B915-4535-A424-D572BE2AC52A}" type="presParOf" srcId="{5AF337E0-ED48-4EA7-B4A4-33A631A72FFB}" destId="{D2A03386-C865-4987-9FE1-7B5217C1DEA2}" srcOrd="1" destOrd="0" presId="urn:microsoft.com/office/officeart/2005/8/layout/hierarchy1"/>
    <dgm:cxn modelId="{CDD79930-2783-49B1-9CC8-394D5B52C0F7}" type="presParOf" srcId="{7A990E63-1482-447B-AC86-4406D8383E26}" destId="{F88E032A-2CE9-4035-9DBA-306EF3D2983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30100C-7DA5-4DD5-9828-0E603F4C02EE}"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n-US"/>
        </a:p>
      </dgm:t>
    </dgm:pt>
    <dgm:pt modelId="{1B23FDC3-7A4F-4789-893C-6CFC555DBBAE}">
      <dgm:prSet phldrT="[Text]" custT="1"/>
      <dgm:spPr/>
      <dgm:t>
        <a:bodyPr/>
        <a:lstStyle/>
        <a:p>
          <a:r>
            <a:rPr lang="en-US" sz="1400" b="1" dirty="0">
              <a:latin typeface="Adani Regular" panose="02000503000000020004" pitchFamily="2" charset="0"/>
            </a:rPr>
            <a:t>Mechanical breakdowns</a:t>
          </a:r>
        </a:p>
      </dgm:t>
      <dgm:extLst>
        <a:ext uri="{E40237B7-FDA0-4F09-8148-C483321AD2D9}">
          <dgm14:cNvPr xmlns:dgm14="http://schemas.microsoft.com/office/drawing/2010/diagram" id="0" name="">
            <a:hlinkClick xmlns:r="http://schemas.openxmlformats.org/officeDocument/2006/relationships" r:id="rId1" action="ppaction://hlinksldjump" highlightClick="1"/>
          </dgm14:cNvPr>
        </a:ext>
      </dgm:extLst>
    </dgm:pt>
    <dgm:pt modelId="{0FF64DA7-6C30-45EE-BC59-8D9F47402116}" type="parTrans" cxnId="{7F4CBE5E-3DF0-44EA-ACEB-B8579DAEC2E6}">
      <dgm:prSet/>
      <dgm:spPr/>
      <dgm:t>
        <a:bodyPr/>
        <a:lstStyle/>
        <a:p>
          <a:endParaRPr lang="en-US" sz="1400" b="1">
            <a:latin typeface="Adani Regular" panose="02000503000000020004" pitchFamily="2" charset="0"/>
          </a:endParaRPr>
        </a:p>
      </dgm:t>
    </dgm:pt>
    <dgm:pt modelId="{4E64F6B5-FC4F-4633-AED5-201087732D2E}" type="sibTrans" cxnId="{7F4CBE5E-3DF0-44EA-ACEB-B8579DAEC2E6}">
      <dgm:prSet/>
      <dgm:spPr/>
      <dgm:t>
        <a:bodyPr/>
        <a:lstStyle/>
        <a:p>
          <a:endParaRPr lang="en-US" sz="1400" b="1">
            <a:latin typeface="Adani Regular" panose="02000503000000020004" pitchFamily="2" charset="0"/>
          </a:endParaRPr>
        </a:p>
      </dgm:t>
    </dgm:pt>
    <dgm:pt modelId="{7CB774F7-117A-416D-9AFB-2346F248E2CB}">
      <dgm:prSet phldrT="[Text]" custT="1"/>
      <dgm:spPr/>
      <dgm:t>
        <a:bodyPr/>
        <a:lstStyle/>
        <a:p>
          <a:r>
            <a:rPr lang="en-US" sz="1400" b="1" dirty="0">
              <a:latin typeface="Adani Regular" panose="02000503000000020004" pitchFamily="2" charset="0"/>
            </a:rPr>
            <a:t>Maintenance requirements</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652B801-899A-4F34-8A5A-B03F376AC48C}" type="parTrans" cxnId="{D98A4180-5D71-4AB9-8260-22DAAAFAF7C4}">
      <dgm:prSet/>
      <dgm:spPr/>
      <dgm:t>
        <a:bodyPr/>
        <a:lstStyle/>
        <a:p>
          <a:endParaRPr lang="en-US" sz="1400" b="1">
            <a:latin typeface="Adani Regular" panose="02000503000000020004" pitchFamily="2" charset="0"/>
          </a:endParaRPr>
        </a:p>
      </dgm:t>
    </dgm:pt>
    <dgm:pt modelId="{7C484CA7-1CB6-42E8-9B24-7269B661ED82}" type="sibTrans" cxnId="{D98A4180-5D71-4AB9-8260-22DAAAFAF7C4}">
      <dgm:prSet/>
      <dgm:spPr/>
      <dgm:t>
        <a:bodyPr/>
        <a:lstStyle/>
        <a:p>
          <a:endParaRPr lang="en-US" sz="1400" b="1">
            <a:latin typeface="Adani Regular" panose="02000503000000020004" pitchFamily="2" charset="0"/>
          </a:endParaRPr>
        </a:p>
      </dgm:t>
    </dgm:pt>
    <dgm:pt modelId="{CADEE123-8E66-4A62-8D6E-1022A9093243}">
      <dgm:prSet phldrT="[Text]" custT="1"/>
      <dgm:spPr/>
      <dgm:t>
        <a:bodyPr/>
        <a:lstStyle/>
        <a:p>
          <a:r>
            <a:rPr lang="en-US" sz="1400" b="1" dirty="0">
              <a:latin typeface="Adani Regular" panose="02000503000000020004" pitchFamily="2" charset="0"/>
            </a:rPr>
            <a:t>Ash handling challenges</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714A40DB-D581-4C73-8A3E-A90875A91D04}" type="parTrans" cxnId="{F6125EEF-2311-437D-9BD0-105FA57E7ECB}">
      <dgm:prSet/>
      <dgm:spPr/>
      <dgm:t>
        <a:bodyPr/>
        <a:lstStyle/>
        <a:p>
          <a:endParaRPr lang="en-US" sz="1400" b="1">
            <a:latin typeface="Adani Regular" panose="02000503000000020004" pitchFamily="2" charset="0"/>
          </a:endParaRPr>
        </a:p>
      </dgm:t>
    </dgm:pt>
    <dgm:pt modelId="{2CF9C9A7-E4BE-4EA6-840F-DE7533C94E66}" type="sibTrans" cxnId="{F6125EEF-2311-437D-9BD0-105FA57E7ECB}">
      <dgm:prSet/>
      <dgm:spPr/>
      <dgm:t>
        <a:bodyPr/>
        <a:lstStyle/>
        <a:p>
          <a:endParaRPr lang="en-US" sz="1400" b="1">
            <a:latin typeface="Adani Regular" panose="02000503000000020004" pitchFamily="2" charset="0"/>
          </a:endParaRPr>
        </a:p>
      </dgm:t>
    </dgm:pt>
    <dgm:pt modelId="{65ABC323-AD54-4A56-BD88-314E2F8957DA}">
      <dgm:prSet phldrT="[Text]" custT="1"/>
      <dgm:spPr/>
      <dgm:t>
        <a:bodyPr/>
        <a:lstStyle/>
        <a:p>
          <a:r>
            <a:rPr lang="en-US" sz="1400" b="1" dirty="0">
              <a:latin typeface="Adani Regular" panose="02000503000000020004" pitchFamily="2" charset="0"/>
            </a:rPr>
            <a:t>Environmental factors</a:t>
          </a:r>
        </a:p>
      </dgm:t>
    </dgm:pt>
    <dgm:pt modelId="{F4C40FCC-C1E3-411D-9F21-905A8617F52D}" type="parTrans" cxnId="{D9D7D615-FE59-404C-9B41-846E2B1703B1}">
      <dgm:prSet/>
      <dgm:spPr/>
      <dgm:t>
        <a:bodyPr/>
        <a:lstStyle/>
        <a:p>
          <a:endParaRPr lang="en-US" sz="1400" b="1">
            <a:latin typeface="Adani Regular" panose="02000503000000020004" pitchFamily="2" charset="0"/>
          </a:endParaRPr>
        </a:p>
      </dgm:t>
    </dgm:pt>
    <dgm:pt modelId="{70B45B36-12FD-4C50-B98F-93640D1CBD3F}" type="sibTrans" cxnId="{D9D7D615-FE59-404C-9B41-846E2B1703B1}">
      <dgm:prSet/>
      <dgm:spPr/>
      <dgm:t>
        <a:bodyPr/>
        <a:lstStyle/>
        <a:p>
          <a:endParaRPr lang="en-US" sz="1400" b="1">
            <a:latin typeface="Adani Regular" panose="02000503000000020004" pitchFamily="2" charset="0"/>
          </a:endParaRPr>
        </a:p>
      </dgm:t>
    </dgm:pt>
    <dgm:pt modelId="{154904A4-3959-4397-AB70-BC1F6AFB0476}">
      <dgm:prSet phldrT="[Text]" custT="1"/>
      <dgm:spPr/>
      <dgm:t>
        <a:bodyPr/>
        <a:lstStyle/>
        <a:p>
          <a:r>
            <a:rPr lang="en-US" sz="1400" b="1" dirty="0">
              <a:latin typeface="Adani Regular" panose="02000503000000020004" pitchFamily="2" charset="0"/>
            </a:rPr>
            <a:t>Operator errors</a:t>
          </a:r>
        </a:p>
      </dgm:t>
    </dgm:pt>
    <dgm:pt modelId="{91F27E63-8FE5-4976-BB5C-8CAAC667951C}" type="parTrans" cxnId="{D6000229-F9F4-4409-9E32-6FDF179E87DA}">
      <dgm:prSet/>
      <dgm:spPr/>
      <dgm:t>
        <a:bodyPr/>
        <a:lstStyle/>
        <a:p>
          <a:endParaRPr lang="en-US" sz="1400" b="1">
            <a:latin typeface="Adani Regular" panose="02000503000000020004" pitchFamily="2" charset="0"/>
          </a:endParaRPr>
        </a:p>
      </dgm:t>
    </dgm:pt>
    <dgm:pt modelId="{7C2298EE-41BA-400A-9EFD-0369FD0B3489}" type="sibTrans" cxnId="{D6000229-F9F4-4409-9E32-6FDF179E87DA}">
      <dgm:prSet/>
      <dgm:spPr/>
      <dgm:t>
        <a:bodyPr/>
        <a:lstStyle/>
        <a:p>
          <a:endParaRPr lang="en-US" sz="1400" b="1">
            <a:latin typeface="Adani Regular" panose="02000503000000020004" pitchFamily="2" charset="0"/>
          </a:endParaRPr>
        </a:p>
      </dgm:t>
    </dgm:pt>
    <dgm:pt modelId="{5AFED917-CE63-48F0-B837-5E6CFD27961B}" type="pres">
      <dgm:prSet presAssocID="{5030100C-7DA5-4DD5-9828-0E603F4C02EE}" presName="diagram" presStyleCnt="0">
        <dgm:presLayoutVars>
          <dgm:dir/>
          <dgm:resizeHandles val="exact"/>
        </dgm:presLayoutVars>
      </dgm:prSet>
      <dgm:spPr/>
    </dgm:pt>
    <dgm:pt modelId="{00B1A4EA-50C8-4C97-9A7B-2BB640CB1096}" type="pres">
      <dgm:prSet presAssocID="{1B23FDC3-7A4F-4789-893C-6CFC555DBBAE}" presName="node" presStyleLbl="node1" presStyleIdx="0" presStyleCnt="5">
        <dgm:presLayoutVars>
          <dgm:bulletEnabled val="1"/>
        </dgm:presLayoutVars>
      </dgm:prSet>
      <dgm:spPr/>
    </dgm:pt>
    <dgm:pt modelId="{E295B776-A92A-4D99-AA3D-4BEF974924F6}" type="pres">
      <dgm:prSet presAssocID="{4E64F6B5-FC4F-4633-AED5-201087732D2E}" presName="sibTrans" presStyleCnt="0"/>
      <dgm:spPr/>
    </dgm:pt>
    <dgm:pt modelId="{A999D532-0F09-4391-9B14-7D02FA096DE7}" type="pres">
      <dgm:prSet presAssocID="{7CB774F7-117A-416D-9AFB-2346F248E2CB}" presName="node" presStyleLbl="node1" presStyleIdx="1" presStyleCnt="5">
        <dgm:presLayoutVars>
          <dgm:bulletEnabled val="1"/>
        </dgm:presLayoutVars>
      </dgm:prSet>
      <dgm:spPr/>
    </dgm:pt>
    <dgm:pt modelId="{5A1FCF4C-2B53-4EA3-B132-8F9098573902}" type="pres">
      <dgm:prSet presAssocID="{7C484CA7-1CB6-42E8-9B24-7269B661ED82}" presName="sibTrans" presStyleCnt="0"/>
      <dgm:spPr/>
    </dgm:pt>
    <dgm:pt modelId="{726913F6-9AC7-4CE3-BABA-9842D2F7F1BB}" type="pres">
      <dgm:prSet presAssocID="{CADEE123-8E66-4A62-8D6E-1022A9093243}" presName="node" presStyleLbl="node1" presStyleIdx="2" presStyleCnt="5">
        <dgm:presLayoutVars>
          <dgm:bulletEnabled val="1"/>
        </dgm:presLayoutVars>
      </dgm:prSet>
      <dgm:spPr/>
    </dgm:pt>
    <dgm:pt modelId="{215B4AD4-4A3F-4C95-B446-0FC5C2ABF34E}" type="pres">
      <dgm:prSet presAssocID="{2CF9C9A7-E4BE-4EA6-840F-DE7533C94E66}" presName="sibTrans" presStyleCnt="0"/>
      <dgm:spPr/>
    </dgm:pt>
    <dgm:pt modelId="{0A165418-C48B-4563-8289-89C688820566}" type="pres">
      <dgm:prSet presAssocID="{65ABC323-AD54-4A56-BD88-314E2F8957DA}" presName="node" presStyleLbl="node1" presStyleIdx="3" presStyleCnt="5">
        <dgm:presLayoutVars>
          <dgm:bulletEnabled val="1"/>
        </dgm:presLayoutVars>
      </dgm:prSet>
      <dgm:spPr/>
    </dgm:pt>
    <dgm:pt modelId="{D0D1E0CF-579A-4D19-95CC-F85E0429496C}" type="pres">
      <dgm:prSet presAssocID="{70B45B36-12FD-4C50-B98F-93640D1CBD3F}" presName="sibTrans" presStyleCnt="0"/>
      <dgm:spPr/>
    </dgm:pt>
    <dgm:pt modelId="{DC9FCF07-5C9B-44E3-A52A-48F469836DFE}" type="pres">
      <dgm:prSet presAssocID="{154904A4-3959-4397-AB70-BC1F6AFB0476}" presName="node" presStyleLbl="node1" presStyleIdx="4" presStyleCnt="5">
        <dgm:presLayoutVars>
          <dgm:bulletEnabled val="1"/>
        </dgm:presLayoutVars>
      </dgm:prSet>
      <dgm:spPr/>
    </dgm:pt>
  </dgm:ptLst>
  <dgm:cxnLst>
    <dgm:cxn modelId="{D9D7D615-FE59-404C-9B41-846E2B1703B1}" srcId="{5030100C-7DA5-4DD5-9828-0E603F4C02EE}" destId="{65ABC323-AD54-4A56-BD88-314E2F8957DA}" srcOrd="3" destOrd="0" parTransId="{F4C40FCC-C1E3-411D-9F21-905A8617F52D}" sibTransId="{70B45B36-12FD-4C50-B98F-93640D1CBD3F}"/>
    <dgm:cxn modelId="{D6000229-F9F4-4409-9E32-6FDF179E87DA}" srcId="{5030100C-7DA5-4DD5-9828-0E603F4C02EE}" destId="{154904A4-3959-4397-AB70-BC1F6AFB0476}" srcOrd="4" destOrd="0" parTransId="{91F27E63-8FE5-4976-BB5C-8CAAC667951C}" sibTransId="{7C2298EE-41BA-400A-9EFD-0369FD0B3489}"/>
    <dgm:cxn modelId="{EF5AE72B-5A51-45D6-ACBC-8FDDFE724CED}" type="presOf" srcId="{1B23FDC3-7A4F-4789-893C-6CFC555DBBAE}" destId="{00B1A4EA-50C8-4C97-9A7B-2BB640CB1096}" srcOrd="0" destOrd="0" presId="urn:microsoft.com/office/officeart/2005/8/layout/default"/>
    <dgm:cxn modelId="{7F4CBE5E-3DF0-44EA-ACEB-B8579DAEC2E6}" srcId="{5030100C-7DA5-4DD5-9828-0E603F4C02EE}" destId="{1B23FDC3-7A4F-4789-893C-6CFC555DBBAE}" srcOrd="0" destOrd="0" parTransId="{0FF64DA7-6C30-45EE-BC59-8D9F47402116}" sibTransId="{4E64F6B5-FC4F-4633-AED5-201087732D2E}"/>
    <dgm:cxn modelId="{FFF17F55-A726-487F-BFD4-EA1BD8B39BA5}" type="presOf" srcId="{CADEE123-8E66-4A62-8D6E-1022A9093243}" destId="{726913F6-9AC7-4CE3-BABA-9842D2F7F1BB}" srcOrd="0" destOrd="0" presId="urn:microsoft.com/office/officeart/2005/8/layout/default"/>
    <dgm:cxn modelId="{1B95817E-6DDB-4A62-95AD-4AE1B97025F5}" type="presOf" srcId="{7CB774F7-117A-416D-9AFB-2346F248E2CB}" destId="{A999D532-0F09-4391-9B14-7D02FA096DE7}" srcOrd="0" destOrd="0" presId="urn:microsoft.com/office/officeart/2005/8/layout/default"/>
    <dgm:cxn modelId="{D98A4180-5D71-4AB9-8260-22DAAAFAF7C4}" srcId="{5030100C-7DA5-4DD5-9828-0E603F4C02EE}" destId="{7CB774F7-117A-416D-9AFB-2346F248E2CB}" srcOrd="1" destOrd="0" parTransId="{2652B801-899A-4F34-8A5A-B03F376AC48C}" sibTransId="{7C484CA7-1CB6-42E8-9B24-7269B661ED82}"/>
    <dgm:cxn modelId="{3F7D17D9-9A9A-4059-8E02-03F7B91B52A6}" type="presOf" srcId="{65ABC323-AD54-4A56-BD88-314E2F8957DA}" destId="{0A165418-C48B-4563-8289-89C688820566}" srcOrd="0" destOrd="0" presId="urn:microsoft.com/office/officeart/2005/8/layout/default"/>
    <dgm:cxn modelId="{7C014CE2-7052-477C-9BE6-E1B7CB8E5805}" type="presOf" srcId="{5030100C-7DA5-4DD5-9828-0E603F4C02EE}" destId="{5AFED917-CE63-48F0-B837-5E6CFD27961B}" srcOrd="0" destOrd="0" presId="urn:microsoft.com/office/officeart/2005/8/layout/default"/>
    <dgm:cxn modelId="{F6125EEF-2311-437D-9BD0-105FA57E7ECB}" srcId="{5030100C-7DA5-4DD5-9828-0E603F4C02EE}" destId="{CADEE123-8E66-4A62-8D6E-1022A9093243}" srcOrd="2" destOrd="0" parTransId="{714A40DB-D581-4C73-8A3E-A90875A91D04}" sibTransId="{2CF9C9A7-E4BE-4EA6-840F-DE7533C94E66}"/>
    <dgm:cxn modelId="{DC1845F0-2C0A-4377-9BF8-A558ED20BEE8}" type="presOf" srcId="{154904A4-3959-4397-AB70-BC1F6AFB0476}" destId="{DC9FCF07-5C9B-44E3-A52A-48F469836DFE}" srcOrd="0" destOrd="0" presId="urn:microsoft.com/office/officeart/2005/8/layout/default"/>
    <dgm:cxn modelId="{B4B33E31-C405-41D9-851C-560EE7308980}" type="presParOf" srcId="{5AFED917-CE63-48F0-B837-5E6CFD27961B}" destId="{00B1A4EA-50C8-4C97-9A7B-2BB640CB1096}" srcOrd="0" destOrd="0" presId="urn:microsoft.com/office/officeart/2005/8/layout/default"/>
    <dgm:cxn modelId="{E21FF7CE-5358-4B88-A784-3A16556190BE}" type="presParOf" srcId="{5AFED917-CE63-48F0-B837-5E6CFD27961B}" destId="{E295B776-A92A-4D99-AA3D-4BEF974924F6}" srcOrd="1" destOrd="0" presId="urn:microsoft.com/office/officeart/2005/8/layout/default"/>
    <dgm:cxn modelId="{2628CF51-3B45-41DB-9E52-5BEED7B10D94}" type="presParOf" srcId="{5AFED917-CE63-48F0-B837-5E6CFD27961B}" destId="{A999D532-0F09-4391-9B14-7D02FA096DE7}" srcOrd="2" destOrd="0" presId="urn:microsoft.com/office/officeart/2005/8/layout/default"/>
    <dgm:cxn modelId="{DD83C2C7-5D93-4A48-835E-C50A2BAFB006}" type="presParOf" srcId="{5AFED917-CE63-48F0-B837-5E6CFD27961B}" destId="{5A1FCF4C-2B53-4EA3-B132-8F9098573902}" srcOrd="3" destOrd="0" presId="urn:microsoft.com/office/officeart/2005/8/layout/default"/>
    <dgm:cxn modelId="{A11DA44F-57BF-4113-92DB-50CCE2A7B4F4}" type="presParOf" srcId="{5AFED917-CE63-48F0-B837-5E6CFD27961B}" destId="{726913F6-9AC7-4CE3-BABA-9842D2F7F1BB}" srcOrd="4" destOrd="0" presId="urn:microsoft.com/office/officeart/2005/8/layout/default"/>
    <dgm:cxn modelId="{67D9FE90-DFC0-46CD-AF8F-2BCC5C3B4770}" type="presParOf" srcId="{5AFED917-CE63-48F0-B837-5E6CFD27961B}" destId="{215B4AD4-4A3F-4C95-B446-0FC5C2ABF34E}" srcOrd="5" destOrd="0" presId="urn:microsoft.com/office/officeart/2005/8/layout/default"/>
    <dgm:cxn modelId="{5CC134EF-BEFD-4B0E-9E8C-8243794EC0E1}" type="presParOf" srcId="{5AFED917-CE63-48F0-B837-5E6CFD27961B}" destId="{0A165418-C48B-4563-8289-89C688820566}" srcOrd="6" destOrd="0" presId="urn:microsoft.com/office/officeart/2005/8/layout/default"/>
    <dgm:cxn modelId="{D1985227-1303-4888-8815-EA47991291F3}" type="presParOf" srcId="{5AFED917-CE63-48F0-B837-5E6CFD27961B}" destId="{D0D1E0CF-579A-4D19-95CC-F85E0429496C}" srcOrd="7" destOrd="0" presId="urn:microsoft.com/office/officeart/2005/8/layout/default"/>
    <dgm:cxn modelId="{F98A92DE-FD37-469D-9CBF-A17DD1DD10A1}" type="presParOf" srcId="{5AFED917-CE63-48F0-B837-5E6CFD27961B}" destId="{DC9FCF07-5C9B-44E3-A52A-48F469836DF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7B7C23-F244-4AF2-BF09-91E230F6F217}" type="doc">
      <dgm:prSet loTypeId="urn:microsoft.com/office/officeart/2005/8/layout/hList2" loCatId="list" qsTypeId="urn:microsoft.com/office/officeart/2005/8/quickstyle/simple3" qsCatId="simple" csTypeId="urn:microsoft.com/office/officeart/2005/8/colors/colorful3" csCatId="colorful" phldr="1"/>
      <dgm:spPr/>
      <dgm:t>
        <a:bodyPr/>
        <a:lstStyle/>
        <a:p>
          <a:endParaRPr lang="en-US"/>
        </a:p>
      </dgm:t>
    </dgm:pt>
    <dgm:pt modelId="{F6CC932C-5B62-4A1E-B8B2-0881C75B4401}">
      <dgm:prSet phldrT="[Text]" custT="1"/>
      <dgm:spPr/>
      <dgm:t>
        <a:bodyPr/>
        <a:lstStyle/>
        <a:p>
          <a:r>
            <a:rPr lang="en-US" sz="2400" b="1" dirty="0">
              <a:latin typeface="Adani Regular" panose="02000503000000020004" pitchFamily="2" charset="0"/>
            </a:rPr>
            <a:t>Defect Analysis</a:t>
          </a:r>
          <a:endParaRPr lang="en-US" sz="2400" dirty="0">
            <a:latin typeface="Adani Regular" panose="02000503000000020004" pitchFamily="2" charset="0"/>
          </a:endParaRPr>
        </a:p>
      </dgm:t>
    </dgm:pt>
    <dgm:pt modelId="{09242EC8-06F0-4D66-AA83-28F3FC06B49D}" type="parTrans" cxnId="{796FF66B-62D2-4D28-A3D5-32745547636C}">
      <dgm:prSet/>
      <dgm:spPr/>
      <dgm:t>
        <a:bodyPr/>
        <a:lstStyle/>
        <a:p>
          <a:endParaRPr lang="en-US"/>
        </a:p>
      </dgm:t>
    </dgm:pt>
    <dgm:pt modelId="{36DB18DD-790E-40EE-A56B-A9633F6F9023}" type="sibTrans" cxnId="{796FF66B-62D2-4D28-A3D5-32745547636C}">
      <dgm:prSet/>
      <dgm:spPr/>
      <dgm:t>
        <a:bodyPr/>
        <a:lstStyle/>
        <a:p>
          <a:endParaRPr lang="en-US"/>
        </a:p>
      </dgm:t>
    </dgm:pt>
    <dgm:pt modelId="{82BE43C0-8B2E-44FC-B728-940FB41B63F8}">
      <dgm:prSet phldrT="[Text]" custT="1"/>
      <dgm:spPr/>
      <dgm:t>
        <a:bodyPr/>
        <a:lstStyle/>
        <a:p>
          <a:r>
            <a:rPr lang="en-US" sz="1400" dirty="0">
              <a:latin typeface="Adani Regular" panose="02000503000000020004" pitchFamily="2" charset="0"/>
            </a:rPr>
            <a:t>D-Pump defects</a:t>
          </a:r>
        </a:p>
      </dgm:t>
    </dgm:pt>
    <dgm:pt modelId="{1143C4CD-BD58-4417-A1EB-D2460D00FE4D}" type="parTrans" cxnId="{EBD0771A-86A6-4C40-B841-3F83BAB0537C}">
      <dgm:prSet/>
      <dgm:spPr/>
      <dgm:t>
        <a:bodyPr/>
        <a:lstStyle/>
        <a:p>
          <a:endParaRPr lang="en-US"/>
        </a:p>
      </dgm:t>
    </dgm:pt>
    <dgm:pt modelId="{6D38D62E-DD3B-403E-921A-A4F55A718C86}" type="sibTrans" cxnId="{EBD0771A-86A6-4C40-B841-3F83BAB0537C}">
      <dgm:prSet/>
      <dgm:spPr/>
      <dgm:t>
        <a:bodyPr/>
        <a:lstStyle/>
        <a:p>
          <a:endParaRPr lang="en-US"/>
        </a:p>
      </dgm:t>
    </dgm:pt>
    <dgm:pt modelId="{027EF8BE-6589-41BD-97EE-C09FAFB713DB}">
      <dgm:prSet phldrT="[Text]" custT="1"/>
      <dgm:spPr/>
      <dgm:t>
        <a:bodyPr/>
        <a:lstStyle/>
        <a:p>
          <a:r>
            <a:rPr lang="en-US" sz="1400" dirty="0">
              <a:latin typeface="Adani Regular" panose="02000503000000020004" pitchFamily="2" charset="0"/>
            </a:rPr>
            <a:t>Vacuum Pump defects</a:t>
          </a:r>
        </a:p>
      </dgm:t>
    </dgm:pt>
    <dgm:pt modelId="{A46CFA1A-DBCC-4C31-85C7-A9FC8C636693}" type="parTrans" cxnId="{14224CFF-F824-4119-B161-5C537F3C5A33}">
      <dgm:prSet/>
      <dgm:spPr/>
      <dgm:t>
        <a:bodyPr/>
        <a:lstStyle/>
        <a:p>
          <a:endParaRPr lang="en-US"/>
        </a:p>
      </dgm:t>
    </dgm:pt>
    <dgm:pt modelId="{244A69E0-812D-4689-85A0-577ECD60B8B4}" type="sibTrans" cxnId="{14224CFF-F824-4119-B161-5C537F3C5A33}">
      <dgm:prSet/>
      <dgm:spPr/>
      <dgm:t>
        <a:bodyPr/>
        <a:lstStyle/>
        <a:p>
          <a:endParaRPr lang="en-US"/>
        </a:p>
      </dgm:t>
    </dgm:pt>
    <dgm:pt modelId="{856049D2-F502-44B1-B332-AD4554E6ED65}">
      <dgm:prSet phldrT="[Text]" custT="1"/>
      <dgm:spPr/>
      <dgm:t>
        <a:bodyPr/>
        <a:lstStyle/>
        <a:p>
          <a:r>
            <a:rPr lang="en-US" sz="2400" b="1" dirty="0">
              <a:latin typeface="Adani Regular" panose="02000503000000020004" pitchFamily="2" charset="0"/>
            </a:rPr>
            <a:t>Factor Analysis </a:t>
          </a:r>
          <a:endParaRPr lang="en-US" sz="2400" dirty="0">
            <a:latin typeface="Adani Regular" panose="02000503000000020004" pitchFamily="2" charset="0"/>
          </a:endParaRPr>
        </a:p>
      </dgm:t>
    </dgm:pt>
    <dgm:pt modelId="{FEBDC996-AA73-461B-BBE5-49B41209B4F0}" type="parTrans" cxnId="{1AF7233E-F231-4B44-A778-AE80DB48F6F4}">
      <dgm:prSet/>
      <dgm:spPr/>
      <dgm:t>
        <a:bodyPr/>
        <a:lstStyle/>
        <a:p>
          <a:endParaRPr lang="en-US"/>
        </a:p>
      </dgm:t>
    </dgm:pt>
    <dgm:pt modelId="{9976E102-23C5-4C3A-BED7-46FF68EF2EEA}" type="sibTrans" cxnId="{1AF7233E-F231-4B44-A778-AE80DB48F6F4}">
      <dgm:prSet/>
      <dgm:spPr/>
      <dgm:t>
        <a:bodyPr/>
        <a:lstStyle/>
        <a:p>
          <a:endParaRPr lang="en-US"/>
        </a:p>
      </dgm:t>
    </dgm:pt>
    <dgm:pt modelId="{6152B81E-93AD-4481-9787-CC53B38A6358}">
      <dgm:prSet phldrT="[Text]" custT="1"/>
      <dgm:spPr>
        <a:solidFill>
          <a:schemeClr val="bg1"/>
        </a:solidFill>
      </dgm:spPr>
      <dgm:t>
        <a:bodyPr/>
        <a:lstStyle/>
        <a:p>
          <a:r>
            <a:rPr lang="en-US" sz="1400" dirty="0">
              <a:latin typeface="Adani Regular" panose="02000503000000020004" pitchFamily="2" charset="0"/>
            </a:rPr>
            <a:t>Coal Quality and Quantity</a:t>
          </a:r>
        </a:p>
      </dgm:t>
    </dgm:pt>
    <dgm:pt modelId="{86CF003A-BC46-429C-AB86-B118F5FEA642}" type="parTrans" cxnId="{E20DD119-3343-4B7B-9927-53402AA56F79}">
      <dgm:prSet/>
      <dgm:spPr/>
      <dgm:t>
        <a:bodyPr/>
        <a:lstStyle/>
        <a:p>
          <a:endParaRPr lang="en-US"/>
        </a:p>
      </dgm:t>
    </dgm:pt>
    <dgm:pt modelId="{98E27D42-BF90-4F7D-8584-D874F6ED50C6}" type="sibTrans" cxnId="{E20DD119-3343-4B7B-9927-53402AA56F79}">
      <dgm:prSet/>
      <dgm:spPr/>
      <dgm:t>
        <a:bodyPr/>
        <a:lstStyle/>
        <a:p>
          <a:endParaRPr lang="en-US"/>
        </a:p>
      </dgm:t>
    </dgm:pt>
    <dgm:pt modelId="{CB3977E0-568E-404B-959A-C4E676F0E43D}">
      <dgm:prSet phldrT="[Text]" custT="1"/>
      <dgm:spPr>
        <a:solidFill>
          <a:schemeClr val="bg1"/>
        </a:solidFill>
      </dgm:spPr>
      <dgm:t>
        <a:bodyPr/>
        <a:lstStyle/>
        <a:p>
          <a:r>
            <a:rPr lang="en-US" sz="1400" dirty="0">
              <a:latin typeface="Adani Regular" panose="02000503000000020004" pitchFamily="2" charset="0"/>
            </a:rPr>
            <a:t>Breakdown Maintenance</a:t>
          </a:r>
        </a:p>
      </dgm:t>
    </dgm:pt>
    <dgm:pt modelId="{546B39FA-D00A-46FE-B01F-065B7CF31D8A}" type="parTrans" cxnId="{33336671-DBD1-4390-BC5A-8F2FD0B08500}">
      <dgm:prSet/>
      <dgm:spPr/>
      <dgm:t>
        <a:bodyPr/>
        <a:lstStyle/>
        <a:p>
          <a:endParaRPr lang="en-US"/>
        </a:p>
      </dgm:t>
    </dgm:pt>
    <dgm:pt modelId="{DFFE23B1-FB69-4E54-A354-85E60FB01075}" type="sibTrans" cxnId="{33336671-DBD1-4390-BC5A-8F2FD0B08500}">
      <dgm:prSet/>
      <dgm:spPr/>
      <dgm:t>
        <a:bodyPr/>
        <a:lstStyle/>
        <a:p>
          <a:endParaRPr lang="en-US"/>
        </a:p>
      </dgm:t>
    </dgm:pt>
    <dgm:pt modelId="{32BE710D-151B-49C5-822A-8FB885974EC0}">
      <dgm:prSet phldrT="[Text]" custT="1"/>
      <dgm:spPr/>
      <dgm:t>
        <a:bodyPr/>
        <a:lstStyle/>
        <a:p>
          <a:r>
            <a:rPr lang="en-US" sz="1400" dirty="0">
              <a:latin typeface="Adani Regular" panose="02000503000000020004" pitchFamily="2" charset="0"/>
            </a:rPr>
            <a:t>Defects in silos</a:t>
          </a:r>
        </a:p>
      </dgm:t>
    </dgm:pt>
    <dgm:pt modelId="{C092F0D7-FFC9-4250-9618-148BD5E3DBD6}" type="parTrans" cxnId="{87392006-62B2-4D34-9B1B-EF58A63EEE39}">
      <dgm:prSet/>
      <dgm:spPr/>
      <dgm:t>
        <a:bodyPr/>
        <a:lstStyle/>
        <a:p>
          <a:endParaRPr lang="en-US"/>
        </a:p>
      </dgm:t>
    </dgm:pt>
    <dgm:pt modelId="{15BA18A7-B1B0-4106-A654-737EACF74A9F}" type="sibTrans" cxnId="{87392006-62B2-4D34-9B1B-EF58A63EEE39}">
      <dgm:prSet/>
      <dgm:spPr/>
      <dgm:t>
        <a:bodyPr/>
        <a:lstStyle/>
        <a:p>
          <a:endParaRPr lang="en-US"/>
        </a:p>
      </dgm:t>
    </dgm:pt>
    <dgm:pt modelId="{0016693D-5060-4F52-9180-2A576E762D2F}">
      <dgm:prSet phldrT="[Text]" custT="1"/>
      <dgm:spPr/>
      <dgm:t>
        <a:bodyPr/>
        <a:lstStyle/>
        <a:p>
          <a:r>
            <a:rPr lang="en-US" sz="1400" dirty="0">
              <a:latin typeface="Adani Regular" panose="02000503000000020004" pitchFamily="2" charset="0"/>
            </a:rPr>
            <a:t>Defects in conveying lines</a:t>
          </a:r>
        </a:p>
      </dgm:t>
    </dgm:pt>
    <dgm:pt modelId="{EBE49677-3418-4F2F-8DC7-A5216C0E44AC}" type="parTrans" cxnId="{65ECD937-CEF6-493E-A1E7-CD207B1DBFC7}">
      <dgm:prSet/>
      <dgm:spPr/>
      <dgm:t>
        <a:bodyPr/>
        <a:lstStyle/>
        <a:p>
          <a:endParaRPr lang="en-US"/>
        </a:p>
      </dgm:t>
    </dgm:pt>
    <dgm:pt modelId="{475ADD13-2DF3-453B-BFA9-01D9DE48F8BA}" type="sibTrans" cxnId="{65ECD937-CEF6-493E-A1E7-CD207B1DBFC7}">
      <dgm:prSet/>
      <dgm:spPr/>
      <dgm:t>
        <a:bodyPr/>
        <a:lstStyle/>
        <a:p>
          <a:endParaRPr lang="en-US"/>
        </a:p>
      </dgm:t>
    </dgm:pt>
    <dgm:pt modelId="{64CE1DB0-EC1A-4F2C-9E6E-33D2C513BA49}">
      <dgm:prSet phldrT="[Text]" custT="1"/>
      <dgm:spPr/>
      <dgm:t>
        <a:bodyPr/>
        <a:lstStyle/>
        <a:p>
          <a:r>
            <a:rPr lang="en-US" sz="1400" dirty="0">
              <a:latin typeface="Adani Regular" panose="02000503000000020004" pitchFamily="2" charset="0"/>
            </a:rPr>
            <a:t>Coupling leakages</a:t>
          </a:r>
        </a:p>
      </dgm:t>
    </dgm:pt>
    <dgm:pt modelId="{5E6BFFC5-68C0-4026-829D-76DA679E1A8B}" type="parTrans" cxnId="{6DA49312-E7F9-462E-8DC3-95C4D61A4F35}">
      <dgm:prSet/>
      <dgm:spPr/>
      <dgm:t>
        <a:bodyPr/>
        <a:lstStyle/>
        <a:p>
          <a:endParaRPr lang="en-US"/>
        </a:p>
      </dgm:t>
    </dgm:pt>
    <dgm:pt modelId="{E8A338A4-ED66-4D6A-8C85-3E83B9DDA5B7}" type="sibTrans" cxnId="{6DA49312-E7F9-462E-8DC3-95C4D61A4F35}">
      <dgm:prSet/>
      <dgm:spPr/>
      <dgm:t>
        <a:bodyPr/>
        <a:lstStyle/>
        <a:p>
          <a:endParaRPr lang="en-US"/>
        </a:p>
      </dgm:t>
    </dgm:pt>
    <dgm:pt modelId="{DE5E4392-10CA-4D92-A3B1-61863866EA5C}">
      <dgm:prSet phldrT="[Text]" custT="1"/>
      <dgm:spPr/>
      <dgm:t>
        <a:bodyPr/>
        <a:lstStyle/>
        <a:p>
          <a:r>
            <a:rPr lang="en-US" sz="1400" dirty="0">
              <a:latin typeface="Adani Regular" panose="02000503000000020004" pitchFamily="2" charset="0"/>
            </a:rPr>
            <a:t>Various seal leakages  </a:t>
          </a:r>
        </a:p>
      </dgm:t>
    </dgm:pt>
    <dgm:pt modelId="{2098207B-EACB-49C3-A252-22FF57B1CA34}" type="parTrans" cxnId="{0A83FECE-C5FC-4D80-B49D-85D7BAE593A3}">
      <dgm:prSet/>
      <dgm:spPr/>
      <dgm:t>
        <a:bodyPr/>
        <a:lstStyle/>
        <a:p>
          <a:endParaRPr lang="en-US"/>
        </a:p>
      </dgm:t>
    </dgm:pt>
    <dgm:pt modelId="{C19AA0B8-9D20-4058-8F74-172926E9C487}" type="sibTrans" cxnId="{0A83FECE-C5FC-4D80-B49D-85D7BAE593A3}">
      <dgm:prSet/>
      <dgm:spPr/>
      <dgm:t>
        <a:bodyPr/>
        <a:lstStyle/>
        <a:p>
          <a:endParaRPr lang="en-US"/>
        </a:p>
      </dgm:t>
    </dgm:pt>
    <dgm:pt modelId="{CC33D69E-0156-4444-BB27-AB44518F7C71}">
      <dgm:prSet phldrT="[Text]" custT="1"/>
      <dgm:spPr/>
      <dgm:t>
        <a:bodyPr/>
        <a:lstStyle/>
        <a:p>
          <a:r>
            <a:rPr lang="en-US" sz="1400" dirty="0">
              <a:latin typeface="Adani Regular" panose="02000503000000020004" pitchFamily="2" charset="0"/>
            </a:rPr>
            <a:t>Bag filters damages </a:t>
          </a:r>
        </a:p>
      </dgm:t>
    </dgm:pt>
    <dgm:pt modelId="{679644C9-01A5-47D9-B504-3A10ED115B7E}" type="parTrans" cxnId="{7E6679CF-034D-4DAF-9B2C-94BDBD3EC1F7}">
      <dgm:prSet/>
      <dgm:spPr/>
      <dgm:t>
        <a:bodyPr/>
        <a:lstStyle/>
        <a:p>
          <a:endParaRPr lang="en-US"/>
        </a:p>
      </dgm:t>
    </dgm:pt>
    <dgm:pt modelId="{E7D0E6C5-E593-452D-B3CE-D77D04A820B2}" type="sibTrans" cxnId="{7E6679CF-034D-4DAF-9B2C-94BDBD3EC1F7}">
      <dgm:prSet/>
      <dgm:spPr/>
      <dgm:t>
        <a:bodyPr/>
        <a:lstStyle/>
        <a:p>
          <a:endParaRPr lang="en-US"/>
        </a:p>
      </dgm:t>
    </dgm:pt>
    <dgm:pt modelId="{63A85748-5AEF-47E8-BD6E-F04A0EAD5A1F}">
      <dgm:prSet phldrT="[Text]" custT="1"/>
      <dgm:spPr>
        <a:solidFill>
          <a:schemeClr val="bg1"/>
        </a:solidFill>
      </dgm:spPr>
      <dgm:t>
        <a:bodyPr/>
        <a:lstStyle/>
        <a:p>
          <a:r>
            <a:rPr lang="en-US" sz="1400" dirty="0">
              <a:latin typeface="Adani Regular" panose="02000503000000020004" pitchFamily="2" charset="0"/>
            </a:rPr>
            <a:t>Repetition in defects</a:t>
          </a:r>
        </a:p>
      </dgm:t>
    </dgm:pt>
    <dgm:pt modelId="{D2D0BA0F-F2EA-42B7-9990-E81B28C2E707}" type="parTrans" cxnId="{301FF028-16D1-47A5-BAEA-DE4A4986849D}">
      <dgm:prSet/>
      <dgm:spPr/>
      <dgm:t>
        <a:bodyPr/>
        <a:lstStyle/>
        <a:p>
          <a:endParaRPr lang="en-US"/>
        </a:p>
      </dgm:t>
    </dgm:pt>
    <dgm:pt modelId="{EB8D69D7-9880-497A-92BD-C9756ECB5D17}" type="sibTrans" cxnId="{301FF028-16D1-47A5-BAEA-DE4A4986849D}">
      <dgm:prSet/>
      <dgm:spPr/>
      <dgm:t>
        <a:bodyPr/>
        <a:lstStyle/>
        <a:p>
          <a:endParaRPr lang="en-US"/>
        </a:p>
      </dgm:t>
    </dgm:pt>
    <dgm:pt modelId="{BAC05276-43D7-4CDC-B024-71381823B590}">
      <dgm:prSet phldrT="[Text]" custT="1"/>
      <dgm:spPr>
        <a:solidFill>
          <a:schemeClr val="bg1"/>
        </a:solidFill>
      </dgm:spPr>
      <dgm:t>
        <a:bodyPr/>
        <a:lstStyle/>
        <a:p>
          <a:r>
            <a:rPr lang="en-US" sz="1400" dirty="0">
              <a:latin typeface="Adani Regular" panose="02000503000000020004" pitchFamily="2" charset="0"/>
            </a:rPr>
            <a:t>Maintenance practices</a:t>
          </a:r>
        </a:p>
      </dgm:t>
    </dgm:pt>
    <dgm:pt modelId="{B8E67628-1F5A-428B-8DE3-A7F0F5543372}" type="parTrans" cxnId="{41815726-7B95-4FBC-A50B-117D26FB8CED}">
      <dgm:prSet/>
      <dgm:spPr/>
      <dgm:t>
        <a:bodyPr/>
        <a:lstStyle/>
        <a:p>
          <a:endParaRPr lang="en-US"/>
        </a:p>
      </dgm:t>
    </dgm:pt>
    <dgm:pt modelId="{8582ADEE-9365-418C-BAA5-32E2A4491067}" type="sibTrans" cxnId="{41815726-7B95-4FBC-A50B-117D26FB8CED}">
      <dgm:prSet/>
      <dgm:spPr/>
      <dgm:t>
        <a:bodyPr/>
        <a:lstStyle/>
        <a:p>
          <a:endParaRPr lang="en-US"/>
        </a:p>
      </dgm:t>
    </dgm:pt>
    <dgm:pt modelId="{D040B784-43F9-4F04-95FF-3526E4E18433}">
      <dgm:prSet phldrT="[Text]" custT="1"/>
      <dgm:spPr>
        <a:solidFill>
          <a:schemeClr val="bg1"/>
        </a:solidFill>
      </dgm:spPr>
      <dgm:t>
        <a:bodyPr/>
        <a:lstStyle/>
        <a:p>
          <a:r>
            <a:rPr lang="en-US" sz="1400" dirty="0">
              <a:latin typeface="Adani Regular" panose="02000503000000020004" pitchFamily="2" charset="0"/>
            </a:rPr>
            <a:t>Seasonal Impact</a:t>
          </a:r>
        </a:p>
      </dgm:t>
    </dgm:pt>
    <dgm:pt modelId="{6900729E-6EA8-4CA6-AE1E-1F028C2795F7}" type="parTrans" cxnId="{8A138AD6-CD44-423E-AFEA-E09F195889AD}">
      <dgm:prSet/>
      <dgm:spPr/>
      <dgm:t>
        <a:bodyPr/>
        <a:lstStyle/>
        <a:p>
          <a:endParaRPr lang="en-US"/>
        </a:p>
      </dgm:t>
    </dgm:pt>
    <dgm:pt modelId="{537AE156-45A5-42CB-AD99-D612BF8FDBD4}" type="sibTrans" cxnId="{8A138AD6-CD44-423E-AFEA-E09F195889AD}">
      <dgm:prSet/>
      <dgm:spPr/>
      <dgm:t>
        <a:bodyPr/>
        <a:lstStyle/>
        <a:p>
          <a:endParaRPr lang="en-US"/>
        </a:p>
      </dgm:t>
    </dgm:pt>
    <dgm:pt modelId="{E1A4FB0A-A031-4CCA-BC4E-A5663E2F508B}">
      <dgm:prSet phldrT="[Text]" custT="1"/>
      <dgm:spPr>
        <a:solidFill>
          <a:schemeClr val="bg1"/>
        </a:solidFill>
      </dgm:spPr>
      <dgm:t>
        <a:bodyPr/>
        <a:lstStyle/>
        <a:p>
          <a:r>
            <a:rPr lang="en-US" sz="1400" dirty="0">
              <a:latin typeface="Adani Regular" panose="02000503000000020004" pitchFamily="2" charset="0"/>
            </a:rPr>
            <a:t>Metallurgy of pipes</a:t>
          </a:r>
        </a:p>
      </dgm:t>
    </dgm:pt>
    <dgm:pt modelId="{B91B04A7-31DE-4C26-8109-83222DD68DCD}" type="parTrans" cxnId="{4DCFB057-E74D-475C-95CD-2B33E795D1F5}">
      <dgm:prSet/>
      <dgm:spPr/>
      <dgm:t>
        <a:bodyPr/>
        <a:lstStyle/>
        <a:p>
          <a:endParaRPr lang="en-US"/>
        </a:p>
      </dgm:t>
    </dgm:pt>
    <dgm:pt modelId="{F3D7EC6B-5D92-4ED4-8502-87C6869BD423}" type="sibTrans" cxnId="{4DCFB057-E74D-475C-95CD-2B33E795D1F5}">
      <dgm:prSet/>
      <dgm:spPr/>
      <dgm:t>
        <a:bodyPr/>
        <a:lstStyle/>
        <a:p>
          <a:endParaRPr lang="en-US"/>
        </a:p>
      </dgm:t>
    </dgm:pt>
    <dgm:pt modelId="{EA6D2887-2DBB-48FF-A504-96EEB48704BA}" type="pres">
      <dgm:prSet presAssocID="{8E7B7C23-F244-4AF2-BF09-91E230F6F217}" presName="linearFlow" presStyleCnt="0">
        <dgm:presLayoutVars>
          <dgm:dir/>
          <dgm:animLvl val="lvl"/>
          <dgm:resizeHandles/>
        </dgm:presLayoutVars>
      </dgm:prSet>
      <dgm:spPr/>
    </dgm:pt>
    <dgm:pt modelId="{A5435CE0-759D-4CC7-A16F-3A2F9BC3CF74}" type="pres">
      <dgm:prSet presAssocID="{F6CC932C-5B62-4A1E-B8B2-0881C75B4401}" presName="compositeNode" presStyleCnt="0">
        <dgm:presLayoutVars>
          <dgm:bulletEnabled val="1"/>
        </dgm:presLayoutVars>
      </dgm:prSet>
      <dgm:spPr/>
    </dgm:pt>
    <dgm:pt modelId="{25DA7F34-F4A2-47FC-BA1E-2CBA72F7BAF5}" type="pres">
      <dgm:prSet presAssocID="{F6CC932C-5B62-4A1E-B8B2-0881C75B4401}" presName="image" presStyleLbl="fgImgPlace1" presStyleIdx="0" presStyleCnt="2" custScaleX="69052" custScaleY="58246" custLinFactNeighborX="47638" custLinFactNeighborY="26527"/>
      <dgm:spPr>
        <a:solidFill>
          <a:schemeClr val="bg1"/>
        </a:solidFill>
      </dgm:spPr>
    </dgm:pt>
    <dgm:pt modelId="{E52696F5-8E7A-4695-BA38-988C52D5E9D1}" type="pres">
      <dgm:prSet presAssocID="{F6CC932C-5B62-4A1E-B8B2-0881C75B4401}" presName="childNode" presStyleLbl="node1" presStyleIdx="0" presStyleCnt="2" custScaleX="96338" custLinFactNeighborX="15153" custLinFactNeighborY="-1">
        <dgm:presLayoutVars>
          <dgm:bulletEnabled val="1"/>
        </dgm:presLayoutVars>
      </dgm:prSet>
      <dgm:spPr/>
    </dgm:pt>
    <dgm:pt modelId="{4AFCD19F-F9AC-44DA-88B3-E9BBBF83133E}" type="pres">
      <dgm:prSet presAssocID="{F6CC932C-5B62-4A1E-B8B2-0881C75B4401}" presName="parentNode" presStyleLbl="revTx" presStyleIdx="0" presStyleCnt="2" custLinFactNeighborX="71540">
        <dgm:presLayoutVars>
          <dgm:chMax val="0"/>
          <dgm:bulletEnabled val="1"/>
        </dgm:presLayoutVars>
      </dgm:prSet>
      <dgm:spPr/>
    </dgm:pt>
    <dgm:pt modelId="{0DA7EDA0-7C30-44AF-A70E-3760E2B26994}" type="pres">
      <dgm:prSet presAssocID="{36DB18DD-790E-40EE-A56B-A9633F6F9023}" presName="sibTrans" presStyleCnt="0"/>
      <dgm:spPr/>
    </dgm:pt>
    <dgm:pt modelId="{FE609FBA-55E9-4CE0-8CAD-0D927061932D}" type="pres">
      <dgm:prSet presAssocID="{856049D2-F502-44B1-B332-AD4554E6ED65}" presName="compositeNode" presStyleCnt="0">
        <dgm:presLayoutVars>
          <dgm:bulletEnabled val="1"/>
        </dgm:presLayoutVars>
      </dgm:prSet>
      <dgm:spPr/>
    </dgm:pt>
    <dgm:pt modelId="{3CAD64F9-A037-45D3-A872-55EF1612F1AF}" type="pres">
      <dgm:prSet presAssocID="{856049D2-F502-44B1-B332-AD4554E6ED65}" presName="image" presStyleLbl="fgImgPlace1" presStyleIdx="1" presStyleCnt="2" custScaleX="66206" custScaleY="56516" custLinFactNeighborX="7787" custLinFactNeighborY="25662"/>
      <dgm:spPr>
        <a:solidFill>
          <a:schemeClr val="bg1"/>
        </a:solidFill>
      </dgm:spPr>
    </dgm:pt>
    <dgm:pt modelId="{31907034-5C80-4BCC-8D7E-E6601D96A56D}" type="pres">
      <dgm:prSet presAssocID="{856049D2-F502-44B1-B332-AD4554E6ED65}" presName="childNode" presStyleLbl="node1" presStyleIdx="1" presStyleCnt="2" custScaleX="91654" custLinFactNeighborX="-9389">
        <dgm:presLayoutVars>
          <dgm:bulletEnabled val="1"/>
        </dgm:presLayoutVars>
      </dgm:prSet>
      <dgm:spPr/>
    </dgm:pt>
    <dgm:pt modelId="{A2A9450B-4549-4B62-A4F6-99C1F2DC8A82}" type="pres">
      <dgm:prSet presAssocID="{856049D2-F502-44B1-B332-AD4554E6ED65}" presName="parentNode" presStyleLbl="revTx" presStyleIdx="1" presStyleCnt="2" custLinFactNeighborX="-5061" custLinFactNeighborY="346">
        <dgm:presLayoutVars>
          <dgm:chMax val="0"/>
          <dgm:bulletEnabled val="1"/>
        </dgm:presLayoutVars>
      </dgm:prSet>
      <dgm:spPr/>
    </dgm:pt>
  </dgm:ptLst>
  <dgm:cxnLst>
    <dgm:cxn modelId="{87392006-62B2-4D34-9B1B-EF58A63EEE39}" srcId="{F6CC932C-5B62-4A1E-B8B2-0881C75B4401}" destId="{32BE710D-151B-49C5-822A-8FB885974EC0}" srcOrd="2" destOrd="0" parTransId="{C092F0D7-FFC9-4250-9618-148BD5E3DBD6}" sibTransId="{15BA18A7-B1B0-4106-A654-737EACF74A9F}"/>
    <dgm:cxn modelId="{E161F307-4E33-4C90-BDFE-DD781307B7A6}" type="presOf" srcId="{F6CC932C-5B62-4A1E-B8B2-0881C75B4401}" destId="{4AFCD19F-F9AC-44DA-88B3-E9BBBF83133E}" srcOrd="0" destOrd="0" presId="urn:microsoft.com/office/officeart/2005/8/layout/hList2"/>
    <dgm:cxn modelId="{6DA49312-E7F9-462E-8DC3-95C4D61A4F35}" srcId="{F6CC932C-5B62-4A1E-B8B2-0881C75B4401}" destId="{64CE1DB0-EC1A-4F2C-9E6E-33D2C513BA49}" srcOrd="4" destOrd="0" parTransId="{5E6BFFC5-68C0-4026-829D-76DA679E1A8B}" sibTransId="{E8A338A4-ED66-4D6A-8C85-3E83B9DDA5B7}"/>
    <dgm:cxn modelId="{E20DD119-3343-4B7B-9927-53402AA56F79}" srcId="{856049D2-F502-44B1-B332-AD4554E6ED65}" destId="{6152B81E-93AD-4481-9787-CC53B38A6358}" srcOrd="0" destOrd="0" parTransId="{86CF003A-BC46-429C-AB86-B118F5FEA642}" sibTransId="{98E27D42-BF90-4F7D-8584-D874F6ED50C6}"/>
    <dgm:cxn modelId="{51F0181A-0F62-4480-8ADA-17773497F77C}" type="presOf" srcId="{8E7B7C23-F244-4AF2-BF09-91E230F6F217}" destId="{EA6D2887-2DBB-48FF-A504-96EEB48704BA}" srcOrd="0" destOrd="0" presId="urn:microsoft.com/office/officeart/2005/8/layout/hList2"/>
    <dgm:cxn modelId="{EBD0771A-86A6-4C40-B841-3F83BAB0537C}" srcId="{F6CC932C-5B62-4A1E-B8B2-0881C75B4401}" destId="{82BE43C0-8B2E-44FC-B728-940FB41B63F8}" srcOrd="0" destOrd="0" parTransId="{1143C4CD-BD58-4417-A1EB-D2460D00FE4D}" sibTransId="{6D38D62E-DD3B-403E-921A-A4F55A718C86}"/>
    <dgm:cxn modelId="{41815726-7B95-4FBC-A50B-117D26FB8CED}" srcId="{856049D2-F502-44B1-B332-AD4554E6ED65}" destId="{BAC05276-43D7-4CDC-B024-71381823B590}" srcOrd="3" destOrd="0" parTransId="{B8E67628-1F5A-428B-8DE3-A7F0F5543372}" sibTransId="{8582ADEE-9365-418C-BAA5-32E2A4491067}"/>
    <dgm:cxn modelId="{301FF028-16D1-47A5-BAEA-DE4A4986849D}" srcId="{856049D2-F502-44B1-B332-AD4554E6ED65}" destId="{63A85748-5AEF-47E8-BD6E-F04A0EAD5A1F}" srcOrd="2" destOrd="0" parTransId="{D2D0BA0F-F2EA-42B7-9990-E81B28C2E707}" sibTransId="{EB8D69D7-9880-497A-92BD-C9756ECB5D17}"/>
    <dgm:cxn modelId="{9369902B-7BF8-420F-B197-B1A66F64FABE}" type="presOf" srcId="{BAC05276-43D7-4CDC-B024-71381823B590}" destId="{31907034-5C80-4BCC-8D7E-E6601D96A56D}" srcOrd="0" destOrd="3" presId="urn:microsoft.com/office/officeart/2005/8/layout/hList2"/>
    <dgm:cxn modelId="{CB838434-822A-4729-9D67-46F177DAEFFB}" type="presOf" srcId="{E1A4FB0A-A031-4CCA-BC4E-A5663E2F508B}" destId="{31907034-5C80-4BCC-8D7E-E6601D96A56D}" srcOrd="0" destOrd="5" presId="urn:microsoft.com/office/officeart/2005/8/layout/hList2"/>
    <dgm:cxn modelId="{A6DBAC35-93D6-456D-BE4C-011E43AE5D73}" type="presOf" srcId="{32BE710D-151B-49C5-822A-8FB885974EC0}" destId="{E52696F5-8E7A-4695-BA38-988C52D5E9D1}" srcOrd="0" destOrd="2" presId="urn:microsoft.com/office/officeart/2005/8/layout/hList2"/>
    <dgm:cxn modelId="{65ECD937-CEF6-493E-A1E7-CD207B1DBFC7}" srcId="{F6CC932C-5B62-4A1E-B8B2-0881C75B4401}" destId="{0016693D-5060-4F52-9180-2A576E762D2F}" srcOrd="3" destOrd="0" parTransId="{EBE49677-3418-4F2F-8DC7-A5216C0E44AC}" sibTransId="{475ADD13-2DF3-453B-BFA9-01D9DE48F8BA}"/>
    <dgm:cxn modelId="{1AF7233E-F231-4B44-A778-AE80DB48F6F4}" srcId="{8E7B7C23-F244-4AF2-BF09-91E230F6F217}" destId="{856049D2-F502-44B1-B332-AD4554E6ED65}" srcOrd="1" destOrd="0" parTransId="{FEBDC996-AA73-461B-BBE5-49B41209B4F0}" sibTransId="{9976E102-23C5-4C3A-BED7-46FF68EF2EEA}"/>
    <dgm:cxn modelId="{DA05833F-76C4-4104-AC6E-756D1A871486}" type="presOf" srcId="{CC33D69E-0156-4444-BB27-AB44518F7C71}" destId="{E52696F5-8E7A-4695-BA38-988C52D5E9D1}" srcOrd="0" destOrd="6" presId="urn:microsoft.com/office/officeart/2005/8/layout/hList2"/>
    <dgm:cxn modelId="{0F255248-222B-400E-B309-7C396E9891EE}" type="presOf" srcId="{6152B81E-93AD-4481-9787-CC53B38A6358}" destId="{31907034-5C80-4BCC-8D7E-E6601D96A56D}" srcOrd="0" destOrd="0" presId="urn:microsoft.com/office/officeart/2005/8/layout/hList2"/>
    <dgm:cxn modelId="{A1B7846A-DFF9-4A9D-ABCB-4A5BA99476E3}" type="presOf" srcId="{64CE1DB0-EC1A-4F2C-9E6E-33D2C513BA49}" destId="{E52696F5-8E7A-4695-BA38-988C52D5E9D1}" srcOrd="0" destOrd="4" presId="urn:microsoft.com/office/officeart/2005/8/layout/hList2"/>
    <dgm:cxn modelId="{796FF66B-62D2-4D28-A3D5-32745547636C}" srcId="{8E7B7C23-F244-4AF2-BF09-91E230F6F217}" destId="{F6CC932C-5B62-4A1E-B8B2-0881C75B4401}" srcOrd="0" destOrd="0" parTransId="{09242EC8-06F0-4D66-AA83-28F3FC06B49D}" sibTransId="{36DB18DD-790E-40EE-A56B-A9633F6F9023}"/>
    <dgm:cxn modelId="{33336671-DBD1-4390-BC5A-8F2FD0B08500}" srcId="{856049D2-F502-44B1-B332-AD4554E6ED65}" destId="{CB3977E0-568E-404B-959A-C4E676F0E43D}" srcOrd="1" destOrd="0" parTransId="{546B39FA-D00A-46FE-B01F-065B7CF31D8A}" sibTransId="{DFFE23B1-FB69-4E54-A354-85E60FB01075}"/>
    <dgm:cxn modelId="{22439372-6B47-4100-8A22-FCF2C4A0CF3A}" type="presOf" srcId="{D040B784-43F9-4F04-95FF-3526E4E18433}" destId="{31907034-5C80-4BCC-8D7E-E6601D96A56D}" srcOrd="0" destOrd="4" presId="urn:microsoft.com/office/officeart/2005/8/layout/hList2"/>
    <dgm:cxn modelId="{C0F82074-DC1F-4A51-9199-F0ABF6C22DE0}" type="presOf" srcId="{856049D2-F502-44B1-B332-AD4554E6ED65}" destId="{A2A9450B-4549-4B62-A4F6-99C1F2DC8A82}" srcOrd="0" destOrd="0" presId="urn:microsoft.com/office/officeart/2005/8/layout/hList2"/>
    <dgm:cxn modelId="{4DCFB057-E74D-475C-95CD-2B33E795D1F5}" srcId="{856049D2-F502-44B1-B332-AD4554E6ED65}" destId="{E1A4FB0A-A031-4CCA-BC4E-A5663E2F508B}" srcOrd="5" destOrd="0" parTransId="{B91B04A7-31DE-4C26-8109-83222DD68DCD}" sibTransId="{F3D7EC6B-5D92-4ED4-8502-87C6869BD423}"/>
    <dgm:cxn modelId="{A9E2367B-7C83-4BEC-987A-CD7166DDF44D}" type="presOf" srcId="{027EF8BE-6589-41BD-97EE-C09FAFB713DB}" destId="{E52696F5-8E7A-4695-BA38-988C52D5E9D1}" srcOrd="0" destOrd="1" presId="urn:microsoft.com/office/officeart/2005/8/layout/hList2"/>
    <dgm:cxn modelId="{B23C71AD-C79D-48CE-B49E-D7F92B7066FD}" type="presOf" srcId="{82BE43C0-8B2E-44FC-B728-940FB41B63F8}" destId="{E52696F5-8E7A-4695-BA38-988C52D5E9D1}" srcOrd="0" destOrd="0" presId="urn:microsoft.com/office/officeart/2005/8/layout/hList2"/>
    <dgm:cxn modelId="{B834FAAD-7ACE-4D9C-800F-64FEDE0B30BB}" type="presOf" srcId="{DE5E4392-10CA-4D92-A3B1-61863866EA5C}" destId="{E52696F5-8E7A-4695-BA38-988C52D5E9D1}" srcOrd="0" destOrd="5" presId="urn:microsoft.com/office/officeart/2005/8/layout/hList2"/>
    <dgm:cxn modelId="{CF1C7CCC-2818-4859-A303-0EFD31862FEE}" type="presOf" srcId="{CB3977E0-568E-404B-959A-C4E676F0E43D}" destId="{31907034-5C80-4BCC-8D7E-E6601D96A56D}" srcOrd="0" destOrd="1" presId="urn:microsoft.com/office/officeart/2005/8/layout/hList2"/>
    <dgm:cxn modelId="{0A83FECE-C5FC-4D80-B49D-85D7BAE593A3}" srcId="{F6CC932C-5B62-4A1E-B8B2-0881C75B4401}" destId="{DE5E4392-10CA-4D92-A3B1-61863866EA5C}" srcOrd="5" destOrd="0" parTransId="{2098207B-EACB-49C3-A252-22FF57B1CA34}" sibTransId="{C19AA0B8-9D20-4058-8F74-172926E9C487}"/>
    <dgm:cxn modelId="{7E6679CF-034D-4DAF-9B2C-94BDBD3EC1F7}" srcId="{F6CC932C-5B62-4A1E-B8B2-0881C75B4401}" destId="{CC33D69E-0156-4444-BB27-AB44518F7C71}" srcOrd="6" destOrd="0" parTransId="{679644C9-01A5-47D9-B504-3A10ED115B7E}" sibTransId="{E7D0E6C5-E593-452D-B3CE-D77D04A820B2}"/>
    <dgm:cxn modelId="{0D4DDAD1-F75F-463C-BEF4-0C22412CEEC7}" type="presOf" srcId="{63A85748-5AEF-47E8-BD6E-F04A0EAD5A1F}" destId="{31907034-5C80-4BCC-8D7E-E6601D96A56D}" srcOrd="0" destOrd="2" presId="urn:microsoft.com/office/officeart/2005/8/layout/hList2"/>
    <dgm:cxn modelId="{8A138AD6-CD44-423E-AFEA-E09F195889AD}" srcId="{856049D2-F502-44B1-B332-AD4554E6ED65}" destId="{D040B784-43F9-4F04-95FF-3526E4E18433}" srcOrd="4" destOrd="0" parTransId="{6900729E-6EA8-4CA6-AE1E-1F028C2795F7}" sibTransId="{537AE156-45A5-42CB-AD99-D612BF8FDBD4}"/>
    <dgm:cxn modelId="{F1C2DFDA-C90B-45C0-8207-C2917D398EB3}" type="presOf" srcId="{0016693D-5060-4F52-9180-2A576E762D2F}" destId="{E52696F5-8E7A-4695-BA38-988C52D5E9D1}" srcOrd="0" destOrd="3" presId="urn:microsoft.com/office/officeart/2005/8/layout/hList2"/>
    <dgm:cxn modelId="{14224CFF-F824-4119-B161-5C537F3C5A33}" srcId="{F6CC932C-5B62-4A1E-B8B2-0881C75B4401}" destId="{027EF8BE-6589-41BD-97EE-C09FAFB713DB}" srcOrd="1" destOrd="0" parTransId="{A46CFA1A-DBCC-4C31-85C7-A9FC8C636693}" sibTransId="{244A69E0-812D-4689-85A0-577ECD60B8B4}"/>
    <dgm:cxn modelId="{F2A39B67-B147-450E-90A8-11C52A45E110}" type="presParOf" srcId="{EA6D2887-2DBB-48FF-A504-96EEB48704BA}" destId="{A5435CE0-759D-4CC7-A16F-3A2F9BC3CF74}" srcOrd="0" destOrd="0" presId="urn:microsoft.com/office/officeart/2005/8/layout/hList2"/>
    <dgm:cxn modelId="{964F3D22-3CA5-4B70-9F5A-60B43AE59162}" type="presParOf" srcId="{A5435CE0-759D-4CC7-A16F-3A2F9BC3CF74}" destId="{25DA7F34-F4A2-47FC-BA1E-2CBA72F7BAF5}" srcOrd="0" destOrd="0" presId="urn:microsoft.com/office/officeart/2005/8/layout/hList2"/>
    <dgm:cxn modelId="{631E4830-889F-4D49-8997-666D9D1BBFE9}" type="presParOf" srcId="{A5435CE0-759D-4CC7-A16F-3A2F9BC3CF74}" destId="{E52696F5-8E7A-4695-BA38-988C52D5E9D1}" srcOrd="1" destOrd="0" presId="urn:microsoft.com/office/officeart/2005/8/layout/hList2"/>
    <dgm:cxn modelId="{039D3D59-DF30-4C69-8023-BB5BB43BA31F}" type="presParOf" srcId="{A5435CE0-759D-4CC7-A16F-3A2F9BC3CF74}" destId="{4AFCD19F-F9AC-44DA-88B3-E9BBBF83133E}" srcOrd="2" destOrd="0" presId="urn:microsoft.com/office/officeart/2005/8/layout/hList2"/>
    <dgm:cxn modelId="{F252BACD-D09A-4236-98C3-472B23682768}" type="presParOf" srcId="{EA6D2887-2DBB-48FF-A504-96EEB48704BA}" destId="{0DA7EDA0-7C30-44AF-A70E-3760E2B26994}" srcOrd="1" destOrd="0" presId="urn:microsoft.com/office/officeart/2005/8/layout/hList2"/>
    <dgm:cxn modelId="{837EAE58-8B2D-4695-AA7F-B1F09C534D7B}" type="presParOf" srcId="{EA6D2887-2DBB-48FF-A504-96EEB48704BA}" destId="{FE609FBA-55E9-4CE0-8CAD-0D927061932D}" srcOrd="2" destOrd="0" presId="urn:microsoft.com/office/officeart/2005/8/layout/hList2"/>
    <dgm:cxn modelId="{E6D747B9-F1A9-443F-8D7D-18697D425E9A}" type="presParOf" srcId="{FE609FBA-55E9-4CE0-8CAD-0D927061932D}" destId="{3CAD64F9-A037-45D3-A872-55EF1612F1AF}" srcOrd="0" destOrd="0" presId="urn:microsoft.com/office/officeart/2005/8/layout/hList2"/>
    <dgm:cxn modelId="{3EBF614A-5087-4E1C-99BE-97CB7349701F}" type="presParOf" srcId="{FE609FBA-55E9-4CE0-8CAD-0D927061932D}" destId="{31907034-5C80-4BCC-8D7E-E6601D96A56D}" srcOrd="1" destOrd="0" presId="urn:microsoft.com/office/officeart/2005/8/layout/hList2"/>
    <dgm:cxn modelId="{EC60914B-6FEF-4D34-B8DB-9FDBC74B2D1C}" type="presParOf" srcId="{FE609FBA-55E9-4CE0-8CAD-0D927061932D}" destId="{A2A9450B-4549-4B62-A4F6-99C1F2DC8A82}" srcOrd="2" destOrd="0" presId="urn:microsoft.com/office/officeart/2005/8/layout/h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6D3C72-6C61-4209-864D-00F932E07F4B}"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US"/>
        </a:p>
      </dgm:t>
    </dgm:pt>
    <dgm:pt modelId="{807216F2-FF68-4422-817F-9E2B6E5DB291}">
      <dgm:prSet phldrT="[Text]" custT="1"/>
      <dgm:spPr/>
      <dgm:t>
        <a:bodyPr/>
        <a:lstStyle/>
        <a:p>
          <a:r>
            <a:rPr lang="en-US" sz="1200" b="1" dirty="0">
              <a:latin typeface="Adani Regular" panose="02000503000000020004" pitchFamily="2" charset="0"/>
            </a:rPr>
            <a:t>Nomenclature of defect</a:t>
          </a:r>
          <a:endParaRPr lang="en-US" sz="1200" dirty="0">
            <a:latin typeface="Adani Regular" panose="02000503000000020004" pitchFamily="2" charset="0"/>
          </a:endParaRPr>
        </a:p>
      </dgm:t>
    </dgm:pt>
    <dgm:pt modelId="{FF85A483-F4BB-45BA-95A4-54E8154C5D52}" type="parTrans" cxnId="{1C3B959F-CFEE-45FC-B362-FBBDCBF4547D}">
      <dgm:prSet/>
      <dgm:spPr/>
      <dgm:t>
        <a:bodyPr/>
        <a:lstStyle/>
        <a:p>
          <a:endParaRPr lang="en-US" sz="1200">
            <a:latin typeface="Adani Regular" panose="02000503000000020004" pitchFamily="2" charset="0"/>
          </a:endParaRPr>
        </a:p>
      </dgm:t>
    </dgm:pt>
    <dgm:pt modelId="{A503A7DC-8EF3-4027-8887-746AD66D37F9}" type="sibTrans" cxnId="{1C3B959F-CFEE-45FC-B362-FBBDCBF4547D}">
      <dgm:prSet/>
      <dgm:spPr/>
      <dgm:t>
        <a:bodyPr/>
        <a:lstStyle/>
        <a:p>
          <a:endParaRPr lang="en-US" sz="1200">
            <a:latin typeface="Adani Regular" panose="02000503000000020004" pitchFamily="2" charset="0"/>
          </a:endParaRPr>
        </a:p>
      </dgm:t>
    </dgm:pt>
    <dgm:pt modelId="{0F60C9AA-1EAB-4E87-AA6F-53E8D481492A}">
      <dgm:prSet phldrT="[Text]" custT="1"/>
      <dgm:spPr/>
      <dgm:t>
        <a:bodyPr/>
        <a:lstStyle/>
        <a:p>
          <a:r>
            <a:rPr lang="en-US" sz="1200" b="1" dirty="0">
              <a:latin typeface="Adani Regular" panose="02000503000000020004" pitchFamily="2" charset="0"/>
            </a:rPr>
            <a:t>Data Recording</a:t>
          </a:r>
          <a:endParaRPr lang="en-US" sz="1200" dirty="0">
            <a:latin typeface="Adani Regular" panose="02000503000000020004" pitchFamily="2" charset="0"/>
          </a:endParaRPr>
        </a:p>
      </dgm:t>
    </dgm:pt>
    <dgm:pt modelId="{2B36C16B-3A95-4881-9D27-244E6D1B5397}" type="parTrans" cxnId="{EF0E6CF7-FF06-4E7D-99CA-00C71FA69D6E}">
      <dgm:prSet/>
      <dgm:spPr/>
      <dgm:t>
        <a:bodyPr/>
        <a:lstStyle/>
        <a:p>
          <a:endParaRPr lang="en-US" sz="1200">
            <a:latin typeface="Adani Regular" panose="02000503000000020004" pitchFamily="2" charset="0"/>
          </a:endParaRPr>
        </a:p>
      </dgm:t>
    </dgm:pt>
    <dgm:pt modelId="{3033DC5A-F72D-4C00-924A-F1B9D511DF3C}" type="sibTrans" cxnId="{EF0E6CF7-FF06-4E7D-99CA-00C71FA69D6E}">
      <dgm:prSet/>
      <dgm:spPr/>
      <dgm:t>
        <a:bodyPr/>
        <a:lstStyle/>
        <a:p>
          <a:endParaRPr lang="en-US" sz="1200">
            <a:latin typeface="Adani Regular" panose="02000503000000020004" pitchFamily="2" charset="0"/>
          </a:endParaRPr>
        </a:p>
      </dgm:t>
    </dgm:pt>
    <dgm:pt modelId="{08AA18B1-4807-4F99-9BD3-275CBE9024FA}">
      <dgm:prSet phldrT="[Text]" custT="1"/>
      <dgm:spPr/>
      <dgm:t>
        <a:bodyPr/>
        <a:lstStyle/>
        <a:p>
          <a:r>
            <a:rPr lang="en-US" sz="1200" b="1" dirty="0">
              <a:latin typeface="Adani Regular" panose="02000503000000020004" pitchFamily="2" charset="0"/>
            </a:rPr>
            <a:t>Standardization in defect logging</a:t>
          </a:r>
          <a:endParaRPr lang="en-US" sz="1200" dirty="0">
            <a:latin typeface="Adani Regular" panose="02000503000000020004" pitchFamily="2" charset="0"/>
          </a:endParaRPr>
        </a:p>
      </dgm:t>
    </dgm:pt>
    <dgm:pt modelId="{9F7E9444-5AA1-4129-BD26-FB541771BA7A}" type="parTrans" cxnId="{E07B5573-ABB3-4F3D-BD17-8EAFE4DA07F9}">
      <dgm:prSet/>
      <dgm:spPr/>
      <dgm:t>
        <a:bodyPr/>
        <a:lstStyle/>
        <a:p>
          <a:endParaRPr lang="en-US"/>
        </a:p>
      </dgm:t>
    </dgm:pt>
    <dgm:pt modelId="{90E00476-799E-4234-9FF3-AF852C42E3EC}" type="sibTrans" cxnId="{E07B5573-ABB3-4F3D-BD17-8EAFE4DA07F9}">
      <dgm:prSet/>
      <dgm:spPr/>
      <dgm:t>
        <a:bodyPr/>
        <a:lstStyle/>
        <a:p>
          <a:endParaRPr lang="en-US"/>
        </a:p>
      </dgm:t>
    </dgm:pt>
    <dgm:pt modelId="{920404D0-4293-4640-988D-A1813F3265F6}">
      <dgm:prSet phldrT="[Text]" custT="1"/>
      <dgm:spPr/>
      <dgm:t>
        <a:bodyPr/>
        <a:lstStyle/>
        <a:p>
          <a:r>
            <a:rPr lang="en-US" sz="1200" b="1" dirty="0">
              <a:latin typeface="Adani Regular" panose="02000503000000020004" pitchFamily="2" charset="0"/>
            </a:rPr>
            <a:t>Thickness Survey</a:t>
          </a:r>
          <a:endParaRPr lang="en-US" sz="1200" dirty="0">
            <a:latin typeface="Adani Regular" panose="02000503000000020004" pitchFamily="2" charset="0"/>
          </a:endParaRPr>
        </a:p>
      </dgm:t>
    </dgm:pt>
    <dgm:pt modelId="{7F71054D-0798-4F7E-9C1D-FEDAB083FFB3}" type="parTrans" cxnId="{89FFF5DB-F4AE-494C-84AA-7D7F36CD3887}">
      <dgm:prSet/>
      <dgm:spPr/>
      <dgm:t>
        <a:bodyPr/>
        <a:lstStyle/>
        <a:p>
          <a:endParaRPr lang="en-US"/>
        </a:p>
      </dgm:t>
    </dgm:pt>
    <dgm:pt modelId="{5B25566B-9B12-48F7-826F-45F461CE1027}" type="sibTrans" cxnId="{89FFF5DB-F4AE-494C-84AA-7D7F36CD3887}">
      <dgm:prSet/>
      <dgm:spPr/>
      <dgm:t>
        <a:bodyPr/>
        <a:lstStyle/>
        <a:p>
          <a:endParaRPr lang="en-US"/>
        </a:p>
      </dgm:t>
    </dgm:pt>
    <dgm:pt modelId="{0189E489-EDC5-4FA5-8A71-96768C60D8AB}">
      <dgm:prSet phldrT="[Text]" custT="1"/>
      <dgm:spPr/>
      <dgm:t>
        <a:bodyPr/>
        <a:lstStyle/>
        <a:p>
          <a:r>
            <a:rPr lang="en-US" sz="1200" b="1">
              <a:latin typeface="Adani Regular" panose="02000503000000020004" pitchFamily="2" charset="0"/>
            </a:rPr>
            <a:t>Unapproachable location</a:t>
          </a:r>
          <a:endParaRPr lang="en-US" sz="1200" dirty="0">
            <a:latin typeface="Adani Regular" panose="02000503000000020004" pitchFamily="2" charset="0"/>
          </a:endParaRPr>
        </a:p>
      </dgm:t>
    </dgm:pt>
    <dgm:pt modelId="{76C40738-DD0A-4130-B7A9-4FD10D6F717B}" type="parTrans" cxnId="{FD5E5B14-2554-4C96-A617-0A946D0451E3}">
      <dgm:prSet/>
      <dgm:spPr/>
      <dgm:t>
        <a:bodyPr/>
        <a:lstStyle/>
        <a:p>
          <a:endParaRPr lang="en-US"/>
        </a:p>
      </dgm:t>
    </dgm:pt>
    <dgm:pt modelId="{7CFF6F80-F2D7-4BE2-A81B-D6344C774F9F}" type="sibTrans" cxnId="{FD5E5B14-2554-4C96-A617-0A946D0451E3}">
      <dgm:prSet/>
      <dgm:spPr/>
      <dgm:t>
        <a:bodyPr/>
        <a:lstStyle/>
        <a:p>
          <a:endParaRPr lang="en-US"/>
        </a:p>
      </dgm:t>
    </dgm:pt>
    <dgm:pt modelId="{F58713ED-0AEE-4FC0-BA24-6875DA4563D7}">
      <dgm:prSet phldrT="[Text]" custT="1"/>
      <dgm:spPr/>
      <dgm:t>
        <a:bodyPr/>
        <a:lstStyle/>
        <a:p>
          <a:r>
            <a:rPr lang="en-US" sz="1200" dirty="0"/>
            <a:t>New columns numbering initiated (130 </a:t>
          </a:r>
          <a:r>
            <a:rPr lang="en-US" sz="1200" dirty="0" err="1"/>
            <a:t>nos</a:t>
          </a:r>
          <a:r>
            <a:rPr lang="en-US" sz="1200" dirty="0"/>
            <a:t> &amp; each Units has 2nos </a:t>
          </a:r>
          <a:r>
            <a:rPr lang="en-US" sz="1200"/>
            <a:t>of lines ) </a:t>
          </a:r>
          <a:r>
            <a:rPr lang="en-US" sz="1200" dirty="0"/>
            <a:t>&amp; Same was punched in SAP for defects</a:t>
          </a:r>
          <a:endParaRPr lang="en-US" sz="1200" dirty="0">
            <a:latin typeface="Adani Regular" panose="02000503000000020004" pitchFamily="2" charset="0"/>
          </a:endParaRPr>
        </a:p>
      </dgm:t>
    </dgm:pt>
    <dgm:pt modelId="{1B4CB675-EEA1-44E9-9B3F-DB5B141FECC2}" type="parTrans" cxnId="{EA383141-5CD6-407A-8950-A48345CF61A0}">
      <dgm:prSet/>
      <dgm:spPr/>
      <dgm:t>
        <a:bodyPr/>
        <a:lstStyle/>
        <a:p>
          <a:endParaRPr lang="en-US"/>
        </a:p>
      </dgm:t>
    </dgm:pt>
    <dgm:pt modelId="{3B607DD9-CE0A-4C1E-A03D-83067E034406}" type="sibTrans" cxnId="{EA383141-5CD6-407A-8950-A48345CF61A0}">
      <dgm:prSet/>
      <dgm:spPr/>
      <dgm:t>
        <a:bodyPr/>
        <a:lstStyle/>
        <a:p>
          <a:endParaRPr lang="en-US"/>
        </a:p>
      </dgm:t>
    </dgm:pt>
    <dgm:pt modelId="{63474FDA-9ECA-458F-A99A-87C557858E7E}">
      <dgm:prSet phldrT="[Text]" custT="1"/>
      <dgm:spPr/>
      <dgm:t>
        <a:bodyPr/>
        <a:lstStyle/>
        <a:p>
          <a:r>
            <a:rPr lang="en-US" sz="1200" dirty="0">
              <a:latin typeface="Adani Regular" panose="02000503000000020004" pitchFamily="2" charset="0"/>
            </a:rPr>
            <a:t>Between columns </a:t>
          </a:r>
          <a:r>
            <a:rPr lang="en-US" sz="1200" dirty="0"/>
            <a:t>A, B &amp; C (along the flow of ash particles) marking was done in SAP</a:t>
          </a:r>
          <a:endParaRPr lang="en-US" sz="1200" dirty="0">
            <a:latin typeface="Adani Regular" panose="02000503000000020004" pitchFamily="2" charset="0"/>
          </a:endParaRPr>
        </a:p>
      </dgm:t>
    </dgm:pt>
    <dgm:pt modelId="{2B52C592-E966-4B3A-AAF1-72829A92028D}" type="parTrans" cxnId="{61FD68F6-DE94-4357-A1E9-811E36E59711}">
      <dgm:prSet/>
      <dgm:spPr/>
      <dgm:t>
        <a:bodyPr/>
        <a:lstStyle/>
        <a:p>
          <a:endParaRPr lang="en-US"/>
        </a:p>
      </dgm:t>
    </dgm:pt>
    <dgm:pt modelId="{E7C60DC6-C60C-4904-9B70-DB1DBE9E70F0}" type="sibTrans" cxnId="{61FD68F6-DE94-4357-A1E9-811E36E59711}">
      <dgm:prSet/>
      <dgm:spPr/>
      <dgm:t>
        <a:bodyPr/>
        <a:lstStyle/>
        <a:p>
          <a:endParaRPr lang="en-US"/>
        </a:p>
      </dgm:t>
    </dgm:pt>
    <dgm:pt modelId="{7F36656F-0058-4DC8-AA6E-6240F670006F}">
      <dgm:prSet phldrT="[Text]" custT="1"/>
      <dgm:spPr/>
      <dgm:t>
        <a:bodyPr/>
        <a:lstStyle/>
        <a:p>
          <a:r>
            <a:rPr lang="en-US" sz="1200" dirty="0"/>
            <a:t>SAP entry become more specific &amp; with more information such as leakage type, spot and line length replaced</a:t>
          </a:r>
          <a:endParaRPr lang="en-US" sz="1200" dirty="0">
            <a:latin typeface="Adani Regular" panose="02000503000000020004" pitchFamily="2" charset="0"/>
          </a:endParaRPr>
        </a:p>
      </dgm:t>
    </dgm:pt>
    <dgm:pt modelId="{9A3E415E-CFB9-4C6B-BAF1-5EA0FAAF7B86}" type="parTrans" cxnId="{9CDBA0D8-E5A4-4DC1-8047-723689F1486D}">
      <dgm:prSet/>
      <dgm:spPr/>
      <dgm:t>
        <a:bodyPr/>
        <a:lstStyle/>
        <a:p>
          <a:endParaRPr lang="en-US"/>
        </a:p>
      </dgm:t>
    </dgm:pt>
    <dgm:pt modelId="{562960F3-73CA-4AF9-94CC-F48F6F28D428}" type="sibTrans" cxnId="{9CDBA0D8-E5A4-4DC1-8047-723689F1486D}">
      <dgm:prSet/>
      <dgm:spPr/>
      <dgm:t>
        <a:bodyPr/>
        <a:lstStyle/>
        <a:p>
          <a:endParaRPr lang="en-US"/>
        </a:p>
      </dgm:t>
    </dgm:pt>
    <dgm:pt modelId="{A69EAF5F-83D7-486E-99AD-C1B1B0135307}" type="pres">
      <dgm:prSet presAssocID="{966D3C72-6C61-4209-864D-00F932E07F4B}" presName="linear" presStyleCnt="0">
        <dgm:presLayoutVars>
          <dgm:animLvl val="lvl"/>
          <dgm:resizeHandles val="exact"/>
        </dgm:presLayoutVars>
      </dgm:prSet>
      <dgm:spPr/>
    </dgm:pt>
    <dgm:pt modelId="{1E3B3D89-3371-47AE-AF11-8233934D118F}" type="pres">
      <dgm:prSet presAssocID="{807216F2-FF68-4422-817F-9E2B6E5DB291}" presName="parentText" presStyleLbl="node1" presStyleIdx="0" presStyleCnt="5">
        <dgm:presLayoutVars>
          <dgm:chMax val="0"/>
          <dgm:bulletEnabled val="1"/>
        </dgm:presLayoutVars>
      </dgm:prSet>
      <dgm:spPr/>
    </dgm:pt>
    <dgm:pt modelId="{9B769695-06E3-4A08-8352-977E18E11A66}" type="pres">
      <dgm:prSet presAssocID="{807216F2-FF68-4422-817F-9E2B6E5DB291}" presName="childText" presStyleLbl="revTx" presStyleIdx="0" presStyleCnt="2">
        <dgm:presLayoutVars>
          <dgm:bulletEnabled val="1"/>
        </dgm:presLayoutVars>
      </dgm:prSet>
      <dgm:spPr/>
    </dgm:pt>
    <dgm:pt modelId="{CB711C83-F7C1-4F5B-B6C3-A622367F6D27}" type="pres">
      <dgm:prSet presAssocID="{0F60C9AA-1EAB-4E87-AA6F-53E8D481492A}" presName="parentText" presStyleLbl="node1" presStyleIdx="1" presStyleCnt="5">
        <dgm:presLayoutVars>
          <dgm:chMax val="0"/>
          <dgm:bulletEnabled val="1"/>
        </dgm:presLayoutVars>
      </dgm:prSet>
      <dgm:spPr/>
    </dgm:pt>
    <dgm:pt modelId="{E49E995A-704A-4901-A038-73992B765A56}" type="pres">
      <dgm:prSet presAssocID="{0F60C9AA-1EAB-4E87-AA6F-53E8D481492A}" presName="childText" presStyleLbl="revTx" presStyleIdx="1" presStyleCnt="2">
        <dgm:presLayoutVars>
          <dgm:bulletEnabled val="1"/>
        </dgm:presLayoutVars>
      </dgm:prSet>
      <dgm:spPr/>
    </dgm:pt>
    <dgm:pt modelId="{216A5EE3-7715-4799-ACFF-FA5975BA34DA}" type="pres">
      <dgm:prSet presAssocID="{08AA18B1-4807-4F99-9BD3-275CBE9024FA}" presName="parentText" presStyleLbl="node1" presStyleIdx="2" presStyleCnt="5">
        <dgm:presLayoutVars>
          <dgm:chMax val="0"/>
          <dgm:bulletEnabled val="1"/>
        </dgm:presLayoutVars>
      </dgm:prSet>
      <dgm:spPr/>
    </dgm:pt>
    <dgm:pt modelId="{018F1B70-8BFD-4225-B339-375E8972DA2F}" type="pres">
      <dgm:prSet presAssocID="{90E00476-799E-4234-9FF3-AF852C42E3EC}" presName="spacer" presStyleCnt="0"/>
      <dgm:spPr/>
    </dgm:pt>
    <dgm:pt modelId="{F13C7E52-88E8-4E94-B63D-75FD633B0F92}" type="pres">
      <dgm:prSet presAssocID="{920404D0-4293-4640-988D-A1813F3265F6}" presName="parentText" presStyleLbl="node1" presStyleIdx="3" presStyleCnt="5">
        <dgm:presLayoutVars>
          <dgm:chMax val="0"/>
          <dgm:bulletEnabled val="1"/>
        </dgm:presLayoutVars>
      </dgm:prSet>
      <dgm:spPr/>
    </dgm:pt>
    <dgm:pt modelId="{843FF438-ADFA-4F30-B1CE-CBB7204758AA}" type="pres">
      <dgm:prSet presAssocID="{5B25566B-9B12-48F7-826F-45F461CE1027}" presName="spacer" presStyleCnt="0"/>
      <dgm:spPr/>
    </dgm:pt>
    <dgm:pt modelId="{6A4072A5-5153-4F73-BBBA-7BB4495A4D88}" type="pres">
      <dgm:prSet presAssocID="{0189E489-EDC5-4FA5-8A71-96768C60D8AB}" presName="parentText" presStyleLbl="node1" presStyleIdx="4" presStyleCnt="5">
        <dgm:presLayoutVars>
          <dgm:chMax val="0"/>
          <dgm:bulletEnabled val="1"/>
        </dgm:presLayoutVars>
      </dgm:prSet>
      <dgm:spPr/>
    </dgm:pt>
  </dgm:ptLst>
  <dgm:cxnLst>
    <dgm:cxn modelId="{FD5E5B14-2554-4C96-A617-0A946D0451E3}" srcId="{966D3C72-6C61-4209-864D-00F932E07F4B}" destId="{0189E489-EDC5-4FA5-8A71-96768C60D8AB}" srcOrd="4" destOrd="0" parTransId="{76C40738-DD0A-4130-B7A9-4FD10D6F717B}" sibTransId="{7CFF6F80-F2D7-4BE2-A81B-D6344C774F9F}"/>
    <dgm:cxn modelId="{EA3D2F38-E225-4B21-9C9E-A86FB9CEED3E}" type="presOf" srcId="{08AA18B1-4807-4F99-9BD3-275CBE9024FA}" destId="{216A5EE3-7715-4799-ACFF-FA5975BA34DA}" srcOrd="0" destOrd="0" presId="urn:microsoft.com/office/officeart/2005/8/layout/vList2"/>
    <dgm:cxn modelId="{EA383141-5CD6-407A-8950-A48345CF61A0}" srcId="{807216F2-FF68-4422-817F-9E2B6E5DB291}" destId="{F58713ED-0AEE-4FC0-BA24-6875DA4563D7}" srcOrd="0" destOrd="0" parTransId="{1B4CB675-EEA1-44E9-9B3F-DB5B141FECC2}" sibTransId="{3B607DD9-CE0A-4C1E-A03D-83067E034406}"/>
    <dgm:cxn modelId="{96361542-A790-4DEA-8609-817BDC9D2554}" type="presOf" srcId="{807216F2-FF68-4422-817F-9E2B6E5DB291}" destId="{1E3B3D89-3371-47AE-AF11-8233934D118F}" srcOrd="0" destOrd="0" presId="urn:microsoft.com/office/officeart/2005/8/layout/vList2"/>
    <dgm:cxn modelId="{4514CB45-6DB4-4B56-A740-73DA93C9C51D}" type="presOf" srcId="{F58713ED-0AEE-4FC0-BA24-6875DA4563D7}" destId="{9B769695-06E3-4A08-8352-977E18E11A66}" srcOrd="0" destOrd="0" presId="urn:microsoft.com/office/officeart/2005/8/layout/vList2"/>
    <dgm:cxn modelId="{E07B5573-ABB3-4F3D-BD17-8EAFE4DA07F9}" srcId="{966D3C72-6C61-4209-864D-00F932E07F4B}" destId="{08AA18B1-4807-4F99-9BD3-275CBE9024FA}" srcOrd="2" destOrd="0" parTransId="{9F7E9444-5AA1-4129-BD26-FB541771BA7A}" sibTransId="{90E00476-799E-4234-9FF3-AF852C42E3EC}"/>
    <dgm:cxn modelId="{385E4C7C-8A65-4E1C-8A45-BE9878208CC2}" type="presOf" srcId="{63474FDA-9ECA-458F-A99A-87C557858E7E}" destId="{9B769695-06E3-4A08-8352-977E18E11A66}" srcOrd="0" destOrd="1" presId="urn:microsoft.com/office/officeart/2005/8/layout/vList2"/>
    <dgm:cxn modelId="{F33CFF8E-6305-4387-9331-61E0FB0E51F8}" type="presOf" srcId="{966D3C72-6C61-4209-864D-00F932E07F4B}" destId="{A69EAF5F-83D7-486E-99AD-C1B1B0135307}" srcOrd="0" destOrd="0" presId="urn:microsoft.com/office/officeart/2005/8/layout/vList2"/>
    <dgm:cxn modelId="{1C3B959F-CFEE-45FC-B362-FBBDCBF4547D}" srcId="{966D3C72-6C61-4209-864D-00F932E07F4B}" destId="{807216F2-FF68-4422-817F-9E2B6E5DB291}" srcOrd="0" destOrd="0" parTransId="{FF85A483-F4BB-45BA-95A4-54E8154C5D52}" sibTransId="{A503A7DC-8EF3-4027-8887-746AD66D37F9}"/>
    <dgm:cxn modelId="{878492A0-CF00-45F3-9F04-827AE362E0E3}" type="presOf" srcId="{0F60C9AA-1EAB-4E87-AA6F-53E8D481492A}" destId="{CB711C83-F7C1-4F5B-B6C3-A622367F6D27}" srcOrd="0" destOrd="0" presId="urn:microsoft.com/office/officeart/2005/8/layout/vList2"/>
    <dgm:cxn modelId="{2ABE7BB5-95DB-4001-A4D9-F63EA10CD05C}" type="presOf" srcId="{0189E489-EDC5-4FA5-8A71-96768C60D8AB}" destId="{6A4072A5-5153-4F73-BBBA-7BB4495A4D88}" srcOrd="0" destOrd="0" presId="urn:microsoft.com/office/officeart/2005/8/layout/vList2"/>
    <dgm:cxn modelId="{12CDA6BD-5C71-4F8C-8C37-B77C302727CA}" type="presOf" srcId="{920404D0-4293-4640-988D-A1813F3265F6}" destId="{F13C7E52-88E8-4E94-B63D-75FD633B0F92}" srcOrd="0" destOrd="0" presId="urn:microsoft.com/office/officeart/2005/8/layout/vList2"/>
    <dgm:cxn modelId="{092DA5C9-E388-4028-A2BD-09B090498437}" type="presOf" srcId="{7F36656F-0058-4DC8-AA6E-6240F670006F}" destId="{E49E995A-704A-4901-A038-73992B765A56}" srcOrd="0" destOrd="0" presId="urn:microsoft.com/office/officeart/2005/8/layout/vList2"/>
    <dgm:cxn modelId="{9CDBA0D8-E5A4-4DC1-8047-723689F1486D}" srcId="{0F60C9AA-1EAB-4E87-AA6F-53E8D481492A}" destId="{7F36656F-0058-4DC8-AA6E-6240F670006F}" srcOrd="0" destOrd="0" parTransId="{9A3E415E-CFB9-4C6B-BAF1-5EA0FAAF7B86}" sibTransId="{562960F3-73CA-4AF9-94CC-F48F6F28D428}"/>
    <dgm:cxn modelId="{89FFF5DB-F4AE-494C-84AA-7D7F36CD3887}" srcId="{966D3C72-6C61-4209-864D-00F932E07F4B}" destId="{920404D0-4293-4640-988D-A1813F3265F6}" srcOrd="3" destOrd="0" parTransId="{7F71054D-0798-4F7E-9C1D-FEDAB083FFB3}" sibTransId="{5B25566B-9B12-48F7-826F-45F461CE1027}"/>
    <dgm:cxn modelId="{61FD68F6-DE94-4357-A1E9-811E36E59711}" srcId="{807216F2-FF68-4422-817F-9E2B6E5DB291}" destId="{63474FDA-9ECA-458F-A99A-87C557858E7E}" srcOrd="1" destOrd="0" parTransId="{2B52C592-E966-4B3A-AAF1-72829A92028D}" sibTransId="{E7C60DC6-C60C-4904-9B70-DB1DBE9E70F0}"/>
    <dgm:cxn modelId="{EF0E6CF7-FF06-4E7D-99CA-00C71FA69D6E}" srcId="{966D3C72-6C61-4209-864D-00F932E07F4B}" destId="{0F60C9AA-1EAB-4E87-AA6F-53E8D481492A}" srcOrd="1" destOrd="0" parTransId="{2B36C16B-3A95-4881-9D27-244E6D1B5397}" sibTransId="{3033DC5A-F72D-4C00-924A-F1B9D511DF3C}"/>
    <dgm:cxn modelId="{6CAB5763-D715-4364-81C4-A52CE58533D6}" type="presParOf" srcId="{A69EAF5F-83D7-486E-99AD-C1B1B0135307}" destId="{1E3B3D89-3371-47AE-AF11-8233934D118F}" srcOrd="0" destOrd="0" presId="urn:microsoft.com/office/officeart/2005/8/layout/vList2"/>
    <dgm:cxn modelId="{EA678F0A-D558-42E6-A366-BE619087DDA7}" type="presParOf" srcId="{A69EAF5F-83D7-486E-99AD-C1B1B0135307}" destId="{9B769695-06E3-4A08-8352-977E18E11A66}" srcOrd="1" destOrd="0" presId="urn:microsoft.com/office/officeart/2005/8/layout/vList2"/>
    <dgm:cxn modelId="{5145C7D1-98E6-4CA4-AED3-C2F135241878}" type="presParOf" srcId="{A69EAF5F-83D7-486E-99AD-C1B1B0135307}" destId="{CB711C83-F7C1-4F5B-B6C3-A622367F6D27}" srcOrd="2" destOrd="0" presId="urn:microsoft.com/office/officeart/2005/8/layout/vList2"/>
    <dgm:cxn modelId="{EF55A538-0DD7-4631-9070-08FA0DC47B30}" type="presParOf" srcId="{A69EAF5F-83D7-486E-99AD-C1B1B0135307}" destId="{E49E995A-704A-4901-A038-73992B765A56}" srcOrd="3" destOrd="0" presId="urn:microsoft.com/office/officeart/2005/8/layout/vList2"/>
    <dgm:cxn modelId="{407AB1B5-B0F0-4248-8549-2A2A9D0477D9}" type="presParOf" srcId="{A69EAF5F-83D7-486E-99AD-C1B1B0135307}" destId="{216A5EE3-7715-4799-ACFF-FA5975BA34DA}" srcOrd="4" destOrd="0" presId="urn:microsoft.com/office/officeart/2005/8/layout/vList2"/>
    <dgm:cxn modelId="{211D1BB2-594C-4468-BD4D-393CDDD7A1B8}" type="presParOf" srcId="{A69EAF5F-83D7-486E-99AD-C1B1B0135307}" destId="{018F1B70-8BFD-4225-B339-375E8972DA2F}" srcOrd="5" destOrd="0" presId="urn:microsoft.com/office/officeart/2005/8/layout/vList2"/>
    <dgm:cxn modelId="{80AA3C9B-1A4B-4C57-A2C9-C9EF317A41EB}" type="presParOf" srcId="{A69EAF5F-83D7-486E-99AD-C1B1B0135307}" destId="{F13C7E52-88E8-4E94-B63D-75FD633B0F92}" srcOrd="6" destOrd="0" presId="urn:microsoft.com/office/officeart/2005/8/layout/vList2"/>
    <dgm:cxn modelId="{B74CADB0-031A-4ACF-ACBC-4F1D857ABB78}" type="presParOf" srcId="{A69EAF5F-83D7-486E-99AD-C1B1B0135307}" destId="{843FF438-ADFA-4F30-B1CE-CBB7204758AA}" srcOrd="7" destOrd="0" presId="urn:microsoft.com/office/officeart/2005/8/layout/vList2"/>
    <dgm:cxn modelId="{FCE27190-A98C-4C28-9390-617F73D7D7E1}" type="presParOf" srcId="{A69EAF5F-83D7-486E-99AD-C1B1B0135307}" destId="{6A4072A5-5153-4F73-BBBA-7BB4495A4D8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E191D5-B5C8-45E8-BB86-E6AD3FB4C6B6}"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US"/>
        </a:p>
      </dgm:t>
    </dgm:pt>
    <dgm:pt modelId="{6EC77FDD-155B-4513-97D0-D35D1CA103FC}">
      <dgm:prSet phldrT="[Text]"/>
      <dgm:spPr/>
      <dgm:t>
        <a:bodyPr/>
        <a:lstStyle/>
        <a:p>
          <a:r>
            <a:rPr lang="en-US" dirty="0"/>
            <a:t>Updating Defect log</a:t>
          </a:r>
        </a:p>
      </dgm:t>
    </dgm:pt>
    <dgm:pt modelId="{57D5416E-0520-44CA-89E8-BF69E412E414}" type="parTrans" cxnId="{41FE4C2E-8483-4AC6-95CC-CD126D60366F}">
      <dgm:prSet/>
      <dgm:spPr/>
      <dgm:t>
        <a:bodyPr/>
        <a:lstStyle/>
        <a:p>
          <a:endParaRPr lang="en-US"/>
        </a:p>
      </dgm:t>
    </dgm:pt>
    <dgm:pt modelId="{90645D5D-F29F-4438-9F68-2B768EDE3527}" type="sibTrans" cxnId="{41FE4C2E-8483-4AC6-95CC-CD126D60366F}">
      <dgm:prSet/>
      <dgm:spPr/>
      <dgm:t>
        <a:bodyPr/>
        <a:lstStyle/>
        <a:p>
          <a:endParaRPr lang="en-US"/>
        </a:p>
      </dgm:t>
    </dgm:pt>
    <dgm:pt modelId="{FCCD802D-A8FA-4B91-A12D-AF5D12F639D6}">
      <dgm:prSet phldrT="[Text]" custT="1"/>
      <dgm:spPr/>
      <dgm:t>
        <a:bodyPr/>
        <a:lstStyle/>
        <a:p>
          <a:r>
            <a:rPr lang="en-US" sz="1200" dirty="0"/>
            <a:t>Defect log in Microsoft form by end user</a:t>
          </a:r>
        </a:p>
      </dgm:t>
    </dgm:pt>
    <dgm:pt modelId="{12BF7C72-C294-4632-AE7D-0F8A2C35E85D}" type="parTrans" cxnId="{DEDF9605-186E-4278-BE3E-D0464E498360}">
      <dgm:prSet/>
      <dgm:spPr/>
      <dgm:t>
        <a:bodyPr/>
        <a:lstStyle/>
        <a:p>
          <a:endParaRPr lang="en-US"/>
        </a:p>
      </dgm:t>
    </dgm:pt>
    <dgm:pt modelId="{4F132259-7B10-4900-A9CE-5C69859F984F}" type="sibTrans" cxnId="{DEDF9605-186E-4278-BE3E-D0464E498360}">
      <dgm:prSet/>
      <dgm:spPr/>
      <dgm:t>
        <a:bodyPr/>
        <a:lstStyle/>
        <a:p>
          <a:endParaRPr lang="en-US"/>
        </a:p>
      </dgm:t>
    </dgm:pt>
    <dgm:pt modelId="{049BCE9E-ADD8-4D18-8069-EDFB9F001637}">
      <dgm:prSet phldrT="[Text]" custT="1"/>
      <dgm:spPr/>
      <dgm:t>
        <a:bodyPr/>
        <a:lstStyle/>
        <a:p>
          <a:r>
            <a:rPr lang="en-US" sz="1200" dirty="0"/>
            <a:t>Logging activities carried out by end user </a:t>
          </a:r>
        </a:p>
      </dgm:t>
    </dgm:pt>
    <dgm:pt modelId="{BCDC6488-2BEC-45CA-9E18-91C36A3A8081}" type="parTrans" cxnId="{6178285D-3412-46F1-AAEF-62450AB33D82}">
      <dgm:prSet/>
      <dgm:spPr/>
      <dgm:t>
        <a:bodyPr/>
        <a:lstStyle/>
        <a:p>
          <a:endParaRPr lang="en-US"/>
        </a:p>
      </dgm:t>
    </dgm:pt>
    <dgm:pt modelId="{02FAFE29-9426-43B8-A4FD-2F45EE198F36}" type="sibTrans" cxnId="{6178285D-3412-46F1-AAEF-62450AB33D82}">
      <dgm:prSet/>
      <dgm:spPr/>
      <dgm:t>
        <a:bodyPr/>
        <a:lstStyle/>
        <a:p>
          <a:endParaRPr lang="en-US"/>
        </a:p>
      </dgm:t>
    </dgm:pt>
    <dgm:pt modelId="{8E369B4E-4A1F-4A8B-8860-AB7A1D3F01E7}">
      <dgm:prSet phldrT="[Text]"/>
      <dgm:spPr/>
      <dgm:t>
        <a:bodyPr/>
        <a:lstStyle/>
        <a:p>
          <a:r>
            <a:rPr lang="en-US" dirty="0"/>
            <a:t>Power BI</a:t>
          </a:r>
        </a:p>
      </dgm:t>
    </dgm:pt>
    <dgm:pt modelId="{BE9EB2A4-3E71-4775-842D-F7897B261282}" type="parTrans" cxnId="{D97F9914-359D-4A86-8225-D2BE04EF2EC1}">
      <dgm:prSet/>
      <dgm:spPr/>
      <dgm:t>
        <a:bodyPr/>
        <a:lstStyle/>
        <a:p>
          <a:endParaRPr lang="en-US"/>
        </a:p>
      </dgm:t>
    </dgm:pt>
    <dgm:pt modelId="{FF18371F-E315-436F-AFFB-B4698D441347}" type="sibTrans" cxnId="{D97F9914-359D-4A86-8225-D2BE04EF2EC1}">
      <dgm:prSet/>
      <dgm:spPr/>
      <dgm:t>
        <a:bodyPr/>
        <a:lstStyle/>
        <a:p>
          <a:endParaRPr lang="en-US"/>
        </a:p>
      </dgm:t>
    </dgm:pt>
    <dgm:pt modelId="{AD76934A-A460-454A-8535-31ED3897B830}">
      <dgm:prSet phldrT="[Text]" custT="1"/>
      <dgm:spPr/>
      <dgm:t>
        <a:bodyPr/>
        <a:lstStyle/>
        <a:p>
          <a:r>
            <a:rPr lang="en-US" sz="1200" dirty="0"/>
            <a:t>Refresh data in Power BI</a:t>
          </a:r>
        </a:p>
      </dgm:t>
    </dgm:pt>
    <dgm:pt modelId="{2B03BCBA-9FEB-4FFA-B849-CF3C942AEA24}" type="parTrans" cxnId="{D5792245-60A1-4AD1-8D09-2CA65B08C17E}">
      <dgm:prSet/>
      <dgm:spPr/>
      <dgm:t>
        <a:bodyPr/>
        <a:lstStyle/>
        <a:p>
          <a:endParaRPr lang="en-US"/>
        </a:p>
      </dgm:t>
    </dgm:pt>
    <dgm:pt modelId="{DD7CDBEA-752E-4094-A79D-6E77BAEE533B}" type="sibTrans" cxnId="{D5792245-60A1-4AD1-8D09-2CA65B08C17E}">
      <dgm:prSet/>
      <dgm:spPr/>
      <dgm:t>
        <a:bodyPr/>
        <a:lstStyle/>
        <a:p>
          <a:endParaRPr lang="en-US"/>
        </a:p>
      </dgm:t>
    </dgm:pt>
    <dgm:pt modelId="{7E234EC0-3FB4-442E-A8F1-4BC40FF221C6}">
      <dgm:prSet phldrT="[Text]"/>
      <dgm:spPr/>
      <dgm:t>
        <a:bodyPr/>
        <a:lstStyle/>
        <a:p>
          <a:r>
            <a:rPr lang="en-US" dirty="0"/>
            <a:t>Dashboard</a:t>
          </a:r>
        </a:p>
      </dgm:t>
    </dgm:pt>
    <dgm:pt modelId="{15887E81-022C-42CB-AC6F-8F20555F48F3}" type="parTrans" cxnId="{B66BCD7B-5E26-4244-82BB-C3498806E49D}">
      <dgm:prSet/>
      <dgm:spPr/>
      <dgm:t>
        <a:bodyPr/>
        <a:lstStyle/>
        <a:p>
          <a:endParaRPr lang="en-US"/>
        </a:p>
      </dgm:t>
    </dgm:pt>
    <dgm:pt modelId="{3E435C24-B252-49A8-99E7-59BD478106E9}" type="sibTrans" cxnId="{B66BCD7B-5E26-4244-82BB-C3498806E49D}">
      <dgm:prSet/>
      <dgm:spPr/>
      <dgm:t>
        <a:bodyPr/>
        <a:lstStyle/>
        <a:p>
          <a:endParaRPr lang="en-US"/>
        </a:p>
      </dgm:t>
    </dgm:pt>
    <dgm:pt modelId="{B7BA0D90-D783-4A03-9751-DE8022521B7B}">
      <dgm:prSet phldrT="[Text]" custT="1"/>
      <dgm:spPr/>
      <dgm:t>
        <a:bodyPr/>
        <a:lstStyle/>
        <a:p>
          <a:r>
            <a:rPr lang="en-US" sz="1200" dirty="0"/>
            <a:t>Pareto Dashboard</a:t>
          </a:r>
        </a:p>
      </dgm:t>
    </dgm:pt>
    <dgm:pt modelId="{217D3806-A231-43F3-A99D-FDCE561DDA38}" type="sibTrans" cxnId="{469CA7AC-A034-4949-AF2F-33D0F489614D}">
      <dgm:prSet/>
      <dgm:spPr/>
      <dgm:t>
        <a:bodyPr/>
        <a:lstStyle/>
        <a:p>
          <a:endParaRPr lang="en-US"/>
        </a:p>
      </dgm:t>
    </dgm:pt>
    <dgm:pt modelId="{208666E0-F84E-4C60-A462-1CE00CD5A702}" type="parTrans" cxnId="{469CA7AC-A034-4949-AF2F-33D0F489614D}">
      <dgm:prSet/>
      <dgm:spPr/>
      <dgm:t>
        <a:bodyPr/>
        <a:lstStyle/>
        <a:p>
          <a:endParaRPr lang="en-US"/>
        </a:p>
      </dgm:t>
    </dgm:pt>
    <dgm:pt modelId="{0E69027E-4186-49B9-A2E6-89287354266D}">
      <dgm:prSet phldrT="[Text]" custT="1"/>
      <dgm:spPr/>
      <dgm:t>
        <a:bodyPr/>
        <a:lstStyle/>
        <a:p>
          <a:r>
            <a:rPr lang="en-US" sz="1200" dirty="0"/>
            <a:t>MTBF &amp; action date</a:t>
          </a:r>
        </a:p>
      </dgm:t>
    </dgm:pt>
    <dgm:pt modelId="{A3CCC2EF-B161-468B-AA5C-7536020852C2}" type="sibTrans" cxnId="{A606DCF9-3951-471A-AC18-261C8029714F}">
      <dgm:prSet/>
      <dgm:spPr/>
      <dgm:t>
        <a:bodyPr/>
        <a:lstStyle/>
        <a:p>
          <a:endParaRPr lang="en-US"/>
        </a:p>
      </dgm:t>
    </dgm:pt>
    <dgm:pt modelId="{96AE9142-8309-4A39-8CEB-7A1424747D32}" type="parTrans" cxnId="{A606DCF9-3951-471A-AC18-261C8029714F}">
      <dgm:prSet/>
      <dgm:spPr/>
      <dgm:t>
        <a:bodyPr/>
        <a:lstStyle/>
        <a:p>
          <a:endParaRPr lang="en-US"/>
        </a:p>
      </dgm:t>
    </dgm:pt>
    <dgm:pt modelId="{73E36E5E-787D-4C2D-AA34-60134F3AC138}">
      <dgm:prSet phldrT="[Text]" custT="1"/>
      <dgm:spPr/>
      <dgm:t>
        <a:bodyPr/>
        <a:lstStyle/>
        <a:p>
          <a:pPr>
            <a:buFont typeface="Arial" panose="020B0604020202020204" pitchFamily="34" charset="0"/>
            <a:buChar char="•"/>
          </a:pPr>
          <a:r>
            <a:rPr lang="en-US" sz="1200" dirty="0"/>
            <a:t>Prioritization Dashboard</a:t>
          </a:r>
        </a:p>
      </dgm:t>
    </dgm:pt>
    <dgm:pt modelId="{979A5CF2-F22C-4EE5-A4C5-214FF374DA05}" type="parTrans" cxnId="{B17A84E4-53A9-4079-A028-81D76578440C}">
      <dgm:prSet/>
      <dgm:spPr/>
      <dgm:t>
        <a:bodyPr/>
        <a:lstStyle/>
        <a:p>
          <a:endParaRPr lang="en-US"/>
        </a:p>
      </dgm:t>
    </dgm:pt>
    <dgm:pt modelId="{8DE22E25-E133-43DC-847F-6678447FBACA}" type="sibTrans" cxnId="{B17A84E4-53A9-4079-A028-81D76578440C}">
      <dgm:prSet/>
      <dgm:spPr/>
      <dgm:t>
        <a:bodyPr/>
        <a:lstStyle/>
        <a:p>
          <a:endParaRPr lang="en-US"/>
        </a:p>
      </dgm:t>
    </dgm:pt>
    <dgm:pt modelId="{E7B48858-6B0D-4890-AA16-55F9405FD1A1}" type="pres">
      <dgm:prSet presAssocID="{3BE191D5-B5C8-45E8-BB86-E6AD3FB4C6B6}" presName="Name0" presStyleCnt="0">
        <dgm:presLayoutVars>
          <dgm:dir/>
          <dgm:animOne val="branch"/>
          <dgm:animLvl val="lvl"/>
        </dgm:presLayoutVars>
      </dgm:prSet>
      <dgm:spPr/>
    </dgm:pt>
    <dgm:pt modelId="{68F309A4-5A7E-44EB-99BF-E4EAC2361B83}" type="pres">
      <dgm:prSet presAssocID="{6EC77FDD-155B-4513-97D0-D35D1CA103FC}" presName="chaos" presStyleCnt="0"/>
      <dgm:spPr/>
    </dgm:pt>
    <dgm:pt modelId="{6BA5A51F-D8F0-4272-8C43-229C6CF2F2C6}" type="pres">
      <dgm:prSet presAssocID="{6EC77FDD-155B-4513-97D0-D35D1CA103FC}" presName="parTx1" presStyleLbl="revTx" presStyleIdx="0" presStyleCnt="5"/>
      <dgm:spPr/>
    </dgm:pt>
    <dgm:pt modelId="{3FEE6F17-F950-464C-98B0-11B75AF1E254}" type="pres">
      <dgm:prSet presAssocID="{6EC77FDD-155B-4513-97D0-D35D1CA103FC}" presName="desTx1" presStyleLbl="revTx" presStyleIdx="1" presStyleCnt="5">
        <dgm:presLayoutVars>
          <dgm:bulletEnabled val="1"/>
        </dgm:presLayoutVars>
      </dgm:prSet>
      <dgm:spPr/>
    </dgm:pt>
    <dgm:pt modelId="{B1C03876-0386-4A23-9018-CBDB0544378C}" type="pres">
      <dgm:prSet presAssocID="{6EC77FDD-155B-4513-97D0-D35D1CA103FC}" presName="c1" presStyleLbl="node1" presStyleIdx="0" presStyleCnt="19"/>
      <dgm:spPr/>
    </dgm:pt>
    <dgm:pt modelId="{51C35A40-C98F-485B-B36E-D0A7D1F7A212}" type="pres">
      <dgm:prSet presAssocID="{6EC77FDD-155B-4513-97D0-D35D1CA103FC}" presName="c2" presStyleLbl="node1" presStyleIdx="1" presStyleCnt="19"/>
      <dgm:spPr/>
    </dgm:pt>
    <dgm:pt modelId="{71BF0536-71DB-49E2-8EC2-6E8A688B019D}" type="pres">
      <dgm:prSet presAssocID="{6EC77FDD-155B-4513-97D0-D35D1CA103FC}" presName="c3" presStyleLbl="node1" presStyleIdx="2" presStyleCnt="19"/>
      <dgm:spPr/>
    </dgm:pt>
    <dgm:pt modelId="{1711D217-31D4-4033-A16C-F38E8ADF8B51}" type="pres">
      <dgm:prSet presAssocID="{6EC77FDD-155B-4513-97D0-D35D1CA103FC}" presName="c4" presStyleLbl="node1" presStyleIdx="3" presStyleCnt="19"/>
      <dgm:spPr/>
    </dgm:pt>
    <dgm:pt modelId="{FF7A651A-EB67-425B-945A-081E2B876345}" type="pres">
      <dgm:prSet presAssocID="{6EC77FDD-155B-4513-97D0-D35D1CA103FC}" presName="c5" presStyleLbl="node1" presStyleIdx="4" presStyleCnt="19"/>
      <dgm:spPr/>
    </dgm:pt>
    <dgm:pt modelId="{48D10B0B-723C-411A-B828-E0D885DDB3A7}" type="pres">
      <dgm:prSet presAssocID="{6EC77FDD-155B-4513-97D0-D35D1CA103FC}" presName="c6" presStyleLbl="node1" presStyleIdx="5" presStyleCnt="19"/>
      <dgm:spPr/>
    </dgm:pt>
    <dgm:pt modelId="{83F029B4-1AB7-476A-9628-6E1C4E9F77A4}" type="pres">
      <dgm:prSet presAssocID="{6EC77FDD-155B-4513-97D0-D35D1CA103FC}" presName="c7" presStyleLbl="node1" presStyleIdx="6" presStyleCnt="19"/>
      <dgm:spPr/>
    </dgm:pt>
    <dgm:pt modelId="{A51594C1-6105-4540-B5A0-0ED2E88973C3}" type="pres">
      <dgm:prSet presAssocID="{6EC77FDD-155B-4513-97D0-D35D1CA103FC}" presName="c8" presStyleLbl="node1" presStyleIdx="7" presStyleCnt="19"/>
      <dgm:spPr/>
    </dgm:pt>
    <dgm:pt modelId="{0DD207D5-77FE-4C1A-8640-73929241BAC3}" type="pres">
      <dgm:prSet presAssocID="{6EC77FDD-155B-4513-97D0-D35D1CA103FC}" presName="c9" presStyleLbl="node1" presStyleIdx="8" presStyleCnt="19"/>
      <dgm:spPr/>
    </dgm:pt>
    <dgm:pt modelId="{1F76066F-A913-453F-95CC-CD62A03BAA2F}" type="pres">
      <dgm:prSet presAssocID="{6EC77FDD-155B-4513-97D0-D35D1CA103FC}" presName="c10" presStyleLbl="node1" presStyleIdx="9" presStyleCnt="19"/>
      <dgm:spPr/>
    </dgm:pt>
    <dgm:pt modelId="{5B26B3C1-7218-49BD-99F8-453CA43FCF29}" type="pres">
      <dgm:prSet presAssocID="{6EC77FDD-155B-4513-97D0-D35D1CA103FC}" presName="c11" presStyleLbl="node1" presStyleIdx="10" presStyleCnt="19"/>
      <dgm:spPr/>
    </dgm:pt>
    <dgm:pt modelId="{1B65B378-4AA8-41CE-BFB5-7862165086D1}" type="pres">
      <dgm:prSet presAssocID="{6EC77FDD-155B-4513-97D0-D35D1CA103FC}" presName="c12" presStyleLbl="node1" presStyleIdx="11" presStyleCnt="19"/>
      <dgm:spPr/>
    </dgm:pt>
    <dgm:pt modelId="{60762546-5846-477B-B74A-DF8AC9140E18}" type="pres">
      <dgm:prSet presAssocID="{6EC77FDD-155B-4513-97D0-D35D1CA103FC}" presName="c13" presStyleLbl="node1" presStyleIdx="12" presStyleCnt="19"/>
      <dgm:spPr/>
    </dgm:pt>
    <dgm:pt modelId="{315AB242-AEAE-4933-BB77-F6747CB5F301}" type="pres">
      <dgm:prSet presAssocID="{6EC77FDD-155B-4513-97D0-D35D1CA103FC}" presName="c14" presStyleLbl="node1" presStyleIdx="13" presStyleCnt="19"/>
      <dgm:spPr/>
    </dgm:pt>
    <dgm:pt modelId="{345E8F98-E346-4B04-8134-E32864391F7E}" type="pres">
      <dgm:prSet presAssocID="{6EC77FDD-155B-4513-97D0-D35D1CA103FC}" presName="c15" presStyleLbl="node1" presStyleIdx="14" presStyleCnt="19"/>
      <dgm:spPr/>
    </dgm:pt>
    <dgm:pt modelId="{6D4A3373-5E5C-43EC-BB93-478F97543FD0}" type="pres">
      <dgm:prSet presAssocID="{6EC77FDD-155B-4513-97D0-D35D1CA103FC}" presName="c16" presStyleLbl="node1" presStyleIdx="15" presStyleCnt="19"/>
      <dgm:spPr/>
    </dgm:pt>
    <dgm:pt modelId="{0750D7D5-313A-4EB9-B5E4-FA14A5A3011A}" type="pres">
      <dgm:prSet presAssocID="{6EC77FDD-155B-4513-97D0-D35D1CA103FC}" presName="c17" presStyleLbl="node1" presStyleIdx="16" presStyleCnt="19"/>
      <dgm:spPr/>
    </dgm:pt>
    <dgm:pt modelId="{6692672E-4B8A-46F3-A516-23704B126D6E}" type="pres">
      <dgm:prSet presAssocID="{6EC77FDD-155B-4513-97D0-D35D1CA103FC}" presName="c18" presStyleLbl="node1" presStyleIdx="17" presStyleCnt="19"/>
      <dgm:spPr/>
    </dgm:pt>
    <dgm:pt modelId="{A8F151E3-C843-47BD-B023-E94F5E8CAE93}" type="pres">
      <dgm:prSet presAssocID="{90645D5D-F29F-4438-9F68-2B768EDE3527}" presName="chevronComposite1" presStyleCnt="0"/>
      <dgm:spPr/>
    </dgm:pt>
    <dgm:pt modelId="{B7479EF5-8E42-4243-B3B3-BEAB4B642DA5}" type="pres">
      <dgm:prSet presAssocID="{90645D5D-F29F-4438-9F68-2B768EDE3527}" presName="chevron1" presStyleLbl="sibTrans2D1" presStyleIdx="0" presStyleCnt="2"/>
      <dgm:spPr/>
    </dgm:pt>
    <dgm:pt modelId="{83BC34C3-5EC7-4323-A56A-B8CA73CE801F}" type="pres">
      <dgm:prSet presAssocID="{90645D5D-F29F-4438-9F68-2B768EDE3527}" presName="spChevron1" presStyleCnt="0"/>
      <dgm:spPr/>
    </dgm:pt>
    <dgm:pt modelId="{5CDEB13A-31C0-4D66-B811-2ED035BB574C}" type="pres">
      <dgm:prSet presAssocID="{8E369B4E-4A1F-4A8B-8860-AB7A1D3F01E7}" presName="middle" presStyleCnt="0"/>
      <dgm:spPr/>
    </dgm:pt>
    <dgm:pt modelId="{B14D06BB-0B92-407C-B8D4-ADC224B08023}" type="pres">
      <dgm:prSet presAssocID="{8E369B4E-4A1F-4A8B-8860-AB7A1D3F01E7}" presName="parTxMid" presStyleLbl="revTx" presStyleIdx="2" presStyleCnt="5"/>
      <dgm:spPr/>
    </dgm:pt>
    <dgm:pt modelId="{44B26056-859B-4AB0-9DA5-F742347B72D3}" type="pres">
      <dgm:prSet presAssocID="{8E369B4E-4A1F-4A8B-8860-AB7A1D3F01E7}" presName="desTxMid" presStyleLbl="revTx" presStyleIdx="3" presStyleCnt="5" custLinFactNeighborX="-7511" custLinFactNeighborY="-35135">
        <dgm:presLayoutVars>
          <dgm:bulletEnabled val="1"/>
        </dgm:presLayoutVars>
      </dgm:prSet>
      <dgm:spPr/>
    </dgm:pt>
    <dgm:pt modelId="{7F7A064F-9419-4D8B-8F07-675EBD389C5F}" type="pres">
      <dgm:prSet presAssocID="{8E369B4E-4A1F-4A8B-8860-AB7A1D3F01E7}" presName="spMid" presStyleCnt="0"/>
      <dgm:spPr/>
    </dgm:pt>
    <dgm:pt modelId="{4748F157-BB3F-43F2-B860-EF5E2BE0FF13}" type="pres">
      <dgm:prSet presAssocID="{FF18371F-E315-436F-AFFB-B4698D441347}" presName="chevronComposite1" presStyleCnt="0"/>
      <dgm:spPr/>
    </dgm:pt>
    <dgm:pt modelId="{831E628F-B3D2-4526-ABCC-7E8387DF7B03}" type="pres">
      <dgm:prSet presAssocID="{FF18371F-E315-436F-AFFB-B4698D441347}" presName="chevron1" presStyleLbl="sibTrans2D1" presStyleIdx="1" presStyleCnt="2"/>
      <dgm:spPr/>
    </dgm:pt>
    <dgm:pt modelId="{E9EF6767-07D5-42AB-B03D-C34D8B771F0B}" type="pres">
      <dgm:prSet presAssocID="{FF18371F-E315-436F-AFFB-B4698D441347}" presName="spChevron1" presStyleCnt="0"/>
      <dgm:spPr/>
    </dgm:pt>
    <dgm:pt modelId="{D0B68A28-1FB3-4D33-9DB0-13D0C79A9510}" type="pres">
      <dgm:prSet presAssocID="{7E234EC0-3FB4-442E-A8F1-4BC40FF221C6}" presName="last" presStyleCnt="0"/>
      <dgm:spPr/>
    </dgm:pt>
    <dgm:pt modelId="{E420CBD2-35CC-4C07-965B-36ECB257579A}" type="pres">
      <dgm:prSet presAssocID="{7E234EC0-3FB4-442E-A8F1-4BC40FF221C6}" presName="circleTx" presStyleLbl="node1" presStyleIdx="18" presStyleCnt="19"/>
      <dgm:spPr/>
    </dgm:pt>
    <dgm:pt modelId="{5BB2438E-509A-406B-A8CB-F0CC43BC4B14}" type="pres">
      <dgm:prSet presAssocID="{7E234EC0-3FB4-442E-A8F1-4BC40FF221C6}" presName="desTxN" presStyleLbl="revTx" presStyleIdx="4" presStyleCnt="5">
        <dgm:presLayoutVars>
          <dgm:bulletEnabled val="1"/>
        </dgm:presLayoutVars>
      </dgm:prSet>
      <dgm:spPr/>
    </dgm:pt>
    <dgm:pt modelId="{96802912-671A-4C63-A617-C9CB5C57E939}" type="pres">
      <dgm:prSet presAssocID="{7E234EC0-3FB4-442E-A8F1-4BC40FF221C6}" presName="spN" presStyleCnt="0"/>
      <dgm:spPr/>
    </dgm:pt>
  </dgm:ptLst>
  <dgm:cxnLst>
    <dgm:cxn modelId="{DEDF9605-186E-4278-BE3E-D0464E498360}" srcId="{6EC77FDD-155B-4513-97D0-D35D1CA103FC}" destId="{FCCD802D-A8FA-4B91-A12D-AF5D12F639D6}" srcOrd="0" destOrd="0" parTransId="{12BF7C72-C294-4632-AE7D-0F8A2C35E85D}" sibTransId="{4F132259-7B10-4900-A9CE-5C69859F984F}"/>
    <dgm:cxn modelId="{D97F9914-359D-4A86-8225-D2BE04EF2EC1}" srcId="{3BE191D5-B5C8-45E8-BB86-E6AD3FB4C6B6}" destId="{8E369B4E-4A1F-4A8B-8860-AB7A1D3F01E7}" srcOrd="1" destOrd="0" parTransId="{BE9EB2A4-3E71-4775-842D-F7897B261282}" sibTransId="{FF18371F-E315-436F-AFFB-B4698D441347}"/>
    <dgm:cxn modelId="{41FE4C2E-8483-4AC6-95CC-CD126D60366F}" srcId="{3BE191D5-B5C8-45E8-BB86-E6AD3FB4C6B6}" destId="{6EC77FDD-155B-4513-97D0-D35D1CA103FC}" srcOrd="0" destOrd="0" parTransId="{57D5416E-0520-44CA-89E8-BF69E412E414}" sibTransId="{90645D5D-F29F-4438-9F68-2B768EDE3527}"/>
    <dgm:cxn modelId="{6178285D-3412-46F1-AAEF-62450AB33D82}" srcId="{6EC77FDD-155B-4513-97D0-D35D1CA103FC}" destId="{049BCE9E-ADD8-4D18-8069-EDFB9F001637}" srcOrd="1" destOrd="0" parTransId="{BCDC6488-2BEC-45CA-9E18-91C36A3A8081}" sibTransId="{02FAFE29-9426-43B8-A4FD-2F45EE198F36}"/>
    <dgm:cxn modelId="{D5792245-60A1-4AD1-8D09-2CA65B08C17E}" srcId="{8E369B4E-4A1F-4A8B-8860-AB7A1D3F01E7}" destId="{AD76934A-A460-454A-8535-31ED3897B830}" srcOrd="0" destOrd="0" parTransId="{2B03BCBA-9FEB-4FFA-B849-CF3C942AEA24}" sibTransId="{DD7CDBEA-752E-4094-A79D-6E77BAEE533B}"/>
    <dgm:cxn modelId="{3E6B346B-6C17-4AFB-97AF-5FDF9FE399C8}" type="presOf" srcId="{7E234EC0-3FB4-442E-A8F1-4BC40FF221C6}" destId="{E420CBD2-35CC-4C07-965B-36ECB257579A}" srcOrd="0" destOrd="0" presId="urn:microsoft.com/office/officeart/2009/3/layout/RandomtoResultProcess"/>
    <dgm:cxn modelId="{E570444F-450B-47F2-8FB8-964C38B8A0D6}" type="presOf" srcId="{AD76934A-A460-454A-8535-31ED3897B830}" destId="{44B26056-859B-4AB0-9DA5-F742347B72D3}" srcOrd="0" destOrd="0" presId="urn:microsoft.com/office/officeart/2009/3/layout/RandomtoResultProcess"/>
    <dgm:cxn modelId="{C9867C58-E363-4D4D-9B56-F19065AFA4B0}" type="presOf" srcId="{3BE191D5-B5C8-45E8-BB86-E6AD3FB4C6B6}" destId="{E7B48858-6B0D-4890-AA16-55F9405FD1A1}" srcOrd="0" destOrd="0" presId="urn:microsoft.com/office/officeart/2009/3/layout/RandomtoResultProcess"/>
    <dgm:cxn modelId="{A74AB67A-EEAA-4ECF-B0A0-B9218DB28112}" type="presOf" srcId="{0E69027E-4186-49B9-A2E6-89287354266D}" destId="{5BB2438E-509A-406B-A8CB-F0CC43BC4B14}" srcOrd="0" destOrd="2" presId="urn:microsoft.com/office/officeart/2009/3/layout/RandomtoResultProcess"/>
    <dgm:cxn modelId="{B66BCD7B-5E26-4244-82BB-C3498806E49D}" srcId="{3BE191D5-B5C8-45E8-BB86-E6AD3FB4C6B6}" destId="{7E234EC0-3FB4-442E-A8F1-4BC40FF221C6}" srcOrd="2" destOrd="0" parTransId="{15887E81-022C-42CB-AC6F-8F20555F48F3}" sibTransId="{3E435C24-B252-49A8-99E7-59BD478106E9}"/>
    <dgm:cxn modelId="{1BF10AA2-3ACB-4A08-B824-0A80D4B1CE58}" type="presOf" srcId="{8E369B4E-4A1F-4A8B-8860-AB7A1D3F01E7}" destId="{B14D06BB-0B92-407C-B8D4-ADC224B08023}" srcOrd="0" destOrd="0" presId="urn:microsoft.com/office/officeart/2009/3/layout/RandomtoResultProcess"/>
    <dgm:cxn modelId="{469CA7AC-A034-4949-AF2F-33D0F489614D}" srcId="{7E234EC0-3FB4-442E-A8F1-4BC40FF221C6}" destId="{B7BA0D90-D783-4A03-9751-DE8022521B7B}" srcOrd="0" destOrd="0" parTransId="{208666E0-F84E-4C60-A462-1CE00CD5A702}" sibTransId="{217D3806-A231-43F3-A99D-FDCE561DDA38}"/>
    <dgm:cxn modelId="{BEE7C2BB-9A46-4EE7-A601-C30338627088}" type="presOf" srcId="{B7BA0D90-D783-4A03-9751-DE8022521B7B}" destId="{5BB2438E-509A-406B-A8CB-F0CC43BC4B14}" srcOrd="0" destOrd="0" presId="urn:microsoft.com/office/officeart/2009/3/layout/RandomtoResultProcess"/>
    <dgm:cxn modelId="{4298AFC6-7030-4046-9D47-3F8F9E481457}" type="presOf" srcId="{FCCD802D-A8FA-4B91-A12D-AF5D12F639D6}" destId="{3FEE6F17-F950-464C-98B0-11B75AF1E254}" srcOrd="0" destOrd="0" presId="urn:microsoft.com/office/officeart/2009/3/layout/RandomtoResultProcess"/>
    <dgm:cxn modelId="{BD6FF2D7-4D73-4A6E-9E83-93E3B6C2F237}" type="presOf" srcId="{73E36E5E-787D-4C2D-AA34-60134F3AC138}" destId="{5BB2438E-509A-406B-A8CB-F0CC43BC4B14}" srcOrd="0" destOrd="1" presId="urn:microsoft.com/office/officeart/2009/3/layout/RandomtoResultProcess"/>
    <dgm:cxn modelId="{B17A84E4-53A9-4079-A028-81D76578440C}" srcId="{7E234EC0-3FB4-442E-A8F1-4BC40FF221C6}" destId="{73E36E5E-787D-4C2D-AA34-60134F3AC138}" srcOrd="1" destOrd="0" parTransId="{979A5CF2-F22C-4EE5-A4C5-214FF374DA05}" sibTransId="{8DE22E25-E133-43DC-847F-6678447FBACA}"/>
    <dgm:cxn modelId="{D8861EF3-D320-4B58-8CE4-C320349E4B98}" type="presOf" srcId="{049BCE9E-ADD8-4D18-8069-EDFB9F001637}" destId="{3FEE6F17-F950-464C-98B0-11B75AF1E254}" srcOrd="0" destOrd="1" presId="urn:microsoft.com/office/officeart/2009/3/layout/RandomtoResultProcess"/>
    <dgm:cxn modelId="{C0D893F3-A9D7-4C0C-AA7C-FB48610B83E5}" type="presOf" srcId="{6EC77FDD-155B-4513-97D0-D35D1CA103FC}" destId="{6BA5A51F-D8F0-4272-8C43-229C6CF2F2C6}" srcOrd="0" destOrd="0" presId="urn:microsoft.com/office/officeart/2009/3/layout/RandomtoResultProcess"/>
    <dgm:cxn modelId="{A606DCF9-3951-471A-AC18-261C8029714F}" srcId="{7E234EC0-3FB4-442E-A8F1-4BC40FF221C6}" destId="{0E69027E-4186-49B9-A2E6-89287354266D}" srcOrd="2" destOrd="0" parTransId="{96AE9142-8309-4A39-8CEB-7A1424747D32}" sibTransId="{A3CCC2EF-B161-468B-AA5C-7536020852C2}"/>
    <dgm:cxn modelId="{1F6045C8-31DF-4688-97E8-723607C9B3B6}" type="presParOf" srcId="{E7B48858-6B0D-4890-AA16-55F9405FD1A1}" destId="{68F309A4-5A7E-44EB-99BF-E4EAC2361B83}" srcOrd="0" destOrd="0" presId="urn:microsoft.com/office/officeart/2009/3/layout/RandomtoResultProcess"/>
    <dgm:cxn modelId="{6616CDA0-2C67-4B3B-B8B1-D56498001E3B}" type="presParOf" srcId="{68F309A4-5A7E-44EB-99BF-E4EAC2361B83}" destId="{6BA5A51F-D8F0-4272-8C43-229C6CF2F2C6}" srcOrd="0" destOrd="0" presId="urn:microsoft.com/office/officeart/2009/3/layout/RandomtoResultProcess"/>
    <dgm:cxn modelId="{B83F8087-A59F-446D-97F5-D770CE29A157}" type="presParOf" srcId="{68F309A4-5A7E-44EB-99BF-E4EAC2361B83}" destId="{3FEE6F17-F950-464C-98B0-11B75AF1E254}" srcOrd="1" destOrd="0" presId="urn:microsoft.com/office/officeart/2009/3/layout/RandomtoResultProcess"/>
    <dgm:cxn modelId="{161B979B-5CFD-47A5-B8D4-7F6624D15B9C}" type="presParOf" srcId="{68F309A4-5A7E-44EB-99BF-E4EAC2361B83}" destId="{B1C03876-0386-4A23-9018-CBDB0544378C}" srcOrd="2" destOrd="0" presId="urn:microsoft.com/office/officeart/2009/3/layout/RandomtoResultProcess"/>
    <dgm:cxn modelId="{7BCB407B-D49D-4ECD-980B-FDEA2156F986}" type="presParOf" srcId="{68F309A4-5A7E-44EB-99BF-E4EAC2361B83}" destId="{51C35A40-C98F-485B-B36E-D0A7D1F7A212}" srcOrd="3" destOrd="0" presId="urn:microsoft.com/office/officeart/2009/3/layout/RandomtoResultProcess"/>
    <dgm:cxn modelId="{1FB8E0E5-3484-42D4-90B0-DA91C2CECF56}" type="presParOf" srcId="{68F309A4-5A7E-44EB-99BF-E4EAC2361B83}" destId="{71BF0536-71DB-49E2-8EC2-6E8A688B019D}" srcOrd="4" destOrd="0" presId="urn:microsoft.com/office/officeart/2009/3/layout/RandomtoResultProcess"/>
    <dgm:cxn modelId="{EB59F82C-4829-48F6-8C7C-B29CB2AE1244}" type="presParOf" srcId="{68F309A4-5A7E-44EB-99BF-E4EAC2361B83}" destId="{1711D217-31D4-4033-A16C-F38E8ADF8B51}" srcOrd="5" destOrd="0" presId="urn:microsoft.com/office/officeart/2009/3/layout/RandomtoResultProcess"/>
    <dgm:cxn modelId="{2F7B3885-B5E9-4A0D-9985-E33428CC0F35}" type="presParOf" srcId="{68F309A4-5A7E-44EB-99BF-E4EAC2361B83}" destId="{FF7A651A-EB67-425B-945A-081E2B876345}" srcOrd="6" destOrd="0" presId="urn:microsoft.com/office/officeart/2009/3/layout/RandomtoResultProcess"/>
    <dgm:cxn modelId="{BFF19EF7-3D5B-4607-9AB0-27E5D9232C58}" type="presParOf" srcId="{68F309A4-5A7E-44EB-99BF-E4EAC2361B83}" destId="{48D10B0B-723C-411A-B828-E0D885DDB3A7}" srcOrd="7" destOrd="0" presId="urn:microsoft.com/office/officeart/2009/3/layout/RandomtoResultProcess"/>
    <dgm:cxn modelId="{78C58E7B-0AE0-48FF-9892-7368369655BD}" type="presParOf" srcId="{68F309A4-5A7E-44EB-99BF-E4EAC2361B83}" destId="{83F029B4-1AB7-476A-9628-6E1C4E9F77A4}" srcOrd="8" destOrd="0" presId="urn:microsoft.com/office/officeart/2009/3/layout/RandomtoResultProcess"/>
    <dgm:cxn modelId="{44EBE934-C36F-410A-8472-2FF110FC26F9}" type="presParOf" srcId="{68F309A4-5A7E-44EB-99BF-E4EAC2361B83}" destId="{A51594C1-6105-4540-B5A0-0ED2E88973C3}" srcOrd="9" destOrd="0" presId="urn:microsoft.com/office/officeart/2009/3/layout/RandomtoResultProcess"/>
    <dgm:cxn modelId="{317C0BC4-192D-42EB-A93B-BEB8FE9A3BDF}" type="presParOf" srcId="{68F309A4-5A7E-44EB-99BF-E4EAC2361B83}" destId="{0DD207D5-77FE-4C1A-8640-73929241BAC3}" srcOrd="10" destOrd="0" presId="urn:microsoft.com/office/officeart/2009/3/layout/RandomtoResultProcess"/>
    <dgm:cxn modelId="{C0E7DEC2-157D-46A2-9C89-1C4E038EC373}" type="presParOf" srcId="{68F309A4-5A7E-44EB-99BF-E4EAC2361B83}" destId="{1F76066F-A913-453F-95CC-CD62A03BAA2F}" srcOrd="11" destOrd="0" presId="urn:microsoft.com/office/officeart/2009/3/layout/RandomtoResultProcess"/>
    <dgm:cxn modelId="{E821E39C-396D-4BE8-87A6-C284E99E445C}" type="presParOf" srcId="{68F309A4-5A7E-44EB-99BF-E4EAC2361B83}" destId="{5B26B3C1-7218-49BD-99F8-453CA43FCF29}" srcOrd="12" destOrd="0" presId="urn:microsoft.com/office/officeart/2009/3/layout/RandomtoResultProcess"/>
    <dgm:cxn modelId="{5D947503-7BB8-4678-82DB-9E388A273065}" type="presParOf" srcId="{68F309A4-5A7E-44EB-99BF-E4EAC2361B83}" destId="{1B65B378-4AA8-41CE-BFB5-7862165086D1}" srcOrd="13" destOrd="0" presId="urn:microsoft.com/office/officeart/2009/3/layout/RandomtoResultProcess"/>
    <dgm:cxn modelId="{AF4695F9-0AE8-4F57-AD32-59362578DF88}" type="presParOf" srcId="{68F309A4-5A7E-44EB-99BF-E4EAC2361B83}" destId="{60762546-5846-477B-B74A-DF8AC9140E18}" srcOrd="14" destOrd="0" presId="urn:microsoft.com/office/officeart/2009/3/layout/RandomtoResultProcess"/>
    <dgm:cxn modelId="{95DEAB46-C47D-4D42-8BA0-C561FE43B1AE}" type="presParOf" srcId="{68F309A4-5A7E-44EB-99BF-E4EAC2361B83}" destId="{315AB242-AEAE-4933-BB77-F6747CB5F301}" srcOrd="15" destOrd="0" presId="urn:microsoft.com/office/officeart/2009/3/layout/RandomtoResultProcess"/>
    <dgm:cxn modelId="{1BF62627-7493-4A7D-AE42-F32FFE2FEAB3}" type="presParOf" srcId="{68F309A4-5A7E-44EB-99BF-E4EAC2361B83}" destId="{345E8F98-E346-4B04-8134-E32864391F7E}" srcOrd="16" destOrd="0" presId="urn:microsoft.com/office/officeart/2009/3/layout/RandomtoResultProcess"/>
    <dgm:cxn modelId="{8CD14C4D-96B7-46B5-9795-48E06251EA19}" type="presParOf" srcId="{68F309A4-5A7E-44EB-99BF-E4EAC2361B83}" destId="{6D4A3373-5E5C-43EC-BB93-478F97543FD0}" srcOrd="17" destOrd="0" presId="urn:microsoft.com/office/officeart/2009/3/layout/RandomtoResultProcess"/>
    <dgm:cxn modelId="{423D5863-5FAA-4184-B9E6-5005A7F25E3C}" type="presParOf" srcId="{68F309A4-5A7E-44EB-99BF-E4EAC2361B83}" destId="{0750D7D5-313A-4EB9-B5E4-FA14A5A3011A}" srcOrd="18" destOrd="0" presId="urn:microsoft.com/office/officeart/2009/3/layout/RandomtoResultProcess"/>
    <dgm:cxn modelId="{5ACC6E5D-B39D-4643-9CCE-1F4C3E507F25}" type="presParOf" srcId="{68F309A4-5A7E-44EB-99BF-E4EAC2361B83}" destId="{6692672E-4B8A-46F3-A516-23704B126D6E}" srcOrd="19" destOrd="0" presId="urn:microsoft.com/office/officeart/2009/3/layout/RandomtoResultProcess"/>
    <dgm:cxn modelId="{DE4148D4-C0D9-41EF-A73F-088FE5A929AD}" type="presParOf" srcId="{E7B48858-6B0D-4890-AA16-55F9405FD1A1}" destId="{A8F151E3-C843-47BD-B023-E94F5E8CAE93}" srcOrd="1" destOrd="0" presId="urn:microsoft.com/office/officeart/2009/3/layout/RandomtoResultProcess"/>
    <dgm:cxn modelId="{EDA8CAC4-B609-4FD7-A09B-8349A4BFA60E}" type="presParOf" srcId="{A8F151E3-C843-47BD-B023-E94F5E8CAE93}" destId="{B7479EF5-8E42-4243-B3B3-BEAB4B642DA5}" srcOrd="0" destOrd="0" presId="urn:microsoft.com/office/officeart/2009/3/layout/RandomtoResultProcess"/>
    <dgm:cxn modelId="{2C057E70-005F-4CF0-BBA7-68516D66709B}" type="presParOf" srcId="{A8F151E3-C843-47BD-B023-E94F5E8CAE93}" destId="{83BC34C3-5EC7-4323-A56A-B8CA73CE801F}" srcOrd="1" destOrd="0" presId="urn:microsoft.com/office/officeart/2009/3/layout/RandomtoResultProcess"/>
    <dgm:cxn modelId="{249C981B-7819-4AD0-B189-3C3E8BB7CE4D}" type="presParOf" srcId="{E7B48858-6B0D-4890-AA16-55F9405FD1A1}" destId="{5CDEB13A-31C0-4D66-B811-2ED035BB574C}" srcOrd="2" destOrd="0" presId="urn:microsoft.com/office/officeart/2009/3/layout/RandomtoResultProcess"/>
    <dgm:cxn modelId="{907A8932-5003-482B-AFC3-51B48076D228}" type="presParOf" srcId="{5CDEB13A-31C0-4D66-B811-2ED035BB574C}" destId="{B14D06BB-0B92-407C-B8D4-ADC224B08023}" srcOrd="0" destOrd="0" presId="urn:microsoft.com/office/officeart/2009/3/layout/RandomtoResultProcess"/>
    <dgm:cxn modelId="{1A3D35BE-ACCC-40B6-B200-CDD8F822D7FB}" type="presParOf" srcId="{5CDEB13A-31C0-4D66-B811-2ED035BB574C}" destId="{44B26056-859B-4AB0-9DA5-F742347B72D3}" srcOrd="1" destOrd="0" presId="urn:microsoft.com/office/officeart/2009/3/layout/RandomtoResultProcess"/>
    <dgm:cxn modelId="{62D801B0-8A55-444F-A153-08E2777B8F3A}" type="presParOf" srcId="{5CDEB13A-31C0-4D66-B811-2ED035BB574C}" destId="{7F7A064F-9419-4D8B-8F07-675EBD389C5F}" srcOrd="2" destOrd="0" presId="urn:microsoft.com/office/officeart/2009/3/layout/RandomtoResultProcess"/>
    <dgm:cxn modelId="{4B34ACAE-38CB-4747-BAD2-7709B3B886C9}" type="presParOf" srcId="{E7B48858-6B0D-4890-AA16-55F9405FD1A1}" destId="{4748F157-BB3F-43F2-B860-EF5E2BE0FF13}" srcOrd="3" destOrd="0" presId="urn:microsoft.com/office/officeart/2009/3/layout/RandomtoResultProcess"/>
    <dgm:cxn modelId="{C33C9107-A409-43AC-A1F7-566DACD0A6E5}" type="presParOf" srcId="{4748F157-BB3F-43F2-B860-EF5E2BE0FF13}" destId="{831E628F-B3D2-4526-ABCC-7E8387DF7B03}" srcOrd="0" destOrd="0" presId="urn:microsoft.com/office/officeart/2009/3/layout/RandomtoResultProcess"/>
    <dgm:cxn modelId="{5264B672-6541-490E-A05B-ED9B74238897}" type="presParOf" srcId="{4748F157-BB3F-43F2-B860-EF5E2BE0FF13}" destId="{E9EF6767-07D5-42AB-B03D-C34D8B771F0B}" srcOrd="1" destOrd="0" presId="urn:microsoft.com/office/officeart/2009/3/layout/RandomtoResultProcess"/>
    <dgm:cxn modelId="{6BB3E5E1-DC4A-43CB-9FAF-F3F265F4F047}" type="presParOf" srcId="{E7B48858-6B0D-4890-AA16-55F9405FD1A1}" destId="{D0B68A28-1FB3-4D33-9DB0-13D0C79A9510}" srcOrd="4" destOrd="0" presId="urn:microsoft.com/office/officeart/2009/3/layout/RandomtoResultProcess"/>
    <dgm:cxn modelId="{9C1C29C2-6A62-4182-9DE5-CA4B2FC5F25C}" type="presParOf" srcId="{D0B68A28-1FB3-4D33-9DB0-13D0C79A9510}" destId="{E420CBD2-35CC-4C07-965B-36ECB257579A}" srcOrd="0" destOrd="0" presId="urn:microsoft.com/office/officeart/2009/3/layout/RandomtoResultProcess"/>
    <dgm:cxn modelId="{FB7107C6-69BE-4BC9-AF5A-A316561E9E3A}" type="presParOf" srcId="{D0B68A28-1FB3-4D33-9DB0-13D0C79A9510}" destId="{5BB2438E-509A-406B-A8CB-F0CC43BC4B14}" srcOrd="1" destOrd="0" presId="urn:microsoft.com/office/officeart/2009/3/layout/RandomtoResultProcess"/>
    <dgm:cxn modelId="{4A2634E7-91C0-4DC3-AB83-AB47E181EF80}" type="presParOf" srcId="{D0B68A28-1FB3-4D33-9DB0-13D0C79A9510}" destId="{96802912-671A-4C63-A617-C9CB5C57E939}"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A7E73-8833-4572-85EC-24175E20FAA5}">
      <dsp:nvSpPr>
        <dsp:cNvPr id="0" name=""/>
        <dsp:cNvSpPr/>
      </dsp:nvSpPr>
      <dsp:spPr>
        <a:xfrm>
          <a:off x="4217121" y="997203"/>
          <a:ext cx="956534" cy="455223"/>
        </a:xfrm>
        <a:custGeom>
          <a:avLst/>
          <a:gdLst/>
          <a:ahLst/>
          <a:cxnLst/>
          <a:rect l="0" t="0" r="0" b="0"/>
          <a:pathLst>
            <a:path>
              <a:moveTo>
                <a:pt x="0" y="0"/>
              </a:moveTo>
              <a:lnTo>
                <a:pt x="0" y="310221"/>
              </a:lnTo>
              <a:lnTo>
                <a:pt x="956534" y="310221"/>
              </a:lnTo>
              <a:lnTo>
                <a:pt x="956534" y="45522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1BF10B-61BB-4FE6-AE69-15B3F63E3D28}">
      <dsp:nvSpPr>
        <dsp:cNvPr id="0" name=""/>
        <dsp:cNvSpPr/>
      </dsp:nvSpPr>
      <dsp:spPr>
        <a:xfrm>
          <a:off x="3063546" y="2446353"/>
          <a:ext cx="1913069" cy="455223"/>
        </a:xfrm>
        <a:custGeom>
          <a:avLst/>
          <a:gdLst/>
          <a:ahLst/>
          <a:cxnLst/>
          <a:rect l="0" t="0" r="0" b="0"/>
          <a:pathLst>
            <a:path>
              <a:moveTo>
                <a:pt x="0" y="0"/>
              </a:moveTo>
              <a:lnTo>
                <a:pt x="0" y="310221"/>
              </a:lnTo>
              <a:lnTo>
                <a:pt x="1913069" y="310221"/>
              </a:lnTo>
              <a:lnTo>
                <a:pt x="1913069" y="4552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30F95A-EF7B-4EFA-9C63-B07581DE774B}">
      <dsp:nvSpPr>
        <dsp:cNvPr id="0" name=""/>
        <dsp:cNvSpPr/>
      </dsp:nvSpPr>
      <dsp:spPr>
        <a:xfrm>
          <a:off x="3017826" y="2446353"/>
          <a:ext cx="91440" cy="455223"/>
        </a:xfrm>
        <a:custGeom>
          <a:avLst/>
          <a:gdLst/>
          <a:ahLst/>
          <a:cxnLst/>
          <a:rect l="0" t="0" r="0" b="0"/>
          <a:pathLst>
            <a:path>
              <a:moveTo>
                <a:pt x="45720" y="0"/>
              </a:moveTo>
              <a:lnTo>
                <a:pt x="45720" y="4552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C0DA55-66BF-4ADB-BD07-E31B0BCAFE02}">
      <dsp:nvSpPr>
        <dsp:cNvPr id="0" name=""/>
        <dsp:cNvSpPr/>
      </dsp:nvSpPr>
      <dsp:spPr>
        <a:xfrm>
          <a:off x="1150477" y="2446353"/>
          <a:ext cx="1913069" cy="455223"/>
        </a:xfrm>
        <a:custGeom>
          <a:avLst/>
          <a:gdLst/>
          <a:ahLst/>
          <a:cxnLst/>
          <a:rect l="0" t="0" r="0" b="0"/>
          <a:pathLst>
            <a:path>
              <a:moveTo>
                <a:pt x="1913069" y="0"/>
              </a:moveTo>
              <a:lnTo>
                <a:pt x="1913069" y="310221"/>
              </a:lnTo>
              <a:lnTo>
                <a:pt x="0" y="310221"/>
              </a:lnTo>
              <a:lnTo>
                <a:pt x="0" y="4552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2D07E8-9B01-4EBC-B337-4EA791C796A5}">
      <dsp:nvSpPr>
        <dsp:cNvPr id="0" name=""/>
        <dsp:cNvSpPr/>
      </dsp:nvSpPr>
      <dsp:spPr>
        <a:xfrm>
          <a:off x="3063546" y="997203"/>
          <a:ext cx="1153574" cy="455223"/>
        </a:xfrm>
        <a:custGeom>
          <a:avLst/>
          <a:gdLst/>
          <a:ahLst/>
          <a:cxnLst/>
          <a:rect l="0" t="0" r="0" b="0"/>
          <a:pathLst>
            <a:path>
              <a:moveTo>
                <a:pt x="1153574" y="0"/>
              </a:moveTo>
              <a:lnTo>
                <a:pt x="1153574" y="310221"/>
              </a:lnTo>
              <a:lnTo>
                <a:pt x="0" y="310221"/>
              </a:lnTo>
              <a:lnTo>
                <a:pt x="0" y="45522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0E1A15-4390-40D6-9476-EA05F9AC094E}">
      <dsp:nvSpPr>
        <dsp:cNvPr id="0" name=""/>
        <dsp:cNvSpPr/>
      </dsp:nvSpPr>
      <dsp:spPr>
        <a:xfrm>
          <a:off x="3434502" y="3276"/>
          <a:ext cx="1565238" cy="993926"/>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301EBDA-C700-4E31-BBEC-8A88E7744E90}">
      <dsp:nvSpPr>
        <dsp:cNvPr id="0" name=""/>
        <dsp:cNvSpPr/>
      </dsp:nvSpPr>
      <dsp:spPr>
        <a:xfrm>
          <a:off x="3608417" y="168496"/>
          <a:ext cx="1565238" cy="993926"/>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O&amp;M Head</a:t>
          </a:r>
        </a:p>
      </dsp:txBody>
      <dsp:txXfrm>
        <a:off x="3637528" y="197607"/>
        <a:ext cx="1507016" cy="935704"/>
      </dsp:txXfrm>
    </dsp:sp>
    <dsp:sp modelId="{64EB0F2D-034E-4139-888E-FC739892CF83}">
      <dsp:nvSpPr>
        <dsp:cNvPr id="0" name=""/>
        <dsp:cNvSpPr/>
      </dsp:nvSpPr>
      <dsp:spPr>
        <a:xfrm>
          <a:off x="2280927" y="1452426"/>
          <a:ext cx="1565238" cy="993926"/>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4AC48E9-1A78-4ABD-A510-05DC709B6641}">
      <dsp:nvSpPr>
        <dsp:cNvPr id="0" name=""/>
        <dsp:cNvSpPr/>
      </dsp:nvSpPr>
      <dsp:spPr>
        <a:xfrm>
          <a:off x="2454842" y="1617646"/>
          <a:ext cx="1565238" cy="993926"/>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Maintenance Head</a:t>
          </a:r>
        </a:p>
      </dsp:txBody>
      <dsp:txXfrm>
        <a:off x="2483953" y="1646757"/>
        <a:ext cx="1507016" cy="935704"/>
      </dsp:txXfrm>
    </dsp:sp>
    <dsp:sp modelId="{3E7391BF-63DD-494D-B708-A89E0E87718A}">
      <dsp:nvSpPr>
        <dsp:cNvPr id="0" name=""/>
        <dsp:cNvSpPr/>
      </dsp:nvSpPr>
      <dsp:spPr>
        <a:xfrm>
          <a:off x="367858" y="2901576"/>
          <a:ext cx="1565238" cy="993926"/>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D6A00D3-1566-4F72-B8EB-05D5BE53DEAD}">
      <dsp:nvSpPr>
        <dsp:cNvPr id="0" name=""/>
        <dsp:cNvSpPr/>
      </dsp:nvSpPr>
      <dsp:spPr>
        <a:xfrm>
          <a:off x="541773" y="3066796"/>
          <a:ext cx="1565238" cy="993926"/>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POC </a:t>
          </a:r>
        </a:p>
        <a:p>
          <a:pPr marL="0" lvl="0" indent="0" algn="ctr" defTabSz="755650">
            <a:lnSpc>
              <a:spcPct val="90000"/>
            </a:lnSpc>
            <a:spcBef>
              <a:spcPct val="0"/>
            </a:spcBef>
            <a:spcAft>
              <a:spcPct val="35000"/>
            </a:spcAft>
            <a:buNone/>
          </a:pPr>
          <a:r>
            <a:rPr lang="en-US" sz="1400" kern="1200" dirty="0"/>
            <a:t>AHP MMD Head</a:t>
          </a:r>
        </a:p>
      </dsp:txBody>
      <dsp:txXfrm>
        <a:off x="570884" y="3095907"/>
        <a:ext cx="1507016" cy="935704"/>
      </dsp:txXfrm>
    </dsp:sp>
    <dsp:sp modelId="{5D2DF09A-DB53-4AC5-821C-059677ABCD95}">
      <dsp:nvSpPr>
        <dsp:cNvPr id="0" name=""/>
        <dsp:cNvSpPr/>
      </dsp:nvSpPr>
      <dsp:spPr>
        <a:xfrm>
          <a:off x="2280927" y="2901576"/>
          <a:ext cx="1565238" cy="993926"/>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B5EB5DD-6804-4F69-B948-F9133F572BA5}">
      <dsp:nvSpPr>
        <dsp:cNvPr id="0" name=""/>
        <dsp:cNvSpPr/>
      </dsp:nvSpPr>
      <dsp:spPr>
        <a:xfrm>
          <a:off x="2454842" y="3066796"/>
          <a:ext cx="1565238" cy="993926"/>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User (AHP MMD)</a:t>
          </a:r>
        </a:p>
        <a:p>
          <a:pPr marL="0" lvl="0" indent="0" algn="ctr" defTabSz="622300">
            <a:lnSpc>
              <a:spcPct val="90000"/>
            </a:lnSpc>
            <a:spcBef>
              <a:spcPct val="0"/>
            </a:spcBef>
            <a:spcAft>
              <a:spcPct val="35000"/>
            </a:spcAft>
            <a:buNone/>
          </a:pPr>
          <a:r>
            <a:rPr lang="en-US" sz="1400" kern="1200" dirty="0"/>
            <a:t>Shubham </a:t>
          </a:r>
          <a:r>
            <a:rPr lang="en-US" sz="1400" kern="1200" dirty="0" err="1"/>
            <a:t>Shrivastav</a:t>
          </a:r>
          <a:r>
            <a:rPr lang="en-US" sz="1400" kern="1200" dirty="0"/>
            <a:t> &amp; Pankaj Kumar</a:t>
          </a:r>
        </a:p>
      </dsp:txBody>
      <dsp:txXfrm>
        <a:off x="2483953" y="3095907"/>
        <a:ext cx="1507016" cy="935704"/>
      </dsp:txXfrm>
    </dsp:sp>
    <dsp:sp modelId="{C89C249F-086F-46BE-A2D0-867F2070D34A}">
      <dsp:nvSpPr>
        <dsp:cNvPr id="0" name=""/>
        <dsp:cNvSpPr/>
      </dsp:nvSpPr>
      <dsp:spPr>
        <a:xfrm>
          <a:off x="4193996" y="2901576"/>
          <a:ext cx="1565238" cy="993926"/>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AD6065D-A2F2-4E9C-8310-C2F3A139883E}">
      <dsp:nvSpPr>
        <dsp:cNvPr id="0" name=""/>
        <dsp:cNvSpPr/>
      </dsp:nvSpPr>
      <dsp:spPr>
        <a:xfrm>
          <a:off x="4367912" y="3066796"/>
          <a:ext cx="1565238" cy="993926"/>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Business Partner</a:t>
          </a:r>
        </a:p>
        <a:p>
          <a:pPr marL="0" lvl="0" indent="0" algn="ctr" defTabSz="622300">
            <a:lnSpc>
              <a:spcPct val="90000"/>
            </a:lnSpc>
            <a:spcBef>
              <a:spcPct val="0"/>
            </a:spcBef>
            <a:spcAft>
              <a:spcPct val="35000"/>
            </a:spcAft>
            <a:buNone/>
          </a:pPr>
          <a:r>
            <a:rPr lang="en-US" sz="1400" kern="1200"/>
            <a:t>M/s JEPL</a:t>
          </a:r>
          <a:endParaRPr lang="en-US" sz="1400" kern="1200" dirty="0"/>
        </a:p>
      </dsp:txBody>
      <dsp:txXfrm>
        <a:off x="4397023" y="3095907"/>
        <a:ext cx="1507016" cy="935704"/>
      </dsp:txXfrm>
    </dsp:sp>
    <dsp:sp modelId="{5BAC3988-8D73-43D8-8ADD-FB9D8DD056D5}">
      <dsp:nvSpPr>
        <dsp:cNvPr id="0" name=""/>
        <dsp:cNvSpPr/>
      </dsp:nvSpPr>
      <dsp:spPr>
        <a:xfrm>
          <a:off x="4193996" y="1452426"/>
          <a:ext cx="1959318" cy="993926"/>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2A03386-C865-4987-9FE1-7B5217C1DEA2}">
      <dsp:nvSpPr>
        <dsp:cNvPr id="0" name=""/>
        <dsp:cNvSpPr/>
      </dsp:nvSpPr>
      <dsp:spPr>
        <a:xfrm>
          <a:off x="4367912" y="1617646"/>
          <a:ext cx="1959318" cy="993926"/>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Analytics Center of Excellence</a:t>
          </a:r>
        </a:p>
      </dsp:txBody>
      <dsp:txXfrm>
        <a:off x="4397023" y="1646757"/>
        <a:ext cx="1901096" cy="9357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1A4EA-50C8-4C97-9A7B-2BB640CB1096}">
      <dsp:nvSpPr>
        <dsp:cNvPr id="0" name=""/>
        <dsp:cNvSpPr/>
      </dsp:nvSpPr>
      <dsp:spPr>
        <a:xfrm>
          <a:off x="341145" y="1327"/>
          <a:ext cx="1404299" cy="842579"/>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dani Regular" panose="02000503000000020004" pitchFamily="2" charset="0"/>
            </a:rPr>
            <a:t>Mechanical breakdowns</a:t>
          </a:r>
        </a:p>
      </dsp:txBody>
      <dsp:txXfrm>
        <a:off x="341145" y="1327"/>
        <a:ext cx="1404299" cy="842579"/>
      </dsp:txXfrm>
    </dsp:sp>
    <dsp:sp modelId="{A999D532-0F09-4391-9B14-7D02FA096DE7}">
      <dsp:nvSpPr>
        <dsp:cNvPr id="0" name=""/>
        <dsp:cNvSpPr/>
      </dsp:nvSpPr>
      <dsp:spPr>
        <a:xfrm>
          <a:off x="1885874" y="1327"/>
          <a:ext cx="1404299" cy="842579"/>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dani Regular" panose="02000503000000020004" pitchFamily="2" charset="0"/>
            </a:rPr>
            <a:t>Maintenance requirements</a:t>
          </a:r>
        </a:p>
      </dsp:txBody>
      <dsp:txXfrm>
        <a:off x="1885874" y="1327"/>
        <a:ext cx="1404299" cy="842579"/>
      </dsp:txXfrm>
    </dsp:sp>
    <dsp:sp modelId="{726913F6-9AC7-4CE3-BABA-9842D2F7F1BB}">
      <dsp:nvSpPr>
        <dsp:cNvPr id="0" name=""/>
        <dsp:cNvSpPr/>
      </dsp:nvSpPr>
      <dsp:spPr>
        <a:xfrm>
          <a:off x="341145" y="984337"/>
          <a:ext cx="1404299" cy="84257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dani Regular" panose="02000503000000020004" pitchFamily="2" charset="0"/>
            </a:rPr>
            <a:t>Ash handling challenges</a:t>
          </a:r>
        </a:p>
      </dsp:txBody>
      <dsp:txXfrm>
        <a:off x="341145" y="984337"/>
        <a:ext cx="1404299" cy="842579"/>
      </dsp:txXfrm>
    </dsp:sp>
    <dsp:sp modelId="{0A165418-C48B-4563-8289-89C688820566}">
      <dsp:nvSpPr>
        <dsp:cNvPr id="0" name=""/>
        <dsp:cNvSpPr/>
      </dsp:nvSpPr>
      <dsp:spPr>
        <a:xfrm>
          <a:off x="1885874" y="984337"/>
          <a:ext cx="1404299" cy="842579"/>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dani Regular" panose="02000503000000020004" pitchFamily="2" charset="0"/>
            </a:rPr>
            <a:t>Environmental factors</a:t>
          </a:r>
        </a:p>
      </dsp:txBody>
      <dsp:txXfrm>
        <a:off x="1885874" y="984337"/>
        <a:ext cx="1404299" cy="842579"/>
      </dsp:txXfrm>
    </dsp:sp>
    <dsp:sp modelId="{DC9FCF07-5C9B-44E3-A52A-48F469836DFE}">
      <dsp:nvSpPr>
        <dsp:cNvPr id="0" name=""/>
        <dsp:cNvSpPr/>
      </dsp:nvSpPr>
      <dsp:spPr>
        <a:xfrm>
          <a:off x="1113510" y="1967347"/>
          <a:ext cx="1404299" cy="842579"/>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dani Regular" panose="02000503000000020004" pitchFamily="2" charset="0"/>
            </a:rPr>
            <a:t>Operator errors</a:t>
          </a:r>
        </a:p>
      </dsp:txBody>
      <dsp:txXfrm>
        <a:off x="1113510" y="1967347"/>
        <a:ext cx="1404299" cy="8425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CD19F-F9AC-44DA-88B3-E9BBBF83133E}">
      <dsp:nvSpPr>
        <dsp:cNvPr id="0" name=""/>
        <dsp:cNvSpPr/>
      </dsp:nvSpPr>
      <dsp:spPr>
        <a:xfrm rot="16200000">
          <a:off x="-983848" y="2009258"/>
          <a:ext cx="3169919" cy="466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11252" bIns="0" numCol="1" spcCol="1270" anchor="t" anchorCtr="0">
          <a:noAutofit/>
        </a:bodyPr>
        <a:lstStyle/>
        <a:p>
          <a:pPr marL="0" lvl="0" indent="0" algn="r" defTabSz="1066800">
            <a:lnSpc>
              <a:spcPct val="90000"/>
            </a:lnSpc>
            <a:spcBef>
              <a:spcPct val="0"/>
            </a:spcBef>
            <a:spcAft>
              <a:spcPct val="35000"/>
            </a:spcAft>
            <a:buNone/>
          </a:pPr>
          <a:r>
            <a:rPr lang="en-US" sz="2400" b="1" kern="1200" dirty="0">
              <a:latin typeface="Adani Regular" panose="02000503000000020004" pitchFamily="2" charset="0"/>
            </a:rPr>
            <a:t>Defect Analysis</a:t>
          </a:r>
          <a:endParaRPr lang="en-US" sz="2400" kern="1200" dirty="0">
            <a:latin typeface="Adani Regular" panose="02000503000000020004" pitchFamily="2" charset="0"/>
          </a:endParaRPr>
        </a:p>
      </dsp:txBody>
      <dsp:txXfrm>
        <a:off x="-983848" y="2009258"/>
        <a:ext cx="3169919" cy="466301"/>
      </dsp:txXfrm>
    </dsp:sp>
    <dsp:sp modelId="{E52696F5-8E7A-4695-BA38-988C52D5E9D1}">
      <dsp:nvSpPr>
        <dsp:cNvPr id="0" name=""/>
        <dsp:cNvSpPr/>
      </dsp:nvSpPr>
      <dsp:spPr>
        <a:xfrm>
          <a:off x="895153" y="657417"/>
          <a:ext cx="2237617" cy="3169919"/>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411252"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dani Regular" panose="02000503000000020004" pitchFamily="2" charset="0"/>
            </a:rPr>
            <a:t>D-Pump defects</a:t>
          </a:r>
        </a:p>
        <a:p>
          <a:pPr marL="114300" lvl="1" indent="-114300" algn="l" defTabSz="622300">
            <a:lnSpc>
              <a:spcPct val="90000"/>
            </a:lnSpc>
            <a:spcBef>
              <a:spcPct val="0"/>
            </a:spcBef>
            <a:spcAft>
              <a:spcPct val="15000"/>
            </a:spcAft>
            <a:buChar char="•"/>
          </a:pPr>
          <a:r>
            <a:rPr lang="en-US" sz="1400" kern="1200" dirty="0">
              <a:latin typeface="Adani Regular" panose="02000503000000020004" pitchFamily="2" charset="0"/>
            </a:rPr>
            <a:t>Vacuum Pump defects</a:t>
          </a:r>
        </a:p>
        <a:p>
          <a:pPr marL="114300" lvl="1" indent="-114300" algn="l" defTabSz="622300">
            <a:lnSpc>
              <a:spcPct val="90000"/>
            </a:lnSpc>
            <a:spcBef>
              <a:spcPct val="0"/>
            </a:spcBef>
            <a:spcAft>
              <a:spcPct val="15000"/>
            </a:spcAft>
            <a:buChar char="•"/>
          </a:pPr>
          <a:r>
            <a:rPr lang="en-US" sz="1400" kern="1200" dirty="0">
              <a:latin typeface="Adani Regular" panose="02000503000000020004" pitchFamily="2" charset="0"/>
            </a:rPr>
            <a:t>Defects in silos</a:t>
          </a:r>
        </a:p>
        <a:p>
          <a:pPr marL="114300" lvl="1" indent="-114300" algn="l" defTabSz="622300">
            <a:lnSpc>
              <a:spcPct val="90000"/>
            </a:lnSpc>
            <a:spcBef>
              <a:spcPct val="0"/>
            </a:spcBef>
            <a:spcAft>
              <a:spcPct val="15000"/>
            </a:spcAft>
            <a:buChar char="•"/>
          </a:pPr>
          <a:r>
            <a:rPr lang="en-US" sz="1400" kern="1200" dirty="0">
              <a:latin typeface="Adani Regular" panose="02000503000000020004" pitchFamily="2" charset="0"/>
            </a:rPr>
            <a:t>Defects in conveying lines</a:t>
          </a:r>
        </a:p>
        <a:p>
          <a:pPr marL="114300" lvl="1" indent="-114300" algn="l" defTabSz="622300">
            <a:lnSpc>
              <a:spcPct val="90000"/>
            </a:lnSpc>
            <a:spcBef>
              <a:spcPct val="0"/>
            </a:spcBef>
            <a:spcAft>
              <a:spcPct val="15000"/>
            </a:spcAft>
            <a:buChar char="•"/>
          </a:pPr>
          <a:r>
            <a:rPr lang="en-US" sz="1400" kern="1200" dirty="0">
              <a:latin typeface="Adani Regular" panose="02000503000000020004" pitchFamily="2" charset="0"/>
            </a:rPr>
            <a:t>Coupling leakages</a:t>
          </a:r>
        </a:p>
        <a:p>
          <a:pPr marL="114300" lvl="1" indent="-114300" algn="l" defTabSz="622300">
            <a:lnSpc>
              <a:spcPct val="90000"/>
            </a:lnSpc>
            <a:spcBef>
              <a:spcPct val="0"/>
            </a:spcBef>
            <a:spcAft>
              <a:spcPct val="15000"/>
            </a:spcAft>
            <a:buChar char="•"/>
          </a:pPr>
          <a:r>
            <a:rPr lang="en-US" sz="1400" kern="1200" dirty="0">
              <a:latin typeface="Adani Regular" panose="02000503000000020004" pitchFamily="2" charset="0"/>
            </a:rPr>
            <a:t>Various seal leakages  </a:t>
          </a:r>
        </a:p>
        <a:p>
          <a:pPr marL="114300" lvl="1" indent="-114300" algn="l" defTabSz="622300">
            <a:lnSpc>
              <a:spcPct val="90000"/>
            </a:lnSpc>
            <a:spcBef>
              <a:spcPct val="0"/>
            </a:spcBef>
            <a:spcAft>
              <a:spcPct val="15000"/>
            </a:spcAft>
            <a:buChar char="•"/>
          </a:pPr>
          <a:r>
            <a:rPr lang="en-US" sz="1400" kern="1200" dirty="0">
              <a:latin typeface="Adani Regular" panose="02000503000000020004" pitchFamily="2" charset="0"/>
            </a:rPr>
            <a:t>Bag filters damages </a:t>
          </a:r>
        </a:p>
      </dsp:txBody>
      <dsp:txXfrm>
        <a:off x="895153" y="657417"/>
        <a:ext cx="2237617" cy="3169919"/>
      </dsp:txXfrm>
    </dsp:sp>
    <dsp:sp modelId="{25DA7F34-F4A2-47FC-BA1E-2CBA72F7BAF5}">
      <dsp:nvSpPr>
        <dsp:cNvPr id="0" name=""/>
        <dsp:cNvSpPr/>
      </dsp:nvSpPr>
      <dsp:spPr>
        <a:xfrm>
          <a:off x="622953" y="484022"/>
          <a:ext cx="643980" cy="543203"/>
        </a:xfrm>
        <a:prstGeom prst="rect">
          <a:avLst/>
        </a:prstGeom>
        <a:solidFill>
          <a:schemeClr val="bg1"/>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2A9450B-4549-4B62-A4F6-99C1F2DC8A82}">
      <dsp:nvSpPr>
        <dsp:cNvPr id="0" name=""/>
        <dsp:cNvSpPr/>
      </dsp:nvSpPr>
      <dsp:spPr>
        <a:xfrm rot="16200000">
          <a:off x="1994171" y="2012159"/>
          <a:ext cx="3169919" cy="466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11252" bIns="0" numCol="1" spcCol="1270" anchor="t" anchorCtr="0">
          <a:noAutofit/>
        </a:bodyPr>
        <a:lstStyle/>
        <a:p>
          <a:pPr marL="0" lvl="0" indent="0" algn="r" defTabSz="1066800">
            <a:lnSpc>
              <a:spcPct val="90000"/>
            </a:lnSpc>
            <a:spcBef>
              <a:spcPct val="0"/>
            </a:spcBef>
            <a:spcAft>
              <a:spcPct val="35000"/>
            </a:spcAft>
            <a:buNone/>
          </a:pPr>
          <a:r>
            <a:rPr lang="en-US" sz="2400" b="1" kern="1200" dirty="0">
              <a:latin typeface="Adani Regular" panose="02000503000000020004" pitchFamily="2" charset="0"/>
            </a:rPr>
            <a:t>Factor Analysis </a:t>
          </a:r>
          <a:endParaRPr lang="en-US" sz="2400" kern="1200" dirty="0">
            <a:latin typeface="Adani Regular" panose="02000503000000020004" pitchFamily="2" charset="0"/>
          </a:endParaRPr>
        </a:p>
      </dsp:txBody>
      <dsp:txXfrm>
        <a:off x="1994171" y="2012159"/>
        <a:ext cx="3169919" cy="466301"/>
      </dsp:txXfrm>
    </dsp:sp>
    <dsp:sp modelId="{31907034-5C80-4BCC-8D7E-E6601D96A56D}">
      <dsp:nvSpPr>
        <dsp:cNvPr id="0" name=""/>
        <dsp:cNvSpPr/>
      </dsp:nvSpPr>
      <dsp:spPr>
        <a:xfrm>
          <a:off x="3714730" y="649382"/>
          <a:ext cx="2128823" cy="3169919"/>
        </a:xfrm>
        <a:prstGeom prst="rect">
          <a:avLst/>
        </a:prstGeom>
        <a:solidFill>
          <a:schemeClr val="bg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411252"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dani Regular" panose="02000503000000020004" pitchFamily="2" charset="0"/>
            </a:rPr>
            <a:t>Coal Quality and Quantity</a:t>
          </a:r>
        </a:p>
        <a:p>
          <a:pPr marL="114300" lvl="1" indent="-114300" algn="l" defTabSz="622300">
            <a:lnSpc>
              <a:spcPct val="90000"/>
            </a:lnSpc>
            <a:spcBef>
              <a:spcPct val="0"/>
            </a:spcBef>
            <a:spcAft>
              <a:spcPct val="15000"/>
            </a:spcAft>
            <a:buChar char="•"/>
          </a:pPr>
          <a:r>
            <a:rPr lang="en-US" sz="1400" kern="1200" dirty="0">
              <a:latin typeface="Adani Regular" panose="02000503000000020004" pitchFamily="2" charset="0"/>
            </a:rPr>
            <a:t>Breakdown Maintenance</a:t>
          </a:r>
        </a:p>
        <a:p>
          <a:pPr marL="114300" lvl="1" indent="-114300" algn="l" defTabSz="622300">
            <a:lnSpc>
              <a:spcPct val="90000"/>
            </a:lnSpc>
            <a:spcBef>
              <a:spcPct val="0"/>
            </a:spcBef>
            <a:spcAft>
              <a:spcPct val="15000"/>
            </a:spcAft>
            <a:buChar char="•"/>
          </a:pPr>
          <a:r>
            <a:rPr lang="en-US" sz="1400" kern="1200" dirty="0">
              <a:latin typeface="Adani Regular" panose="02000503000000020004" pitchFamily="2" charset="0"/>
            </a:rPr>
            <a:t>Repetition in defects</a:t>
          </a:r>
        </a:p>
        <a:p>
          <a:pPr marL="114300" lvl="1" indent="-114300" algn="l" defTabSz="622300">
            <a:lnSpc>
              <a:spcPct val="90000"/>
            </a:lnSpc>
            <a:spcBef>
              <a:spcPct val="0"/>
            </a:spcBef>
            <a:spcAft>
              <a:spcPct val="15000"/>
            </a:spcAft>
            <a:buChar char="•"/>
          </a:pPr>
          <a:r>
            <a:rPr lang="en-US" sz="1400" kern="1200" dirty="0">
              <a:latin typeface="Adani Regular" panose="02000503000000020004" pitchFamily="2" charset="0"/>
            </a:rPr>
            <a:t>Maintenance practices</a:t>
          </a:r>
        </a:p>
        <a:p>
          <a:pPr marL="114300" lvl="1" indent="-114300" algn="l" defTabSz="622300">
            <a:lnSpc>
              <a:spcPct val="90000"/>
            </a:lnSpc>
            <a:spcBef>
              <a:spcPct val="0"/>
            </a:spcBef>
            <a:spcAft>
              <a:spcPct val="15000"/>
            </a:spcAft>
            <a:buChar char="•"/>
          </a:pPr>
          <a:r>
            <a:rPr lang="en-US" sz="1400" kern="1200" dirty="0">
              <a:latin typeface="Adani Regular" panose="02000503000000020004" pitchFamily="2" charset="0"/>
            </a:rPr>
            <a:t>Seasonal Impact</a:t>
          </a:r>
        </a:p>
        <a:p>
          <a:pPr marL="114300" lvl="1" indent="-114300" algn="l" defTabSz="622300">
            <a:lnSpc>
              <a:spcPct val="90000"/>
            </a:lnSpc>
            <a:spcBef>
              <a:spcPct val="0"/>
            </a:spcBef>
            <a:spcAft>
              <a:spcPct val="15000"/>
            </a:spcAft>
            <a:buChar char="•"/>
          </a:pPr>
          <a:r>
            <a:rPr lang="en-US" sz="1400" kern="1200" dirty="0">
              <a:latin typeface="Adani Regular" panose="02000503000000020004" pitchFamily="2" charset="0"/>
            </a:rPr>
            <a:t>Metallurgy of pipes</a:t>
          </a:r>
        </a:p>
      </dsp:txBody>
      <dsp:txXfrm>
        <a:off x="3714730" y="649382"/>
        <a:ext cx="2128823" cy="3169919"/>
      </dsp:txXfrm>
    </dsp:sp>
    <dsp:sp modelId="{3CAD64F9-A037-45D3-A872-55EF1612F1AF}">
      <dsp:nvSpPr>
        <dsp:cNvPr id="0" name=""/>
        <dsp:cNvSpPr/>
      </dsp:nvSpPr>
      <dsp:spPr>
        <a:xfrm>
          <a:off x="3599784" y="475955"/>
          <a:ext cx="617438" cy="527069"/>
        </a:xfrm>
        <a:prstGeom prst="rect">
          <a:avLst/>
        </a:prstGeom>
        <a:solidFill>
          <a:schemeClr val="bg1"/>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B3D89-3371-47AE-AF11-8233934D118F}">
      <dsp:nvSpPr>
        <dsp:cNvPr id="0" name=""/>
        <dsp:cNvSpPr/>
      </dsp:nvSpPr>
      <dsp:spPr>
        <a:xfrm>
          <a:off x="0" y="27162"/>
          <a:ext cx="8781265" cy="289574"/>
        </a:xfrm>
        <a:prstGeom prst="round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Adani Regular" panose="02000503000000020004" pitchFamily="2" charset="0"/>
            </a:rPr>
            <a:t>Nomenclature of defect</a:t>
          </a:r>
          <a:endParaRPr lang="en-US" sz="1200" kern="1200" dirty="0">
            <a:latin typeface="Adani Regular" panose="02000503000000020004" pitchFamily="2" charset="0"/>
          </a:endParaRPr>
        </a:p>
      </dsp:txBody>
      <dsp:txXfrm>
        <a:off x="14136" y="41298"/>
        <a:ext cx="8752993" cy="261302"/>
      </dsp:txXfrm>
    </dsp:sp>
    <dsp:sp modelId="{9B769695-06E3-4A08-8352-977E18E11A66}">
      <dsp:nvSpPr>
        <dsp:cNvPr id="0" name=""/>
        <dsp:cNvSpPr/>
      </dsp:nvSpPr>
      <dsp:spPr>
        <a:xfrm>
          <a:off x="0" y="316737"/>
          <a:ext cx="8781265" cy="395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805"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New columns numbering initiated (130 </a:t>
          </a:r>
          <a:r>
            <a:rPr lang="en-US" sz="1200" kern="1200" dirty="0" err="1"/>
            <a:t>nos</a:t>
          </a:r>
          <a:r>
            <a:rPr lang="en-US" sz="1200" kern="1200" dirty="0"/>
            <a:t> &amp; each Units has 2nos </a:t>
          </a:r>
          <a:r>
            <a:rPr lang="en-US" sz="1200" kern="1200"/>
            <a:t>of lines ) </a:t>
          </a:r>
          <a:r>
            <a:rPr lang="en-US" sz="1200" kern="1200" dirty="0"/>
            <a:t>&amp; Same was punched in SAP for defects</a:t>
          </a:r>
          <a:endParaRPr lang="en-US" sz="1200" kern="1200" dirty="0">
            <a:latin typeface="Adani Regular" panose="02000503000000020004" pitchFamily="2" charset="0"/>
          </a:endParaRPr>
        </a:p>
        <a:p>
          <a:pPr marL="114300" lvl="1" indent="-114300" algn="l" defTabSz="533400">
            <a:lnSpc>
              <a:spcPct val="90000"/>
            </a:lnSpc>
            <a:spcBef>
              <a:spcPct val="0"/>
            </a:spcBef>
            <a:spcAft>
              <a:spcPct val="20000"/>
            </a:spcAft>
            <a:buChar char="•"/>
          </a:pPr>
          <a:r>
            <a:rPr lang="en-US" sz="1200" kern="1200" dirty="0">
              <a:latin typeface="Adani Regular" panose="02000503000000020004" pitchFamily="2" charset="0"/>
            </a:rPr>
            <a:t>Between columns </a:t>
          </a:r>
          <a:r>
            <a:rPr lang="en-US" sz="1200" kern="1200" dirty="0"/>
            <a:t>A, B &amp; C (along the flow of ash particles) marking was done in SAP</a:t>
          </a:r>
          <a:endParaRPr lang="en-US" sz="1200" kern="1200" dirty="0">
            <a:latin typeface="Adani Regular" panose="02000503000000020004" pitchFamily="2" charset="0"/>
          </a:endParaRPr>
        </a:p>
      </dsp:txBody>
      <dsp:txXfrm>
        <a:off x="0" y="316737"/>
        <a:ext cx="8781265" cy="395887"/>
      </dsp:txXfrm>
    </dsp:sp>
    <dsp:sp modelId="{CB711C83-F7C1-4F5B-B6C3-A622367F6D27}">
      <dsp:nvSpPr>
        <dsp:cNvPr id="0" name=""/>
        <dsp:cNvSpPr/>
      </dsp:nvSpPr>
      <dsp:spPr>
        <a:xfrm>
          <a:off x="0" y="712625"/>
          <a:ext cx="8781265" cy="289574"/>
        </a:xfrm>
        <a:prstGeom prst="roundRect">
          <a:avLst/>
        </a:prstGeom>
        <a:solidFill>
          <a:schemeClr val="accent1">
            <a:shade val="50000"/>
            <a:hueOff val="154464"/>
            <a:satOff val="-7046"/>
            <a:lumOff val="177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Adani Regular" panose="02000503000000020004" pitchFamily="2" charset="0"/>
            </a:rPr>
            <a:t>Data Recording</a:t>
          </a:r>
          <a:endParaRPr lang="en-US" sz="1200" kern="1200" dirty="0">
            <a:latin typeface="Adani Regular" panose="02000503000000020004" pitchFamily="2" charset="0"/>
          </a:endParaRPr>
        </a:p>
      </dsp:txBody>
      <dsp:txXfrm>
        <a:off x="14136" y="726761"/>
        <a:ext cx="8752993" cy="261302"/>
      </dsp:txXfrm>
    </dsp:sp>
    <dsp:sp modelId="{E49E995A-704A-4901-A038-73992B765A56}">
      <dsp:nvSpPr>
        <dsp:cNvPr id="0" name=""/>
        <dsp:cNvSpPr/>
      </dsp:nvSpPr>
      <dsp:spPr>
        <a:xfrm>
          <a:off x="0" y="1002200"/>
          <a:ext cx="8781265" cy="24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805"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SAP entry become more specific &amp; with more information such as leakage type, spot and line length replaced</a:t>
          </a:r>
          <a:endParaRPr lang="en-US" sz="1200" kern="1200" dirty="0">
            <a:latin typeface="Adani Regular" panose="02000503000000020004" pitchFamily="2" charset="0"/>
          </a:endParaRPr>
        </a:p>
      </dsp:txBody>
      <dsp:txXfrm>
        <a:off x="0" y="1002200"/>
        <a:ext cx="8781265" cy="248400"/>
      </dsp:txXfrm>
    </dsp:sp>
    <dsp:sp modelId="{216A5EE3-7715-4799-ACFF-FA5975BA34DA}">
      <dsp:nvSpPr>
        <dsp:cNvPr id="0" name=""/>
        <dsp:cNvSpPr/>
      </dsp:nvSpPr>
      <dsp:spPr>
        <a:xfrm>
          <a:off x="0" y="1250600"/>
          <a:ext cx="8781265" cy="289574"/>
        </a:xfrm>
        <a:prstGeom prst="roundRect">
          <a:avLst/>
        </a:prstGeom>
        <a:solidFill>
          <a:schemeClr val="accent1">
            <a:shade val="50000"/>
            <a:hueOff val="308929"/>
            <a:satOff val="-14091"/>
            <a:lumOff val="354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Adani Regular" panose="02000503000000020004" pitchFamily="2" charset="0"/>
            </a:rPr>
            <a:t>Standardization in defect logging</a:t>
          </a:r>
          <a:endParaRPr lang="en-US" sz="1200" kern="1200" dirty="0">
            <a:latin typeface="Adani Regular" panose="02000503000000020004" pitchFamily="2" charset="0"/>
          </a:endParaRPr>
        </a:p>
      </dsp:txBody>
      <dsp:txXfrm>
        <a:off x="14136" y="1264736"/>
        <a:ext cx="8752993" cy="261302"/>
      </dsp:txXfrm>
    </dsp:sp>
    <dsp:sp modelId="{F13C7E52-88E8-4E94-B63D-75FD633B0F92}">
      <dsp:nvSpPr>
        <dsp:cNvPr id="0" name=""/>
        <dsp:cNvSpPr/>
      </dsp:nvSpPr>
      <dsp:spPr>
        <a:xfrm>
          <a:off x="0" y="1583375"/>
          <a:ext cx="8781265" cy="289574"/>
        </a:xfrm>
        <a:prstGeom prst="roundRect">
          <a:avLst/>
        </a:prstGeom>
        <a:solidFill>
          <a:schemeClr val="accent1">
            <a:shade val="50000"/>
            <a:hueOff val="308929"/>
            <a:satOff val="-14091"/>
            <a:lumOff val="354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Adani Regular" panose="02000503000000020004" pitchFamily="2" charset="0"/>
            </a:rPr>
            <a:t>Thickness Survey</a:t>
          </a:r>
          <a:endParaRPr lang="en-US" sz="1200" kern="1200" dirty="0">
            <a:latin typeface="Adani Regular" panose="02000503000000020004" pitchFamily="2" charset="0"/>
          </a:endParaRPr>
        </a:p>
      </dsp:txBody>
      <dsp:txXfrm>
        <a:off x="14136" y="1597511"/>
        <a:ext cx="8752993" cy="261302"/>
      </dsp:txXfrm>
    </dsp:sp>
    <dsp:sp modelId="{6A4072A5-5153-4F73-BBBA-7BB4495A4D88}">
      <dsp:nvSpPr>
        <dsp:cNvPr id="0" name=""/>
        <dsp:cNvSpPr/>
      </dsp:nvSpPr>
      <dsp:spPr>
        <a:xfrm>
          <a:off x="0" y="1916150"/>
          <a:ext cx="8781265" cy="289574"/>
        </a:xfrm>
        <a:prstGeom prst="roundRect">
          <a:avLst/>
        </a:prstGeom>
        <a:solidFill>
          <a:schemeClr val="accent1">
            <a:shade val="50000"/>
            <a:hueOff val="154464"/>
            <a:satOff val="-7046"/>
            <a:lumOff val="177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latin typeface="Adani Regular" panose="02000503000000020004" pitchFamily="2" charset="0"/>
            </a:rPr>
            <a:t>Unapproachable location</a:t>
          </a:r>
          <a:endParaRPr lang="en-US" sz="1200" kern="1200" dirty="0">
            <a:latin typeface="Adani Regular" panose="02000503000000020004" pitchFamily="2" charset="0"/>
          </a:endParaRPr>
        </a:p>
      </dsp:txBody>
      <dsp:txXfrm>
        <a:off x="14136" y="1930286"/>
        <a:ext cx="8752993" cy="2613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5A51F-D8F0-4272-8C43-229C6CF2F2C6}">
      <dsp:nvSpPr>
        <dsp:cNvPr id="0" name=""/>
        <dsp:cNvSpPr/>
      </dsp:nvSpPr>
      <dsp:spPr>
        <a:xfrm>
          <a:off x="150787" y="956584"/>
          <a:ext cx="2249959" cy="741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Updating Defect log</a:t>
          </a:r>
        </a:p>
      </dsp:txBody>
      <dsp:txXfrm>
        <a:off x="150787" y="956584"/>
        <a:ext cx="2249959" cy="741463"/>
      </dsp:txXfrm>
    </dsp:sp>
    <dsp:sp modelId="{3FEE6F17-F950-464C-98B0-11B75AF1E254}">
      <dsp:nvSpPr>
        <dsp:cNvPr id="0" name=""/>
        <dsp:cNvSpPr/>
      </dsp:nvSpPr>
      <dsp:spPr>
        <a:xfrm>
          <a:off x="150787" y="2520076"/>
          <a:ext cx="2249959" cy="1389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Defect log in Microsoft form by end user</a:t>
          </a:r>
        </a:p>
        <a:p>
          <a:pPr marL="114300" lvl="1" indent="-114300" algn="l" defTabSz="533400">
            <a:lnSpc>
              <a:spcPct val="90000"/>
            </a:lnSpc>
            <a:spcBef>
              <a:spcPct val="0"/>
            </a:spcBef>
            <a:spcAft>
              <a:spcPct val="15000"/>
            </a:spcAft>
            <a:buChar char="•"/>
          </a:pPr>
          <a:r>
            <a:rPr lang="en-US" sz="1200" kern="1200" dirty="0"/>
            <a:t>Logging activities carried out by end user </a:t>
          </a:r>
        </a:p>
      </dsp:txBody>
      <dsp:txXfrm>
        <a:off x="150787" y="2520076"/>
        <a:ext cx="2249959" cy="1389141"/>
      </dsp:txXfrm>
    </dsp:sp>
    <dsp:sp modelId="{B1C03876-0386-4A23-9018-CBDB0544378C}">
      <dsp:nvSpPr>
        <dsp:cNvPr id="0" name=""/>
        <dsp:cNvSpPr/>
      </dsp:nvSpPr>
      <dsp:spPr>
        <a:xfrm>
          <a:off x="148230" y="731077"/>
          <a:ext cx="178974" cy="178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C35A40-C98F-485B-B36E-D0A7D1F7A212}">
      <dsp:nvSpPr>
        <dsp:cNvPr id="0" name=""/>
        <dsp:cNvSpPr/>
      </dsp:nvSpPr>
      <dsp:spPr>
        <a:xfrm>
          <a:off x="273512" y="480513"/>
          <a:ext cx="178974" cy="178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BF0536-71DB-49E2-8EC2-6E8A688B019D}">
      <dsp:nvSpPr>
        <dsp:cNvPr id="0" name=""/>
        <dsp:cNvSpPr/>
      </dsp:nvSpPr>
      <dsp:spPr>
        <a:xfrm>
          <a:off x="574188" y="530626"/>
          <a:ext cx="281244" cy="28124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11D217-31D4-4033-A16C-F38E8ADF8B51}">
      <dsp:nvSpPr>
        <dsp:cNvPr id="0" name=""/>
        <dsp:cNvSpPr/>
      </dsp:nvSpPr>
      <dsp:spPr>
        <a:xfrm>
          <a:off x="824752" y="255006"/>
          <a:ext cx="178974" cy="178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7A651A-EB67-425B-945A-081E2B876345}">
      <dsp:nvSpPr>
        <dsp:cNvPr id="0" name=""/>
        <dsp:cNvSpPr/>
      </dsp:nvSpPr>
      <dsp:spPr>
        <a:xfrm>
          <a:off x="1150484" y="154781"/>
          <a:ext cx="178974" cy="178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D10B0B-723C-411A-B828-E0D885DDB3A7}">
      <dsp:nvSpPr>
        <dsp:cNvPr id="0" name=""/>
        <dsp:cNvSpPr/>
      </dsp:nvSpPr>
      <dsp:spPr>
        <a:xfrm>
          <a:off x="1551386" y="330175"/>
          <a:ext cx="178974" cy="178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F029B4-1AB7-476A-9628-6E1C4E9F77A4}">
      <dsp:nvSpPr>
        <dsp:cNvPr id="0" name=""/>
        <dsp:cNvSpPr/>
      </dsp:nvSpPr>
      <dsp:spPr>
        <a:xfrm>
          <a:off x="1801950" y="455457"/>
          <a:ext cx="281244" cy="28124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1594C1-6105-4540-B5A0-0ED2E88973C3}">
      <dsp:nvSpPr>
        <dsp:cNvPr id="0" name=""/>
        <dsp:cNvSpPr/>
      </dsp:nvSpPr>
      <dsp:spPr>
        <a:xfrm>
          <a:off x="2152739" y="731077"/>
          <a:ext cx="178974" cy="178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D207D5-77FE-4C1A-8640-73929241BAC3}">
      <dsp:nvSpPr>
        <dsp:cNvPr id="0" name=""/>
        <dsp:cNvSpPr/>
      </dsp:nvSpPr>
      <dsp:spPr>
        <a:xfrm>
          <a:off x="2303077" y="1006697"/>
          <a:ext cx="178974" cy="178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76066F-A913-453F-95CC-CD62A03BAA2F}">
      <dsp:nvSpPr>
        <dsp:cNvPr id="0" name=""/>
        <dsp:cNvSpPr/>
      </dsp:nvSpPr>
      <dsp:spPr>
        <a:xfrm>
          <a:off x="1000146" y="480513"/>
          <a:ext cx="460218" cy="4602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26B3C1-7218-49BD-99F8-453CA43FCF29}">
      <dsp:nvSpPr>
        <dsp:cNvPr id="0" name=""/>
        <dsp:cNvSpPr/>
      </dsp:nvSpPr>
      <dsp:spPr>
        <a:xfrm>
          <a:off x="22948" y="1432655"/>
          <a:ext cx="178974" cy="178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65B378-4AA8-41CE-BFB5-7862165086D1}">
      <dsp:nvSpPr>
        <dsp:cNvPr id="0" name=""/>
        <dsp:cNvSpPr/>
      </dsp:nvSpPr>
      <dsp:spPr>
        <a:xfrm>
          <a:off x="173286" y="1658163"/>
          <a:ext cx="281244" cy="28124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762546-5846-477B-B74A-DF8AC9140E18}">
      <dsp:nvSpPr>
        <dsp:cNvPr id="0" name=""/>
        <dsp:cNvSpPr/>
      </dsp:nvSpPr>
      <dsp:spPr>
        <a:xfrm>
          <a:off x="549132" y="1858614"/>
          <a:ext cx="409083" cy="4090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5AB242-AEAE-4933-BB77-F6747CB5F301}">
      <dsp:nvSpPr>
        <dsp:cNvPr id="0" name=""/>
        <dsp:cNvSpPr/>
      </dsp:nvSpPr>
      <dsp:spPr>
        <a:xfrm>
          <a:off x="1075315" y="2184346"/>
          <a:ext cx="178974" cy="178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5E8F98-E346-4B04-8134-E32864391F7E}">
      <dsp:nvSpPr>
        <dsp:cNvPr id="0" name=""/>
        <dsp:cNvSpPr/>
      </dsp:nvSpPr>
      <dsp:spPr>
        <a:xfrm>
          <a:off x="1175541" y="1858614"/>
          <a:ext cx="281244" cy="28124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4A3373-5E5C-43EC-BB93-478F97543FD0}">
      <dsp:nvSpPr>
        <dsp:cNvPr id="0" name=""/>
        <dsp:cNvSpPr/>
      </dsp:nvSpPr>
      <dsp:spPr>
        <a:xfrm>
          <a:off x="1426104" y="2209403"/>
          <a:ext cx="178974" cy="178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50D7D5-313A-4EB9-B5E4-FA14A5A3011A}">
      <dsp:nvSpPr>
        <dsp:cNvPr id="0" name=""/>
        <dsp:cNvSpPr/>
      </dsp:nvSpPr>
      <dsp:spPr>
        <a:xfrm>
          <a:off x="1651612" y="1808501"/>
          <a:ext cx="409083" cy="4090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92672E-4B8A-46F3-A516-23704B126D6E}">
      <dsp:nvSpPr>
        <dsp:cNvPr id="0" name=""/>
        <dsp:cNvSpPr/>
      </dsp:nvSpPr>
      <dsp:spPr>
        <a:xfrm>
          <a:off x="2202852" y="1708275"/>
          <a:ext cx="281244" cy="28124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479EF5-8E42-4243-B3B3-BEAB4B642DA5}">
      <dsp:nvSpPr>
        <dsp:cNvPr id="0" name=""/>
        <dsp:cNvSpPr/>
      </dsp:nvSpPr>
      <dsp:spPr>
        <a:xfrm>
          <a:off x="2484097" y="530209"/>
          <a:ext cx="825976" cy="1576878"/>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4D06BB-0B92-407C-B8D4-ADC224B08023}">
      <dsp:nvSpPr>
        <dsp:cNvPr id="0" name=""/>
        <dsp:cNvSpPr/>
      </dsp:nvSpPr>
      <dsp:spPr>
        <a:xfrm>
          <a:off x="3310073" y="530975"/>
          <a:ext cx="2252662" cy="1576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Power BI</a:t>
          </a:r>
        </a:p>
      </dsp:txBody>
      <dsp:txXfrm>
        <a:off x="3310073" y="530975"/>
        <a:ext cx="2252662" cy="1576863"/>
      </dsp:txXfrm>
    </dsp:sp>
    <dsp:sp modelId="{44B26056-859B-4AB0-9DA5-F742347B72D3}">
      <dsp:nvSpPr>
        <dsp:cNvPr id="0" name=""/>
        <dsp:cNvSpPr/>
      </dsp:nvSpPr>
      <dsp:spPr>
        <a:xfrm>
          <a:off x="3140875" y="2032001"/>
          <a:ext cx="2252662" cy="1389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Refresh data in Power BI</a:t>
          </a:r>
        </a:p>
      </dsp:txBody>
      <dsp:txXfrm>
        <a:off x="3140875" y="2032001"/>
        <a:ext cx="2252662" cy="1389141"/>
      </dsp:txXfrm>
    </dsp:sp>
    <dsp:sp modelId="{831E628F-B3D2-4526-ABCC-7E8387DF7B03}">
      <dsp:nvSpPr>
        <dsp:cNvPr id="0" name=""/>
        <dsp:cNvSpPr/>
      </dsp:nvSpPr>
      <dsp:spPr>
        <a:xfrm>
          <a:off x="5562735" y="530209"/>
          <a:ext cx="825976" cy="1576878"/>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20CBD2-35CC-4C07-965B-36ECB257579A}">
      <dsp:nvSpPr>
        <dsp:cNvPr id="0" name=""/>
        <dsp:cNvSpPr/>
      </dsp:nvSpPr>
      <dsp:spPr>
        <a:xfrm>
          <a:off x="6557661" y="418342"/>
          <a:ext cx="1914763" cy="19147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t>Dashboard</a:t>
          </a:r>
        </a:p>
      </dsp:txBody>
      <dsp:txXfrm>
        <a:off x="6838072" y="698753"/>
        <a:ext cx="1353941" cy="1353941"/>
      </dsp:txXfrm>
    </dsp:sp>
    <dsp:sp modelId="{5BB2438E-509A-406B-A8CB-F0CC43BC4B14}">
      <dsp:nvSpPr>
        <dsp:cNvPr id="0" name=""/>
        <dsp:cNvSpPr/>
      </dsp:nvSpPr>
      <dsp:spPr>
        <a:xfrm>
          <a:off x="6388712" y="2520076"/>
          <a:ext cx="2252662" cy="1389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Pareto Dashboard</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t>Prioritization Dashboard</a:t>
          </a:r>
        </a:p>
        <a:p>
          <a:pPr marL="114300" lvl="1" indent="-114300" algn="l" defTabSz="533400">
            <a:lnSpc>
              <a:spcPct val="90000"/>
            </a:lnSpc>
            <a:spcBef>
              <a:spcPct val="0"/>
            </a:spcBef>
            <a:spcAft>
              <a:spcPct val="15000"/>
            </a:spcAft>
            <a:buChar char="•"/>
          </a:pPr>
          <a:r>
            <a:rPr lang="en-US" sz="1200" kern="1200" dirty="0"/>
            <a:t>MTBF &amp; action date</a:t>
          </a:r>
        </a:p>
      </dsp:txBody>
      <dsp:txXfrm>
        <a:off x="6388712" y="2520076"/>
        <a:ext cx="2252662" cy="13891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251" cy="4667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1028" y="1"/>
            <a:ext cx="3038251" cy="466775"/>
          </a:xfrm>
          <a:prstGeom prst="rect">
            <a:avLst/>
          </a:prstGeom>
        </p:spPr>
        <p:txBody>
          <a:bodyPr vert="horz" lIns="91440" tIns="45720" rIns="91440" bIns="45720" rtlCol="0"/>
          <a:lstStyle>
            <a:lvl1pPr algn="r">
              <a:defRPr sz="1200"/>
            </a:lvl1pPr>
          </a:lstStyle>
          <a:p>
            <a:fld id="{AE770439-D1D2-43F7-A1EC-3B088120E14E}" type="datetimeFigureOut">
              <a:rPr lang="en-US" smtClean="0"/>
              <a:t>02/02/2024</a:t>
            </a:fld>
            <a:endParaRPr lang="en-US"/>
          </a:p>
        </p:txBody>
      </p:sp>
      <p:sp>
        <p:nvSpPr>
          <p:cNvPr id="4" name="Footer Placeholder 3"/>
          <p:cNvSpPr>
            <a:spLocks noGrp="1"/>
          </p:cNvSpPr>
          <p:nvPr>
            <p:ph type="ftr" sz="quarter" idx="2"/>
          </p:nvPr>
        </p:nvSpPr>
        <p:spPr>
          <a:xfrm>
            <a:off x="0" y="8829626"/>
            <a:ext cx="3038251" cy="46677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1028" y="8829626"/>
            <a:ext cx="3038251" cy="466774"/>
          </a:xfrm>
          <a:prstGeom prst="rect">
            <a:avLst/>
          </a:prstGeom>
        </p:spPr>
        <p:txBody>
          <a:bodyPr vert="horz" lIns="91440" tIns="45720" rIns="91440" bIns="45720" rtlCol="0" anchor="b"/>
          <a:lstStyle>
            <a:lvl1pPr algn="r">
              <a:defRPr sz="1200"/>
            </a:lvl1pPr>
          </a:lstStyle>
          <a:p>
            <a:fld id="{33878F68-323D-4A71-A0A4-2B7883BAC871}" type="slidenum">
              <a:rPr lang="en-US" smtClean="0"/>
              <a:t>‹#›</a:t>
            </a:fld>
            <a:endParaRPr lang="en-US"/>
          </a:p>
        </p:txBody>
      </p:sp>
    </p:spTree>
    <p:extLst>
      <p:ext uri="{BB962C8B-B14F-4D97-AF65-F5344CB8AC3E}">
        <p14:creationId xmlns:p14="http://schemas.microsoft.com/office/powerpoint/2010/main" val="3731011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971345" y="0"/>
            <a:ext cx="3037840" cy="464820"/>
          </a:xfrm>
          <a:prstGeom prst="rect">
            <a:avLst/>
          </a:prstGeom>
        </p:spPr>
        <p:txBody>
          <a:bodyPr vert="horz" lIns="91440" tIns="45720" rIns="91440" bIns="45720" rtlCol="0"/>
          <a:lstStyle>
            <a:lvl1pPr algn="r">
              <a:defRPr sz="1200"/>
            </a:lvl1pPr>
          </a:lstStyle>
          <a:p>
            <a:fld id="{1D98AF30-7896-4A94-B667-2319A98E75BE}" type="datetimeFigureOut">
              <a:rPr lang="en-IN" smtClean="0"/>
              <a:t>02-02-2024</a:t>
            </a:fld>
            <a:endParaRPr lang="en-IN"/>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829429"/>
            <a:ext cx="3037840" cy="46482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971345" y="8829429"/>
            <a:ext cx="3037840" cy="464820"/>
          </a:xfrm>
          <a:prstGeom prst="rect">
            <a:avLst/>
          </a:prstGeom>
        </p:spPr>
        <p:txBody>
          <a:bodyPr vert="horz" lIns="91440" tIns="45720" rIns="91440" bIns="45720" rtlCol="0" anchor="b"/>
          <a:lstStyle>
            <a:lvl1pPr algn="r">
              <a:defRPr sz="1200"/>
            </a:lvl1pPr>
          </a:lstStyle>
          <a:p>
            <a:fld id="{A0B4581F-A6E4-4E27-A271-B7A3F9493A3D}" type="slidenum">
              <a:rPr lang="en-IN" smtClean="0"/>
              <a:t>‹#›</a:t>
            </a:fld>
            <a:endParaRPr lang="en-IN"/>
          </a:p>
        </p:txBody>
      </p:sp>
    </p:spTree>
    <p:extLst>
      <p:ext uri="{BB962C8B-B14F-4D97-AF65-F5344CB8AC3E}">
        <p14:creationId xmlns:p14="http://schemas.microsoft.com/office/powerpoint/2010/main" val="888756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2BB2623-F9F5-4037-A99B-4B2D2F7D285F}" type="slidenum">
              <a:rPr lang="en-IN" smtClean="0"/>
              <a:t>2</a:t>
            </a:fld>
            <a:endParaRPr lang="en-IN"/>
          </a:p>
        </p:txBody>
      </p:sp>
    </p:spTree>
    <p:extLst>
      <p:ext uri="{BB962C8B-B14F-4D97-AF65-F5344CB8AC3E}">
        <p14:creationId xmlns:p14="http://schemas.microsoft.com/office/powerpoint/2010/main" val="3373239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IN" dirty="0"/>
              <a:t>In last 2 decades </a:t>
            </a:r>
            <a:r>
              <a:rPr lang="en-IN" dirty="0" err="1"/>
              <a:t>Adani</a:t>
            </a:r>
            <a:r>
              <a:rPr lang="en-IN" dirty="0"/>
              <a:t> Group</a:t>
            </a:r>
            <a:r>
              <a:rPr lang="en-IN" baseline="0" dirty="0"/>
              <a:t> has emerged as largest Private port &amp; logistics, Largest </a:t>
            </a:r>
            <a:r>
              <a:rPr lang="en-IN" baseline="0" dirty="0" err="1"/>
              <a:t>Agrei</a:t>
            </a:r>
            <a:r>
              <a:rPr lang="en-IN" baseline="0" dirty="0"/>
              <a:t> business, Largest Transmission , largest integrated Coal Management &amp; largest private power producer under the leadership of our </a:t>
            </a:r>
            <a:r>
              <a:rPr lang="en-IN" baseline="0" dirty="0" err="1"/>
              <a:t>Honorable</a:t>
            </a:r>
            <a:r>
              <a:rPr lang="en-IN" baseline="0" dirty="0"/>
              <a:t> Chairman </a:t>
            </a:r>
            <a:r>
              <a:rPr lang="en-IN" baseline="0" dirty="0" err="1"/>
              <a:t>Sh</a:t>
            </a:r>
            <a:r>
              <a:rPr lang="en-IN" baseline="0" dirty="0"/>
              <a:t> </a:t>
            </a:r>
            <a:r>
              <a:rPr lang="en-IN" baseline="0" dirty="0" err="1"/>
              <a:t>Gautam</a:t>
            </a:r>
            <a:r>
              <a:rPr lang="en-IN" baseline="0" dirty="0"/>
              <a:t> </a:t>
            </a:r>
            <a:r>
              <a:rPr lang="en-IN" baseline="0" dirty="0" err="1"/>
              <a:t>adani</a:t>
            </a:r>
            <a:r>
              <a:rPr lang="en-IN" baseline="0" dirty="0"/>
              <a:t>.</a:t>
            </a:r>
          </a:p>
          <a:p>
            <a:pPr marL="171450" indent="-171450">
              <a:buFont typeface="Wingdings" panose="05000000000000000000" pitchFamily="2" charset="2"/>
              <a:buChar char="Ø"/>
            </a:pPr>
            <a:endParaRPr lang="en-IN" baseline="0" dirty="0"/>
          </a:p>
          <a:p>
            <a:pPr marL="171450" indent="-171450">
              <a:buFont typeface="Wingdings" panose="05000000000000000000" pitchFamily="2" charset="2"/>
              <a:buChar char="Ø"/>
            </a:pPr>
            <a:r>
              <a:rPr lang="en-IN" baseline="0"/>
              <a:t>The group is directed through our Chairman’s Vision</a:t>
            </a:r>
            <a:endParaRPr lang="en-IN"/>
          </a:p>
          <a:p>
            <a:endParaRPr lang="en-IN"/>
          </a:p>
        </p:txBody>
      </p:sp>
      <p:sp>
        <p:nvSpPr>
          <p:cNvPr id="4" name="Slide Number Placeholder 3"/>
          <p:cNvSpPr>
            <a:spLocks noGrp="1"/>
          </p:cNvSpPr>
          <p:nvPr>
            <p:ph type="sldNum" sz="quarter" idx="10"/>
          </p:nvPr>
        </p:nvSpPr>
        <p:spPr/>
        <p:txBody>
          <a:bodyPr/>
          <a:lstStyle/>
          <a:p>
            <a:fld id="{02BB2623-F9F5-4037-A99B-4B2D2F7D285F}" type="slidenum">
              <a:rPr lang="en-IN" smtClean="0"/>
              <a:t>3</a:t>
            </a:fld>
            <a:endParaRPr lang="en-IN"/>
          </a:p>
        </p:txBody>
      </p:sp>
    </p:spTree>
    <p:extLst>
      <p:ext uri="{BB962C8B-B14F-4D97-AF65-F5344CB8AC3E}">
        <p14:creationId xmlns:p14="http://schemas.microsoft.com/office/powerpoint/2010/main" val="3744527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2BB2623-F9F5-4037-A99B-4B2D2F7D285F}" type="slidenum">
              <a:rPr lang="en-IN" smtClean="0"/>
              <a:t>4</a:t>
            </a:fld>
            <a:endParaRPr lang="en-IN"/>
          </a:p>
        </p:txBody>
      </p:sp>
    </p:spTree>
    <p:extLst>
      <p:ext uri="{BB962C8B-B14F-4D97-AF65-F5344CB8AC3E}">
        <p14:creationId xmlns:p14="http://schemas.microsoft.com/office/powerpoint/2010/main" val="4161773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Myriad Web" pitchFamily="34" charset="0"/>
                <a:cs typeface="Arial" panose="020B0604020202020204" pitchFamily="34" charset="0"/>
              </a:defRPr>
            </a:lvl1pPr>
            <a:lvl2pPr marL="742950" indent="-285750" eaLnBrk="0" hangingPunct="0">
              <a:defRPr>
                <a:solidFill>
                  <a:schemeClr val="tx1"/>
                </a:solidFill>
                <a:latin typeface="Myriad Web" pitchFamily="34" charset="0"/>
                <a:cs typeface="Arial" panose="020B0604020202020204" pitchFamily="34" charset="0"/>
              </a:defRPr>
            </a:lvl2pPr>
            <a:lvl3pPr marL="1143000" indent="-228600" eaLnBrk="0" hangingPunct="0">
              <a:defRPr>
                <a:solidFill>
                  <a:schemeClr val="tx1"/>
                </a:solidFill>
                <a:latin typeface="Myriad Web" pitchFamily="34" charset="0"/>
                <a:cs typeface="Arial" panose="020B0604020202020204" pitchFamily="34" charset="0"/>
              </a:defRPr>
            </a:lvl3pPr>
            <a:lvl4pPr marL="1600200" indent="-228600" eaLnBrk="0" hangingPunct="0">
              <a:defRPr>
                <a:solidFill>
                  <a:schemeClr val="tx1"/>
                </a:solidFill>
                <a:latin typeface="Myriad Web" pitchFamily="34" charset="0"/>
                <a:cs typeface="Arial" panose="020B0604020202020204" pitchFamily="34" charset="0"/>
              </a:defRPr>
            </a:lvl4pPr>
            <a:lvl5pPr marL="2057400" indent="-228600" eaLnBrk="0" hangingPunct="0">
              <a:defRPr>
                <a:solidFill>
                  <a:schemeClr val="tx1"/>
                </a:solidFill>
                <a:latin typeface="Myriad Web" pitchFamily="34" charset="0"/>
                <a:cs typeface="Arial" panose="020B0604020202020204" pitchFamily="34" charset="0"/>
              </a:defRPr>
            </a:lvl5pPr>
            <a:lvl6pPr marL="2514600" indent="-228600" algn="r" eaLnBrk="0" fontAlgn="base" hangingPunct="0">
              <a:spcBef>
                <a:spcPct val="0"/>
              </a:spcBef>
              <a:spcAft>
                <a:spcPct val="0"/>
              </a:spcAft>
              <a:defRPr>
                <a:solidFill>
                  <a:schemeClr val="tx1"/>
                </a:solidFill>
                <a:latin typeface="Myriad Web" pitchFamily="34" charset="0"/>
                <a:cs typeface="Arial" panose="020B0604020202020204" pitchFamily="34" charset="0"/>
              </a:defRPr>
            </a:lvl6pPr>
            <a:lvl7pPr marL="2971800" indent="-228600" algn="r" eaLnBrk="0" fontAlgn="base" hangingPunct="0">
              <a:spcBef>
                <a:spcPct val="0"/>
              </a:spcBef>
              <a:spcAft>
                <a:spcPct val="0"/>
              </a:spcAft>
              <a:defRPr>
                <a:solidFill>
                  <a:schemeClr val="tx1"/>
                </a:solidFill>
                <a:latin typeface="Myriad Web" pitchFamily="34" charset="0"/>
                <a:cs typeface="Arial" panose="020B0604020202020204" pitchFamily="34" charset="0"/>
              </a:defRPr>
            </a:lvl7pPr>
            <a:lvl8pPr marL="3429000" indent="-228600" algn="r" eaLnBrk="0" fontAlgn="base" hangingPunct="0">
              <a:spcBef>
                <a:spcPct val="0"/>
              </a:spcBef>
              <a:spcAft>
                <a:spcPct val="0"/>
              </a:spcAft>
              <a:defRPr>
                <a:solidFill>
                  <a:schemeClr val="tx1"/>
                </a:solidFill>
                <a:latin typeface="Myriad Web" pitchFamily="34" charset="0"/>
                <a:cs typeface="Arial" panose="020B0604020202020204" pitchFamily="34" charset="0"/>
              </a:defRPr>
            </a:lvl8pPr>
            <a:lvl9pPr marL="3886200" indent="-228600" algn="r" eaLnBrk="0" fontAlgn="base" hangingPunct="0">
              <a:spcBef>
                <a:spcPct val="0"/>
              </a:spcBef>
              <a:spcAft>
                <a:spcPct val="0"/>
              </a:spcAft>
              <a:defRPr>
                <a:solidFill>
                  <a:schemeClr val="tx1"/>
                </a:solidFill>
                <a:latin typeface="Myriad Web" pitchFamily="34" charset="0"/>
                <a:cs typeface="Arial" panose="020B0604020202020204" pitchFamily="34" charset="0"/>
              </a:defRPr>
            </a:lvl9pPr>
          </a:lstStyle>
          <a:p>
            <a:pPr eaLnBrk="1" hangingPunct="1"/>
            <a:fld id="{271BE7BC-0FD7-46EB-B5E7-7E97B2F7421F}" type="slidenum">
              <a:rPr lang="en-US" altLang="en-US">
                <a:latin typeface="Arial" panose="020B0604020202020204" pitchFamily="34" charset="0"/>
              </a:rPr>
              <a:pPr eaLnBrk="1" hangingPunct="1"/>
              <a:t>5</a:t>
            </a:fld>
            <a:endParaRPr lang="en-US" altLang="en-US">
              <a:latin typeface="Arial" panose="020B0604020202020204" pitchFamily="34" charset="0"/>
            </a:endParaRPr>
          </a:p>
        </p:txBody>
      </p:sp>
      <p:sp>
        <p:nvSpPr>
          <p:cNvPr id="69635" name="Rectangle 2"/>
          <p:cNvSpPr>
            <a:spLocks noGrp="1" noRot="1" noChangeAspect="1" noChangeArrowheads="1" noTextEdit="1"/>
          </p:cNvSpPr>
          <p:nvPr>
            <p:ph type="sldImg"/>
          </p:nvPr>
        </p:nvSpPr>
        <p:spPr>
          <a:xfrm>
            <a:off x="2697163" y="509588"/>
            <a:ext cx="4532312" cy="2549525"/>
          </a:xfrm>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7518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o Image - Title Cover">
    <p:spTree>
      <p:nvGrpSpPr>
        <p:cNvPr id="1" name=""/>
        <p:cNvGrpSpPr/>
        <p:nvPr/>
      </p:nvGrpSpPr>
      <p:grpSpPr>
        <a:xfrm>
          <a:off x="0" y="0"/>
          <a:ext cx="0" cy="0"/>
          <a:chOff x="0" y="0"/>
          <a:chExt cx="0" cy="0"/>
        </a:xfrm>
      </p:grpSpPr>
      <p:sp>
        <p:nvSpPr>
          <p:cNvPr id="5" name="Subtitle 3"/>
          <p:cNvSpPr>
            <a:spLocks noGrp="1"/>
          </p:cNvSpPr>
          <p:nvPr>
            <p:ph type="subTitle" idx="1" hasCustomPrompt="1"/>
          </p:nvPr>
        </p:nvSpPr>
        <p:spPr>
          <a:xfrm>
            <a:off x="4007288" y="1581618"/>
            <a:ext cx="5130684" cy="1103003"/>
          </a:xfrm>
        </p:spPr>
        <p:txBody>
          <a:bodyPr>
            <a:normAutofit/>
          </a:bodyPr>
          <a:lstStyle>
            <a:lvl1pPr marL="0" indent="0">
              <a:buNone/>
              <a:defRPr baseline="0">
                <a:latin typeface="Adani Medium" pitchFamily="2" charset="0"/>
              </a:defRPr>
            </a:lvl1pPr>
          </a:lstStyle>
          <a:p>
            <a:pPr algn="l"/>
            <a:r>
              <a:rPr lang="en-IN" dirty="0">
                <a:solidFill>
                  <a:srgbClr val="000000"/>
                </a:solidFill>
              </a:rPr>
              <a:t>Investor Relations</a:t>
            </a:r>
          </a:p>
          <a:p>
            <a:pPr algn="l"/>
            <a:r>
              <a:rPr lang="en-IN" dirty="0">
                <a:solidFill>
                  <a:srgbClr val="000000"/>
                </a:solidFill>
              </a:rPr>
              <a:t>Presentation </a:t>
            </a:r>
          </a:p>
        </p:txBody>
      </p:sp>
      <p:pic>
        <p:nvPicPr>
          <p:cNvPr id="6" name="Picture 2" descr="D:\Corp Comm Department Work 2015\Brand Adani 2012\adani_gradient_master.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121940" y="2661762"/>
            <a:ext cx="5022060" cy="457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Logos 2018\Adani logo\PNG\Adani logo _Origina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31448" y="1581618"/>
            <a:ext cx="2496474" cy="144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121967"/>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IN" dirty="0"/>
          </a:p>
        </p:txBody>
      </p:sp>
      <p:sp>
        <p:nvSpPr>
          <p:cNvPr id="3" name="Content Placeholder 2"/>
          <p:cNvSpPr>
            <a:spLocks noGrp="1"/>
          </p:cNvSpPr>
          <p:nvPr>
            <p:ph idx="1"/>
          </p:nvPr>
        </p:nvSpPr>
        <p:spPr>
          <a:xfrm>
            <a:off x="457200" y="1247554"/>
            <a:ext cx="8229600" cy="3394472"/>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p:txBody>
          <a:bodyPr/>
          <a:lstStyle/>
          <a:p>
            <a:fld id="{C9D75DF4-3AC0-4064-B920-C01CE0353AA3}" type="datetimeFigureOut">
              <a:rPr lang="en-IN" smtClean="0"/>
              <a:t>02-02-2024</a:t>
            </a:fld>
            <a:endParaRPr lang="en-IN"/>
          </a:p>
        </p:txBody>
      </p:sp>
      <p:sp>
        <p:nvSpPr>
          <p:cNvPr id="6" name="Slide Number Placeholder 5"/>
          <p:cNvSpPr>
            <a:spLocks noGrp="1"/>
          </p:cNvSpPr>
          <p:nvPr>
            <p:ph type="sldNum" sz="quarter" idx="12"/>
          </p:nvPr>
        </p:nvSpPr>
        <p:spPr/>
        <p:txBody>
          <a:bodyPr/>
          <a:lstStyle/>
          <a:p>
            <a:fld id="{98B285C1-D8A8-4E98-B28C-1FD972D8EC54}" type="slidenum">
              <a:rPr lang="en-IN" smtClean="0"/>
              <a:t>‹#›</a:t>
            </a:fld>
            <a:endParaRPr lang="en-IN"/>
          </a:p>
        </p:txBody>
      </p:sp>
      <p:grpSp>
        <p:nvGrpSpPr>
          <p:cNvPr id="8" name="Group 7"/>
          <p:cNvGrpSpPr/>
          <p:nvPr userDrawn="1"/>
        </p:nvGrpSpPr>
        <p:grpSpPr>
          <a:xfrm>
            <a:off x="431448" y="1081318"/>
            <a:ext cx="8281104" cy="47148"/>
            <a:chOff x="521460" y="771510"/>
            <a:chExt cx="7921056" cy="47148"/>
          </a:xfrm>
        </p:grpSpPr>
        <p:pic>
          <p:nvPicPr>
            <p:cNvPr id="9" name="Picture 2" descr="D:\Corp Comm Department Work 2015\Brand Adani 2012\adani_gradient_mast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460" y="771510"/>
              <a:ext cx="5022060" cy="4571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521460" y="818658"/>
              <a:ext cx="792105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11" name="Picture 3" descr="D:\Logos 2018\Adani logo\PNG\Adani logo _Origina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722420" y="4552014"/>
            <a:ext cx="1129804" cy="65177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a:xfrm>
            <a:off x="432576" y="4642026"/>
            <a:ext cx="827997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175059"/>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305176"/>
            <a:ext cx="7772400" cy="1021556"/>
          </a:xfrm>
        </p:spPr>
        <p:txBody>
          <a:bodyPr anchor="t"/>
          <a:lstStyle>
            <a:lvl1pPr algn="l">
              <a:defRPr sz="4000" b="0" cap="none">
                <a:latin typeface="Adani Regular" pitchFamily="2" charset="0"/>
              </a:defRPr>
            </a:lvl1pPr>
          </a:lstStyle>
          <a:p>
            <a:r>
              <a:rPr lang="en-US" dirty="0"/>
              <a:t>Click To Edit Master Title Style</a:t>
            </a:r>
            <a:endParaRPr lang="en-IN"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9D75DF4-3AC0-4064-B920-C01CE0353AA3}" type="datetimeFigureOut">
              <a:rPr lang="en-IN" smtClean="0"/>
              <a:t>02-02-2024</a:t>
            </a:fld>
            <a:endParaRPr lang="en-IN"/>
          </a:p>
        </p:txBody>
      </p:sp>
      <p:sp>
        <p:nvSpPr>
          <p:cNvPr id="6" name="Slide Number Placeholder 5"/>
          <p:cNvSpPr>
            <a:spLocks noGrp="1"/>
          </p:cNvSpPr>
          <p:nvPr>
            <p:ph type="sldNum" sz="quarter" idx="12"/>
          </p:nvPr>
        </p:nvSpPr>
        <p:spPr/>
        <p:txBody>
          <a:bodyPr/>
          <a:lstStyle/>
          <a:p>
            <a:fld id="{98B285C1-D8A8-4E98-B28C-1FD972D8EC54}" type="slidenum">
              <a:rPr lang="en-IN" smtClean="0"/>
              <a:t>‹#›</a:t>
            </a:fld>
            <a:endParaRPr lang="en-IN"/>
          </a:p>
        </p:txBody>
      </p:sp>
      <p:pic>
        <p:nvPicPr>
          <p:cNvPr id="8" name="Picture 3" descr="D:\Logos 2018\Adani logo\PNG\Adani logo _Origina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722420" y="4479059"/>
            <a:ext cx="1129804" cy="65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965634"/>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IN" dirty="0"/>
          </a:p>
        </p:txBody>
      </p:sp>
      <p:sp>
        <p:nvSpPr>
          <p:cNvPr id="3" name="Content Placeholder 2"/>
          <p:cNvSpPr>
            <a:spLocks noGrp="1"/>
          </p:cNvSpPr>
          <p:nvPr>
            <p:ph sz="half" idx="1"/>
          </p:nvPr>
        </p:nvSpPr>
        <p:spPr>
          <a:xfrm>
            <a:off x="457200" y="1466386"/>
            <a:ext cx="4038600" cy="2545556"/>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half" idx="2"/>
          </p:nvPr>
        </p:nvSpPr>
        <p:spPr>
          <a:xfrm>
            <a:off x="4648200" y="1466386"/>
            <a:ext cx="4038600" cy="2545556"/>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Date Placeholder 4"/>
          <p:cNvSpPr>
            <a:spLocks noGrp="1"/>
          </p:cNvSpPr>
          <p:nvPr>
            <p:ph type="dt" sz="half" idx="10"/>
          </p:nvPr>
        </p:nvSpPr>
        <p:spPr/>
        <p:txBody>
          <a:bodyPr/>
          <a:lstStyle/>
          <a:p>
            <a:fld id="{C9D75DF4-3AC0-4064-B920-C01CE0353AA3}" type="datetimeFigureOut">
              <a:rPr lang="en-IN" smtClean="0"/>
              <a:t>02-02-2024</a:t>
            </a:fld>
            <a:endParaRPr lang="en-IN"/>
          </a:p>
        </p:txBody>
      </p:sp>
      <p:sp>
        <p:nvSpPr>
          <p:cNvPr id="7" name="Slide Number Placeholder 6"/>
          <p:cNvSpPr>
            <a:spLocks noGrp="1"/>
          </p:cNvSpPr>
          <p:nvPr>
            <p:ph type="sldNum" sz="quarter" idx="12"/>
          </p:nvPr>
        </p:nvSpPr>
        <p:spPr/>
        <p:txBody>
          <a:bodyPr/>
          <a:lstStyle/>
          <a:p>
            <a:fld id="{98B285C1-D8A8-4E98-B28C-1FD972D8EC54}" type="slidenum">
              <a:rPr lang="en-IN" smtClean="0"/>
              <a:t>‹#›</a:t>
            </a:fld>
            <a:endParaRPr lang="en-IN"/>
          </a:p>
        </p:txBody>
      </p:sp>
      <p:grpSp>
        <p:nvGrpSpPr>
          <p:cNvPr id="8" name="Group 7"/>
          <p:cNvGrpSpPr/>
          <p:nvPr userDrawn="1"/>
        </p:nvGrpSpPr>
        <p:grpSpPr>
          <a:xfrm>
            <a:off x="431448" y="1021030"/>
            <a:ext cx="8281104" cy="47148"/>
            <a:chOff x="521460" y="771510"/>
            <a:chExt cx="7921056" cy="47148"/>
          </a:xfrm>
        </p:grpSpPr>
        <p:pic>
          <p:nvPicPr>
            <p:cNvPr id="9" name="Picture 2" descr="D:\Corp Comm Department Work 2015\Brand Adani 2012\adani_gradient_mast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460" y="771510"/>
              <a:ext cx="5022060" cy="4571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521460" y="818658"/>
              <a:ext cx="792105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11" name="Picture 3" descr="D:\Logos 2018\Adani logo\PNG\Adani logo _Origina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722420" y="4530325"/>
            <a:ext cx="1129804" cy="65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614793"/>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dirty="0"/>
              <a:t>Click to edit Master title style</a:t>
            </a:r>
            <a:endParaRPr lang="en-IN" dirty="0"/>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631156"/>
            <a:ext cx="4041775" cy="296346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Date Placeholder 6"/>
          <p:cNvSpPr>
            <a:spLocks noGrp="1"/>
          </p:cNvSpPr>
          <p:nvPr>
            <p:ph type="dt" sz="half" idx="10"/>
          </p:nvPr>
        </p:nvSpPr>
        <p:spPr/>
        <p:txBody>
          <a:bodyPr/>
          <a:lstStyle/>
          <a:p>
            <a:fld id="{C9D75DF4-3AC0-4064-B920-C01CE0353AA3}" type="datetimeFigureOut">
              <a:rPr lang="en-IN" smtClean="0"/>
              <a:t>02-02-2024</a:t>
            </a:fld>
            <a:endParaRPr lang="en-IN"/>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IN"/>
          </a:p>
        </p:txBody>
      </p:sp>
      <p:sp>
        <p:nvSpPr>
          <p:cNvPr id="9" name="Slide Number Placeholder 8"/>
          <p:cNvSpPr>
            <a:spLocks noGrp="1"/>
          </p:cNvSpPr>
          <p:nvPr>
            <p:ph type="sldNum" sz="quarter" idx="12"/>
          </p:nvPr>
        </p:nvSpPr>
        <p:spPr/>
        <p:txBody>
          <a:bodyPr/>
          <a:lstStyle/>
          <a:p>
            <a:fld id="{98B285C1-D8A8-4E98-B28C-1FD972D8EC54}" type="slidenum">
              <a:rPr lang="en-IN" smtClean="0"/>
              <a:t>‹#›</a:t>
            </a:fld>
            <a:endParaRPr lang="en-IN"/>
          </a:p>
        </p:txBody>
      </p:sp>
      <p:grpSp>
        <p:nvGrpSpPr>
          <p:cNvPr id="13" name="Group 12"/>
          <p:cNvGrpSpPr/>
          <p:nvPr userDrawn="1"/>
        </p:nvGrpSpPr>
        <p:grpSpPr>
          <a:xfrm>
            <a:off x="431448" y="1131558"/>
            <a:ext cx="8281104" cy="47148"/>
            <a:chOff x="521460" y="771510"/>
            <a:chExt cx="7921056" cy="47148"/>
          </a:xfrm>
        </p:grpSpPr>
        <p:pic>
          <p:nvPicPr>
            <p:cNvPr id="14" name="Picture 2" descr="D:\Corp Comm Department Work 2015\Brand Adani 2012\adani_gradient_mast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460" y="771510"/>
              <a:ext cx="5022060" cy="4571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a:off x="521460" y="818658"/>
              <a:ext cx="792105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16" name="Picture 3" descr="D:\Logos 2018\Adani logo\PNG\Adani logo _Origina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722420" y="4530325"/>
            <a:ext cx="1129804" cy="65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337156"/>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IN" dirty="0"/>
          </a:p>
        </p:txBody>
      </p:sp>
      <p:sp>
        <p:nvSpPr>
          <p:cNvPr id="3" name="Date Placeholder 2"/>
          <p:cNvSpPr>
            <a:spLocks noGrp="1"/>
          </p:cNvSpPr>
          <p:nvPr>
            <p:ph type="dt" sz="half" idx="10"/>
          </p:nvPr>
        </p:nvSpPr>
        <p:spPr/>
        <p:txBody>
          <a:bodyPr/>
          <a:lstStyle/>
          <a:p>
            <a:fld id="{C9D75DF4-3AC0-4064-B920-C01CE0353AA3}" type="datetimeFigureOut">
              <a:rPr lang="en-IN" smtClean="0"/>
              <a:t>02-02-2024</a:t>
            </a:fld>
            <a:endParaRPr lang="en-IN"/>
          </a:p>
        </p:txBody>
      </p:sp>
      <p:sp>
        <p:nvSpPr>
          <p:cNvPr id="5" name="Slide Number Placeholder 4"/>
          <p:cNvSpPr>
            <a:spLocks noGrp="1"/>
          </p:cNvSpPr>
          <p:nvPr>
            <p:ph type="sldNum" sz="quarter" idx="12"/>
          </p:nvPr>
        </p:nvSpPr>
        <p:spPr/>
        <p:txBody>
          <a:bodyPr/>
          <a:lstStyle/>
          <a:p>
            <a:fld id="{98B285C1-D8A8-4E98-B28C-1FD972D8EC54}" type="slidenum">
              <a:rPr lang="en-IN" smtClean="0"/>
              <a:t>‹#›</a:t>
            </a:fld>
            <a:endParaRPr lang="en-IN"/>
          </a:p>
        </p:txBody>
      </p:sp>
      <p:grpSp>
        <p:nvGrpSpPr>
          <p:cNvPr id="6" name="Group 5"/>
          <p:cNvGrpSpPr/>
          <p:nvPr userDrawn="1"/>
        </p:nvGrpSpPr>
        <p:grpSpPr>
          <a:xfrm>
            <a:off x="431448" y="1131558"/>
            <a:ext cx="8281104" cy="47148"/>
            <a:chOff x="521460" y="771510"/>
            <a:chExt cx="7921056" cy="47148"/>
          </a:xfrm>
        </p:grpSpPr>
        <p:pic>
          <p:nvPicPr>
            <p:cNvPr id="7" name="Picture 2" descr="D:\Corp Comm Department Work 2015\Brand Adani 2012\adani_gradient_mast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460" y="771510"/>
              <a:ext cx="5022060" cy="4571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521460" y="818658"/>
              <a:ext cx="792105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9" name="Picture 3" descr="D:\Logos 2018\Adani logo\PNG\Adani logo _Origina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722420" y="4530325"/>
            <a:ext cx="1129804" cy="65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31513"/>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D75DF4-3AC0-4064-B920-C01CE0353AA3}" type="datetimeFigureOut">
              <a:rPr lang="en-IN" smtClean="0"/>
              <a:t>02-02-2024</a:t>
            </a:fld>
            <a:endParaRPr lang="en-IN"/>
          </a:p>
        </p:txBody>
      </p:sp>
      <p:sp>
        <p:nvSpPr>
          <p:cNvPr id="4" name="Slide Number Placeholder 3"/>
          <p:cNvSpPr>
            <a:spLocks noGrp="1"/>
          </p:cNvSpPr>
          <p:nvPr>
            <p:ph type="sldNum" sz="quarter" idx="12"/>
          </p:nvPr>
        </p:nvSpPr>
        <p:spPr/>
        <p:txBody>
          <a:bodyPr/>
          <a:lstStyle/>
          <a:p>
            <a:fld id="{98B285C1-D8A8-4E98-B28C-1FD972D8EC54}" type="slidenum">
              <a:rPr lang="en-IN" smtClean="0"/>
              <a:t>‹#›</a:t>
            </a:fld>
            <a:endParaRPr lang="en-IN"/>
          </a:p>
        </p:txBody>
      </p:sp>
      <p:pic>
        <p:nvPicPr>
          <p:cNvPr id="5" name="Picture 3" descr="D:\Logos 2018\Adani logo\PNG\Adani logo _Origina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722420" y="4530325"/>
            <a:ext cx="1129804" cy="65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596730"/>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0"/>
            </a:lvl1pPr>
          </a:lstStyle>
          <a:p>
            <a:r>
              <a:rPr lang="en-US" dirty="0"/>
              <a:t>Click to edit Master title style</a:t>
            </a:r>
            <a:endParaRPr lang="en-IN" dirty="0"/>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D75DF4-3AC0-4064-B920-C01CE0353AA3}" type="datetimeFigureOut">
              <a:rPr lang="en-IN" smtClean="0"/>
              <a:t>02-02-2024</a:t>
            </a:fld>
            <a:endParaRPr lang="en-IN"/>
          </a:p>
        </p:txBody>
      </p:sp>
      <p:sp>
        <p:nvSpPr>
          <p:cNvPr id="7" name="Slide Number Placeholder 6"/>
          <p:cNvSpPr>
            <a:spLocks noGrp="1"/>
          </p:cNvSpPr>
          <p:nvPr>
            <p:ph type="sldNum" sz="quarter" idx="12"/>
          </p:nvPr>
        </p:nvSpPr>
        <p:spPr/>
        <p:txBody>
          <a:bodyPr/>
          <a:lstStyle/>
          <a:p>
            <a:fld id="{98B285C1-D8A8-4E98-B28C-1FD972D8EC54}" type="slidenum">
              <a:rPr lang="en-IN" smtClean="0"/>
              <a:t>‹#›</a:t>
            </a:fld>
            <a:endParaRPr lang="en-IN"/>
          </a:p>
        </p:txBody>
      </p:sp>
      <p:pic>
        <p:nvPicPr>
          <p:cNvPr id="8" name="Picture 3" descr="D:\Logos 2018\Adani logo\PNG\Adani logo _Origina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722420" y="4530325"/>
            <a:ext cx="1129804" cy="65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034967"/>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0"/>
            </a:lvl1pPr>
          </a:lstStyle>
          <a:p>
            <a:r>
              <a:rPr lang="en-US" dirty="0"/>
              <a:t>Click to edit Master title style</a:t>
            </a:r>
            <a:endParaRPr lang="en-IN"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D75DF4-3AC0-4064-B920-C01CE0353AA3}" type="datetimeFigureOut">
              <a:rPr lang="en-IN" smtClean="0"/>
              <a:t>02-02-2024</a:t>
            </a:fld>
            <a:endParaRPr lang="en-IN"/>
          </a:p>
        </p:txBody>
      </p:sp>
      <p:sp>
        <p:nvSpPr>
          <p:cNvPr id="7" name="Slide Number Placeholder 6"/>
          <p:cNvSpPr>
            <a:spLocks noGrp="1"/>
          </p:cNvSpPr>
          <p:nvPr>
            <p:ph type="sldNum" sz="quarter" idx="12"/>
          </p:nvPr>
        </p:nvSpPr>
        <p:spPr/>
        <p:txBody>
          <a:bodyPr/>
          <a:lstStyle/>
          <a:p>
            <a:fld id="{98B285C1-D8A8-4E98-B28C-1FD972D8EC54}" type="slidenum">
              <a:rPr lang="en-IN" smtClean="0"/>
              <a:t>‹#›</a:t>
            </a:fld>
            <a:endParaRPr lang="en-IN"/>
          </a:p>
        </p:txBody>
      </p:sp>
      <p:pic>
        <p:nvPicPr>
          <p:cNvPr id="8" name="Picture 3" descr="D:\Logos 2018\Adani logo\PNG\Adani logo _Origina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722420" y="4530325"/>
            <a:ext cx="1129804" cy="65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575051"/>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IN" dirty="0"/>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p:txBody>
          <a:bodyPr/>
          <a:lstStyle/>
          <a:p>
            <a:fld id="{C9D75DF4-3AC0-4064-B920-C01CE0353AA3}" type="datetimeFigureOut">
              <a:rPr lang="en-IN" smtClean="0"/>
              <a:t>02-02-2024</a:t>
            </a:fld>
            <a:endParaRPr lang="en-IN"/>
          </a:p>
        </p:txBody>
      </p:sp>
      <p:sp>
        <p:nvSpPr>
          <p:cNvPr id="6" name="Slide Number Placeholder 5"/>
          <p:cNvSpPr>
            <a:spLocks noGrp="1"/>
          </p:cNvSpPr>
          <p:nvPr>
            <p:ph type="sldNum" sz="quarter" idx="12"/>
          </p:nvPr>
        </p:nvSpPr>
        <p:spPr/>
        <p:txBody>
          <a:bodyPr/>
          <a:lstStyle/>
          <a:p>
            <a:fld id="{98B285C1-D8A8-4E98-B28C-1FD972D8EC54}" type="slidenum">
              <a:rPr lang="en-IN" smtClean="0"/>
              <a:t>‹#›</a:t>
            </a:fld>
            <a:endParaRPr lang="en-IN"/>
          </a:p>
        </p:txBody>
      </p:sp>
      <p:pic>
        <p:nvPicPr>
          <p:cNvPr id="7" name="Picture 3" descr="D:\Logos 2018\Adani logo\PNG\Adani logo _Origina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722420" y="4530325"/>
            <a:ext cx="1129804" cy="65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790093"/>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C9D75DF4-3AC0-4064-B920-C01CE0353AA3}" type="datetimeFigureOut">
              <a:rPr lang="en-IN" smtClean="0"/>
              <a:t>02-02-2024</a:t>
            </a:fld>
            <a:endParaRPr lang="en-IN"/>
          </a:p>
        </p:txBody>
      </p:sp>
      <p:sp>
        <p:nvSpPr>
          <p:cNvPr id="6" name="Slide Number Placeholder 5"/>
          <p:cNvSpPr>
            <a:spLocks noGrp="1"/>
          </p:cNvSpPr>
          <p:nvPr>
            <p:ph type="sldNum" sz="quarter" idx="12"/>
          </p:nvPr>
        </p:nvSpPr>
        <p:spPr/>
        <p:txBody>
          <a:bodyPr/>
          <a:lstStyle/>
          <a:p>
            <a:fld id="{98B285C1-D8A8-4E98-B28C-1FD972D8EC54}" type="slidenum">
              <a:rPr lang="en-IN" smtClean="0"/>
              <a:t>‹#›</a:t>
            </a:fld>
            <a:endParaRPr lang="en-IN"/>
          </a:p>
        </p:txBody>
      </p:sp>
      <p:pic>
        <p:nvPicPr>
          <p:cNvPr id="7" name="Picture 3" descr="D:\Logos 2018\Adani logo\PNG\Adani logo _Origina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722420" y="4530325"/>
            <a:ext cx="1129804" cy="65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03534"/>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C9D75DF4-3AC0-4064-B920-C01CE0353AA3}" type="datetimeFigureOut">
              <a:rPr lang="en-IN" smtClean="0"/>
              <a:pPr/>
              <a:t>02-02-2024</a:t>
            </a:fld>
            <a:endParaRPr lang="en-IN" dirty="0"/>
          </a:p>
        </p:txBody>
      </p:sp>
      <p:sp>
        <p:nvSpPr>
          <p:cNvPr id="4" name="Slide Number Placeholder 3"/>
          <p:cNvSpPr>
            <a:spLocks noGrp="1"/>
          </p:cNvSpPr>
          <p:nvPr>
            <p:ph type="sldNum" sz="quarter" idx="11"/>
          </p:nvPr>
        </p:nvSpPr>
        <p:spPr/>
        <p:txBody>
          <a:bodyPr/>
          <a:lstStyle/>
          <a:p>
            <a:endParaRPr lang="en-IN" dirty="0"/>
          </a:p>
        </p:txBody>
      </p:sp>
      <p:pic>
        <p:nvPicPr>
          <p:cNvPr id="5" name="Picture 4" descr="A group of people sitting at a table&#10;&#10;Description generated with high confidence">
            <a:extLst>
              <a:ext uri="{FF2B5EF4-FFF2-40B4-BE49-F238E27FC236}">
                <a16:creationId xmlns:a16="http://schemas.microsoft.com/office/drawing/2014/main" id="{1139518B-9460-4BD4-8054-2DB17B3372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02"/>
            <a:ext cx="9144358" cy="5143097"/>
          </a:xfrm>
          <a:prstGeom prst="rect">
            <a:avLst/>
          </a:prstGeom>
        </p:spPr>
      </p:pic>
      <p:sp>
        <p:nvSpPr>
          <p:cNvPr id="6" name="Subtitle 3"/>
          <p:cNvSpPr>
            <a:spLocks noGrp="1"/>
          </p:cNvSpPr>
          <p:nvPr>
            <p:ph type="subTitle" idx="1" hasCustomPrompt="1"/>
          </p:nvPr>
        </p:nvSpPr>
        <p:spPr>
          <a:xfrm>
            <a:off x="3752586" y="231438"/>
            <a:ext cx="5230002" cy="1080144"/>
          </a:xfrm>
        </p:spPr>
        <p:txBody>
          <a:bodyPr>
            <a:normAutofit/>
          </a:bodyPr>
          <a:lstStyle>
            <a:lvl1pPr marL="0" indent="0">
              <a:buNone/>
              <a:defRPr baseline="0">
                <a:latin typeface="Adani Medium" pitchFamily="2" charset="0"/>
              </a:defRPr>
            </a:lvl1pPr>
          </a:lstStyle>
          <a:p>
            <a:pPr algn="l"/>
            <a:r>
              <a:rPr lang="en-IN" dirty="0">
                <a:solidFill>
                  <a:srgbClr val="000000"/>
                </a:solidFill>
              </a:rPr>
              <a:t>Investor Relations</a:t>
            </a:r>
          </a:p>
          <a:p>
            <a:pPr algn="l"/>
            <a:r>
              <a:rPr lang="en-IN" dirty="0">
                <a:solidFill>
                  <a:srgbClr val="000000"/>
                </a:solidFill>
              </a:rPr>
              <a:t>Presentation </a:t>
            </a:r>
          </a:p>
        </p:txBody>
      </p:sp>
      <p:pic>
        <p:nvPicPr>
          <p:cNvPr id="7" name="Picture 2" descr="D:\Corp Comm Department Work 2015\Brand Adani 2012\adani_gradient_master.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867238" y="1311582"/>
            <a:ext cx="5022060" cy="457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Logos 2018\Adani logo\PNG\Adani logo _Origina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398088" y="114880"/>
            <a:ext cx="2496474" cy="144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343241"/>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8" name="Text Placeholder 77">
            <a:extLst>
              <a:ext uri="{FF2B5EF4-FFF2-40B4-BE49-F238E27FC236}">
                <a16:creationId xmlns:a16="http://schemas.microsoft.com/office/drawing/2014/main" id="{0B092376-293D-814E-8504-10AD3FC6C33F}"/>
              </a:ext>
            </a:extLst>
          </p:cNvPr>
          <p:cNvSpPr>
            <a:spLocks noGrp="1"/>
          </p:cNvSpPr>
          <p:nvPr>
            <p:ph type="body" sz="quarter" idx="10"/>
          </p:nvPr>
        </p:nvSpPr>
        <p:spPr>
          <a:xfrm>
            <a:off x="2594275" y="690665"/>
            <a:ext cx="1562100" cy="742950"/>
          </a:xfrm>
          <a:gradFill flip="none" rotWithShape="1">
            <a:gsLst>
              <a:gs pos="0">
                <a:srgbClr val="D3D3D3">
                  <a:alpha val="72549"/>
                </a:srgbClr>
              </a:gs>
              <a:gs pos="100000">
                <a:srgbClr val="FFFFFF">
                  <a:alpha val="0"/>
                </a:srgbClr>
              </a:gs>
            </a:gsLst>
            <a:lin ang="0" scaled="1"/>
            <a:tileRect/>
          </a:gradFill>
          <a:ln w="9525">
            <a:noFill/>
            <a:miter lim="800000"/>
            <a:headEnd/>
            <a:tailEnd/>
          </a:ln>
          <a:effectLst/>
        </p:spPr>
        <p:txBody>
          <a:bodyPr/>
          <a:lstStyle>
            <a:lvl1pPr marL="0" indent="0" algn="l">
              <a:buNone/>
              <a:defRPr lang="en-US" sz="1050" dirty="0" smtClean="0">
                <a:solidFill>
                  <a:srgbClr val="404040"/>
                </a:solidFill>
                <a:latin typeface="+mn-lt"/>
              </a:defRPr>
            </a:lvl1pPr>
          </a:lstStyle>
          <a:p>
            <a:pPr marL="0" lvl="0">
              <a:lnSpc>
                <a:spcPct val="85000"/>
              </a:lnSpc>
            </a:pPr>
            <a:r>
              <a:rPr lang="en-US"/>
              <a:t>Click to edit Master text styles</a:t>
            </a:r>
          </a:p>
        </p:txBody>
      </p:sp>
      <p:sp>
        <p:nvSpPr>
          <p:cNvPr id="81" name="Text Placeholder 77">
            <a:extLst>
              <a:ext uri="{FF2B5EF4-FFF2-40B4-BE49-F238E27FC236}">
                <a16:creationId xmlns:a16="http://schemas.microsoft.com/office/drawing/2014/main" id="{B0998207-3F3B-9940-9A4A-F5C7E11A0CEB}"/>
              </a:ext>
            </a:extLst>
          </p:cNvPr>
          <p:cNvSpPr>
            <a:spLocks noGrp="1"/>
          </p:cNvSpPr>
          <p:nvPr>
            <p:ph type="body" sz="quarter" idx="11"/>
          </p:nvPr>
        </p:nvSpPr>
        <p:spPr>
          <a:xfrm>
            <a:off x="4187529" y="915052"/>
            <a:ext cx="1562100" cy="742950"/>
          </a:xfrm>
          <a:gradFill flip="none" rotWithShape="1">
            <a:gsLst>
              <a:gs pos="0">
                <a:srgbClr val="D3D3D3">
                  <a:alpha val="72549"/>
                </a:srgbClr>
              </a:gs>
              <a:gs pos="100000">
                <a:srgbClr val="FFFFFF">
                  <a:alpha val="0"/>
                </a:srgbClr>
              </a:gs>
            </a:gsLst>
            <a:lin ang="0" scaled="1"/>
            <a:tileRect/>
          </a:gradFill>
          <a:ln w="9525">
            <a:noFill/>
            <a:miter lim="800000"/>
            <a:headEnd/>
            <a:tailEnd/>
          </a:ln>
          <a:effectLst/>
        </p:spPr>
        <p:txBody>
          <a:bodyPr/>
          <a:lstStyle>
            <a:lvl1pPr marL="0" indent="0" algn="l">
              <a:buNone/>
              <a:defRPr lang="en-US" sz="1050" dirty="0" smtClean="0">
                <a:solidFill>
                  <a:srgbClr val="404040"/>
                </a:solidFill>
                <a:latin typeface="+mn-lt"/>
              </a:defRPr>
            </a:lvl1pPr>
          </a:lstStyle>
          <a:p>
            <a:pPr marL="0" lvl="0">
              <a:lnSpc>
                <a:spcPct val="85000"/>
              </a:lnSpc>
            </a:pPr>
            <a:r>
              <a:rPr lang="en-US"/>
              <a:t>Click to edit Master text styles</a:t>
            </a:r>
          </a:p>
        </p:txBody>
      </p:sp>
      <p:sp>
        <p:nvSpPr>
          <p:cNvPr id="82" name="Text Placeholder 77">
            <a:extLst>
              <a:ext uri="{FF2B5EF4-FFF2-40B4-BE49-F238E27FC236}">
                <a16:creationId xmlns:a16="http://schemas.microsoft.com/office/drawing/2014/main" id="{9A62C131-98B4-A846-AE6C-DF6B5A743E18}"/>
              </a:ext>
            </a:extLst>
          </p:cNvPr>
          <p:cNvSpPr>
            <a:spLocks noGrp="1"/>
          </p:cNvSpPr>
          <p:nvPr>
            <p:ph type="body" sz="quarter" idx="12"/>
          </p:nvPr>
        </p:nvSpPr>
        <p:spPr>
          <a:xfrm>
            <a:off x="5779124" y="1206619"/>
            <a:ext cx="1562100" cy="742950"/>
          </a:xfrm>
          <a:gradFill flip="none" rotWithShape="1">
            <a:gsLst>
              <a:gs pos="0">
                <a:srgbClr val="D3D3D3">
                  <a:alpha val="72549"/>
                </a:srgbClr>
              </a:gs>
              <a:gs pos="100000">
                <a:srgbClr val="FFFFFF">
                  <a:alpha val="0"/>
                </a:srgbClr>
              </a:gs>
            </a:gsLst>
            <a:lin ang="0" scaled="1"/>
            <a:tileRect/>
          </a:gradFill>
          <a:ln w="9525">
            <a:noFill/>
            <a:miter lim="800000"/>
            <a:headEnd/>
            <a:tailEnd/>
          </a:ln>
          <a:effectLst/>
        </p:spPr>
        <p:txBody>
          <a:bodyPr/>
          <a:lstStyle>
            <a:lvl1pPr marL="0" indent="0" algn="l">
              <a:buNone/>
              <a:defRPr lang="en-US" sz="1050" dirty="0" smtClean="0">
                <a:solidFill>
                  <a:srgbClr val="404040"/>
                </a:solidFill>
                <a:latin typeface="+mn-lt"/>
              </a:defRPr>
            </a:lvl1pPr>
          </a:lstStyle>
          <a:p>
            <a:pPr marL="0" lvl="0">
              <a:lnSpc>
                <a:spcPct val="85000"/>
              </a:lnSpc>
            </a:pPr>
            <a:r>
              <a:rPr lang="en-US"/>
              <a:t>Click to edit Master text styles</a:t>
            </a:r>
          </a:p>
        </p:txBody>
      </p:sp>
      <p:sp>
        <p:nvSpPr>
          <p:cNvPr id="84" name="Text Placeholder 83">
            <a:extLst>
              <a:ext uri="{FF2B5EF4-FFF2-40B4-BE49-F238E27FC236}">
                <a16:creationId xmlns:a16="http://schemas.microsoft.com/office/drawing/2014/main" id="{C87789DE-8F91-E44E-96BE-12C0559F6FB9}"/>
              </a:ext>
            </a:extLst>
          </p:cNvPr>
          <p:cNvSpPr>
            <a:spLocks noGrp="1"/>
          </p:cNvSpPr>
          <p:nvPr>
            <p:ph type="body" sz="quarter" idx="13"/>
          </p:nvPr>
        </p:nvSpPr>
        <p:spPr>
          <a:xfrm>
            <a:off x="2599217" y="1702347"/>
            <a:ext cx="905668" cy="1269578"/>
          </a:xfrm>
          <a:noFill/>
          <a:effectLst>
            <a:outerShdw blurRad="50800" dist="38100" dir="5400000" algn="t" rotWithShape="0">
              <a:prstClr val="black">
                <a:alpha val="40000"/>
              </a:prstClr>
            </a:outerShdw>
          </a:effectLst>
          <a:scene3d>
            <a:camera prst="orthographicFront">
              <a:rot lat="1200000" lon="20399986" rev="0"/>
            </a:camera>
            <a:lightRig rig="threePt" dir="t"/>
          </a:scene3d>
        </p:spPr>
        <p:txBody>
          <a:bodyPr wrap="square" rtlCol="0">
            <a:spAutoFit/>
          </a:bodyPr>
          <a:lstStyle>
            <a:lvl1pPr marL="0" indent="0">
              <a:buNone/>
              <a:defRPr lang="en-US" sz="1800" dirty="0" smtClean="0">
                <a:solidFill>
                  <a:srgbClr val="FFFFFF"/>
                </a:solidFill>
                <a:latin typeface="+mj-lt"/>
                <a:cs typeface="Arial" pitchFamily="34" charset="0"/>
              </a:defRPr>
            </a:lvl1pPr>
          </a:lstStyle>
          <a:p>
            <a:pPr marL="0" lvl="0" algn="ctr">
              <a:lnSpc>
                <a:spcPct val="85000"/>
              </a:lnSpc>
            </a:pPr>
            <a:r>
              <a:rPr lang="en-US"/>
              <a:t>Click to edit Master text styles</a:t>
            </a:r>
          </a:p>
        </p:txBody>
      </p:sp>
      <p:sp>
        <p:nvSpPr>
          <p:cNvPr id="85" name="Text Placeholder 83">
            <a:extLst>
              <a:ext uri="{FF2B5EF4-FFF2-40B4-BE49-F238E27FC236}">
                <a16:creationId xmlns:a16="http://schemas.microsoft.com/office/drawing/2014/main" id="{D5C13B08-1AEA-0541-B928-190FE4F59997}"/>
              </a:ext>
            </a:extLst>
          </p:cNvPr>
          <p:cNvSpPr>
            <a:spLocks noGrp="1"/>
          </p:cNvSpPr>
          <p:nvPr>
            <p:ph type="body" sz="quarter" idx="14"/>
          </p:nvPr>
        </p:nvSpPr>
        <p:spPr>
          <a:xfrm>
            <a:off x="4125706" y="1969215"/>
            <a:ext cx="905668" cy="1269578"/>
          </a:xfrm>
          <a:noFill/>
          <a:effectLst>
            <a:outerShdw blurRad="50800" dist="38100" dir="5400000" algn="t" rotWithShape="0">
              <a:prstClr val="black">
                <a:alpha val="40000"/>
              </a:prstClr>
            </a:outerShdw>
          </a:effectLst>
          <a:scene3d>
            <a:camera prst="orthographicFront">
              <a:rot lat="1200000" lon="20399986" rev="0"/>
            </a:camera>
            <a:lightRig rig="threePt" dir="t"/>
          </a:scene3d>
        </p:spPr>
        <p:txBody>
          <a:bodyPr wrap="square" rtlCol="0">
            <a:spAutoFit/>
          </a:bodyPr>
          <a:lstStyle>
            <a:lvl1pPr marL="0" indent="0">
              <a:buNone/>
              <a:defRPr lang="en-US" sz="1800" dirty="0" smtClean="0">
                <a:solidFill>
                  <a:schemeClr val="tx1"/>
                </a:solidFill>
                <a:latin typeface="+mj-lt"/>
                <a:cs typeface="Arial" pitchFamily="34" charset="0"/>
              </a:defRPr>
            </a:lvl1pPr>
          </a:lstStyle>
          <a:p>
            <a:pPr marL="0" lvl="0" algn="ctr">
              <a:lnSpc>
                <a:spcPct val="85000"/>
              </a:lnSpc>
            </a:pPr>
            <a:r>
              <a:rPr lang="en-US"/>
              <a:t>Click to edit Master text styles</a:t>
            </a:r>
          </a:p>
        </p:txBody>
      </p:sp>
      <p:sp>
        <p:nvSpPr>
          <p:cNvPr id="86" name="Text Placeholder 83">
            <a:extLst>
              <a:ext uri="{FF2B5EF4-FFF2-40B4-BE49-F238E27FC236}">
                <a16:creationId xmlns:a16="http://schemas.microsoft.com/office/drawing/2014/main" id="{9A0A668D-AC6C-0847-B1DA-2DF3A211D540}"/>
              </a:ext>
            </a:extLst>
          </p:cNvPr>
          <p:cNvSpPr>
            <a:spLocks noGrp="1"/>
          </p:cNvSpPr>
          <p:nvPr>
            <p:ph type="body" sz="quarter" idx="15"/>
          </p:nvPr>
        </p:nvSpPr>
        <p:spPr>
          <a:xfrm>
            <a:off x="5764193" y="2271675"/>
            <a:ext cx="905668" cy="1269578"/>
          </a:xfrm>
          <a:noFill/>
          <a:effectLst>
            <a:outerShdw blurRad="50800" dist="38100" dir="5400000" algn="t" rotWithShape="0">
              <a:prstClr val="black">
                <a:alpha val="40000"/>
              </a:prstClr>
            </a:outerShdw>
          </a:effectLst>
          <a:scene3d>
            <a:camera prst="orthographicFront">
              <a:rot lat="1200000" lon="20399986" rev="0"/>
            </a:camera>
            <a:lightRig rig="threePt" dir="t"/>
          </a:scene3d>
        </p:spPr>
        <p:txBody>
          <a:bodyPr wrap="square" rtlCol="0">
            <a:spAutoFit/>
          </a:bodyPr>
          <a:lstStyle>
            <a:lvl1pPr marL="0" indent="0">
              <a:buNone/>
              <a:defRPr lang="en-US" sz="1800" dirty="0" smtClean="0">
                <a:solidFill>
                  <a:srgbClr val="FFFFFF"/>
                </a:solidFill>
                <a:latin typeface="+mj-lt"/>
                <a:cs typeface="Arial" pitchFamily="34" charset="0"/>
              </a:defRPr>
            </a:lvl1pPr>
          </a:lstStyle>
          <a:p>
            <a:pPr marL="0" lvl="0" algn="ctr">
              <a:lnSpc>
                <a:spcPct val="85000"/>
              </a:lnSpc>
            </a:pPr>
            <a:r>
              <a:rPr lang="en-US"/>
              <a:t>Click to edit Master text styles</a:t>
            </a:r>
          </a:p>
        </p:txBody>
      </p:sp>
      <p:sp>
        <p:nvSpPr>
          <p:cNvPr id="90" name="Text Placeholder 89">
            <a:extLst>
              <a:ext uri="{FF2B5EF4-FFF2-40B4-BE49-F238E27FC236}">
                <a16:creationId xmlns:a16="http://schemas.microsoft.com/office/drawing/2014/main" id="{91BB790C-6BC5-134B-A8A8-83ECB5114A62}"/>
              </a:ext>
            </a:extLst>
          </p:cNvPr>
          <p:cNvSpPr>
            <a:spLocks noGrp="1"/>
          </p:cNvSpPr>
          <p:nvPr>
            <p:ph type="body" sz="quarter" idx="17"/>
          </p:nvPr>
        </p:nvSpPr>
        <p:spPr>
          <a:xfrm>
            <a:off x="1571019" y="3376858"/>
            <a:ext cx="3602665" cy="369332"/>
          </a:xfrm>
          <a:noFill/>
          <a:scene3d>
            <a:camera prst="orthographicFront">
              <a:rot lat="1980000" lon="1800000" rev="0"/>
            </a:camera>
            <a:lightRig rig="threePt" dir="t"/>
          </a:scene3d>
        </p:spPr>
        <p:txBody>
          <a:bodyPr wrap="square" rtlCol="0">
            <a:spAutoFit/>
          </a:bodyPr>
          <a:lstStyle>
            <a:lvl1pPr marL="0" indent="0" algn="ctr">
              <a:buNone/>
              <a:defRPr lang="en-US" sz="1800" dirty="0" smtClean="0">
                <a:solidFill>
                  <a:srgbClr val="000000"/>
                </a:solidFill>
                <a:latin typeface="+mj-lt"/>
              </a:defRPr>
            </a:lvl1pPr>
          </a:lstStyle>
          <a:p>
            <a:pPr marL="0" lvl="0"/>
            <a:r>
              <a:rPr lang="en-US"/>
              <a:t>Click to edit Master text styles</a:t>
            </a:r>
          </a:p>
        </p:txBody>
      </p:sp>
      <p:sp>
        <p:nvSpPr>
          <p:cNvPr id="2" name="Title 1">
            <a:extLst>
              <a:ext uri="{FF2B5EF4-FFF2-40B4-BE49-F238E27FC236}">
                <a16:creationId xmlns:a16="http://schemas.microsoft.com/office/drawing/2014/main" id="{8B776898-FCE7-274A-A10F-DC97B30FE73A}"/>
              </a:ext>
            </a:extLst>
          </p:cNvPr>
          <p:cNvSpPr>
            <a:spLocks noGrp="1"/>
          </p:cNvSpPr>
          <p:nvPr>
            <p:ph type="title"/>
          </p:nvPr>
        </p:nvSpPr>
        <p:spPr>
          <a:xfrm>
            <a:off x="742950" y="3886201"/>
            <a:ext cx="2286000" cy="770435"/>
          </a:xfrm>
        </p:spPr>
        <p:txBody>
          <a:bodyPr>
            <a:normAutofit/>
          </a:bodyPr>
          <a:lstStyle>
            <a:lvl1pPr marL="257175" indent="-257175" algn="ctr">
              <a:buFont typeface="Arial" panose="020B0604020202020204" pitchFamily="34" charset="0"/>
              <a:buChar char="•"/>
              <a:defRPr sz="1500">
                <a:solidFill>
                  <a:schemeClr val="tx1"/>
                </a:solidFill>
              </a:defRPr>
            </a:lvl1pPr>
          </a:lstStyle>
          <a:p>
            <a:r>
              <a:rPr lang="en-US"/>
              <a:t>Click to edit Master title style</a:t>
            </a:r>
          </a:p>
        </p:txBody>
      </p:sp>
    </p:spTree>
    <p:extLst>
      <p:ext uri="{BB962C8B-B14F-4D97-AF65-F5344CB8AC3E}">
        <p14:creationId xmlns:p14="http://schemas.microsoft.com/office/powerpoint/2010/main" val="538010301"/>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47CA8AC-D105-A34B-A74E-4A5674848F5A}"/>
              </a:ext>
            </a:extLst>
          </p:cNvPr>
          <p:cNvSpPr/>
          <p:nvPr userDrawn="1"/>
        </p:nvSpPr>
        <p:spPr bwMode="auto">
          <a:xfrm>
            <a:off x="2148061" y="4620069"/>
            <a:ext cx="3242560" cy="637731"/>
          </a:xfrm>
          <a:prstGeom prst="ellipse">
            <a:avLst/>
          </a:prstGeom>
          <a:gradFill flip="none" rotWithShape="1">
            <a:gsLst>
              <a:gs pos="0">
                <a:schemeClr val="tx1">
                  <a:alpha val="18000"/>
                </a:schemeClr>
              </a:gs>
              <a:gs pos="100000">
                <a:schemeClr val="tx1">
                  <a:lumMod val="95000"/>
                  <a:lumOff val="5000"/>
                  <a:alpha val="0"/>
                </a:schemeClr>
              </a:gs>
            </a:gsLst>
            <a:path path="circle">
              <a:fillToRect l="50000" t="50000" r="50000" b="50000"/>
            </a:path>
            <a:tileRect/>
          </a:gradFill>
          <a:ln w="9525" cap="flat" cmpd="sng" algn="ctr">
            <a:noFill/>
            <a:prstDash val="solid"/>
            <a:round/>
            <a:headEnd type="none" w="med" len="med"/>
            <a:tailEnd type="none" w="med" len="med"/>
          </a:ln>
          <a:effectLst>
            <a:softEdge rad="317500"/>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dirty="0">
              <a:solidFill>
                <a:srgbClr val="000000"/>
              </a:solidFill>
              <a:latin typeface="Times"/>
            </a:endParaRPr>
          </a:p>
        </p:txBody>
      </p:sp>
      <p:grpSp>
        <p:nvGrpSpPr>
          <p:cNvPr id="6" name="Group 93">
            <a:extLst>
              <a:ext uri="{FF2B5EF4-FFF2-40B4-BE49-F238E27FC236}">
                <a16:creationId xmlns:a16="http://schemas.microsoft.com/office/drawing/2014/main" id="{3A3B6B68-CE4F-4A4A-8388-6BFE27306B28}"/>
              </a:ext>
            </a:extLst>
          </p:cNvPr>
          <p:cNvGrpSpPr/>
          <p:nvPr userDrawn="1"/>
        </p:nvGrpSpPr>
        <p:grpSpPr>
          <a:xfrm>
            <a:off x="1688402" y="720211"/>
            <a:ext cx="4257833" cy="3964749"/>
            <a:chOff x="1380215" y="-746214"/>
            <a:chExt cx="5115561" cy="6351248"/>
          </a:xfrm>
        </p:grpSpPr>
        <p:sp>
          <p:nvSpPr>
            <p:cNvPr id="7" name="Freeform 7">
              <a:extLst>
                <a:ext uri="{FF2B5EF4-FFF2-40B4-BE49-F238E27FC236}">
                  <a16:creationId xmlns:a16="http://schemas.microsoft.com/office/drawing/2014/main" id="{29A96906-5B8A-FB42-95DF-FF6B0EBE72B0}"/>
                </a:ext>
              </a:extLst>
            </p:cNvPr>
            <p:cNvSpPr>
              <a:spLocks/>
            </p:cNvSpPr>
            <p:nvPr/>
          </p:nvSpPr>
          <p:spPr bwMode="auto">
            <a:xfrm>
              <a:off x="1899968" y="1588619"/>
              <a:ext cx="4017829" cy="1022522"/>
            </a:xfrm>
            <a:custGeom>
              <a:avLst/>
              <a:gdLst/>
              <a:ahLst/>
              <a:cxnLst>
                <a:cxn ang="0">
                  <a:pos x="3668" y="894"/>
                </a:cxn>
                <a:cxn ang="0">
                  <a:pos x="3632" y="776"/>
                </a:cxn>
                <a:cxn ang="0">
                  <a:pos x="3558" y="664"/>
                </a:cxn>
                <a:cxn ang="0">
                  <a:pos x="3448" y="560"/>
                </a:cxn>
                <a:cxn ang="0">
                  <a:pos x="3304" y="464"/>
                </a:cxn>
                <a:cxn ang="0">
                  <a:pos x="3132" y="378"/>
                </a:cxn>
                <a:cxn ang="0">
                  <a:pos x="2932" y="304"/>
                </a:cxn>
                <a:cxn ang="0">
                  <a:pos x="2710" y="244"/>
                </a:cxn>
                <a:cxn ang="0">
                  <a:pos x="2466" y="196"/>
                </a:cxn>
                <a:cxn ang="0">
                  <a:pos x="2204" y="164"/>
                </a:cxn>
                <a:cxn ang="0">
                  <a:pos x="1930" y="150"/>
                </a:cxn>
                <a:cxn ang="0">
                  <a:pos x="1740" y="150"/>
                </a:cxn>
                <a:cxn ang="0">
                  <a:pos x="1464" y="164"/>
                </a:cxn>
                <a:cxn ang="0">
                  <a:pos x="1204" y="196"/>
                </a:cxn>
                <a:cxn ang="0">
                  <a:pos x="960" y="244"/>
                </a:cxn>
                <a:cxn ang="0">
                  <a:pos x="736" y="304"/>
                </a:cxn>
                <a:cxn ang="0">
                  <a:pos x="538" y="378"/>
                </a:cxn>
                <a:cxn ang="0">
                  <a:pos x="364" y="464"/>
                </a:cxn>
                <a:cxn ang="0">
                  <a:pos x="222" y="560"/>
                </a:cxn>
                <a:cxn ang="0">
                  <a:pos x="112" y="664"/>
                </a:cxn>
                <a:cxn ang="0">
                  <a:pos x="38" y="776"/>
                </a:cxn>
                <a:cxn ang="0">
                  <a:pos x="2" y="894"/>
                </a:cxn>
                <a:cxn ang="0">
                  <a:pos x="0" y="784"/>
                </a:cxn>
                <a:cxn ang="0">
                  <a:pos x="22" y="664"/>
                </a:cxn>
                <a:cxn ang="0">
                  <a:pos x="82" y="550"/>
                </a:cxn>
                <a:cxn ang="0">
                  <a:pos x="180" y="444"/>
                </a:cxn>
                <a:cxn ang="0">
                  <a:pos x="314" y="346"/>
                </a:cxn>
                <a:cxn ang="0">
                  <a:pos x="476" y="256"/>
                </a:cxn>
                <a:cxn ang="0">
                  <a:pos x="668" y="178"/>
                </a:cxn>
                <a:cxn ang="0">
                  <a:pos x="884" y="112"/>
                </a:cxn>
                <a:cxn ang="0">
                  <a:pos x="1120" y="60"/>
                </a:cxn>
                <a:cxn ang="0">
                  <a:pos x="1376" y="24"/>
                </a:cxn>
                <a:cxn ang="0">
                  <a:pos x="1648" y="4"/>
                </a:cxn>
                <a:cxn ang="0">
                  <a:pos x="1834" y="0"/>
                </a:cxn>
                <a:cxn ang="0">
                  <a:pos x="2114" y="8"/>
                </a:cxn>
                <a:cxn ang="0">
                  <a:pos x="2380" y="34"/>
                </a:cxn>
                <a:cxn ang="0">
                  <a:pos x="2630" y="76"/>
                </a:cxn>
                <a:cxn ang="0">
                  <a:pos x="2860" y="134"/>
                </a:cxn>
                <a:cxn ang="0">
                  <a:pos x="3068" y="204"/>
                </a:cxn>
                <a:cxn ang="0">
                  <a:pos x="3250" y="284"/>
                </a:cxn>
                <a:cxn ang="0">
                  <a:pos x="3404" y="378"/>
                </a:cxn>
                <a:cxn ang="0">
                  <a:pos x="3526" y="478"/>
                </a:cxn>
                <a:cxn ang="0">
                  <a:pos x="3612" y="588"/>
                </a:cxn>
                <a:cxn ang="0">
                  <a:pos x="3660" y="704"/>
                </a:cxn>
                <a:cxn ang="0">
                  <a:pos x="3670" y="934"/>
                </a:cxn>
              </a:cxnLst>
              <a:rect l="0" t="0" r="r" b="b"/>
              <a:pathLst>
                <a:path w="3670" h="934">
                  <a:moveTo>
                    <a:pt x="3670" y="934"/>
                  </a:moveTo>
                  <a:lnTo>
                    <a:pt x="3670" y="934"/>
                  </a:lnTo>
                  <a:lnTo>
                    <a:pt x="3668" y="894"/>
                  </a:lnTo>
                  <a:lnTo>
                    <a:pt x="3660" y="854"/>
                  </a:lnTo>
                  <a:lnTo>
                    <a:pt x="3648" y="814"/>
                  </a:lnTo>
                  <a:lnTo>
                    <a:pt x="3632" y="776"/>
                  </a:lnTo>
                  <a:lnTo>
                    <a:pt x="3612" y="738"/>
                  </a:lnTo>
                  <a:lnTo>
                    <a:pt x="3586" y="700"/>
                  </a:lnTo>
                  <a:lnTo>
                    <a:pt x="3558" y="664"/>
                  </a:lnTo>
                  <a:lnTo>
                    <a:pt x="3526" y="628"/>
                  </a:lnTo>
                  <a:lnTo>
                    <a:pt x="3488" y="594"/>
                  </a:lnTo>
                  <a:lnTo>
                    <a:pt x="3448" y="560"/>
                  </a:lnTo>
                  <a:lnTo>
                    <a:pt x="3404" y="526"/>
                  </a:lnTo>
                  <a:lnTo>
                    <a:pt x="3356" y="494"/>
                  </a:lnTo>
                  <a:lnTo>
                    <a:pt x="3304" y="464"/>
                  </a:lnTo>
                  <a:lnTo>
                    <a:pt x="3250" y="434"/>
                  </a:lnTo>
                  <a:lnTo>
                    <a:pt x="3192" y="406"/>
                  </a:lnTo>
                  <a:lnTo>
                    <a:pt x="3132" y="378"/>
                  </a:lnTo>
                  <a:lnTo>
                    <a:pt x="3068" y="352"/>
                  </a:lnTo>
                  <a:lnTo>
                    <a:pt x="3002" y="328"/>
                  </a:lnTo>
                  <a:lnTo>
                    <a:pt x="2932" y="304"/>
                  </a:lnTo>
                  <a:lnTo>
                    <a:pt x="2860" y="282"/>
                  </a:lnTo>
                  <a:lnTo>
                    <a:pt x="2786" y="262"/>
                  </a:lnTo>
                  <a:lnTo>
                    <a:pt x="2710" y="244"/>
                  </a:lnTo>
                  <a:lnTo>
                    <a:pt x="2630" y="226"/>
                  </a:lnTo>
                  <a:lnTo>
                    <a:pt x="2548" y="210"/>
                  </a:lnTo>
                  <a:lnTo>
                    <a:pt x="2466" y="196"/>
                  </a:lnTo>
                  <a:lnTo>
                    <a:pt x="2380" y="184"/>
                  </a:lnTo>
                  <a:lnTo>
                    <a:pt x="2294" y="174"/>
                  </a:lnTo>
                  <a:lnTo>
                    <a:pt x="2204" y="164"/>
                  </a:lnTo>
                  <a:lnTo>
                    <a:pt x="2114" y="158"/>
                  </a:lnTo>
                  <a:lnTo>
                    <a:pt x="2022" y="152"/>
                  </a:lnTo>
                  <a:lnTo>
                    <a:pt x="1930" y="150"/>
                  </a:lnTo>
                  <a:lnTo>
                    <a:pt x="1834" y="148"/>
                  </a:lnTo>
                  <a:lnTo>
                    <a:pt x="1834" y="148"/>
                  </a:lnTo>
                  <a:lnTo>
                    <a:pt x="1740" y="150"/>
                  </a:lnTo>
                  <a:lnTo>
                    <a:pt x="1648" y="152"/>
                  </a:lnTo>
                  <a:lnTo>
                    <a:pt x="1556" y="158"/>
                  </a:lnTo>
                  <a:lnTo>
                    <a:pt x="1464" y="164"/>
                  </a:lnTo>
                  <a:lnTo>
                    <a:pt x="1376" y="174"/>
                  </a:lnTo>
                  <a:lnTo>
                    <a:pt x="1290" y="184"/>
                  </a:lnTo>
                  <a:lnTo>
                    <a:pt x="1204" y="196"/>
                  </a:lnTo>
                  <a:lnTo>
                    <a:pt x="1120" y="210"/>
                  </a:lnTo>
                  <a:lnTo>
                    <a:pt x="1040" y="226"/>
                  </a:lnTo>
                  <a:lnTo>
                    <a:pt x="960" y="244"/>
                  </a:lnTo>
                  <a:lnTo>
                    <a:pt x="884" y="262"/>
                  </a:lnTo>
                  <a:lnTo>
                    <a:pt x="808" y="282"/>
                  </a:lnTo>
                  <a:lnTo>
                    <a:pt x="736" y="304"/>
                  </a:lnTo>
                  <a:lnTo>
                    <a:pt x="668" y="328"/>
                  </a:lnTo>
                  <a:lnTo>
                    <a:pt x="602" y="352"/>
                  </a:lnTo>
                  <a:lnTo>
                    <a:pt x="538" y="378"/>
                  </a:lnTo>
                  <a:lnTo>
                    <a:pt x="476" y="406"/>
                  </a:lnTo>
                  <a:lnTo>
                    <a:pt x="418" y="434"/>
                  </a:lnTo>
                  <a:lnTo>
                    <a:pt x="364" y="464"/>
                  </a:lnTo>
                  <a:lnTo>
                    <a:pt x="314" y="494"/>
                  </a:lnTo>
                  <a:lnTo>
                    <a:pt x="266" y="526"/>
                  </a:lnTo>
                  <a:lnTo>
                    <a:pt x="222" y="560"/>
                  </a:lnTo>
                  <a:lnTo>
                    <a:pt x="180" y="594"/>
                  </a:lnTo>
                  <a:lnTo>
                    <a:pt x="144" y="628"/>
                  </a:lnTo>
                  <a:lnTo>
                    <a:pt x="112" y="664"/>
                  </a:lnTo>
                  <a:lnTo>
                    <a:pt x="82" y="700"/>
                  </a:lnTo>
                  <a:lnTo>
                    <a:pt x="58" y="738"/>
                  </a:lnTo>
                  <a:lnTo>
                    <a:pt x="38" y="776"/>
                  </a:lnTo>
                  <a:lnTo>
                    <a:pt x="22" y="814"/>
                  </a:lnTo>
                  <a:lnTo>
                    <a:pt x="10" y="854"/>
                  </a:lnTo>
                  <a:lnTo>
                    <a:pt x="2" y="894"/>
                  </a:lnTo>
                  <a:lnTo>
                    <a:pt x="0" y="934"/>
                  </a:lnTo>
                  <a:lnTo>
                    <a:pt x="0" y="784"/>
                  </a:lnTo>
                  <a:lnTo>
                    <a:pt x="0" y="784"/>
                  </a:lnTo>
                  <a:lnTo>
                    <a:pt x="2" y="744"/>
                  </a:lnTo>
                  <a:lnTo>
                    <a:pt x="10" y="704"/>
                  </a:lnTo>
                  <a:lnTo>
                    <a:pt x="22" y="664"/>
                  </a:lnTo>
                  <a:lnTo>
                    <a:pt x="38" y="626"/>
                  </a:lnTo>
                  <a:lnTo>
                    <a:pt x="58" y="588"/>
                  </a:lnTo>
                  <a:lnTo>
                    <a:pt x="82" y="550"/>
                  </a:lnTo>
                  <a:lnTo>
                    <a:pt x="112" y="514"/>
                  </a:lnTo>
                  <a:lnTo>
                    <a:pt x="144" y="478"/>
                  </a:lnTo>
                  <a:lnTo>
                    <a:pt x="180" y="444"/>
                  </a:lnTo>
                  <a:lnTo>
                    <a:pt x="222" y="410"/>
                  </a:lnTo>
                  <a:lnTo>
                    <a:pt x="266" y="378"/>
                  </a:lnTo>
                  <a:lnTo>
                    <a:pt x="314" y="346"/>
                  </a:lnTo>
                  <a:lnTo>
                    <a:pt x="364" y="314"/>
                  </a:lnTo>
                  <a:lnTo>
                    <a:pt x="418" y="284"/>
                  </a:lnTo>
                  <a:lnTo>
                    <a:pt x="476" y="256"/>
                  </a:lnTo>
                  <a:lnTo>
                    <a:pt x="538" y="230"/>
                  </a:lnTo>
                  <a:lnTo>
                    <a:pt x="602" y="204"/>
                  </a:lnTo>
                  <a:lnTo>
                    <a:pt x="668" y="178"/>
                  </a:lnTo>
                  <a:lnTo>
                    <a:pt x="736" y="156"/>
                  </a:lnTo>
                  <a:lnTo>
                    <a:pt x="808" y="134"/>
                  </a:lnTo>
                  <a:lnTo>
                    <a:pt x="884" y="112"/>
                  </a:lnTo>
                  <a:lnTo>
                    <a:pt x="960" y="94"/>
                  </a:lnTo>
                  <a:lnTo>
                    <a:pt x="1040" y="76"/>
                  </a:lnTo>
                  <a:lnTo>
                    <a:pt x="1120" y="60"/>
                  </a:lnTo>
                  <a:lnTo>
                    <a:pt x="1204" y="46"/>
                  </a:lnTo>
                  <a:lnTo>
                    <a:pt x="1290" y="34"/>
                  </a:lnTo>
                  <a:lnTo>
                    <a:pt x="1376" y="24"/>
                  </a:lnTo>
                  <a:lnTo>
                    <a:pt x="1464" y="16"/>
                  </a:lnTo>
                  <a:lnTo>
                    <a:pt x="1556" y="8"/>
                  </a:lnTo>
                  <a:lnTo>
                    <a:pt x="1648" y="4"/>
                  </a:lnTo>
                  <a:lnTo>
                    <a:pt x="1740" y="0"/>
                  </a:lnTo>
                  <a:lnTo>
                    <a:pt x="1834" y="0"/>
                  </a:lnTo>
                  <a:lnTo>
                    <a:pt x="1834" y="0"/>
                  </a:lnTo>
                  <a:lnTo>
                    <a:pt x="1930" y="0"/>
                  </a:lnTo>
                  <a:lnTo>
                    <a:pt x="2022" y="4"/>
                  </a:lnTo>
                  <a:lnTo>
                    <a:pt x="2114" y="8"/>
                  </a:lnTo>
                  <a:lnTo>
                    <a:pt x="2204" y="16"/>
                  </a:lnTo>
                  <a:lnTo>
                    <a:pt x="2294" y="24"/>
                  </a:lnTo>
                  <a:lnTo>
                    <a:pt x="2380" y="34"/>
                  </a:lnTo>
                  <a:lnTo>
                    <a:pt x="2466" y="46"/>
                  </a:lnTo>
                  <a:lnTo>
                    <a:pt x="2548" y="60"/>
                  </a:lnTo>
                  <a:lnTo>
                    <a:pt x="2630" y="76"/>
                  </a:lnTo>
                  <a:lnTo>
                    <a:pt x="2710" y="94"/>
                  </a:lnTo>
                  <a:lnTo>
                    <a:pt x="2786" y="112"/>
                  </a:lnTo>
                  <a:lnTo>
                    <a:pt x="2860" y="134"/>
                  </a:lnTo>
                  <a:lnTo>
                    <a:pt x="2932" y="156"/>
                  </a:lnTo>
                  <a:lnTo>
                    <a:pt x="3002" y="178"/>
                  </a:lnTo>
                  <a:lnTo>
                    <a:pt x="3068" y="204"/>
                  </a:lnTo>
                  <a:lnTo>
                    <a:pt x="3132" y="230"/>
                  </a:lnTo>
                  <a:lnTo>
                    <a:pt x="3192" y="256"/>
                  </a:lnTo>
                  <a:lnTo>
                    <a:pt x="3250" y="284"/>
                  </a:lnTo>
                  <a:lnTo>
                    <a:pt x="3304" y="314"/>
                  </a:lnTo>
                  <a:lnTo>
                    <a:pt x="3356" y="346"/>
                  </a:lnTo>
                  <a:lnTo>
                    <a:pt x="3404" y="378"/>
                  </a:lnTo>
                  <a:lnTo>
                    <a:pt x="3448" y="410"/>
                  </a:lnTo>
                  <a:lnTo>
                    <a:pt x="3488" y="444"/>
                  </a:lnTo>
                  <a:lnTo>
                    <a:pt x="3526" y="478"/>
                  </a:lnTo>
                  <a:lnTo>
                    <a:pt x="3558" y="514"/>
                  </a:lnTo>
                  <a:lnTo>
                    <a:pt x="3586" y="550"/>
                  </a:lnTo>
                  <a:lnTo>
                    <a:pt x="3612" y="588"/>
                  </a:lnTo>
                  <a:lnTo>
                    <a:pt x="3632" y="626"/>
                  </a:lnTo>
                  <a:lnTo>
                    <a:pt x="3648" y="664"/>
                  </a:lnTo>
                  <a:lnTo>
                    <a:pt x="3660" y="704"/>
                  </a:lnTo>
                  <a:lnTo>
                    <a:pt x="3668" y="744"/>
                  </a:lnTo>
                  <a:lnTo>
                    <a:pt x="3670" y="784"/>
                  </a:lnTo>
                  <a:lnTo>
                    <a:pt x="3670" y="934"/>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1200" b="1" dirty="0">
                <a:solidFill>
                  <a:prstClr val="white"/>
                </a:solidFill>
                <a:effectLst>
                  <a:outerShdw blurRad="38100" dist="38100" dir="2700000" algn="tl">
                    <a:srgbClr val="000000">
                      <a:alpha val="43137"/>
                    </a:srgbClr>
                  </a:outerShdw>
                </a:effectLst>
                <a:latin typeface="Arial Narrow" pitchFamily="112" charset="0"/>
              </a:endParaRPr>
            </a:p>
          </p:txBody>
        </p:sp>
        <p:sp>
          <p:nvSpPr>
            <p:cNvPr id="8" name="Freeform 5">
              <a:extLst>
                <a:ext uri="{FF2B5EF4-FFF2-40B4-BE49-F238E27FC236}">
                  <a16:creationId xmlns:a16="http://schemas.microsoft.com/office/drawing/2014/main" id="{D91D81CC-ABD5-DF4F-9E9F-CDA6E56C6E22}"/>
                </a:ext>
              </a:extLst>
            </p:cNvPr>
            <p:cNvSpPr>
              <a:spLocks/>
            </p:cNvSpPr>
            <p:nvPr/>
          </p:nvSpPr>
          <p:spPr bwMode="auto">
            <a:xfrm>
              <a:off x="2580288" y="4240364"/>
              <a:ext cx="2627935" cy="692647"/>
            </a:xfrm>
            <a:custGeom>
              <a:avLst/>
              <a:gdLst/>
              <a:ahLst/>
              <a:cxnLst>
                <a:cxn ang="0">
                  <a:pos x="2" y="772"/>
                </a:cxn>
                <a:cxn ang="0">
                  <a:pos x="30" y="674"/>
                </a:cxn>
                <a:cxn ang="0">
                  <a:pos x="92" y="582"/>
                </a:cxn>
                <a:cxn ang="0">
                  <a:pos x="184" y="494"/>
                </a:cxn>
                <a:cxn ang="0">
                  <a:pos x="304" y="416"/>
                </a:cxn>
                <a:cxn ang="0">
                  <a:pos x="448" y="344"/>
                </a:cxn>
                <a:cxn ang="0">
                  <a:pos x="614" y="282"/>
                </a:cxn>
                <a:cxn ang="0">
                  <a:pos x="800" y="232"/>
                </a:cxn>
                <a:cxn ang="0">
                  <a:pos x="1002" y="192"/>
                </a:cxn>
                <a:cxn ang="0">
                  <a:pos x="1220" y="166"/>
                </a:cxn>
                <a:cxn ang="0">
                  <a:pos x="1450" y="154"/>
                </a:cxn>
                <a:cxn ang="0">
                  <a:pos x="1608" y="154"/>
                </a:cxn>
                <a:cxn ang="0">
                  <a:pos x="1836" y="166"/>
                </a:cxn>
                <a:cxn ang="0">
                  <a:pos x="2054" y="192"/>
                </a:cxn>
                <a:cxn ang="0">
                  <a:pos x="2258" y="232"/>
                </a:cxn>
                <a:cxn ang="0">
                  <a:pos x="2444" y="282"/>
                </a:cxn>
                <a:cxn ang="0">
                  <a:pos x="2610" y="344"/>
                </a:cxn>
                <a:cxn ang="0">
                  <a:pos x="2754" y="416"/>
                </a:cxn>
                <a:cxn ang="0">
                  <a:pos x="2874" y="494"/>
                </a:cxn>
                <a:cxn ang="0">
                  <a:pos x="2964" y="582"/>
                </a:cxn>
                <a:cxn ang="0">
                  <a:pos x="3026" y="674"/>
                </a:cxn>
                <a:cxn ang="0">
                  <a:pos x="3056" y="772"/>
                </a:cxn>
                <a:cxn ang="0">
                  <a:pos x="3058" y="654"/>
                </a:cxn>
                <a:cxn ang="0">
                  <a:pos x="3040" y="554"/>
                </a:cxn>
                <a:cxn ang="0">
                  <a:pos x="2988" y="458"/>
                </a:cxn>
                <a:cxn ang="0">
                  <a:pos x="2906" y="370"/>
                </a:cxn>
                <a:cxn ang="0">
                  <a:pos x="2796" y="288"/>
                </a:cxn>
                <a:cxn ang="0">
                  <a:pos x="2660" y="214"/>
                </a:cxn>
                <a:cxn ang="0">
                  <a:pos x="2502" y="148"/>
                </a:cxn>
                <a:cxn ang="0">
                  <a:pos x="2322" y="94"/>
                </a:cxn>
                <a:cxn ang="0">
                  <a:pos x="2124" y="50"/>
                </a:cxn>
                <a:cxn ang="0">
                  <a:pos x="1910" y="20"/>
                </a:cxn>
                <a:cxn ang="0">
                  <a:pos x="1684" y="2"/>
                </a:cxn>
                <a:cxn ang="0">
                  <a:pos x="1528" y="0"/>
                </a:cxn>
                <a:cxn ang="0">
                  <a:pos x="1296" y="6"/>
                </a:cxn>
                <a:cxn ang="0">
                  <a:pos x="1074" y="28"/>
                </a:cxn>
                <a:cxn ang="0">
                  <a:pos x="866" y="64"/>
                </a:cxn>
                <a:cxn ang="0">
                  <a:pos x="674" y="112"/>
                </a:cxn>
                <a:cxn ang="0">
                  <a:pos x="500" y="170"/>
                </a:cxn>
                <a:cxn ang="0">
                  <a:pos x="348" y="238"/>
                </a:cxn>
                <a:cxn ang="0">
                  <a:pos x="222" y="314"/>
                </a:cxn>
                <a:cxn ang="0">
                  <a:pos x="120" y="398"/>
                </a:cxn>
                <a:cxn ang="0">
                  <a:pos x="48" y="490"/>
                </a:cxn>
                <a:cxn ang="0">
                  <a:pos x="8" y="586"/>
                </a:cxn>
                <a:cxn ang="0">
                  <a:pos x="0" y="806"/>
                </a:cxn>
              </a:cxnLst>
              <a:rect l="0" t="0" r="r" b="b"/>
              <a:pathLst>
                <a:path w="3058" h="806">
                  <a:moveTo>
                    <a:pt x="0" y="806"/>
                  </a:moveTo>
                  <a:lnTo>
                    <a:pt x="0" y="806"/>
                  </a:lnTo>
                  <a:lnTo>
                    <a:pt x="2" y="772"/>
                  </a:lnTo>
                  <a:lnTo>
                    <a:pt x="8" y="740"/>
                  </a:lnTo>
                  <a:lnTo>
                    <a:pt x="18" y="708"/>
                  </a:lnTo>
                  <a:lnTo>
                    <a:pt x="30" y="674"/>
                  </a:lnTo>
                  <a:lnTo>
                    <a:pt x="48" y="644"/>
                  </a:lnTo>
                  <a:lnTo>
                    <a:pt x="68" y="612"/>
                  </a:lnTo>
                  <a:lnTo>
                    <a:pt x="92" y="582"/>
                  </a:lnTo>
                  <a:lnTo>
                    <a:pt x="120" y="552"/>
                  </a:lnTo>
                  <a:lnTo>
                    <a:pt x="150" y="524"/>
                  </a:lnTo>
                  <a:lnTo>
                    <a:pt x="184" y="494"/>
                  </a:lnTo>
                  <a:lnTo>
                    <a:pt x="222" y="468"/>
                  </a:lnTo>
                  <a:lnTo>
                    <a:pt x="260" y="442"/>
                  </a:lnTo>
                  <a:lnTo>
                    <a:pt x="304" y="416"/>
                  </a:lnTo>
                  <a:lnTo>
                    <a:pt x="348" y="390"/>
                  </a:lnTo>
                  <a:lnTo>
                    <a:pt x="396" y="366"/>
                  </a:lnTo>
                  <a:lnTo>
                    <a:pt x="448" y="344"/>
                  </a:lnTo>
                  <a:lnTo>
                    <a:pt x="500" y="322"/>
                  </a:lnTo>
                  <a:lnTo>
                    <a:pt x="556" y="302"/>
                  </a:lnTo>
                  <a:lnTo>
                    <a:pt x="614" y="282"/>
                  </a:lnTo>
                  <a:lnTo>
                    <a:pt x="674" y="264"/>
                  </a:lnTo>
                  <a:lnTo>
                    <a:pt x="736" y="248"/>
                  </a:lnTo>
                  <a:lnTo>
                    <a:pt x="800" y="232"/>
                  </a:lnTo>
                  <a:lnTo>
                    <a:pt x="866" y="218"/>
                  </a:lnTo>
                  <a:lnTo>
                    <a:pt x="934" y="204"/>
                  </a:lnTo>
                  <a:lnTo>
                    <a:pt x="1002" y="192"/>
                  </a:lnTo>
                  <a:lnTo>
                    <a:pt x="1074" y="182"/>
                  </a:lnTo>
                  <a:lnTo>
                    <a:pt x="1146" y="174"/>
                  </a:lnTo>
                  <a:lnTo>
                    <a:pt x="1220" y="166"/>
                  </a:lnTo>
                  <a:lnTo>
                    <a:pt x="1296" y="160"/>
                  </a:lnTo>
                  <a:lnTo>
                    <a:pt x="1372" y="156"/>
                  </a:lnTo>
                  <a:lnTo>
                    <a:pt x="1450" y="154"/>
                  </a:lnTo>
                  <a:lnTo>
                    <a:pt x="1528" y="152"/>
                  </a:lnTo>
                  <a:lnTo>
                    <a:pt x="1528" y="152"/>
                  </a:lnTo>
                  <a:lnTo>
                    <a:pt x="1608" y="154"/>
                  </a:lnTo>
                  <a:lnTo>
                    <a:pt x="1684" y="156"/>
                  </a:lnTo>
                  <a:lnTo>
                    <a:pt x="1762" y="160"/>
                  </a:lnTo>
                  <a:lnTo>
                    <a:pt x="1836" y="166"/>
                  </a:lnTo>
                  <a:lnTo>
                    <a:pt x="1910" y="174"/>
                  </a:lnTo>
                  <a:lnTo>
                    <a:pt x="1984" y="182"/>
                  </a:lnTo>
                  <a:lnTo>
                    <a:pt x="2054" y="192"/>
                  </a:lnTo>
                  <a:lnTo>
                    <a:pt x="2124" y="204"/>
                  </a:lnTo>
                  <a:lnTo>
                    <a:pt x="2192" y="218"/>
                  </a:lnTo>
                  <a:lnTo>
                    <a:pt x="2258" y="232"/>
                  </a:lnTo>
                  <a:lnTo>
                    <a:pt x="2322" y="248"/>
                  </a:lnTo>
                  <a:lnTo>
                    <a:pt x="2384" y="264"/>
                  </a:lnTo>
                  <a:lnTo>
                    <a:pt x="2444" y="282"/>
                  </a:lnTo>
                  <a:lnTo>
                    <a:pt x="2502" y="302"/>
                  </a:lnTo>
                  <a:lnTo>
                    <a:pt x="2556" y="322"/>
                  </a:lnTo>
                  <a:lnTo>
                    <a:pt x="2610" y="344"/>
                  </a:lnTo>
                  <a:lnTo>
                    <a:pt x="2660" y="366"/>
                  </a:lnTo>
                  <a:lnTo>
                    <a:pt x="2708" y="390"/>
                  </a:lnTo>
                  <a:lnTo>
                    <a:pt x="2754" y="416"/>
                  </a:lnTo>
                  <a:lnTo>
                    <a:pt x="2796" y="442"/>
                  </a:lnTo>
                  <a:lnTo>
                    <a:pt x="2836" y="468"/>
                  </a:lnTo>
                  <a:lnTo>
                    <a:pt x="2874" y="494"/>
                  </a:lnTo>
                  <a:lnTo>
                    <a:pt x="2906" y="524"/>
                  </a:lnTo>
                  <a:lnTo>
                    <a:pt x="2938" y="552"/>
                  </a:lnTo>
                  <a:lnTo>
                    <a:pt x="2964" y="582"/>
                  </a:lnTo>
                  <a:lnTo>
                    <a:pt x="2988" y="612"/>
                  </a:lnTo>
                  <a:lnTo>
                    <a:pt x="3010" y="644"/>
                  </a:lnTo>
                  <a:lnTo>
                    <a:pt x="3026" y="674"/>
                  </a:lnTo>
                  <a:lnTo>
                    <a:pt x="3040" y="708"/>
                  </a:lnTo>
                  <a:lnTo>
                    <a:pt x="3050" y="740"/>
                  </a:lnTo>
                  <a:lnTo>
                    <a:pt x="3056" y="772"/>
                  </a:lnTo>
                  <a:lnTo>
                    <a:pt x="3058" y="806"/>
                  </a:lnTo>
                  <a:lnTo>
                    <a:pt x="3058" y="654"/>
                  </a:lnTo>
                  <a:lnTo>
                    <a:pt x="3058" y="654"/>
                  </a:lnTo>
                  <a:lnTo>
                    <a:pt x="3056" y="620"/>
                  </a:lnTo>
                  <a:lnTo>
                    <a:pt x="3050" y="586"/>
                  </a:lnTo>
                  <a:lnTo>
                    <a:pt x="3040" y="554"/>
                  </a:lnTo>
                  <a:lnTo>
                    <a:pt x="3026" y="522"/>
                  </a:lnTo>
                  <a:lnTo>
                    <a:pt x="3010" y="490"/>
                  </a:lnTo>
                  <a:lnTo>
                    <a:pt x="2988" y="458"/>
                  </a:lnTo>
                  <a:lnTo>
                    <a:pt x="2964" y="428"/>
                  </a:lnTo>
                  <a:lnTo>
                    <a:pt x="2938" y="398"/>
                  </a:lnTo>
                  <a:lnTo>
                    <a:pt x="2906" y="370"/>
                  </a:lnTo>
                  <a:lnTo>
                    <a:pt x="2874" y="342"/>
                  </a:lnTo>
                  <a:lnTo>
                    <a:pt x="2836" y="314"/>
                  </a:lnTo>
                  <a:lnTo>
                    <a:pt x="2796" y="288"/>
                  </a:lnTo>
                  <a:lnTo>
                    <a:pt x="2754" y="262"/>
                  </a:lnTo>
                  <a:lnTo>
                    <a:pt x="2708" y="238"/>
                  </a:lnTo>
                  <a:lnTo>
                    <a:pt x="2660" y="214"/>
                  </a:lnTo>
                  <a:lnTo>
                    <a:pt x="2610" y="190"/>
                  </a:lnTo>
                  <a:lnTo>
                    <a:pt x="2556" y="170"/>
                  </a:lnTo>
                  <a:lnTo>
                    <a:pt x="2502" y="148"/>
                  </a:lnTo>
                  <a:lnTo>
                    <a:pt x="2444" y="130"/>
                  </a:lnTo>
                  <a:lnTo>
                    <a:pt x="2384" y="112"/>
                  </a:lnTo>
                  <a:lnTo>
                    <a:pt x="2322" y="94"/>
                  </a:lnTo>
                  <a:lnTo>
                    <a:pt x="2258" y="78"/>
                  </a:lnTo>
                  <a:lnTo>
                    <a:pt x="2192" y="64"/>
                  </a:lnTo>
                  <a:lnTo>
                    <a:pt x="2124" y="50"/>
                  </a:lnTo>
                  <a:lnTo>
                    <a:pt x="2054" y="40"/>
                  </a:lnTo>
                  <a:lnTo>
                    <a:pt x="1984" y="28"/>
                  </a:lnTo>
                  <a:lnTo>
                    <a:pt x="1910" y="20"/>
                  </a:lnTo>
                  <a:lnTo>
                    <a:pt x="1836" y="12"/>
                  </a:lnTo>
                  <a:lnTo>
                    <a:pt x="1762" y="6"/>
                  </a:lnTo>
                  <a:lnTo>
                    <a:pt x="1684" y="2"/>
                  </a:lnTo>
                  <a:lnTo>
                    <a:pt x="1608" y="0"/>
                  </a:lnTo>
                  <a:lnTo>
                    <a:pt x="1528" y="0"/>
                  </a:lnTo>
                  <a:lnTo>
                    <a:pt x="1528" y="0"/>
                  </a:lnTo>
                  <a:lnTo>
                    <a:pt x="1450" y="0"/>
                  </a:lnTo>
                  <a:lnTo>
                    <a:pt x="1372" y="2"/>
                  </a:lnTo>
                  <a:lnTo>
                    <a:pt x="1296" y="6"/>
                  </a:lnTo>
                  <a:lnTo>
                    <a:pt x="1220" y="12"/>
                  </a:lnTo>
                  <a:lnTo>
                    <a:pt x="1146" y="20"/>
                  </a:lnTo>
                  <a:lnTo>
                    <a:pt x="1074" y="28"/>
                  </a:lnTo>
                  <a:lnTo>
                    <a:pt x="1002" y="40"/>
                  </a:lnTo>
                  <a:lnTo>
                    <a:pt x="934" y="50"/>
                  </a:lnTo>
                  <a:lnTo>
                    <a:pt x="866" y="64"/>
                  </a:lnTo>
                  <a:lnTo>
                    <a:pt x="800" y="78"/>
                  </a:lnTo>
                  <a:lnTo>
                    <a:pt x="736" y="94"/>
                  </a:lnTo>
                  <a:lnTo>
                    <a:pt x="674" y="112"/>
                  </a:lnTo>
                  <a:lnTo>
                    <a:pt x="614" y="130"/>
                  </a:lnTo>
                  <a:lnTo>
                    <a:pt x="556" y="148"/>
                  </a:lnTo>
                  <a:lnTo>
                    <a:pt x="500" y="170"/>
                  </a:lnTo>
                  <a:lnTo>
                    <a:pt x="448" y="190"/>
                  </a:lnTo>
                  <a:lnTo>
                    <a:pt x="396" y="214"/>
                  </a:lnTo>
                  <a:lnTo>
                    <a:pt x="348" y="238"/>
                  </a:lnTo>
                  <a:lnTo>
                    <a:pt x="304" y="262"/>
                  </a:lnTo>
                  <a:lnTo>
                    <a:pt x="260" y="288"/>
                  </a:lnTo>
                  <a:lnTo>
                    <a:pt x="222" y="314"/>
                  </a:lnTo>
                  <a:lnTo>
                    <a:pt x="184" y="342"/>
                  </a:lnTo>
                  <a:lnTo>
                    <a:pt x="150" y="370"/>
                  </a:lnTo>
                  <a:lnTo>
                    <a:pt x="120" y="398"/>
                  </a:lnTo>
                  <a:lnTo>
                    <a:pt x="92" y="428"/>
                  </a:lnTo>
                  <a:lnTo>
                    <a:pt x="68" y="458"/>
                  </a:lnTo>
                  <a:lnTo>
                    <a:pt x="48" y="490"/>
                  </a:lnTo>
                  <a:lnTo>
                    <a:pt x="30" y="522"/>
                  </a:lnTo>
                  <a:lnTo>
                    <a:pt x="18" y="554"/>
                  </a:lnTo>
                  <a:lnTo>
                    <a:pt x="8" y="586"/>
                  </a:lnTo>
                  <a:lnTo>
                    <a:pt x="2" y="620"/>
                  </a:lnTo>
                  <a:lnTo>
                    <a:pt x="0" y="654"/>
                  </a:lnTo>
                  <a:lnTo>
                    <a:pt x="0" y="806"/>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1200" b="1" dirty="0">
                <a:solidFill>
                  <a:prstClr val="white"/>
                </a:solidFill>
                <a:effectLst>
                  <a:outerShdw blurRad="38100" dist="38100" dir="2700000" algn="tl">
                    <a:srgbClr val="000000">
                      <a:alpha val="43137"/>
                    </a:srgbClr>
                  </a:outerShdw>
                </a:effectLst>
                <a:latin typeface="Arial Narrow" pitchFamily="112" charset="0"/>
              </a:endParaRPr>
            </a:p>
          </p:txBody>
        </p:sp>
        <p:sp>
          <p:nvSpPr>
            <p:cNvPr id="9" name="Freeform 6">
              <a:extLst>
                <a:ext uri="{FF2B5EF4-FFF2-40B4-BE49-F238E27FC236}">
                  <a16:creationId xmlns:a16="http://schemas.microsoft.com/office/drawing/2014/main" id="{85E51020-3323-534F-912B-8501899572B0}"/>
                </a:ext>
              </a:extLst>
            </p:cNvPr>
            <p:cNvSpPr>
              <a:spLocks/>
            </p:cNvSpPr>
            <p:nvPr/>
          </p:nvSpPr>
          <p:spPr bwMode="auto">
            <a:xfrm>
              <a:off x="2798567" y="5008635"/>
              <a:ext cx="2189658" cy="596399"/>
            </a:xfrm>
            <a:custGeom>
              <a:avLst/>
              <a:gdLst/>
              <a:ahLst/>
              <a:cxnLst>
                <a:cxn ang="0">
                  <a:pos x="2" y="666"/>
                </a:cxn>
                <a:cxn ang="0">
                  <a:pos x="26" y="584"/>
                </a:cxn>
                <a:cxn ang="0">
                  <a:pos x="78" y="506"/>
                </a:cxn>
                <a:cxn ang="0">
                  <a:pos x="154" y="434"/>
                </a:cxn>
                <a:cxn ang="0">
                  <a:pos x="254" y="368"/>
                </a:cxn>
                <a:cxn ang="0">
                  <a:pos x="374" y="308"/>
                </a:cxn>
                <a:cxn ang="0">
                  <a:pos x="512" y="258"/>
                </a:cxn>
                <a:cxn ang="0">
                  <a:pos x="668" y="214"/>
                </a:cxn>
                <a:cxn ang="0">
                  <a:pos x="836" y="182"/>
                </a:cxn>
                <a:cxn ang="0">
                  <a:pos x="1018" y="160"/>
                </a:cxn>
                <a:cxn ang="0">
                  <a:pos x="1210" y="150"/>
                </a:cxn>
                <a:cxn ang="0">
                  <a:pos x="1340" y="150"/>
                </a:cxn>
                <a:cxn ang="0">
                  <a:pos x="1532" y="160"/>
                </a:cxn>
                <a:cxn ang="0">
                  <a:pos x="1712" y="182"/>
                </a:cxn>
                <a:cxn ang="0">
                  <a:pos x="1882" y="214"/>
                </a:cxn>
                <a:cxn ang="0">
                  <a:pos x="2036" y="258"/>
                </a:cxn>
                <a:cxn ang="0">
                  <a:pos x="2176" y="308"/>
                </a:cxn>
                <a:cxn ang="0">
                  <a:pos x="2296" y="368"/>
                </a:cxn>
                <a:cxn ang="0">
                  <a:pos x="2396" y="434"/>
                </a:cxn>
                <a:cxn ang="0">
                  <a:pos x="2472" y="506"/>
                </a:cxn>
                <a:cxn ang="0">
                  <a:pos x="2522" y="584"/>
                </a:cxn>
                <a:cxn ang="0">
                  <a:pos x="2548" y="666"/>
                </a:cxn>
                <a:cxn ang="0">
                  <a:pos x="2548" y="544"/>
                </a:cxn>
                <a:cxn ang="0">
                  <a:pos x="2534" y="462"/>
                </a:cxn>
                <a:cxn ang="0">
                  <a:pos x="2492" y="382"/>
                </a:cxn>
                <a:cxn ang="0">
                  <a:pos x="2424" y="308"/>
                </a:cxn>
                <a:cxn ang="0">
                  <a:pos x="2332" y="240"/>
                </a:cxn>
                <a:cxn ang="0">
                  <a:pos x="2218" y="178"/>
                </a:cxn>
                <a:cxn ang="0">
                  <a:pos x="2086" y="124"/>
                </a:cxn>
                <a:cxn ang="0">
                  <a:pos x="1936" y="78"/>
                </a:cxn>
                <a:cxn ang="0">
                  <a:pos x="1770" y="42"/>
                </a:cxn>
                <a:cxn ang="0">
                  <a:pos x="1594" y="16"/>
                </a:cxn>
                <a:cxn ang="0">
                  <a:pos x="1404" y="2"/>
                </a:cxn>
                <a:cxn ang="0">
                  <a:pos x="1274" y="0"/>
                </a:cxn>
                <a:cxn ang="0">
                  <a:pos x="1080" y="6"/>
                </a:cxn>
                <a:cxn ang="0">
                  <a:pos x="896" y="24"/>
                </a:cxn>
                <a:cxn ang="0">
                  <a:pos x="722" y="54"/>
                </a:cxn>
                <a:cxn ang="0">
                  <a:pos x="562" y="92"/>
                </a:cxn>
                <a:cxn ang="0">
                  <a:pos x="418" y="142"/>
                </a:cxn>
                <a:cxn ang="0">
                  <a:pos x="292" y="198"/>
                </a:cxn>
                <a:cxn ang="0">
                  <a:pos x="184" y="262"/>
                </a:cxn>
                <a:cxn ang="0">
                  <a:pos x="100" y="332"/>
                </a:cxn>
                <a:cxn ang="0">
                  <a:pos x="40" y="408"/>
                </a:cxn>
                <a:cxn ang="0">
                  <a:pos x="8" y="488"/>
                </a:cxn>
                <a:cxn ang="0">
                  <a:pos x="0" y="694"/>
                </a:cxn>
              </a:cxnLst>
              <a:rect l="0" t="0" r="r" b="b"/>
              <a:pathLst>
                <a:path w="2548" h="694">
                  <a:moveTo>
                    <a:pt x="0" y="694"/>
                  </a:moveTo>
                  <a:lnTo>
                    <a:pt x="0" y="694"/>
                  </a:lnTo>
                  <a:lnTo>
                    <a:pt x="2" y="666"/>
                  </a:lnTo>
                  <a:lnTo>
                    <a:pt x="8" y="638"/>
                  </a:lnTo>
                  <a:lnTo>
                    <a:pt x="16" y="612"/>
                  </a:lnTo>
                  <a:lnTo>
                    <a:pt x="26" y="584"/>
                  </a:lnTo>
                  <a:lnTo>
                    <a:pt x="40" y="558"/>
                  </a:lnTo>
                  <a:lnTo>
                    <a:pt x="58" y="532"/>
                  </a:lnTo>
                  <a:lnTo>
                    <a:pt x="78" y="506"/>
                  </a:lnTo>
                  <a:lnTo>
                    <a:pt x="100" y="482"/>
                  </a:lnTo>
                  <a:lnTo>
                    <a:pt x="126" y="458"/>
                  </a:lnTo>
                  <a:lnTo>
                    <a:pt x="154" y="434"/>
                  </a:lnTo>
                  <a:lnTo>
                    <a:pt x="184" y="412"/>
                  </a:lnTo>
                  <a:lnTo>
                    <a:pt x="218" y="390"/>
                  </a:lnTo>
                  <a:lnTo>
                    <a:pt x="254" y="368"/>
                  </a:lnTo>
                  <a:lnTo>
                    <a:pt x="292" y="348"/>
                  </a:lnTo>
                  <a:lnTo>
                    <a:pt x="332" y="328"/>
                  </a:lnTo>
                  <a:lnTo>
                    <a:pt x="374" y="308"/>
                  </a:lnTo>
                  <a:lnTo>
                    <a:pt x="418" y="290"/>
                  </a:lnTo>
                  <a:lnTo>
                    <a:pt x="464" y="274"/>
                  </a:lnTo>
                  <a:lnTo>
                    <a:pt x="512" y="258"/>
                  </a:lnTo>
                  <a:lnTo>
                    <a:pt x="562" y="242"/>
                  </a:lnTo>
                  <a:lnTo>
                    <a:pt x="614" y="228"/>
                  </a:lnTo>
                  <a:lnTo>
                    <a:pt x="668" y="214"/>
                  </a:lnTo>
                  <a:lnTo>
                    <a:pt x="722" y="202"/>
                  </a:lnTo>
                  <a:lnTo>
                    <a:pt x="778" y="192"/>
                  </a:lnTo>
                  <a:lnTo>
                    <a:pt x="836" y="182"/>
                  </a:lnTo>
                  <a:lnTo>
                    <a:pt x="896" y="174"/>
                  </a:lnTo>
                  <a:lnTo>
                    <a:pt x="956" y="166"/>
                  </a:lnTo>
                  <a:lnTo>
                    <a:pt x="1018" y="160"/>
                  </a:lnTo>
                  <a:lnTo>
                    <a:pt x="1080" y="156"/>
                  </a:lnTo>
                  <a:lnTo>
                    <a:pt x="1144" y="152"/>
                  </a:lnTo>
                  <a:lnTo>
                    <a:pt x="1210" y="150"/>
                  </a:lnTo>
                  <a:lnTo>
                    <a:pt x="1274" y="150"/>
                  </a:lnTo>
                  <a:lnTo>
                    <a:pt x="1274" y="150"/>
                  </a:lnTo>
                  <a:lnTo>
                    <a:pt x="1340" y="150"/>
                  </a:lnTo>
                  <a:lnTo>
                    <a:pt x="1404" y="152"/>
                  </a:lnTo>
                  <a:lnTo>
                    <a:pt x="1468" y="156"/>
                  </a:lnTo>
                  <a:lnTo>
                    <a:pt x="1532" y="160"/>
                  </a:lnTo>
                  <a:lnTo>
                    <a:pt x="1594" y="166"/>
                  </a:lnTo>
                  <a:lnTo>
                    <a:pt x="1654" y="174"/>
                  </a:lnTo>
                  <a:lnTo>
                    <a:pt x="1712" y="182"/>
                  </a:lnTo>
                  <a:lnTo>
                    <a:pt x="1770" y="192"/>
                  </a:lnTo>
                  <a:lnTo>
                    <a:pt x="1828" y="202"/>
                  </a:lnTo>
                  <a:lnTo>
                    <a:pt x="1882" y="214"/>
                  </a:lnTo>
                  <a:lnTo>
                    <a:pt x="1936" y="228"/>
                  </a:lnTo>
                  <a:lnTo>
                    <a:pt x="1988" y="242"/>
                  </a:lnTo>
                  <a:lnTo>
                    <a:pt x="2036" y="258"/>
                  </a:lnTo>
                  <a:lnTo>
                    <a:pt x="2086" y="274"/>
                  </a:lnTo>
                  <a:lnTo>
                    <a:pt x="2132" y="290"/>
                  </a:lnTo>
                  <a:lnTo>
                    <a:pt x="2176" y="308"/>
                  </a:lnTo>
                  <a:lnTo>
                    <a:pt x="2218" y="328"/>
                  </a:lnTo>
                  <a:lnTo>
                    <a:pt x="2258" y="348"/>
                  </a:lnTo>
                  <a:lnTo>
                    <a:pt x="2296" y="368"/>
                  </a:lnTo>
                  <a:lnTo>
                    <a:pt x="2332" y="390"/>
                  </a:lnTo>
                  <a:lnTo>
                    <a:pt x="2364" y="412"/>
                  </a:lnTo>
                  <a:lnTo>
                    <a:pt x="2396" y="434"/>
                  </a:lnTo>
                  <a:lnTo>
                    <a:pt x="2424" y="458"/>
                  </a:lnTo>
                  <a:lnTo>
                    <a:pt x="2448" y="482"/>
                  </a:lnTo>
                  <a:lnTo>
                    <a:pt x="2472" y="506"/>
                  </a:lnTo>
                  <a:lnTo>
                    <a:pt x="2492" y="532"/>
                  </a:lnTo>
                  <a:lnTo>
                    <a:pt x="2508" y="558"/>
                  </a:lnTo>
                  <a:lnTo>
                    <a:pt x="2522" y="584"/>
                  </a:lnTo>
                  <a:lnTo>
                    <a:pt x="2534" y="612"/>
                  </a:lnTo>
                  <a:lnTo>
                    <a:pt x="2542" y="638"/>
                  </a:lnTo>
                  <a:lnTo>
                    <a:pt x="2548" y="666"/>
                  </a:lnTo>
                  <a:lnTo>
                    <a:pt x="2548" y="694"/>
                  </a:lnTo>
                  <a:lnTo>
                    <a:pt x="2548" y="544"/>
                  </a:lnTo>
                  <a:lnTo>
                    <a:pt x="2548" y="544"/>
                  </a:lnTo>
                  <a:lnTo>
                    <a:pt x="2548" y="516"/>
                  </a:lnTo>
                  <a:lnTo>
                    <a:pt x="2542" y="488"/>
                  </a:lnTo>
                  <a:lnTo>
                    <a:pt x="2534" y="462"/>
                  </a:lnTo>
                  <a:lnTo>
                    <a:pt x="2522" y="434"/>
                  </a:lnTo>
                  <a:lnTo>
                    <a:pt x="2508" y="408"/>
                  </a:lnTo>
                  <a:lnTo>
                    <a:pt x="2492" y="382"/>
                  </a:lnTo>
                  <a:lnTo>
                    <a:pt x="2472" y="358"/>
                  </a:lnTo>
                  <a:lnTo>
                    <a:pt x="2448" y="332"/>
                  </a:lnTo>
                  <a:lnTo>
                    <a:pt x="2424" y="308"/>
                  </a:lnTo>
                  <a:lnTo>
                    <a:pt x="2396" y="284"/>
                  </a:lnTo>
                  <a:lnTo>
                    <a:pt x="2364" y="262"/>
                  </a:lnTo>
                  <a:lnTo>
                    <a:pt x="2332" y="240"/>
                  </a:lnTo>
                  <a:lnTo>
                    <a:pt x="2296" y="218"/>
                  </a:lnTo>
                  <a:lnTo>
                    <a:pt x="2258" y="198"/>
                  </a:lnTo>
                  <a:lnTo>
                    <a:pt x="2218" y="178"/>
                  </a:lnTo>
                  <a:lnTo>
                    <a:pt x="2176" y="160"/>
                  </a:lnTo>
                  <a:lnTo>
                    <a:pt x="2132" y="142"/>
                  </a:lnTo>
                  <a:lnTo>
                    <a:pt x="2086" y="124"/>
                  </a:lnTo>
                  <a:lnTo>
                    <a:pt x="2036" y="108"/>
                  </a:lnTo>
                  <a:lnTo>
                    <a:pt x="1988" y="92"/>
                  </a:lnTo>
                  <a:lnTo>
                    <a:pt x="1936" y="78"/>
                  </a:lnTo>
                  <a:lnTo>
                    <a:pt x="1882" y="66"/>
                  </a:lnTo>
                  <a:lnTo>
                    <a:pt x="1828" y="54"/>
                  </a:lnTo>
                  <a:lnTo>
                    <a:pt x="1770" y="42"/>
                  </a:lnTo>
                  <a:lnTo>
                    <a:pt x="1712" y="32"/>
                  </a:lnTo>
                  <a:lnTo>
                    <a:pt x="1654" y="24"/>
                  </a:lnTo>
                  <a:lnTo>
                    <a:pt x="1594" y="16"/>
                  </a:lnTo>
                  <a:lnTo>
                    <a:pt x="1532" y="10"/>
                  </a:lnTo>
                  <a:lnTo>
                    <a:pt x="1468" y="6"/>
                  </a:lnTo>
                  <a:lnTo>
                    <a:pt x="1404" y="2"/>
                  </a:lnTo>
                  <a:lnTo>
                    <a:pt x="1340" y="0"/>
                  </a:lnTo>
                  <a:lnTo>
                    <a:pt x="1274" y="0"/>
                  </a:lnTo>
                  <a:lnTo>
                    <a:pt x="1274" y="0"/>
                  </a:lnTo>
                  <a:lnTo>
                    <a:pt x="1210" y="0"/>
                  </a:lnTo>
                  <a:lnTo>
                    <a:pt x="1144" y="2"/>
                  </a:lnTo>
                  <a:lnTo>
                    <a:pt x="1080" y="6"/>
                  </a:lnTo>
                  <a:lnTo>
                    <a:pt x="1018" y="10"/>
                  </a:lnTo>
                  <a:lnTo>
                    <a:pt x="956" y="16"/>
                  </a:lnTo>
                  <a:lnTo>
                    <a:pt x="896" y="24"/>
                  </a:lnTo>
                  <a:lnTo>
                    <a:pt x="836" y="32"/>
                  </a:lnTo>
                  <a:lnTo>
                    <a:pt x="778" y="42"/>
                  </a:lnTo>
                  <a:lnTo>
                    <a:pt x="722" y="54"/>
                  </a:lnTo>
                  <a:lnTo>
                    <a:pt x="668" y="66"/>
                  </a:lnTo>
                  <a:lnTo>
                    <a:pt x="614" y="78"/>
                  </a:lnTo>
                  <a:lnTo>
                    <a:pt x="562" y="92"/>
                  </a:lnTo>
                  <a:lnTo>
                    <a:pt x="512" y="108"/>
                  </a:lnTo>
                  <a:lnTo>
                    <a:pt x="464" y="124"/>
                  </a:lnTo>
                  <a:lnTo>
                    <a:pt x="418" y="142"/>
                  </a:lnTo>
                  <a:lnTo>
                    <a:pt x="374" y="160"/>
                  </a:lnTo>
                  <a:lnTo>
                    <a:pt x="332" y="178"/>
                  </a:lnTo>
                  <a:lnTo>
                    <a:pt x="292" y="198"/>
                  </a:lnTo>
                  <a:lnTo>
                    <a:pt x="254" y="218"/>
                  </a:lnTo>
                  <a:lnTo>
                    <a:pt x="218" y="240"/>
                  </a:lnTo>
                  <a:lnTo>
                    <a:pt x="184" y="262"/>
                  </a:lnTo>
                  <a:lnTo>
                    <a:pt x="154" y="284"/>
                  </a:lnTo>
                  <a:lnTo>
                    <a:pt x="126" y="308"/>
                  </a:lnTo>
                  <a:lnTo>
                    <a:pt x="100" y="332"/>
                  </a:lnTo>
                  <a:lnTo>
                    <a:pt x="78" y="358"/>
                  </a:lnTo>
                  <a:lnTo>
                    <a:pt x="58" y="382"/>
                  </a:lnTo>
                  <a:lnTo>
                    <a:pt x="40" y="408"/>
                  </a:lnTo>
                  <a:lnTo>
                    <a:pt x="26" y="434"/>
                  </a:lnTo>
                  <a:lnTo>
                    <a:pt x="16" y="462"/>
                  </a:lnTo>
                  <a:lnTo>
                    <a:pt x="8" y="488"/>
                  </a:lnTo>
                  <a:lnTo>
                    <a:pt x="2" y="516"/>
                  </a:lnTo>
                  <a:lnTo>
                    <a:pt x="0" y="544"/>
                  </a:lnTo>
                  <a:lnTo>
                    <a:pt x="0" y="694"/>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1200" b="1" dirty="0">
                <a:solidFill>
                  <a:prstClr val="white"/>
                </a:solidFill>
                <a:effectLst>
                  <a:outerShdw blurRad="38100" dist="38100" dir="2700000" algn="tl">
                    <a:srgbClr val="000000">
                      <a:alpha val="43137"/>
                    </a:srgbClr>
                  </a:outerShdw>
                </a:effectLst>
                <a:latin typeface="Arial Narrow" pitchFamily="112" charset="0"/>
              </a:endParaRPr>
            </a:p>
          </p:txBody>
        </p:sp>
        <p:sp>
          <p:nvSpPr>
            <p:cNvPr id="10" name="Freeform 7">
              <a:extLst>
                <a:ext uri="{FF2B5EF4-FFF2-40B4-BE49-F238E27FC236}">
                  <a16:creationId xmlns:a16="http://schemas.microsoft.com/office/drawing/2014/main" id="{1AE56D36-0A3F-4D48-B15E-7A6600EECA7A}"/>
                </a:ext>
              </a:extLst>
            </p:cNvPr>
            <p:cNvSpPr>
              <a:spLocks/>
            </p:cNvSpPr>
            <p:nvPr/>
          </p:nvSpPr>
          <p:spPr bwMode="auto">
            <a:xfrm>
              <a:off x="2317323" y="3446312"/>
              <a:ext cx="3153865" cy="802646"/>
            </a:xfrm>
            <a:custGeom>
              <a:avLst/>
              <a:gdLst/>
              <a:ahLst/>
              <a:cxnLst>
                <a:cxn ang="0">
                  <a:pos x="3668" y="894"/>
                </a:cxn>
                <a:cxn ang="0">
                  <a:pos x="3632" y="776"/>
                </a:cxn>
                <a:cxn ang="0">
                  <a:pos x="3558" y="664"/>
                </a:cxn>
                <a:cxn ang="0">
                  <a:pos x="3448" y="560"/>
                </a:cxn>
                <a:cxn ang="0">
                  <a:pos x="3304" y="464"/>
                </a:cxn>
                <a:cxn ang="0">
                  <a:pos x="3132" y="378"/>
                </a:cxn>
                <a:cxn ang="0">
                  <a:pos x="2932" y="304"/>
                </a:cxn>
                <a:cxn ang="0">
                  <a:pos x="2710" y="244"/>
                </a:cxn>
                <a:cxn ang="0">
                  <a:pos x="2466" y="196"/>
                </a:cxn>
                <a:cxn ang="0">
                  <a:pos x="2204" y="164"/>
                </a:cxn>
                <a:cxn ang="0">
                  <a:pos x="1930" y="150"/>
                </a:cxn>
                <a:cxn ang="0">
                  <a:pos x="1740" y="150"/>
                </a:cxn>
                <a:cxn ang="0">
                  <a:pos x="1464" y="164"/>
                </a:cxn>
                <a:cxn ang="0">
                  <a:pos x="1204" y="196"/>
                </a:cxn>
                <a:cxn ang="0">
                  <a:pos x="960" y="244"/>
                </a:cxn>
                <a:cxn ang="0">
                  <a:pos x="736" y="304"/>
                </a:cxn>
                <a:cxn ang="0">
                  <a:pos x="538" y="378"/>
                </a:cxn>
                <a:cxn ang="0">
                  <a:pos x="364" y="464"/>
                </a:cxn>
                <a:cxn ang="0">
                  <a:pos x="222" y="560"/>
                </a:cxn>
                <a:cxn ang="0">
                  <a:pos x="112" y="664"/>
                </a:cxn>
                <a:cxn ang="0">
                  <a:pos x="38" y="776"/>
                </a:cxn>
                <a:cxn ang="0">
                  <a:pos x="2" y="894"/>
                </a:cxn>
                <a:cxn ang="0">
                  <a:pos x="0" y="784"/>
                </a:cxn>
                <a:cxn ang="0">
                  <a:pos x="22" y="664"/>
                </a:cxn>
                <a:cxn ang="0">
                  <a:pos x="82" y="550"/>
                </a:cxn>
                <a:cxn ang="0">
                  <a:pos x="180" y="444"/>
                </a:cxn>
                <a:cxn ang="0">
                  <a:pos x="314" y="346"/>
                </a:cxn>
                <a:cxn ang="0">
                  <a:pos x="476" y="256"/>
                </a:cxn>
                <a:cxn ang="0">
                  <a:pos x="668" y="178"/>
                </a:cxn>
                <a:cxn ang="0">
                  <a:pos x="884" y="112"/>
                </a:cxn>
                <a:cxn ang="0">
                  <a:pos x="1120" y="60"/>
                </a:cxn>
                <a:cxn ang="0">
                  <a:pos x="1376" y="24"/>
                </a:cxn>
                <a:cxn ang="0">
                  <a:pos x="1648" y="4"/>
                </a:cxn>
                <a:cxn ang="0">
                  <a:pos x="1834" y="0"/>
                </a:cxn>
                <a:cxn ang="0">
                  <a:pos x="2114" y="8"/>
                </a:cxn>
                <a:cxn ang="0">
                  <a:pos x="2380" y="34"/>
                </a:cxn>
                <a:cxn ang="0">
                  <a:pos x="2630" y="76"/>
                </a:cxn>
                <a:cxn ang="0">
                  <a:pos x="2860" y="134"/>
                </a:cxn>
                <a:cxn ang="0">
                  <a:pos x="3068" y="204"/>
                </a:cxn>
                <a:cxn ang="0">
                  <a:pos x="3250" y="284"/>
                </a:cxn>
                <a:cxn ang="0">
                  <a:pos x="3404" y="378"/>
                </a:cxn>
                <a:cxn ang="0">
                  <a:pos x="3526" y="478"/>
                </a:cxn>
                <a:cxn ang="0">
                  <a:pos x="3612" y="588"/>
                </a:cxn>
                <a:cxn ang="0">
                  <a:pos x="3660" y="704"/>
                </a:cxn>
                <a:cxn ang="0">
                  <a:pos x="3670" y="934"/>
                </a:cxn>
              </a:cxnLst>
              <a:rect l="0" t="0" r="r" b="b"/>
              <a:pathLst>
                <a:path w="3670" h="934">
                  <a:moveTo>
                    <a:pt x="3670" y="934"/>
                  </a:moveTo>
                  <a:lnTo>
                    <a:pt x="3670" y="934"/>
                  </a:lnTo>
                  <a:lnTo>
                    <a:pt x="3668" y="894"/>
                  </a:lnTo>
                  <a:lnTo>
                    <a:pt x="3660" y="854"/>
                  </a:lnTo>
                  <a:lnTo>
                    <a:pt x="3648" y="814"/>
                  </a:lnTo>
                  <a:lnTo>
                    <a:pt x="3632" y="776"/>
                  </a:lnTo>
                  <a:lnTo>
                    <a:pt x="3612" y="738"/>
                  </a:lnTo>
                  <a:lnTo>
                    <a:pt x="3586" y="700"/>
                  </a:lnTo>
                  <a:lnTo>
                    <a:pt x="3558" y="664"/>
                  </a:lnTo>
                  <a:lnTo>
                    <a:pt x="3526" y="628"/>
                  </a:lnTo>
                  <a:lnTo>
                    <a:pt x="3488" y="594"/>
                  </a:lnTo>
                  <a:lnTo>
                    <a:pt x="3448" y="560"/>
                  </a:lnTo>
                  <a:lnTo>
                    <a:pt x="3404" y="526"/>
                  </a:lnTo>
                  <a:lnTo>
                    <a:pt x="3356" y="494"/>
                  </a:lnTo>
                  <a:lnTo>
                    <a:pt x="3304" y="464"/>
                  </a:lnTo>
                  <a:lnTo>
                    <a:pt x="3250" y="434"/>
                  </a:lnTo>
                  <a:lnTo>
                    <a:pt x="3192" y="406"/>
                  </a:lnTo>
                  <a:lnTo>
                    <a:pt x="3132" y="378"/>
                  </a:lnTo>
                  <a:lnTo>
                    <a:pt x="3068" y="352"/>
                  </a:lnTo>
                  <a:lnTo>
                    <a:pt x="3002" y="328"/>
                  </a:lnTo>
                  <a:lnTo>
                    <a:pt x="2932" y="304"/>
                  </a:lnTo>
                  <a:lnTo>
                    <a:pt x="2860" y="282"/>
                  </a:lnTo>
                  <a:lnTo>
                    <a:pt x="2786" y="262"/>
                  </a:lnTo>
                  <a:lnTo>
                    <a:pt x="2710" y="244"/>
                  </a:lnTo>
                  <a:lnTo>
                    <a:pt x="2630" y="226"/>
                  </a:lnTo>
                  <a:lnTo>
                    <a:pt x="2548" y="210"/>
                  </a:lnTo>
                  <a:lnTo>
                    <a:pt x="2466" y="196"/>
                  </a:lnTo>
                  <a:lnTo>
                    <a:pt x="2380" y="184"/>
                  </a:lnTo>
                  <a:lnTo>
                    <a:pt x="2294" y="174"/>
                  </a:lnTo>
                  <a:lnTo>
                    <a:pt x="2204" y="164"/>
                  </a:lnTo>
                  <a:lnTo>
                    <a:pt x="2114" y="158"/>
                  </a:lnTo>
                  <a:lnTo>
                    <a:pt x="2022" y="152"/>
                  </a:lnTo>
                  <a:lnTo>
                    <a:pt x="1930" y="150"/>
                  </a:lnTo>
                  <a:lnTo>
                    <a:pt x="1834" y="148"/>
                  </a:lnTo>
                  <a:lnTo>
                    <a:pt x="1834" y="148"/>
                  </a:lnTo>
                  <a:lnTo>
                    <a:pt x="1740" y="150"/>
                  </a:lnTo>
                  <a:lnTo>
                    <a:pt x="1648" y="152"/>
                  </a:lnTo>
                  <a:lnTo>
                    <a:pt x="1556" y="158"/>
                  </a:lnTo>
                  <a:lnTo>
                    <a:pt x="1464" y="164"/>
                  </a:lnTo>
                  <a:lnTo>
                    <a:pt x="1376" y="174"/>
                  </a:lnTo>
                  <a:lnTo>
                    <a:pt x="1290" y="184"/>
                  </a:lnTo>
                  <a:lnTo>
                    <a:pt x="1204" y="196"/>
                  </a:lnTo>
                  <a:lnTo>
                    <a:pt x="1120" y="210"/>
                  </a:lnTo>
                  <a:lnTo>
                    <a:pt x="1040" y="226"/>
                  </a:lnTo>
                  <a:lnTo>
                    <a:pt x="960" y="244"/>
                  </a:lnTo>
                  <a:lnTo>
                    <a:pt x="884" y="262"/>
                  </a:lnTo>
                  <a:lnTo>
                    <a:pt x="808" y="282"/>
                  </a:lnTo>
                  <a:lnTo>
                    <a:pt x="736" y="304"/>
                  </a:lnTo>
                  <a:lnTo>
                    <a:pt x="668" y="328"/>
                  </a:lnTo>
                  <a:lnTo>
                    <a:pt x="602" y="352"/>
                  </a:lnTo>
                  <a:lnTo>
                    <a:pt x="538" y="378"/>
                  </a:lnTo>
                  <a:lnTo>
                    <a:pt x="476" y="406"/>
                  </a:lnTo>
                  <a:lnTo>
                    <a:pt x="418" y="434"/>
                  </a:lnTo>
                  <a:lnTo>
                    <a:pt x="364" y="464"/>
                  </a:lnTo>
                  <a:lnTo>
                    <a:pt x="314" y="494"/>
                  </a:lnTo>
                  <a:lnTo>
                    <a:pt x="266" y="526"/>
                  </a:lnTo>
                  <a:lnTo>
                    <a:pt x="222" y="560"/>
                  </a:lnTo>
                  <a:lnTo>
                    <a:pt x="180" y="594"/>
                  </a:lnTo>
                  <a:lnTo>
                    <a:pt x="144" y="628"/>
                  </a:lnTo>
                  <a:lnTo>
                    <a:pt x="112" y="664"/>
                  </a:lnTo>
                  <a:lnTo>
                    <a:pt x="82" y="700"/>
                  </a:lnTo>
                  <a:lnTo>
                    <a:pt x="58" y="738"/>
                  </a:lnTo>
                  <a:lnTo>
                    <a:pt x="38" y="776"/>
                  </a:lnTo>
                  <a:lnTo>
                    <a:pt x="22" y="814"/>
                  </a:lnTo>
                  <a:lnTo>
                    <a:pt x="10" y="854"/>
                  </a:lnTo>
                  <a:lnTo>
                    <a:pt x="2" y="894"/>
                  </a:lnTo>
                  <a:lnTo>
                    <a:pt x="0" y="934"/>
                  </a:lnTo>
                  <a:lnTo>
                    <a:pt x="0" y="784"/>
                  </a:lnTo>
                  <a:lnTo>
                    <a:pt x="0" y="784"/>
                  </a:lnTo>
                  <a:lnTo>
                    <a:pt x="2" y="744"/>
                  </a:lnTo>
                  <a:lnTo>
                    <a:pt x="10" y="704"/>
                  </a:lnTo>
                  <a:lnTo>
                    <a:pt x="22" y="664"/>
                  </a:lnTo>
                  <a:lnTo>
                    <a:pt x="38" y="626"/>
                  </a:lnTo>
                  <a:lnTo>
                    <a:pt x="58" y="588"/>
                  </a:lnTo>
                  <a:lnTo>
                    <a:pt x="82" y="550"/>
                  </a:lnTo>
                  <a:lnTo>
                    <a:pt x="112" y="514"/>
                  </a:lnTo>
                  <a:lnTo>
                    <a:pt x="144" y="478"/>
                  </a:lnTo>
                  <a:lnTo>
                    <a:pt x="180" y="444"/>
                  </a:lnTo>
                  <a:lnTo>
                    <a:pt x="222" y="410"/>
                  </a:lnTo>
                  <a:lnTo>
                    <a:pt x="266" y="378"/>
                  </a:lnTo>
                  <a:lnTo>
                    <a:pt x="314" y="346"/>
                  </a:lnTo>
                  <a:lnTo>
                    <a:pt x="364" y="314"/>
                  </a:lnTo>
                  <a:lnTo>
                    <a:pt x="418" y="284"/>
                  </a:lnTo>
                  <a:lnTo>
                    <a:pt x="476" y="256"/>
                  </a:lnTo>
                  <a:lnTo>
                    <a:pt x="538" y="230"/>
                  </a:lnTo>
                  <a:lnTo>
                    <a:pt x="602" y="204"/>
                  </a:lnTo>
                  <a:lnTo>
                    <a:pt x="668" y="178"/>
                  </a:lnTo>
                  <a:lnTo>
                    <a:pt x="736" y="156"/>
                  </a:lnTo>
                  <a:lnTo>
                    <a:pt x="808" y="134"/>
                  </a:lnTo>
                  <a:lnTo>
                    <a:pt x="884" y="112"/>
                  </a:lnTo>
                  <a:lnTo>
                    <a:pt x="960" y="94"/>
                  </a:lnTo>
                  <a:lnTo>
                    <a:pt x="1040" y="76"/>
                  </a:lnTo>
                  <a:lnTo>
                    <a:pt x="1120" y="60"/>
                  </a:lnTo>
                  <a:lnTo>
                    <a:pt x="1204" y="46"/>
                  </a:lnTo>
                  <a:lnTo>
                    <a:pt x="1290" y="34"/>
                  </a:lnTo>
                  <a:lnTo>
                    <a:pt x="1376" y="24"/>
                  </a:lnTo>
                  <a:lnTo>
                    <a:pt x="1464" y="16"/>
                  </a:lnTo>
                  <a:lnTo>
                    <a:pt x="1556" y="8"/>
                  </a:lnTo>
                  <a:lnTo>
                    <a:pt x="1648" y="4"/>
                  </a:lnTo>
                  <a:lnTo>
                    <a:pt x="1740" y="0"/>
                  </a:lnTo>
                  <a:lnTo>
                    <a:pt x="1834" y="0"/>
                  </a:lnTo>
                  <a:lnTo>
                    <a:pt x="1834" y="0"/>
                  </a:lnTo>
                  <a:lnTo>
                    <a:pt x="1930" y="0"/>
                  </a:lnTo>
                  <a:lnTo>
                    <a:pt x="2022" y="4"/>
                  </a:lnTo>
                  <a:lnTo>
                    <a:pt x="2114" y="8"/>
                  </a:lnTo>
                  <a:lnTo>
                    <a:pt x="2204" y="16"/>
                  </a:lnTo>
                  <a:lnTo>
                    <a:pt x="2294" y="24"/>
                  </a:lnTo>
                  <a:lnTo>
                    <a:pt x="2380" y="34"/>
                  </a:lnTo>
                  <a:lnTo>
                    <a:pt x="2466" y="46"/>
                  </a:lnTo>
                  <a:lnTo>
                    <a:pt x="2548" y="60"/>
                  </a:lnTo>
                  <a:lnTo>
                    <a:pt x="2630" y="76"/>
                  </a:lnTo>
                  <a:lnTo>
                    <a:pt x="2710" y="94"/>
                  </a:lnTo>
                  <a:lnTo>
                    <a:pt x="2786" y="112"/>
                  </a:lnTo>
                  <a:lnTo>
                    <a:pt x="2860" y="134"/>
                  </a:lnTo>
                  <a:lnTo>
                    <a:pt x="2932" y="156"/>
                  </a:lnTo>
                  <a:lnTo>
                    <a:pt x="3002" y="178"/>
                  </a:lnTo>
                  <a:lnTo>
                    <a:pt x="3068" y="204"/>
                  </a:lnTo>
                  <a:lnTo>
                    <a:pt x="3132" y="230"/>
                  </a:lnTo>
                  <a:lnTo>
                    <a:pt x="3192" y="256"/>
                  </a:lnTo>
                  <a:lnTo>
                    <a:pt x="3250" y="284"/>
                  </a:lnTo>
                  <a:lnTo>
                    <a:pt x="3304" y="314"/>
                  </a:lnTo>
                  <a:lnTo>
                    <a:pt x="3356" y="346"/>
                  </a:lnTo>
                  <a:lnTo>
                    <a:pt x="3404" y="378"/>
                  </a:lnTo>
                  <a:lnTo>
                    <a:pt x="3448" y="410"/>
                  </a:lnTo>
                  <a:lnTo>
                    <a:pt x="3488" y="444"/>
                  </a:lnTo>
                  <a:lnTo>
                    <a:pt x="3526" y="478"/>
                  </a:lnTo>
                  <a:lnTo>
                    <a:pt x="3558" y="514"/>
                  </a:lnTo>
                  <a:lnTo>
                    <a:pt x="3586" y="550"/>
                  </a:lnTo>
                  <a:lnTo>
                    <a:pt x="3612" y="588"/>
                  </a:lnTo>
                  <a:lnTo>
                    <a:pt x="3632" y="626"/>
                  </a:lnTo>
                  <a:lnTo>
                    <a:pt x="3648" y="664"/>
                  </a:lnTo>
                  <a:lnTo>
                    <a:pt x="3660" y="704"/>
                  </a:lnTo>
                  <a:lnTo>
                    <a:pt x="3668" y="744"/>
                  </a:lnTo>
                  <a:lnTo>
                    <a:pt x="3670" y="784"/>
                  </a:lnTo>
                  <a:lnTo>
                    <a:pt x="3670" y="934"/>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1200" b="1" dirty="0">
                <a:solidFill>
                  <a:prstClr val="white"/>
                </a:solidFill>
                <a:effectLst>
                  <a:outerShdw blurRad="38100" dist="38100" dir="2700000" algn="tl">
                    <a:srgbClr val="000000">
                      <a:alpha val="43137"/>
                    </a:srgbClr>
                  </a:outerShdw>
                </a:effectLst>
                <a:latin typeface="Arial Narrow" pitchFamily="112" charset="0"/>
              </a:endParaRPr>
            </a:p>
          </p:txBody>
        </p:sp>
        <p:sp>
          <p:nvSpPr>
            <p:cNvPr id="11" name="Freeform 7">
              <a:extLst>
                <a:ext uri="{FF2B5EF4-FFF2-40B4-BE49-F238E27FC236}">
                  <a16:creationId xmlns:a16="http://schemas.microsoft.com/office/drawing/2014/main" id="{DC940AAB-6E23-3C46-9BAE-7B6BE22AF4B4}"/>
                </a:ext>
              </a:extLst>
            </p:cNvPr>
            <p:cNvSpPr>
              <a:spLocks/>
            </p:cNvSpPr>
            <p:nvPr/>
          </p:nvSpPr>
          <p:spPr bwMode="auto">
            <a:xfrm>
              <a:off x="2121871" y="2609353"/>
              <a:ext cx="3556003" cy="904988"/>
            </a:xfrm>
            <a:custGeom>
              <a:avLst/>
              <a:gdLst/>
              <a:ahLst/>
              <a:cxnLst>
                <a:cxn ang="0">
                  <a:pos x="3668" y="894"/>
                </a:cxn>
                <a:cxn ang="0">
                  <a:pos x="3632" y="776"/>
                </a:cxn>
                <a:cxn ang="0">
                  <a:pos x="3558" y="664"/>
                </a:cxn>
                <a:cxn ang="0">
                  <a:pos x="3448" y="560"/>
                </a:cxn>
                <a:cxn ang="0">
                  <a:pos x="3304" y="464"/>
                </a:cxn>
                <a:cxn ang="0">
                  <a:pos x="3132" y="378"/>
                </a:cxn>
                <a:cxn ang="0">
                  <a:pos x="2932" y="304"/>
                </a:cxn>
                <a:cxn ang="0">
                  <a:pos x="2710" y="244"/>
                </a:cxn>
                <a:cxn ang="0">
                  <a:pos x="2466" y="196"/>
                </a:cxn>
                <a:cxn ang="0">
                  <a:pos x="2204" y="164"/>
                </a:cxn>
                <a:cxn ang="0">
                  <a:pos x="1930" y="150"/>
                </a:cxn>
                <a:cxn ang="0">
                  <a:pos x="1740" y="150"/>
                </a:cxn>
                <a:cxn ang="0">
                  <a:pos x="1464" y="164"/>
                </a:cxn>
                <a:cxn ang="0">
                  <a:pos x="1204" y="196"/>
                </a:cxn>
                <a:cxn ang="0">
                  <a:pos x="960" y="244"/>
                </a:cxn>
                <a:cxn ang="0">
                  <a:pos x="736" y="304"/>
                </a:cxn>
                <a:cxn ang="0">
                  <a:pos x="538" y="378"/>
                </a:cxn>
                <a:cxn ang="0">
                  <a:pos x="364" y="464"/>
                </a:cxn>
                <a:cxn ang="0">
                  <a:pos x="222" y="560"/>
                </a:cxn>
                <a:cxn ang="0">
                  <a:pos x="112" y="664"/>
                </a:cxn>
                <a:cxn ang="0">
                  <a:pos x="38" y="776"/>
                </a:cxn>
                <a:cxn ang="0">
                  <a:pos x="2" y="894"/>
                </a:cxn>
                <a:cxn ang="0">
                  <a:pos x="0" y="784"/>
                </a:cxn>
                <a:cxn ang="0">
                  <a:pos x="22" y="664"/>
                </a:cxn>
                <a:cxn ang="0">
                  <a:pos x="82" y="550"/>
                </a:cxn>
                <a:cxn ang="0">
                  <a:pos x="180" y="444"/>
                </a:cxn>
                <a:cxn ang="0">
                  <a:pos x="314" y="346"/>
                </a:cxn>
                <a:cxn ang="0">
                  <a:pos x="476" y="256"/>
                </a:cxn>
                <a:cxn ang="0">
                  <a:pos x="668" y="178"/>
                </a:cxn>
                <a:cxn ang="0">
                  <a:pos x="884" y="112"/>
                </a:cxn>
                <a:cxn ang="0">
                  <a:pos x="1120" y="60"/>
                </a:cxn>
                <a:cxn ang="0">
                  <a:pos x="1376" y="24"/>
                </a:cxn>
                <a:cxn ang="0">
                  <a:pos x="1648" y="4"/>
                </a:cxn>
                <a:cxn ang="0">
                  <a:pos x="1834" y="0"/>
                </a:cxn>
                <a:cxn ang="0">
                  <a:pos x="2114" y="8"/>
                </a:cxn>
                <a:cxn ang="0">
                  <a:pos x="2380" y="34"/>
                </a:cxn>
                <a:cxn ang="0">
                  <a:pos x="2630" y="76"/>
                </a:cxn>
                <a:cxn ang="0">
                  <a:pos x="2860" y="134"/>
                </a:cxn>
                <a:cxn ang="0">
                  <a:pos x="3068" y="204"/>
                </a:cxn>
                <a:cxn ang="0">
                  <a:pos x="3250" y="284"/>
                </a:cxn>
                <a:cxn ang="0">
                  <a:pos x="3404" y="378"/>
                </a:cxn>
                <a:cxn ang="0">
                  <a:pos x="3526" y="478"/>
                </a:cxn>
                <a:cxn ang="0">
                  <a:pos x="3612" y="588"/>
                </a:cxn>
                <a:cxn ang="0">
                  <a:pos x="3660" y="704"/>
                </a:cxn>
                <a:cxn ang="0">
                  <a:pos x="3670" y="934"/>
                </a:cxn>
              </a:cxnLst>
              <a:rect l="0" t="0" r="r" b="b"/>
              <a:pathLst>
                <a:path w="3670" h="934">
                  <a:moveTo>
                    <a:pt x="3670" y="934"/>
                  </a:moveTo>
                  <a:lnTo>
                    <a:pt x="3670" y="934"/>
                  </a:lnTo>
                  <a:lnTo>
                    <a:pt x="3668" y="894"/>
                  </a:lnTo>
                  <a:lnTo>
                    <a:pt x="3660" y="854"/>
                  </a:lnTo>
                  <a:lnTo>
                    <a:pt x="3648" y="814"/>
                  </a:lnTo>
                  <a:lnTo>
                    <a:pt x="3632" y="776"/>
                  </a:lnTo>
                  <a:lnTo>
                    <a:pt x="3612" y="738"/>
                  </a:lnTo>
                  <a:lnTo>
                    <a:pt x="3586" y="700"/>
                  </a:lnTo>
                  <a:lnTo>
                    <a:pt x="3558" y="664"/>
                  </a:lnTo>
                  <a:lnTo>
                    <a:pt x="3526" y="628"/>
                  </a:lnTo>
                  <a:lnTo>
                    <a:pt x="3488" y="594"/>
                  </a:lnTo>
                  <a:lnTo>
                    <a:pt x="3448" y="560"/>
                  </a:lnTo>
                  <a:lnTo>
                    <a:pt x="3404" y="526"/>
                  </a:lnTo>
                  <a:lnTo>
                    <a:pt x="3356" y="494"/>
                  </a:lnTo>
                  <a:lnTo>
                    <a:pt x="3304" y="464"/>
                  </a:lnTo>
                  <a:lnTo>
                    <a:pt x="3250" y="434"/>
                  </a:lnTo>
                  <a:lnTo>
                    <a:pt x="3192" y="406"/>
                  </a:lnTo>
                  <a:lnTo>
                    <a:pt x="3132" y="378"/>
                  </a:lnTo>
                  <a:lnTo>
                    <a:pt x="3068" y="352"/>
                  </a:lnTo>
                  <a:lnTo>
                    <a:pt x="3002" y="328"/>
                  </a:lnTo>
                  <a:lnTo>
                    <a:pt x="2932" y="304"/>
                  </a:lnTo>
                  <a:lnTo>
                    <a:pt x="2860" y="282"/>
                  </a:lnTo>
                  <a:lnTo>
                    <a:pt x="2786" y="262"/>
                  </a:lnTo>
                  <a:lnTo>
                    <a:pt x="2710" y="244"/>
                  </a:lnTo>
                  <a:lnTo>
                    <a:pt x="2630" y="226"/>
                  </a:lnTo>
                  <a:lnTo>
                    <a:pt x="2548" y="210"/>
                  </a:lnTo>
                  <a:lnTo>
                    <a:pt x="2466" y="196"/>
                  </a:lnTo>
                  <a:lnTo>
                    <a:pt x="2380" y="184"/>
                  </a:lnTo>
                  <a:lnTo>
                    <a:pt x="2294" y="174"/>
                  </a:lnTo>
                  <a:lnTo>
                    <a:pt x="2204" y="164"/>
                  </a:lnTo>
                  <a:lnTo>
                    <a:pt x="2114" y="158"/>
                  </a:lnTo>
                  <a:lnTo>
                    <a:pt x="2022" y="152"/>
                  </a:lnTo>
                  <a:lnTo>
                    <a:pt x="1930" y="150"/>
                  </a:lnTo>
                  <a:lnTo>
                    <a:pt x="1834" y="148"/>
                  </a:lnTo>
                  <a:lnTo>
                    <a:pt x="1834" y="148"/>
                  </a:lnTo>
                  <a:lnTo>
                    <a:pt x="1740" y="150"/>
                  </a:lnTo>
                  <a:lnTo>
                    <a:pt x="1648" y="152"/>
                  </a:lnTo>
                  <a:lnTo>
                    <a:pt x="1556" y="158"/>
                  </a:lnTo>
                  <a:lnTo>
                    <a:pt x="1464" y="164"/>
                  </a:lnTo>
                  <a:lnTo>
                    <a:pt x="1376" y="174"/>
                  </a:lnTo>
                  <a:lnTo>
                    <a:pt x="1290" y="184"/>
                  </a:lnTo>
                  <a:lnTo>
                    <a:pt x="1204" y="196"/>
                  </a:lnTo>
                  <a:lnTo>
                    <a:pt x="1120" y="210"/>
                  </a:lnTo>
                  <a:lnTo>
                    <a:pt x="1040" y="226"/>
                  </a:lnTo>
                  <a:lnTo>
                    <a:pt x="960" y="244"/>
                  </a:lnTo>
                  <a:lnTo>
                    <a:pt x="884" y="262"/>
                  </a:lnTo>
                  <a:lnTo>
                    <a:pt x="808" y="282"/>
                  </a:lnTo>
                  <a:lnTo>
                    <a:pt x="736" y="304"/>
                  </a:lnTo>
                  <a:lnTo>
                    <a:pt x="668" y="328"/>
                  </a:lnTo>
                  <a:lnTo>
                    <a:pt x="602" y="352"/>
                  </a:lnTo>
                  <a:lnTo>
                    <a:pt x="538" y="378"/>
                  </a:lnTo>
                  <a:lnTo>
                    <a:pt x="476" y="406"/>
                  </a:lnTo>
                  <a:lnTo>
                    <a:pt x="418" y="434"/>
                  </a:lnTo>
                  <a:lnTo>
                    <a:pt x="364" y="464"/>
                  </a:lnTo>
                  <a:lnTo>
                    <a:pt x="314" y="494"/>
                  </a:lnTo>
                  <a:lnTo>
                    <a:pt x="266" y="526"/>
                  </a:lnTo>
                  <a:lnTo>
                    <a:pt x="222" y="560"/>
                  </a:lnTo>
                  <a:lnTo>
                    <a:pt x="180" y="594"/>
                  </a:lnTo>
                  <a:lnTo>
                    <a:pt x="144" y="628"/>
                  </a:lnTo>
                  <a:lnTo>
                    <a:pt x="112" y="664"/>
                  </a:lnTo>
                  <a:lnTo>
                    <a:pt x="82" y="700"/>
                  </a:lnTo>
                  <a:lnTo>
                    <a:pt x="58" y="738"/>
                  </a:lnTo>
                  <a:lnTo>
                    <a:pt x="38" y="776"/>
                  </a:lnTo>
                  <a:lnTo>
                    <a:pt x="22" y="814"/>
                  </a:lnTo>
                  <a:lnTo>
                    <a:pt x="10" y="854"/>
                  </a:lnTo>
                  <a:lnTo>
                    <a:pt x="2" y="894"/>
                  </a:lnTo>
                  <a:lnTo>
                    <a:pt x="0" y="934"/>
                  </a:lnTo>
                  <a:lnTo>
                    <a:pt x="0" y="784"/>
                  </a:lnTo>
                  <a:lnTo>
                    <a:pt x="0" y="784"/>
                  </a:lnTo>
                  <a:lnTo>
                    <a:pt x="2" y="744"/>
                  </a:lnTo>
                  <a:lnTo>
                    <a:pt x="10" y="704"/>
                  </a:lnTo>
                  <a:lnTo>
                    <a:pt x="22" y="664"/>
                  </a:lnTo>
                  <a:lnTo>
                    <a:pt x="38" y="626"/>
                  </a:lnTo>
                  <a:lnTo>
                    <a:pt x="58" y="588"/>
                  </a:lnTo>
                  <a:lnTo>
                    <a:pt x="82" y="550"/>
                  </a:lnTo>
                  <a:lnTo>
                    <a:pt x="112" y="514"/>
                  </a:lnTo>
                  <a:lnTo>
                    <a:pt x="144" y="478"/>
                  </a:lnTo>
                  <a:lnTo>
                    <a:pt x="180" y="444"/>
                  </a:lnTo>
                  <a:lnTo>
                    <a:pt x="222" y="410"/>
                  </a:lnTo>
                  <a:lnTo>
                    <a:pt x="266" y="378"/>
                  </a:lnTo>
                  <a:lnTo>
                    <a:pt x="314" y="346"/>
                  </a:lnTo>
                  <a:lnTo>
                    <a:pt x="364" y="314"/>
                  </a:lnTo>
                  <a:lnTo>
                    <a:pt x="418" y="284"/>
                  </a:lnTo>
                  <a:lnTo>
                    <a:pt x="476" y="256"/>
                  </a:lnTo>
                  <a:lnTo>
                    <a:pt x="538" y="230"/>
                  </a:lnTo>
                  <a:lnTo>
                    <a:pt x="602" y="204"/>
                  </a:lnTo>
                  <a:lnTo>
                    <a:pt x="668" y="178"/>
                  </a:lnTo>
                  <a:lnTo>
                    <a:pt x="736" y="156"/>
                  </a:lnTo>
                  <a:lnTo>
                    <a:pt x="808" y="134"/>
                  </a:lnTo>
                  <a:lnTo>
                    <a:pt x="884" y="112"/>
                  </a:lnTo>
                  <a:lnTo>
                    <a:pt x="960" y="94"/>
                  </a:lnTo>
                  <a:lnTo>
                    <a:pt x="1040" y="76"/>
                  </a:lnTo>
                  <a:lnTo>
                    <a:pt x="1120" y="60"/>
                  </a:lnTo>
                  <a:lnTo>
                    <a:pt x="1204" y="46"/>
                  </a:lnTo>
                  <a:lnTo>
                    <a:pt x="1290" y="34"/>
                  </a:lnTo>
                  <a:lnTo>
                    <a:pt x="1376" y="24"/>
                  </a:lnTo>
                  <a:lnTo>
                    <a:pt x="1464" y="16"/>
                  </a:lnTo>
                  <a:lnTo>
                    <a:pt x="1556" y="8"/>
                  </a:lnTo>
                  <a:lnTo>
                    <a:pt x="1648" y="4"/>
                  </a:lnTo>
                  <a:lnTo>
                    <a:pt x="1740" y="0"/>
                  </a:lnTo>
                  <a:lnTo>
                    <a:pt x="1834" y="0"/>
                  </a:lnTo>
                  <a:lnTo>
                    <a:pt x="1834" y="0"/>
                  </a:lnTo>
                  <a:lnTo>
                    <a:pt x="1930" y="0"/>
                  </a:lnTo>
                  <a:lnTo>
                    <a:pt x="2022" y="4"/>
                  </a:lnTo>
                  <a:lnTo>
                    <a:pt x="2114" y="8"/>
                  </a:lnTo>
                  <a:lnTo>
                    <a:pt x="2204" y="16"/>
                  </a:lnTo>
                  <a:lnTo>
                    <a:pt x="2294" y="24"/>
                  </a:lnTo>
                  <a:lnTo>
                    <a:pt x="2380" y="34"/>
                  </a:lnTo>
                  <a:lnTo>
                    <a:pt x="2466" y="46"/>
                  </a:lnTo>
                  <a:lnTo>
                    <a:pt x="2548" y="60"/>
                  </a:lnTo>
                  <a:lnTo>
                    <a:pt x="2630" y="76"/>
                  </a:lnTo>
                  <a:lnTo>
                    <a:pt x="2710" y="94"/>
                  </a:lnTo>
                  <a:lnTo>
                    <a:pt x="2786" y="112"/>
                  </a:lnTo>
                  <a:lnTo>
                    <a:pt x="2860" y="134"/>
                  </a:lnTo>
                  <a:lnTo>
                    <a:pt x="2932" y="156"/>
                  </a:lnTo>
                  <a:lnTo>
                    <a:pt x="3002" y="178"/>
                  </a:lnTo>
                  <a:lnTo>
                    <a:pt x="3068" y="204"/>
                  </a:lnTo>
                  <a:lnTo>
                    <a:pt x="3132" y="230"/>
                  </a:lnTo>
                  <a:lnTo>
                    <a:pt x="3192" y="256"/>
                  </a:lnTo>
                  <a:lnTo>
                    <a:pt x="3250" y="284"/>
                  </a:lnTo>
                  <a:lnTo>
                    <a:pt x="3304" y="314"/>
                  </a:lnTo>
                  <a:lnTo>
                    <a:pt x="3356" y="346"/>
                  </a:lnTo>
                  <a:lnTo>
                    <a:pt x="3404" y="378"/>
                  </a:lnTo>
                  <a:lnTo>
                    <a:pt x="3448" y="410"/>
                  </a:lnTo>
                  <a:lnTo>
                    <a:pt x="3488" y="444"/>
                  </a:lnTo>
                  <a:lnTo>
                    <a:pt x="3526" y="478"/>
                  </a:lnTo>
                  <a:lnTo>
                    <a:pt x="3558" y="514"/>
                  </a:lnTo>
                  <a:lnTo>
                    <a:pt x="3586" y="550"/>
                  </a:lnTo>
                  <a:lnTo>
                    <a:pt x="3612" y="588"/>
                  </a:lnTo>
                  <a:lnTo>
                    <a:pt x="3632" y="626"/>
                  </a:lnTo>
                  <a:lnTo>
                    <a:pt x="3648" y="664"/>
                  </a:lnTo>
                  <a:lnTo>
                    <a:pt x="3660" y="704"/>
                  </a:lnTo>
                  <a:lnTo>
                    <a:pt x="3668" y="744"/>
                  </a:lnTo>
                  <a:lnTo>
                    <a:pt x="3670" y="784"/>
                  </a:lnTo>
                  <a:lnTo>
                    <a:pt x="3670" y="934"/>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1200" b="1" dirty="0">
                <a:solidFill>
                  <a:prstClr val="white"/>
                </a:solidFill>
                <a:effectLst>
                  <a:outerShdw blurRad="38100" dist="38100" dir="2700000" algn="tl">
                    <a:srgbClr val="000000">
                      <a:alpha val="43137"/>
                    </a:srgbClr>
                  </a:outerShdw>
                </a:effectLst>
                <a:latin typeface="Arial Narrow" pitchFamily="112" charset="0"/>
              </a:endParaRPr>
            </a:p>
          </p:txBody>
        </p:sp>
        <p:sp>
          <p:nvSpPr>
            <p:cNvPr id="12" name="Freeform 7">
              <a:extLst>
                <a:ext uri="{FF2B5EF4-FFF2-40B4-BE49-F238E27FC236}">
                  <a16:creationId xmlns:a16="http://schemas.microsoft.com/office/drawing/2014/main" id="{75364F84-1815-8249-904B-A2ED08949146}"/>
                </a:ext>
              </a:extLst>
            </p:cNvPr>
            <p:cNvSpPr>
              <a:spLocks/>
            </p:cNvSpPr>
            <p:nvPr/>
          </p:nvSpPr>
          <p:spPr bwMode="auto">
            <a:xfrm>
              <a:off x="1657906" y="483316"/>
              <a:ext cx="4522644" cy="1150995"/>
            </a:xfrm>
            <a:custGeom>
              <a:avLst/>
              <a:gdLst/>
              <a:ahLst/>
              <a:cxnLst>
                <a:cxn ang="0">
                  <a:pos x="3668" y="894"/>
                </a:cxn>
                <a:cxn ang="0">
                  <a:pos x="3632" y="776"/>
                </a:cxn>
                <a:cxn ang="0">
                  <a:pos x="3558" y="664"/>
                </a:cxn>
                <a:cxn ang="0">
                  <a:pos x="3448" y="560"/>
                </a:cxn>
                <a:cxn ang="0">
                  <a:pos x="3304" y="464"/>
                </a:cxn>
                <a:cxn ang="0">
                  <a:pos x="3132" y="378"/>
                </a:cxn>
                <a:cxn ang="0">
                  <a:pos x="2932" y="304"/>
                </a:cxn>
                <a:cxn ang="0">
                  <a:pos x="2710" y="244"/>
                </a:cxn>
                <a:cxn ang="0">
                  <a:pos x="2466" y="196"/>
                </a:cxn>
                <a:cxn ang="0">
                  <a:pos x="2204" y="164"/>
                </a:cxn>
                <a:cxn ang="0">
                  <a:pos x="1930" y="150"/>
                </a:cxn>
                <a:cxn ang="0">
                  <a:pos x="1740" y="150"/>
                </a:cxn>
                <a:cxn ang="0">
                  <a:pos x="1464" y="164"/>
                </a:cxn>
                <a:cxn ang="0">
                  <a:pos x="1204" y="196"/>
                </a:cxn>
                <a:cxn ang="0">
                  <a:pos x="960" y="244"/>
                </a:cxn>
                <a:cxn ang="0">
                  <a:pos x="736" y="304"/>
                </a:cxn>
                <a:cxn ang="0">
                  <a:pos x="538" y="378"/>
                </a:cxn>
                <a:cxn ang="0">
                  <a:pos x="364" y="464"/>
                </a:cxn>
                <a:cxn ang="0">
                  <a:pos x="222" y="560"/>
                </a:cxn>
                <a:cxn ang="0">
                  <a:pos x="112" y="664"/>
                </a:cxn>
                <a:cxn ang="0">
                  <a:pos x="38" y="776"/>
                </a:cxn>
                <a:cxn ang="0">
                  <a:pos x="2" y="894"/>
                </a:cxn>
                <a:cxn ang="0">
                  <a:pos x="0" y="784"/>
                </a:cxn>
                <a:cxn ang="0">
                  <a:pos x="22" y="664"/>
                </a:cxn>
                <a:cxn ang="0">
                  <a:pos x="82" y="550"/>
                </a:cxn>
                <a:cxn ang="0">
                  <a:pos x="180" y="444"/>
                </a:cxn>
                <a:cxn ang="0">
                  <a:pos x="314" y="346"/>
                </a:cxn>
                <a:cxn ang="0">
                  <a:pos x="476" y="256"/>
                </a:cxn>
                <a:cxn ang="0">
                  <a:pos x="668" y="178"/>
                </a:cxn>
                <a:cxn ang="0">
                  <a:pos x="884" y="112"/>
                </a:cxn>
                <a:cxn ang="0">
                  <a:pos x="1120" y="60"/>
                </a:cxn>
                <a:cxn ang="0">
                  <a:pos x="1376" y="24"/>
                </a:cxn>
                <a:cxn ang="0">
                  <a:pos x="1648" y="4"/>
                </a:cxn>
                <a:cxn ang="0">
                  <a:pos x="1834" y="0"/>
                </a:cxn>
                <a:cxn ang="0">
                  <a:pos x="2114" y="8"/>
                </a:cxn>
                <a:cxn ang="0">
                  <a:pos x="2380" y="34"/>
                </a:cxn>
                <a:cxn ang="0">
                  <a:pos x="2630" y="76"/>
                </a:cxn>
                <a:cxn ang="0">
                  <a:pos x="2860" y="134"/>
                </a:cxn>
                <a:cxn ang="0">
                  <a:pos x="3068" y="204"/>
                </a:cxn>
                <a:cxn ang="0">
                  <a:pos x="3250" y="284"/>
                </a:cxn>
                <a:cxn ang="0">
                  <a:pos x="3404" y="378"/>
                </a:cxn>
                <a:cxn ang="0">
                  <a:pos x="3526" y="478"/>
                </a:cxn>
                <a:cxn ang="0">
                  <a:pos x="3612" y="588"/>
                </a:cxn>
                <a:cxn ang="0">
                  <a:pos x="3660" y="704"/>
                </a:cxn>
                <a:cxn ang="0">
                  <a:pos x="3670" y="934"/>
                </a:cxn>
              </a:cxnLst>
              <a:rect l="0" t="0" r="r" b="b"/>
              <a:pathLst>
                <a:path w="3670" h="934">
                  <a:moveTo>
                    <a:pt x="3670" y="934"/>
                  </a:moveTo>
                  <a:lnTo>
                    <a:pt x="3670" y="934"/>
                  </a:lnTo>
                  <a:lnTo>
                    <a:pt x="3668" y="894"/>
                  </a:lnTo>
                  <a:lnTo>
                    <a:pt x="3660" y="854"/>
                  </a:lnTo>
                  <a:lnTo>
                    <a:pt x="3648" y="814"/>
                  </a:lnTo>
                  <a:lnTo>
                    <a:pt x="3632" y="776"/>
                  </a:lnTo>
                  <a:lnTo>
                    <a:pt x="3612" y="738"/>
                  </a:lnTo>
                  <a:lnTo>
                    <a:pt x="3586" y="700"/>
                  </a:lnTo>
                  <a:lnTo>
                    <a:pt x="3558" y="664"/>
                  </a:lnTo>
                  <a:lnTo>
                    <a:pt x="3526" y="628"/>
                  </a:lnTo>
                  <a:lnTo>
                    <a:pt x="3488" y="594"/>
                  </a:lnTo>
                  <a:lnTo>
                    <a:pt x="3448" y="560"/>
                  </a:lnTo>
                  <a:lnTo>
                    <a:pt x="3404" y="526"/>
                  </a:lnTo>
                  <a:lnTo>
                    <a:pt x="3356" y="494"/>
                  </a:lnTo>
                  <a:lnTo>
                    <a:pt x="3304" y="464"/>
                  </a:lnTo>
                  <a:lnTo>
                    <a:pt x="3250" y="434"/>
                  </a:lnTo>
                  <a:lnTo>
                    <a:pt x="3192" y="406"/>
                  </a:lnTo>
                  <a:lnTo>
                    <a:pt x="3132" y="378"/>
                  </a:lnTo>
                  <a:lnTo>
                    <a:pt x="3068" y="352"/>
                  </a:lnTo>
                  <a:lnTo>
                    <a:pt x="3002" y="328"/>
                  </a:lnTo>
                  <a:lnTo>
                    <a:pt x="2932" y="304"/>
                  </a:lnTo>
                  <a:lnTo>
                    <a:pt x="2860" y="282"/>
                  </a:lnTo>
                  <a:lnTo>
                    <a:pt x="2786" y="262"/>
                  </a:lnTo>
                  <a:lnTo>
                    <a:pt x="2710" y="244"/>
                  </a:lnTo>
                  <a:lnTo>
                    <a:pt x="2630" y="226"/>
                  </a:lnTo>
                  <a:lnTo>
                    <a:pt x="2548" y="210"/>
                  </a:lnTo>
                  <a:lnTo>
                    <a:pt x="2466" y="196"/>
                  </a:lnTo>
                  <a:lnTo>
                    <a:pt x="2380" y="184"/>
                  </a:lnTo>
                  <a:lnTo>
                    <a:pt x="2294" y="174"/>
                  </a:lnTo>
                  <a:lnTo>
                    <a:pt x="2204" y="164"/>
                  </a:lnTo>
                  <a:lnTo>
                    <a:pt x="2114" y="158"/>
                  </a:lnTo>
                  <a:lnTo>
                    <a:pt x="2022" y="152"/>
                  </a:lnTo>
                  <a:lnTo>
                    <a:pt x="1930" y="150"/>
                  </a:lnTo>
                  <a:lnTo>
                    <a:pt x="1834" y="148"/>
                  </a:lnTo>
                  <a:lnTo>
                    <a:pt x="1834" y="148"/>
                  </a:lnTo>
                  <a:lnTo>
                    <a:pt x="1740" y="150"/>
                  </a:lnTo>
                  <a:lnTo>
                    <a:pt x="1648" y="152"/>
                  </a:lnTo>
                  <a:lnTo>
                    <a:pt x="1556" y="158"/>
                  </a:lnTo>
                  <a:lnTo>
                    <a:pt x="1464" y="164"/>
                  </a:lnTo>
                  <a:lnTo>
                    <a:pt x="1376" y="174"/>
                  </a:lnTo>
                  <a:lnTo>
                    <a:pt x="1290" y="184"/>
                  </a:lnTo>
                  <a:lnTo>
                    <a:pt x="1204" y="196"/>
                  </a:lnTo>
                  <a:lnTo>
                    <a:pt x="1120" y="210"/>
                  </a:lnTo>
                  <a:lnTo>
                    <a:pt x="1040" y="226"/>
                  </a:lnTo>
                  <a:lnTo>
                    <a:pt x="960" y="244"/>
                  </a:lnTo>
                  <a:lnTo>
                    <a:pt x="884" y="262"/>
                  </a:lnTo>
                  <a:lnTo>
                    <a:pt x="808" y="282"/>
                  </a:lnTo>
                  <a:lnTo>
                    <a:pt x="736" y="304"/>
                  </a:lnTo>
                  <a:lnTo>
                    <a:pt x="668" y="328"/>
                  </a:lnTo>
                  <a:lnTo>
                    <a:pt x="602" y="352"/>
                  </a:lnTo>
                  <a:lnTo>
                    <a:pt x="538" y="378"/>
                  </a:lnTo>
                  <a:lnTo>
                    <a:pt x="476" y="406"/>
                  </a:lnTo>
                  <a:lnTo>
                    <a:pt x="418" y="434"/>
                  </a:lnTo>
                  <a:lnTo>
                    <a:pt x="364" y="464"/>
                  </a:lnTo>
                  <a:lnTo>
                    <a:pt x="314" y="494"/>
                  </a:lnTo>
                  <a:lnTo>
                    <a:pt x="266" y="526"/>
                  </a:lnTo>
                  <a:lnTo>
                    <a:pt x="222" y="560"/>
                  </a:lnTo>
                  <a:lnTo>
                    <a:pt x="180" y="594"/>
                  </a:lnTo>
                  <a:lnTo>
                    <a:pt x="144" y="628"/>
                  </a:lnTo>
                  <a:lnTo>
                    <a:pt x="112" y="664"/>
                  </a:lnTo>
                  <a:lnTo>
                    <a:pt x="82" y="700"/>
                  </a:lnTo>
                  <a:lnTo>
                    <a:pt x="58" y="738"/>
                  </a:lnTo>
                  <a:lnTo>
                    <a:pt x="38" y="776"/>
                  </a:lnTo>
                  <a:lnTo>
                    <a:pt x="22" y="814"/>
                  </a:lnTo>
                  <a:lnTo>
                    <a:pt x="10" y="854"/>
                  </a:lnTo>
                  <a:lnTo>
                    <a:pt x="2" y="894"/>
                  </a:lnTo>
                  <a:lnTo>
                    <a:pt x="0" y="934"/>
                  </a:lnTo>
                  <a:lnTo>
                    <a:pt x="0" y="784"/>
                  </a:lnTo>
                  <a:lnTo>
                    <a:pt x="0" y="784"/>
                  </a:lnTo>
                  <a:lnTo>
                    <a:pt x="2" y="744"/>
                  </a:lnTo>
                  <a:lnTo>
                    <a:pt x="10" y="704"/>
                  </a:lnTo>
                  <a:lnTo>
                    <a:pt x="22" y="664"/>
                  </a:lnTo>
                  <a:lnTo>
                    <a:pt x="38" y="626"/>
                  </a:lnTo>
                  <a:lnTo>
                    <a:pt x="58" y="588"/>
                  </a:lnTo>
                  <a:lnTo>
                    <a:pt x="82" y="550"/>
                  </a:lnTo>
                  <a:lnTo>
                    <a:pt x="112" y="514"/>
                  </a:lnTo>
                  <a:lnTo>
                    <a:pt x="144" y="478"/>
                  </a:lnTo>
                  <a:lnTo>
                    <a:pt x="180" y="444"/>
                  </a:lnTo>
                  <a:lnTo>
                    <a:pt x="222" y="410"/>
                  </a:lnTo>
                  <a:lnTo>
                    <a:pt x="266" y="378"/>
                  </a:lnTo>
                  <a:lnTo>
                    <a:pt x="314" y="346"/>
                  </a:lnTo>
                  <a:lnTo>
                    <a:pt x="364" y="314"/>
                  </a:lnTo>
                  <a:lnTo>
                    <a:pt x="418" y="284"/>
                  </a:lnTo>
                  <a:lnTo>
                    <a:pt x="476" y="256"/>
                  </a:lnTo>
                  <a:lnTo>
                    <a:pt x="538" y="230"/>
                  </a:lnTo>
                  <a:lnTo>
                    <a:pt x="602" y="204"/>
                  </a:lnTo>
                  <a:lnTo>
                    <a:pt x="668" y="178"/>
                  </a:lnTo>
                  <a:lnTo>
                    <a:pt x="736" y="156"/>
                  </a:lnTo>
                  <a:lnTo>
                    <a:pt x="808" y="134"/>
                  </a:lnTo>
                  <a:lnTo>
                    <a:pt x="884" y="112"/>
                  </a:lnTo>
                  <a:lnTo>
                    <a:pt x="960" y="94"/>
                  </a:lnTo>
                  <a:lnTo>
                    <a:pt x="1040" y="76"/>
                  </a:lnTo>
                  <a:lnTo>
                    <a:pt x="1120" y="60"/>
                  </a:lnTo>
                  <a:lnTo>
                    <a:pt x="1204" y="46"/>
                  </a:lnTo>
                  <a:lnTo>
                    <a:pt x="1290" y="34"/>
                  </a:lnTo>
                  <a:lnTo>
                    <a:pt x="1376" y="24"/>
                  </a:lnTo>
                  <a:lnTo>
                    <a:pt x="1464" y="16"/>
                  </a:lnTo>
                  <a:lnTo>
                    <a:pt x="1556" y="8"/>
                  </a:lnTo>
                  <a:lnTo>
                    <a:pt x="1648" y="4"/>
                  </a:lnTo>
                  <a:lnTo>
                    <a:pt x="1740" y="0"/>
                  </a:lnTo>
                  <a:lnTo>
                    <a:pt x="1834" y="0"/>
                  </a:lnTo>
                  <a:lnTo>
                    <a:pt x="1834" y="0"/>
                  </a:lnTo>
                  <a:lnTo>
                    <a:pt x="1930" y="0"/>
                  </a:lnTo>
                  <a:lnTo>
                    <a:pt x="2022" y="4"/>
                  </a:lnTo>
                  <a:lnTo>
                    <a:pt x="2114" y="8"/>
                  </a:lnTo>
                  <a:lnTo>
                    <a:pt x="2204" y="16"/>
                  </a:lnTo>
                  <a:lnTo>
                    <a:pt x="2294" y="24"/>
                  </a:lnTo>
                  <a:lnTo>
                    <a:pt x="2380" y="34"/>
                  </a:lnTo>
                  <a:lnTo>
                    <a:pt x="2466" y="46"/>
                  </a:lnTo>
                  <a:lnTo>
                    <a:pt x="2548" y="60"/>
                  </a:lnTo>
                  <a:lnTo>
                    <a:pt x="2630" y="76"/>
                  </a:lnTo>
                  <a:lnTo>
                    <a:pt x="2710" y="94"/>
                  </a:lnTo>
                  <a:lnTo>
                    <a:pt x="2786" y="112"/>
                  </a:lnTo>
                  <a:lnTo>
                    <a:pt x="2860" y="134"/>
                  </a:lnTo>
                  <a:lnTo>
                    <a:pt x="2932" y="156"/>
                  </a:lnTo>
                  <a:lnTo>
                    <a:pt x="3002" y="178"/>
                  </a:lnTo>
                  <a:lnTo>
                    <a:pt x="3068" y="204"/>
                  </a:lnTo>
                  <a:lnTo>
                    <a:pt x="3132" y="230"/>
                  </a:lnTo>
                  <a:lnTo>
                    <a:pt x="3192" y="256"/>
                  </a:lnTo>
                  <a:lnTo>
                    <a:pt x="3250" y="284"/>
                  </a:lnTo>
                  <a:lnTo>
                    <a:pt x="3304" y="314"/>
                  </a:lnTo>
                  <a:lnTo>
                    <a:pt x="3356" y="346"/>
                  </a:lnTo>
                  <a:lnTo>
                    <a:pt x="3404" y="378"/>
                  </a:lnTo>
                  <a:lnTo>
                    <a:pt x="3448" y="410"/>
                  </a:lnTo>
                  <a:lnTo>
                    <a:pt x="3488" y="444"/>
                  </a:lnTo>
                  <a:lnTo>
                    <a:pt x="3526" y="478"/>
                  </a:lnTo>
                  <a:lnTo>
                    <a:pt x="3558" y="514"/>
                  </a:lnTo>
                  <a:lnTo>
                    <a:pt x="3586" y="550"/>
                  </a:lnTo>
                  <a:lnTo>
                    <a:pt x="3612" y="588"/>
                  </a:lnTo>
                  <a:lnTo>
                    <a:pt x="3632" y="626"/>
                  </a:lnTo>
                  <a:lnTo>
                    <a:pt x="3648" y="664"/>
                  </a:lnTo>
                  <a:lnTo>
                    <a:pt x="3660" y="704"/>
                  </a:lnTo>
                  <a:lnTo>
                    <a:pt x="3668" y="744"/>
                  </a:lnTo>
                  <a:lnTo>
                    <a:pt x="3670" y="784"/>
                  </a:lnTo>
                  <a:lnTo>
                    <a:pt x="3670" y="934"/>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1200" b="1" dirty="0">
                <a:solidFill>
                  <a:prstClr val="white"/>
                </a:solidFill>
                <a:effectLst>
                  <a:outerShdw blurRad="38100" dist="38100" dir="2700000" algn="tl">
                    <a:srgbClr val="000000">
                      <a:alpha val="43137"/>
                    </a:srgbClr>
                  </a:outerShdw>
                </a:effectLst>
                <a:latin typeface="Arial Narrow" pitchFamily="112" charset="0"/>
              </a:endParaRPr>
            </a:p>
          </p:txBody>
        </p:sp>
        <p:sp>
          <p:nvSpPr>
            <p:cNvPr id="13" name="Freeform 7">
              <a:extLst>
                <a:ext uri="{FF2B5EF4-FFF2-40B4-BE49-F238E27FC236}">
                  <a16:creationId xmlns:a16="http://schemas.microsoft.com/office/drawing/2014/main" id="{0C6F94D5-578D-2840-B5F5-F534CAB6F451}"/>
                </a:ext>
              </a:extLst>
            </p:cNvPr>
            <p:cNvSpPr>
              <a:spLocks/>
            </p:cNvSpPr>
            <p:nvPr/>
          </p:nvSpPr>
          <p:spPr bwMode="auto">
            <a:xfrm>
              <a:off x="1380215" y="-746214"/>
              <a:ext cx="5115561" cy="1301890"/>
            </a:xfrm>
            <a:custGeom>
              <a:avLst/>
              <a:gdLst/>
              <a:ahLst/>
              <a:cxnLst>
                <a:cxn ang="0">
                  <a:pos x="3668" y="894"/>
                </a:cxn>
                <a:cxn ang="0">
                  <a:pos x="3632" y="776"/>
                </a:cxn>
                <a:cxn ang="0">
                  <a:pos x="3558" y="664"/>
                </a:cxn>
                <a:cxn ang="0">
                  <a:pos x="3448" y="560"/>
                </a:cxn>
                <a:cxn ang="0">
                  <a:pos x="3304" y="464"/>
                </a:cxn>
                <a:cxn ang="0">
                  <a:pos x="3132" y="378"/>
                </a:cxn>
                <a:cxn ang="0">
                  <a:pos x="2932" y="304"/>
                </a:cxn>
                <a:cxn ang="0">
                  <a:pos x="2710" y="244"/>
                </a:cxn>
                <a:cxn ang="0">
                  <a:pos x="2466" y="196"/>
                </a:cxn>
                <a:cxn ang="0">
                  <a:pos x="2204" y="164"/>
                </a:cxn>
                <a:cxn ang="0">
                  <a:pos x="1930" y="150"/>
                </a:cxn>
                <a:cxn ang="0">
                  <a:pos x="1740" y="150"/>
                </a:cxn>
                <a:cxn ang="0">
                  <a:pos x="1464" y="164"/>
                </a:cxn>
                <a:cxn ang="0">
                  <a:pos x="1204" y="196"/>
                </a:cxn>
                <a:cxn ang="0">
                  <a:pos x="960" y="244"/>
                </a:cxn>
                <a:cxn ang="0">
                  <a:pos x="736" y="304"/>
                </a:cxn>
                <a:cxn ang="0">
                  <a:pos x="538" y="378"/>
                </a:cxn>
                <a:cxn ang="0">
                  <a:pos x="364" y="464"/>
                </a:cxn>
                <a:cxn ang="0">
                  <a:pos x="222" y="560"/>
                </a:cxn>
                <a:cxn ang="0">
                  <a:pos x="112" y="664"/>
                </a:cxn>
                <a:cxn ang="0">
                  <a:pos x="38" y="776"/>
                </a:cxn>
                <a:cxn ang="0">
                  <a:pos x="2" y="894"/>
                </a:cxn>
                <a:cxn ang="0">
                  <a:pos x="0" y="784"/>
                </a:cxn>
                <a:cxn ang="0">
                  <a:pos x="22" y="664"/>
                </a:cxn>
                <a:cxn ang="0">
                  <a:pos x="82" y="550"/>
                </a:cxn>
                <a:cxn ang="0">
                  <a:pos x="180" y="444"/>
                </a:cxn>
                <a:cxn ang="0">
                  <a:pos x="314" y="346"/>
                </a:cxn>
                <a:cxn ang="0">
                  <a:pos x="476" y="256"/>
                </a:cxn>
                <a:cxn ang="0">
                  <a:pos x="668" y="178"/>
                </a:cxn>
                <a:cxn ang="0">
                  <a:pos x="884" y="112"/>
                </a:cxn>
                <a:cxn ang="0">
                  <a:pos x="1120" y="60"/>
                </a:cxn>
                <a:cxn ang="0">
                  <a:pos x="1376" y="24"/>
                </a:cxn>
                <a:cxn ang="0">
                  <a:pos x="1648" y="4"/>
                </a:cxn>
                <a:cxn ang="0">
                  <a:pos x="1834" y="0"/>
                </a:cxn>
                <a:cxn ang="0">
                  <a:pos x="2114" y="8"/>
                </a:cxn>
                <a:cxn ang="0">
                  <a:pos x="2380" y="34"/>
                </a:cxn>
                <a:cxn ang="0">
                  <a:pos x="2630" y="76"/>
                </a:cxn>
                <a:cxn ang="0">
                  <a:pos x="2860" y="134"/>
                </a:cxn>
                <a:cxn ang="0">
                  <a:pos x="3068" y="204"/>
                </a:cxn>
                <a:cxn ang="0">
                  <a:pos x="3250" y="284"/>
                </a:cxn>
                <a:cxn ang="0">
                  <a:pos x="3404" y="378"/>
                </a:cxn>
                <a:cxn ang="0">
                  <a:pos x="3526" y="478"/>
                </a:cxn>
                <a:cxn ang="0">
                  <a:pos x="3612" y="588"/>
                </a:cxn>
                <a:cxn ang="0">
                  <a:pos x="3660" y="704"/>
                </a:cxn>
                <a:cxn ang="0">
                  <a:pos x="3670" y="934"/>
                </a:cxn>
              </a:cxnLst>
              <a:rect l="0" t="0" r="r" b="b"/>
              <a:pathLst>
                <a:path w="3670" h="934">
                  <a:moveTo>
                    <a:pt x="3670" y="934"/>
                  </a:moveTo>
                  <a:lnTo>
                    <a:pt x="3670" y="934"/>
                  </a:lnTo>
                  <a:lnTo>
                    <a:pt x="3668" y="894"/>
                  </a:lnTo>
                  <a:lnTo>
                    <a:pt x="3660" y="854"/>
                  </a:lnTo>
                  <a:lnTo>
                    <a:pt x="3648" y="814"/>
                  </a:lnTo>
                  <a:lnTo>
                    <a:pt x="3632" y="776"/>
                  </a:lnTo>
                  <a:lnTo>
                    <a:pt x="3612" y="738"/>
                  </a:lnTo>
                  <a:lnTo>
                    <a:pt x="3586" y="700"/>
                  </a:lnTo>
                  <a:lnTo>
                    <a:pt x="3558" y="664"/>
                  </a:lnTo>
                  <a:lnTo>
                    <a:pt x="3526" y="628"/>
                  </a:lnTo>
                  <a:lnTo>
                    <a:pt x="3488" y="594"/>
                  </a:lnTo>
                  <a:lnTo>
                    <a:pt x="3448" y="560"/>
                  </a:lnTo>
                  <a:lnTo>
                    <a:pt x="3404" y="526"/>
                  </a:lnTo>
                  <a:lnTo>
                    <a:pt x="3356" y="494"/>
                  </a:lnTo>
                  <a:lnTo>
                    <a:pt x="3304" y="464"/>
                  </a:lnTo>
                  <a:lnTo>
                    <a:pt x="3250" y="434"/>
                  </a:lnTo>
                  <a:lnTo>
                    <a:pt x="3192" y="406"/>
                  </a:lnTo>
                  <a:lnTo>
                    <a:pt x="3132" y="378"/>
                  </a:lnTo>
                  <a:lnTo>
                    <a:pt x="3068" y="352"/>
                  </a:lnTo>
                  <a:lnTo>
                    <a:pt x="3002" y="328"/>
                  </a:lnTo>
                  <a:lnTo>
                    <a:pt x="2932" y="304"/>
                  </a:lnTo>
                  <a:lnTo>
                    <a:pt x="2860" y="282"/>
                  </a:lnTo>
                  <a:lnTo>
                    <a:pt x="2786" y="262"/>
                  </a:lnTo>
                  <a:lnTo>
                    <a:pt x="2710" y="244"/>
                  </a:lnTo>
                  <a:lnTo>
                    <a:pt x="2630" y="226"/>
                  </a:lnTo>
                  <a:lnTo>
                    <a:pt x="2548" y="210"/>
                  </a:lnTo>
                  <a:lnTo>
                    <a:pt x="2466" y="196"/>
                  </a:lnTo>
                  <a:lnTo>
                    <a:pt x="2380" y="184"/>
                  </a:lnTo>
                  <a:lnTo>
                    <a:pt x="2294" y="174"/>
                  </a:lnTo>
                  <a:lnTo>
                    <a:pt x="2204" y="164"/>
                  </a:lnTo>
                  <a:lnTo>
                    <a:pt x="2114" y="158"/>
                  </a:lnTo>
                  <a:lnTo>
                    <a:pt x="2022" y="152"/>
                  </a:lnTo>
                  <a:lnTo>
                    <a:pt x="1930" y="150"/>
                  </a:lnTo>
                  <a:lnTo>
                    <a:pt x="1834" y="148"/>
                  </a:lnTo>
                  <a:lnTo>
                    <a:pt x="1834" y="148"/>
                  </a:lnTo>
                  <a:lnTo>
                    <a:pt x="1740" y="150"/>
                  </a:lnTo>
                  <a:lnTo>
                    <a:pt x="1648" y="152"/>
                  </a:lnTo>
                  <a:lnTo>
                    <a:pt x="1556" y="158"/>
                  </a:lnTo>
                  <a:lnTo>
                    <a:pt x="1464" y="164"/>
                  </a:lnTo>
                  <a:lnTo>
                    <a:pt x="1376" y="174"/>
                  </a:lnTo>
                  <a:lnTo>
                    <a:pt x="1290" y="184"/>
                  </a:lnTo>
                  <a:lnTo>
                    <a:pt x="1204" y="196"/>
                  </a:lnTo>
                  <a:lnTo>
                    <a:pt x="1120" y="210"/>
                  </a:lnTo>
                  <a:lnTo>
                    <a:pt x="1040" y="226"/>
                  </a:lnTo>
                  <a:lnTo>
                    <a:pt x="960" y="244"/>
                  </a:lnTo>
                  <a:lnTo>
                    <a:pt x="884" y="262"/>
                  </a:lnTo>
                  <a:lnTo>
                    <a:pt x="808" y="282"/>
                  </a:lnTo>
                  <a:lnTo>
                    <a:pt x="736" y="304"/>
                  </a:lnTo>
                  <a:lnTo>
                    <a:pt x="668" y="328"/>
                  </a:lnTo>
                  <a:lnTo>
                    <a:pt x="602" y="352"/>
                  </a:lnTo>
                  <a:lnTo>
                    <a:pt x="538" y="378"/>
                  </a:lnTo>
                  <a:lnTo>
                    <a:pt x="476" y="406"/>
                  </a:lnTo>
                  <a:lnTo>
                    <a:pt x="418" y="434"/>
                  </a:lnTo>
                  <a:lnTo>
                    <a:pt x="364" y="464"/>
                  </a:lnTo>
                  <a:lnTo>
                    <a:pt x="314" y="494"/>
                  </a:lnTo>
                  <a:lnTo>
                    <a:pt x="266" y="526"/>
                  </a:lnTo>
                  <a:lnTo>
                    <a:pt x="222" y="560"/>
                  </a:lnTo>
                  <a:lnTo>
                    <a:pt x="180" y="594"/>
                  </a:lnTo>
                  <a:lnTo>
                    <a:pt x="144" y="628"/>
                  </a:lnTo>
                  <a:lnTo>
                    <a:pt x="112" y="664"/>
                  </a:lnTo>
                  <a:lnTo>
                    <a:pt x="82" y="700"/>
                  </a:lnTo>
                  <a:lnTo>
                    <a:pt x="58" y="738"/>
                  </a:lnTo>
                  <a:lnTo>
                    <a:pt x="38" y="776"/>
                  </a:lnTo>
                  <a:lnTo>
                    <a:pt x="22" y="814"/>
                  </a:lnTo>
                  <a:lnTo>
                    <a:pt x="10" y="854"/>
                  </a:lnTo>
                  <a:lnTo>
                    <a:pt x="2" y="894"/>
                  </a:lnTo>
                  <a:lnTo>
                    <a:pt x="0" y="934"/>
                  </a:lnTo>
                  <a:lnTo>
                    <a:pt x="0" y="784"/>
                  </a:lnTo>
                  <a:lnTo>
                    <a:pt x="0" y="784"/>
                  </a:lnTo>
                  <a:lnTo>
                    <a:pt x="2" y="744"/>
                  </a:lnTo>
                  <a:lnTo>
                    <a:pt x="10" y="704"/>
                  </a:lnTo>
                  <a:lnTo>
                    <a:pt x="22" y="664"/>
                  </a:lnTo>
                  <a:lnTo>
                    <a:pt x="38" y="626"/>
                  </a:lnTo>
                  <a:lnTo>
                    <a:pt x="58" y="588"/>
                  </a:lnTo>
                  <a:lnTo>
                    <a:pt x="82" y="550"/>
                  </a:lnTo>
                  <a:lnTo>
                    <a:pt x="112" y="514"/>
                  </a:lnTo>
                  <a:lnTo>
                    <a:pt x="144" y="478"/>
                  </a:lnTo>
                  <a:lnTo>
                    <a:pt x="180" y="444"/>
                  </a:lnTo>
                  <a:lnTo>
                    <a:pt x="222" y="410"/>
                  </a:lnTo>
                  <a:lnTo>
                    <a:pt x="266" y="378"/>
                  </a:lnTo>
                  <a:lnTo>
                    <a:pt x="314" y="346"/>
                  </a:lnTo>
                  <a:lnTo>
                    <a:pt x="364" y="314"/>
                  </a:lnTo>
                  <a:lnTo>
                    <a:pt x="418" y="284"/>
                  </a:lnTo>
                  <a:lnTo>
                    <a:pt x="476" y="256"/>
                  </a:lnTo>
                  <a:lnTo>
                    <a:pt x="538" y="230"/>
                  </a:lnTo>
                  <a:lnTo>
                    <a:pt x="602" y="204"/>
                  </a:lnTo>
                  <a:lnTo>
                    <a:pt x="668" y="178"/>
                  </a:lnTo>
                  <a:lnTo>
                    <a:pt x="736" y="156"/>
                  </a:lnTo>
                  <a:lnTo>
                    <a:pt x="808" y="134"/>
                  </a:lnTo>
                  <a:lnTo>
                    <a:pt x="884" y="112"/>
                  </a:lnTo>
                  <a:lnTo>
                    <a:pt x="960" y="94"/>
                  </a:lnTo>
                  <a:lnTo>
                    <a:pt x="1040" y="76"/>
                  </a:lnTo>
                  <a:lnTo>
                    <a:pt x="1120" y="60"/>
                  </a:lnTo>
                  <a:lnTo>
                    <a:pt x="1204" y="46"/>
                  </a:lnTo>
                  <a:lnTo>
                    <a:pt x="1290" y="34"/>
                  </a:lnTo>
                  <a:lnTo>
                    <a:pt x="1376" y="24"/>
                  </a:lnTo>
                  <a:lnTo>
                    <a:pt x="1464" y="16"/>
                  </a:lnTo>
                  <a:lnTo>
                    <a:pt x="1556" y="8"/>
                  </a:lnTo>
                  <a:lnTo>
                    <a:pt x="1648" y="4"/>
                  </a:lnTo>
                  <a:lnTo>
                    <a:pt x="1740" y="0"/>
                  </a:lnTo>
                  <a:lnTo>
                    <a:pt x="1834" y="0"/>
                  </a:lnTo>
                  <a:lnTo>
                    <a:pt x="1834" y="0"/>
                  </a:lnTo>
                  <a:lnTo>
                    <a:pt x="1930" y="0"/>
                  </a:lnTo>
                  <a:lnTo>
                    <a:pt x="2022" y="4"/>
                  </a:lnTo>
                  <a:lnTo>
                    <a:pt x="2114" y="8"/>
                  </a:lnTo>
                  <a:lnTo>
                    <a:pt x="2204" y="16"/>
                  </a:lnTo>
                  <a:lnTo>
                    <a:pt x="2294" y="24"/>
                  </a:lnTo>
                  <a:lnTo>
                    <a:pt x="2380" y="34"/>
                  </a:lnTo>
                  <a:lnTo>
                    <a:pt x="2466" y="46"/>
                  </a:lnTo>
                  <a:lnTo>
                    <a:pt x="2548" y="60"/>
                  </a:lnTo>
                  <a:lnTo>
                    <a:pt x="2630" y="76"/>
                  </a:lnTo>
                  <a:lnTo>
                    <a:pt x="2710" y="94"/>
                  </a:lnTo>
                  <a:lnTo>
                    <a:pt x="2786" y="112"/>
                  </a:lnTo>
                  <a:lnTo>
                    <a:pt x="2860" y="134"/>
                  </a:lnTo>
                  <a:lnTo>
                    <a:pt x="2932" y="156"/>
                  </a:lnTo>
                  <a:lnTo>
                    <a:pt x="3002" y="178"/>
                  </a:lnTo>
                  <a:lnTo>
                    <a:pt x="3068" y="204"/>
                  </a:lnTo>
                  <a:lnTo>
                    <a:pt x="3132" y="230"/>
                  </a:lnTo>
                  <a:lnTo>
                    <a:pt x="3192" y="256"/>
                  </a:lnTo>
                  <a:lnTo>
                    <a:pt x="3250" y="284"/>
                  </a:lnTo>
                  <a:lnTo>
                    <a:pt x="3304" y="314"/>
                  </a:lnTo>
                  <a:lnTo>
                    <a:pt x="3356" y="346"/>
                  </a:lnTo>
                  <a:lnTo>
                    <a:pt x="3404" y="378"/>
                  </a:lnTo>
                  <a:lnTo>
                    <a:pt x="3448" y="410"/>
                  </a:lnTo>
                  <a:lnTo>
                    <a:pt x="3488" y="444"/>
                  </a:lnTo>
                  <a:lnTo>
                    <a:pt x="3526" y="478"/>
                  </a:lnTo>
                  <a:lnTo>
                    <a:pt x="3558" y="514"/>
                  </a:lnTo>
                  <a:lnTo>
                    <a:pt x="3586" y="550"/>
                  </a:lnTo>
                  <a:lnTo>
                    <a:pt x="3612" y="588"/>
                  </a:lnTo>
                  <a:lnTo>
                    <a:pt x="3632" y="626"/>
                  </a:lnTo>
                  <a:lnTo>
                    <a:pt x="3648" y="664"/>
                  </a:lnTo>
                  <a:lnTo>
                    <a:pt x="3660" y="704"/>
                  </a:lnTo>
                  <a:lnTo>
                    <a:pt x="3668" y="744"/>
                  </a:lnTo>
                  <a:lnTo>
                    <a:pt x="3670" y="784"/>
                  </a:lnTo>
                  <a:lnTo>
                    <a:pt x="3670" y="934"/>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1200" b="1" dirty="0">
                <a:solidFill>
                  <a:prstClr val="white"/>
                </a:solidFill>
                <a:effectLst>
                  <a:outerShdw blurRad="38100" dist="38100" dir="2700000" algn="tl">
                    <a:srgbClr val="000000">
                      <a:alpha val="43137"/>
                    </a:srgbClr>
                  </a:outerShdw>
                </a:effectLst>
                <a:latin typeface="Arial Narrow" pitchFamily="112" charset="0"/>
              </a:endParaRPr>
            </a:p>
          </p:txBody>
        </p:sp>
      </p:grpSp>
      <p:grpSp>
        <p:nvGrpSpPr>
          <p:cNvPr id="14" name="Group 46">
            <a:extLst>
              <a:ext uri="{FF2B5EF4-FFF2-40B4-BE49-F238E27FC236}">
                <a16:creationId xmlns:a16="http://schemas.microsoft.com/office/drawing/2014/main" id="{0AC91C06-AD45-1349-9661-39A95A996D68}"/>
              </a:ext>
            </a:extLst>
          </p:cNvPr>
          <p:cNvGrpSpPr/>
          <p:nvPr userDrawn="1"/>
        </p:nvGrpSpPr>
        <p:grpSpPr>
          <a:xfrm>
            <a:off x="2894638" y="4367632"/>
            <a:ext cx="1763608" cy="477788"/>
            <a:chOff x="1828800" y="447153"/>
            <a:chExt cx="3823494" cy="1381126"/>
          </a:xfrm>
        </p:grpSpPr>
        <p:grpSp>
          <p:nvGrpSpPr>
            <p:cNvPr id="15" name="Group 31">
              <a:extLst>
                <a:ext uri="{FF2B5EF4-FFF2-40B4-BE49-F238E27FC236}">
                  <a16:creationId xmlns:a16="http://schemas.microsoft.com/office/drawing/2014/main" id="{B3952E5B-177A-1946-958D-41C53C5018F2}"/>
                </a:ext>
              </a:extLst>
            </p:cNvPr>
            <p:cNvGrpSpPr/>
            <p:nvPr/>
          </p:nvGrpSpPr>
          <p:grpSpPr>
            <a:xfrm>
              <a:off x="1828800" y="447153"/>
              <a:ext cx="3823494" cy="1381126"/>
              <a:chOff x="1295400" y="381000"/>
              <a:chExt cx="5092700" cy="1676400"/>
            </a:xfrm>
          </p:grpSpPr>
          <p:sp>
            <p:nvSpPr>
              <p:cNvPr id="17" name="Freeform 5">
                <a:extLst>
                  <a:ext uri="{FF2B5EF4-FFF2-40B4-BE49-F238E27FC236}">
                    <a16:creationId xmlns:a16="http://schemas.microsoft.com/office/drawing/2014/main" id="{3A53EF7B-4956-F144-B389-0F8B5DDE59EA}"/>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75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2100" b="1" dirty="0">
                  <a:solidFill>
                    <a:prstClr val="white"/>
                  </a:solidFill>
                  <a:effectLst>
                    <a:outerShdw blurRad="38100" dist="38100" dir="2700000" algn="tl">
                      <a:srgbClr val="000000">
                        <a:alpha val="43137"/>
                      </a:srgbClr>
                    </a:outerShdw>
                  </a:effectLst>
                  <a:latin typeface="Arial Narrow" pitchFamily="112" charset="0"/>
                </a:endParaRPr>
              </a:p>
            </p:txBody>
          </p:sp>
          <p:sp>
            <p:nvSpPr>
              <p:cNvPr id="18" name="Freeform 6">
                <a:extLst>
                  <a:ext uri="{FF2B5EF4-FFF2-40B4-BE49-F238E27FC236}">
                    <a16:creationId xmlns:a16="http://schemas.microsoft.com/office/drawing/2014/main" id="{B9D27B16-6A0E-2448-AA2E-47CC2E5027BE}"/>
                  </a:ext>
                </a:extLst>
              </p:cNvPr>
              <p:cNvSpPr>
                <a:spLocks/>
              </p:cNvSpPr>
              <p:nvPr/>
            </p:nvSpPr>
            <p:spPr bwMode="auto">
              <a:xfrm>
                <a:off x="1295400" y="381000"/>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anchor="ctr"/>
              <a:lstStyle/>
              <a:p>
                <a:pPr algn="ctr">
                  <a:lnSpc>
                    <a:spcPct val="85000"/>
                  </a:lnSpc>
                  <a:spcBef>
                    <a:spcPct val="20000"/>
                  </a:spcBef>
                  <a:defRPr/>
                </a:pPr>
                <a:endParaRPr lang="en-US" sz="2100" b="1" dirty="0">
                  <a:solidFill>
                    <a:prstClr val="white"/>
                  </a:solidFill>
                  <a:effectLst>
                    <a:outerShdw blurRad="38100" dist="38100" dir="2700000" algn="tl">
                      <a:srgbClr val="000000">
                        <a:alpha val="43137"/>
                      </a:srgbClr>
                    </a:outerShdw>
                  </a:effectLst>
                  <a:latin typeface="Arial Narrow" pitchFamily="112" charset="0"/>
                </a:endParaRPr>
              </a:p>
            </p:txBody>
          </p:sp>
        </p:grpSp>
        <p:sp>
          <p:nvSpPr>
            <p:cNvPr id="16" name="Freeform 15">
              <a:extLst>
                <a:ext uri="{FF2B5EF4-FFF2-40B4-BE49-F238E27FC236}">
                  <a16:creationId xmlns:a16="http://schemas.microsoft.com/office/drawing/2014/main" id="{C254D3DB-3697-B347-B9F5-1B39B4F42F33}"/>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dirty="0">
                <a:solidFill>
                  <a:srgbClr val="000000"/>
                </a:solidFill>
              </a:endParaRPr>
            </a:p>
          </p:txBody>
        </p:sp>
      </p:grpSp>
      <p:grpSp>
        <p:nvGrpSpPr>
          <p:cNvPr id="19" name="Group 62">
            <a:extLst>
              <a:ext uri="{FF2B5EF4-FFF2-40B4-BE49-F238E27FC236}">
                <a16:creationId xmlns:a16="http://schemas.microsoft.com/office/drawing/2014/main" id="{04E71210-ED4B-0F44-BCE6-765A5565CFDA}"/>
              </a:ext>
            </a:extLst>
          </p:cNvPr>
          <p:cNvGrpSpPr/>
          <p:nvPr userDrawn="1"/>
        </p:nvGrpSpPr>
        <p:grpSpPr>
          <a:xfrm>
            <a:off x="2721601" y="3877048"/>
            <a:ext cx="2109689" cy="571548"/>
            <a:chOff x="1828800" y="447153"/>
            <a:chExt cx="3823494" cy="1381126"/>
          </a:xfrm>
        </p:grpSpPr>
        <p:grpSp>
          <p:nvGrpSpPr>
            <p:cNvPr id="20" name="Group 38">
              <a:extLst>
                <a:ext uri="{FF2B5EF4-FFF2-40B4-BE49-F238E27FC236}">
                  <a16:creationId xmlns:a16="http://schemas.microsoft.com/office/drawing/2014/main" id="{45DD20C3-0A68-3F4E-91EA-701EF2B792F9}"/>
                </a:ext>
              </a:extLst>
            </p:cNvPr>
            <p:cNvGrpSpPr/>
            <p:nvPr/>
          </p:nvGrpSpPr>
          <p:grpSpPr>
            <a:xfrm>
              <a:off x="1828800" y="447153"/>
              <a:ext cx="3823494" cy="1381126"/>
              <a:chOff x="1295400" y="381000"/>
              <a:chExt cx="5092700" cy="1676400"/>
            </a:xfrm>
          </p:grpSpPr>
          <p:sp>
            <p:nvSpPr>
              <p:cNvPr id="22" name="Freeform 5">
                <a:extLst>
                  <a:ext uri="{FF2B5EF4-FFF2-40B4-BE49-F238E27FC236}">
                    <a16:creationId xmlns:a16="http://schemas.microsoft.com/office/drawing/2014/main" id="{7A55FCF6-6F06-A944-A3D0-334939571943}"/>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75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2100" b="1" dirty="0">
                  <a:solidFill>
                    <a:prstClr val="white"/>
                  </a:solidFill>
                  <a:effectLst>
                    <a:outerShdw blurRad="38100" dist="38100" dir="2700000" algn="tl">
                      <a:srgbClr val="000000">
                        <a:alpha val="43137"/>
                      </a:srgbClr>
                    </a:outerShdw>
                  </a:effectLst>
                  <a:latin typeface="Arial Narrow" pitchFamily="112" charset="0"/>
                </a:endParaRPr>
              </a:p>
            </p:txBody>
          </p:sp>
          <p:sp>
            <p:nvSpPr>
              <p:cNvPr id="23" name="Freeform 6">
                <a:extLst>
                  <a:ext uri="{FF2B5EF4-FFF2-40B4-BE49-F238E27FC236}">
                    <a16:creationId xmlns:a16="http://schemas.microsoft.com/office/drawing/2014/main" id="{108E3B63-FDFF-4E41-93A7-2E8AAE5C9FA6}"/>
                  </a:ext>
                </a:extLst>
              </p:cNvPr>
              <p:cNvSpPr>
                <a:spLocks/>
              </p:cNvSpPr>
              <p:nvPr/>
            </p:nvSpPr>
            <p:spPr bwMode="auto">
              <a:xfrm>
                <a:off x="1295400" y="381000"/>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anchor="ctr"/>
              <a:lstStyle/>
              <a:p>
                <a:pPr algn="ctr">
                  <a:lnSpc>
                    <a:spcPct val="85000"/>
                  </a:lnSpc>
                  <a:spcBef>
                    <a:spcPct val="20000"/>
                  </a:spcBef>
                  <a:defRPr/>
                </a:pPr>
                <a:endParaRPr lang="en-US" sz="2100" b="1" dirty="0">
                  <a:solidFill>
                    <a:prstClr val="white"/>
                  </a:solidFill>
                  <a:effectLst>
                    <a:outerShdw blurRad="38100" dist="38100" dir="2700000" algn="tl">
                      <a:srgbClr val="000000">
                        <a:alpha val="43137"/>
                      </a:srgbClr>
                    </a:outerShdw>
                  </a:effectLst>
                  <a:latin typeface="Arial Narrow" pitchFamily="112" charset="0"/>
                </a:endParaRPr>
              </a:p>
            </p:txBody>
          </p:sp>
        </p:grpSp>
        <p:sp>
          <p:nvSpPr>
            <p:cNvPr id="21" name="Freeform 15">
              <a:extLst>
                <a:ext uri="{FF2B5EF4-FFF2-40B4-BE49-F238E27FC236}">
                  <a16:creationId xmlns:a16="http://schemas.microsoft.com/office/drawing/2014/main" id="{C9281D28-0417-A842-BA21-4BA50ADA5957}"/>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dirty="0">
                <a:solidFill>
                  <a:srgbClr val="000000"/>
                </a:solidFill>
              </a:endParaRPr>
            </a:p>
          </p:txBody>
        </p:sp>
      </p:grpSp>
      <p:grpSp>
        <p:nvGrpSpPr>
          <p:cNvPr id="24" name="Group 67">
            <a:extLst>
              <a:ext uri="{FF2B5EF4-FFF2-40B4-BE49-F238E27FC236}">
                <a16:creationId xmlns:a16="http://schemas.microsoft.com/office/drawing/2014/main" id="{3FBF25AD-3B90-D54E-A923-3A8E8BAACD06}"/>
              </a:ext>
            </a:extLst>
          </p:cNvPr>
          <p:cNvGrpSpPr/>
          <p:nvPr userDrawn="1"/>
        </p:nvGrpSpPr>
        <p:grpSpPr>
          <a:xfrm>
            <a:off x="2517316" y="3374559"/>
            <a:ext cx="2518252" cy="704418"/>
            <a:chOff x="1828800" y="447153"/>
            <a:chExt cx="3823494" cy="1381126"/>
          </a:xfrm>
        </p:grpSpPr>
        <p:grpSp>
          <p:nvGrpSpPr>
            <p:cNvPr id="25" name="Group 38">
              <a:extLst>
                <a:ext uri="{FF2B5EF4-FFF2-40B4-BE49-F238E27FC236}">
                  <a16:creationId xmlns:a16="http://schemas.microsoft.com/office/drawing/2014/main" id="{026BEAD8-E826-BD49-8588-59B68D4EDBB5}"/>
                </a:ext>
              </a:extLst>
            </p:cNvPr>
            <p:cNvGrpSpPr/>
            <p:nvPr/>
          </p:nvGrpSpPr>
          <p:grpSpPr>
            <a:xfrm>
              <a:off x="1828800" y="447153"/>
              <a:ext cx="3823494" cy="1381126"/>
              <a:chOff x="1295400" y="381000"/>
              <a:chExt cx="5092700" cy="1676400"/>
            </a:xfrm>
          </p:grpSpPr>
          <p:sp>
            <p:nvSpPr>
              <p:cNvPr id="27" name="Freeform 5">
                <a:extLst>
                  <a:ext uri="{FF2B5EF4-FFF2-40B4-BE49-F238E27FC236}">
                    <a16:creationId xmlns:a16="http://schemas.microsoft.com/office/drawing/2014/main" id="{A33C02C9-B2FF-1E4B-991A-40FC2A884D4C}"/>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75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2100" b="1" dirty="0">
                  <a:solidFill>
                    <a:prstClr val="white"/>
                  </a:solidFill>
                  <a:effectLst>
                    <a:outerShdw blurRad="38100" dist="38100" dir="2700000" algn="tl">
                      <a:srgbClr val="000000">
                        <a:alpha val="43137"/>
                      </a:srgbClr>
                    </a:outerShdw>
                  </a:effectLst>
                  <a:latin typeface="Arial Narrow" pitchFamily="112" charset="0"/>
                </a:endParaRPr>
              </a:p>
            </p:txBody>
          </p:sp>
          <p:sp>
            <p:nvSpPr>
              <p:cNvPr id="28" name="Freeform 6">
                <a:extLst>
                  <a:ext uri="{FF2B5EF4-FFF2-40B4-BE49-F238E27FC236}">
                    <a16:creationId xmlns:a16="http://schemas.microsoft.com/office/drawing/2014/main" id="{193F7BA2-F266-CD4C-B3F1-D5E485D7FBC4}"/>
                  </a:ext>
                </a:extLst>
              </p:cNvPr>
              <p:cNvSpPr>
                <a:spLocks/>
              </p:cNvSpPr>
              <p:nvPr/>
            </p:nvSpPr>
            <p:spPr bwMode="auto">
              <a:xfrm>
                <a:off x="1295400" y="381000"/>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anchor="ctr"/>
              <a:lstStyle/>
              <a:p>
                <a:pPr algn="ctr">
                  <a:lnSpc>
                    <a:spcPct val="85000"/>
                  </a:lnSpc>
                  <a:spcBef>
                    <a:spcPct val="20000"/>
                  </a:spcBef>
                  <a:defRPr/>
                </a:pPr>
                <a:endParaRPr lang="en-US" sz="2100" b="1" dirty="0">
                  <a:solidFill>
                    <a:prstClr val="white"/>
                  </a:solidFill>
                  <a:effectLst>
                    <a:outerShdw blurRad="38100" dist="38100" dir="2700000" algn="tl">
                      <a:srgbClr val="000000">
                        <a:alpha val="43137"/>
                      </a:srgbClr>
                    </a:outerShdw>
                  </a:effectLst>
                  <a:latin typeface="Arial Narrow" pitchFamily="112" charset="0"/>
                </a:endParaRPr>
              </a:p>
            </p:txBody>
          </p:sp>
        </p:grpSp>
        <p:sp>
          <p:nvSpPr>
            <p:cNvPr id="26" name="Freeform 15">
              <a:extLst>
                <a:ext uri="{FF2B5EF4-FFF2-40B4-BE49-F238E27FC236}">
                  <a16:creationId xmlns:a16="http://schemas.microsoft.com/office/drawing/2014/main" id="{D6968840-ED1F-3241-A44F-214C4CF93541}"/>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dirty="0">
                <a:solidFill>
                  <a:srgbClr val="000000"/>
                </a:solidFill>
              </a:endParaRPr>
            </a:p>
          </p:txBody>
        </p:sp>
      </p:grpSp>
      <p:grpSp>
        <p:nvGrpSpPr>
          <p:cNvPr id="29" name="Group 67">
            <a:extLst>
              <a:ext uri="{FF2B5EF4-FFF2-40B4-BE49-F238E27FC236}">
                <a16:creationId xmlns:a16="http://schemas.microsoft.com/office/drawing/2014/main" id="{0F768CF5-26C0-B844-82F9-616E4500B5D7}"/>
              </a:ext>
            </a:extLst>
          </p:cNvPr>
          <p:cNvGrpSpPr/>
          <p:nvPr userDrawn="1"/>
        </p:nvGrpSpPr>
        <p:grpSpPr>
          <a:xfrm>
            <a:off x="2375277" y="2857909"/>
            <a:ext cx="2802337" cy="783884"/>
            <a:chOff x="1828800" y="447153"/>
            <a:chExt cx="3823494" cy="1381126"/>
          </a:xfrm>
        </p:grpSpPr>
        <p:grpSp>
          <p:nvGrpSpPr>
            <p:cNvPr id="30" name="Group 38">
              <a:extLst>
                <a:ext uri="{FF2B5EF4-FFF2-40B4-BE49-F238E27FC236}">
                  <a16:creationId xmlns:a16="http://schemas.microsoft.com/office/drawing/2014/main" id="{B0E152F0-89BF-6D4B-927D-8E4C3E33FA77}"/>
                </a:ext>
              </a:extLst>
            </p:cNvPr>
            <p:cNvGrpSpPr/>
            <p:nvPr/>
          </p:nvGrpSpPr>
          <p:grpSpPr>
            <a:xfrm>
              <a:off x="1828800" y="447153"/>
              <a:ext cx="3823494" cy="1381126"/>
              <a:chOff x="1295400" y="381000"/>
              <a:chExt cx="5092700" cy="1676400"/>
            </a:xfrm>
          </p:grpSpPr>
          <p:sp>
            <p:nvSpPr>
              <p:cNvPr id="32" name="Freeform 5">
                <a:extLst>
                  <a:ext uri="{FF2B5EF4-FFF2-40B4-BE49-F238E27FC236}">
                    <a16:creationId xmlns:a16="http://schemas.microsoft.com/office/drawing/2014/main" id="{0BD1086E-4E65-2C4B-A703-697B7FCF9A3B}"/>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75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2100" b="1" dirty="0">
                  <a:solidFill>
                    <a:prstClr val="white"/>
                  </a:solidFill>
                  <a:effectLst>
                    <a:outerShdw blurRad="38100" dist="38100" dir="2700000" algn="tl">
                      <a:srgbClr val="000000">
                        <a:alpha val="43137"/>
                      </a:srgbClr>
                    </a:outerShdw>
                  </a:effectLst>
                  <a:latin typeface="Arial Narrow" pitchFamily="112" charset="0"/>
                </a:endParaRPr>
              </a:p>
            </p:txBody>
          </p:sp>
          <p:sp>
            <p:nvSpPr>
              <p:cNvPr id="33" name="Freeform 6">
                <a:extLst>
                  <a:ext uri="{FF2B5EF4-FFF2-40B4-BE49-F238E27FC236}">
                    <a16:creationId xmlns:a16="http://schemas.microsoft.com/office/drawing/2014/main" id="{0B21C42A-1F96-4F41-82AE-37E79FA2A68B}"/>
                  </a:ext>
                </a:extLst>
              </p:cNvPr>
              <p:cNvSpPr>
                <a:spLocks/>
              </p:cNvSpPr>
              <p:nvPr/>
            </p:nvSpPr>
            <p:spPr bwMode="auto">
              <a:xfrm>
                <a:off x="1295400" y="381000"/>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anchor="ctr"/>
              <a:lstStyle/>
              <a:p>
                <a:pPr algn="ctr">
                  <a:lnSpc>
                    <a:spcPct val="85000"/>
                  </a:lnSpc>
                  <a:spcBef>
                    <a:spcPct val="20000"/>
                  </a:spcBef>
                  <a:defRPr/>
                </a:pPr>
                <a:endParaRPr lang="en-US" sz="2100" b="1" dirty="0">
                  <a:solidFill>
                    <a:prstClr val="white"/>
                  </a:solidFill>
                  <a:effectLst>
                    <a:outerShdw blurRad="38100" dist="38100" dir="2700000" algn="tl">
                      <a:srgbClr val="000000">
                        <a:alpha val="43137"/>
                      </a:srgbClr>
                    </a:outerShdw>
                  </a:effectLst>
                  <a:latin typeface="Arial Narrow" pitchFamily="112" charset="0"/>
                </a:endParaRPr>
              </a:p>
            </p:txBody>
          </p:sp>
        </p:grpSp>
        <p:sp>
          <p:nvSpPr>
            <p:cNvPr id="31" name="Freeform 15">
              <a:extLst>
                <a:ext uri="{FF2B5EF4-FFF2-40B4-BE49-F238E27FC236}">
                  <a16:creationId xmlns:a16="http://schemas.microsoft.com/office/drawing/2014/main" id="{665D42DD-892F-9E4F-BB5F-149C739A3D4B}"/>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dirty="0">
                <a:solidFill>
                  <a:srgbClr val="000000"/>
                </a:solidFill>
              </a:endParaRPr>
            </a:p>
          </p:txBody>
        </p:sp>
      </p:grpSp>
      <p:grpSp>
        <p:nvGrpSpPr>
          <p:cNvPr id="34" name="Group 67">
            <a:extLst>
              <a:ext uri="{FF2B5EF4-FFF2-40B4-BE49-F238E27FC236}">
                <a16:creationId xmlns:a16="http://schemas.microsoft.com/office/drawing/2014/main" id="{1E9C1A81-79B7-AA43-8916-CF640B03B84C}"/>
              </a:ext>
            </a:extLst>
          </p:cNvPr>
          <p:cNvGrpSpPr/>
          <p:nvPr userDrawn="1"/>
        </p:nvGrpSpPr>
        <p:grpSpPr>
          <a:xfrm>
            <a:off x="2166924" y="2238375"/>
            <a:ext cx="3219039" cy="900446"/>
            <a:chOff x="1828800" y="447153"/>
            <a:chExt cx="3823494" cy="1381126"/>
          </a:xfrm>
        </p:grpSpPr>
        <p:grpSp>
          <p:nvGrpSpPr>
            <p:cNvPr id="35" name="Group 38">
              <a:extLst>
                <a:ext uri="{FF2B5EF4-FFF2-40B4-BE49-F238E27FC236}">
                  <a16:creationId xmlns:a16="http://schemas.microsoft.com/office/drawing/2014/main" id="{7BECE556-2C8D-C44F-AAB8-F8FFA73136C8}"/>
                </a:ext>
              </a:extLst>
            </p:cNvPr>
            <p:cNvGrpSpPr/>
            <p:nvPr/>
          </p:nvGrpSpPr>
          <p:grpSpPr>
            <a:xfrm>
              <a:off x="1828800" y="447153"/>
              <a:ext cx="3823494" cy="1381126"/>
              <a:chOff x="1295400" y="381000"/>
              <a:chExt cx="5092700" cy="1676400"/>
            </a:xfrm>
          </p:grpSpPr>
          <p:sp>
            <p:nvSpPr>
              <p:cNvPr id="37" name="Freeform 5">
                <a:extLst>
                  <a:ext uri="{FF2B5EF4-FFF2-40B4-BE49-F238E27FC236}">
                    <a16:creationId xmlns:a16="http://schemas.microsoft.com/office/drawing/2014/main" id="{63703CAE-998B-E54A-89AC-508502E8153D}"/>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75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2100" b="1" dirty="0">
                  <a:solidFill>
                    <a:prstClr val="white"/>
                  </a:solidFill>
                  <a:effectLst>
                    <a:outerShdw blurRad="38100" dist="38100" dir="2700000" algn="tl">
                      <a:srgbClr val="000000">
                        <a:alpha val="43137"/>
                      </a:srgbClr>
                    </a:outerShdw>
                  </a:effectLst>
                  <a:latin typeface="Arial Narrow" pitchFamily="112" charset="0"/>
                </a:endParaRPr>
              </a:p>
            </p:txBody>
          </p:sp>
          <p:sp>
            <p:nvSpPr>
              <p:cNvPr id="38" name="Freeform 6">
                <a:extLst>
                  <a:ext uri="{FF2B5EF4-FFF2-40B4-BE49-F238E27FC236}">
                    <a16:creationId xmlns:a16="http://schemas.microsoft.com/office/drawing/2014/main" id="{6C1A05BA-3EC2-D545-83F3-4315B7E89473}"/>
                  </a:ext>
                </a:extLst>
              </p:cNvPr>
              <p:cNvSpPr>
                <a:spLocks/>
              </p:cNvSpPr>
              <p:nvPr/>
            </p:nvSpPr>
            <p:spPr bwMode="auto">
              <a:xfrm>
                <a:off x="1295400" y="381000"/>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anchor="ctr"/>
              <a:lstStyle/>
              <a:p>
                <a:pPr algn="ctr">
                  <a:lnSpc>
                    <a:spcPct val="85000"/>
                  </a:lnSpc>
                  <a:spcBef>
                    <a:spcPct val="20000"/>
                  </a:spcBef>
                  <a:defRPr/>
                </a:pPr>
                <a:endParaRPr lang="en-US" sz="2100" b="1" dirty="0">
                  <a:solidFill>
                    <a:prstClr val="white"/>
                  </a:solidFill>
                  <a:effectLst>
                    <a:outerShdw blurRad="38100" dist="38100" dir="2700000" algn="tl">
                      <a:srgbClr val="000000">
                        <a:alpha val="43137"/>
                      </a:srgbClr>
                    </a:outerShdw>
                  </a:effectLst>
                  <a:latin typeface="Arial Narrow" pitchFamily="112" charset="0"/>
                </a:endParaRPr>
              </a:p>
            </p:txBody>
          </p:sp>
        </p:grpSp>
        <p:sp>
          <p:nvSpPr>
            <p:cNvPr id="36" name="Freeform 15">
              <a:extLst>
                <a:ext uri="{FF2B5EF4-FFF2-40B4-BE49-F238E27FC236}">
                  <a16:creationId xmlns:a16="http://schemas.microsoft.com/office/drawing/2014/main" id="{F0731734-6A22-324B-B9EC-4336D0ACE995}"/>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dirty="0">
                <a:solidFill>
                  <a:srgbClr val="000000"/>
                </a:solidFill>
              </a:endParaRPr>
            </a:p>
          </p:txBody>
        </p:sp>
      </p:grpSp>
      <p:grpSp>
        <p:nvGrpSpPr>
          <p:cNvPr id="39" name="Group 67">
            <a:extLst>
              <a:ext uri="{FF2B5EF4-FFF2-40B4-BE49-F238E27FC236}">
                <a16:creationId xmlns:a16="http://schemas.microsoft.com/office/drawing/2014/main" id="{3C55C73E-BC8E-9746-8D5C-EC5F3F3340D6}"/>
              </a:ext>
            </a:extLst>
          </p:cNvPr>
          <p:cNvGrpSpPr/>
          <p:nvPr userDrawn="1"/>
        </p:nvGrpSpPr>
        <p:grpSpPr>
          <a:xfrm>
            <a:off x="1976412" y="1552580"/>
            <a:ext cx="3600063" cy="1007029"/>
            <a:chOff x="1828800" y="447153"/>
            <a:chExt cx="3823494" cy="1381126"/>
          </a:xfrm>
        </p:grpSpPr>
        <p:grpSp>
          <p:nvGrpSpPr>
            <p:cNvPr id="40" name="Group 38">
              <a:extLst>
                <a:ext uri="{FF2B5EF4-FFF2-40B4-BE49-F238E27FC236}">
                  <a16:creationId xmlns:a16="http://schemas.microsoft.com/office/drawing/2014/main" id="{28A50154-A279-A14A-92A7-3DF59B5822EC}"/>
                </a:ext>
              </a:extLst>
            </p:cNvPr>
            <p:cNvGrpSpPr/>
            <p:nvPr/>
          </p:nvGrpSpPr>
          <p:grpSpPr>
            <a:xfrm>
              <a:off x="1828800" y="447153"/>
              <a:ext cx="3823494" cy="1381126"/>
              <a:chOff x="1295400" y="381000"/>
              <a:chExt cx="5092700" cy="1676400"/>
            </a:xfrm>
          </p:grpSpPr>
          <p:sp>
            <p:nvSpPr>
              <p:cNvPr id="42" name="Freeform 5">
                <a:extLst>
                  <a:ext uri="{FF2B5EF4-FFF2-40B4-BE49-F238E27FC236}">
                    <a16:creationId xmlns:a16="http://schemas.microsoft.com/office/drawing/2014/main" id="{AD56AEC1-9320-F944-9177-27A82EAD5137}"/>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50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2100" b="1" dirty="0">
                  <a:solidFill>
                    <a:prstClr val="white"/>
                  </a:solidFill>
                  <a:effectLst>
                    <a:outerShdw blurRad="38100" dist="38100" dir="2700000" algn="tl">
                      <a:srgbClr val="000000">
                        <a:alpha val="43137"/>
                      </a:srgbClr>
                    </a:outerShdw>
                  </a:effectLst>
                  <a:latin typeface="Arial Narrow" pitchFamily="112" charset="0"/>
                </a:endParaRPr>
              </a:p>
            </p:txBody>
          </p:sp>
          <p:sp>
            <p:nvSpPr>
              <p:cNvPr id="43" name="Freeform 6">
                <a:extLst>
                  <a:ext uri="{FF2B5EF4-FFF2-40B4-BE49-F238E27FC236}">
                    <a16:creationId xmlns:a16="http://schemas.microsoft.com/office/drawing/2014/main" id="{FF186426-EEB7-864A-A797-0F1EB356B2ED}"/>
                  </a:ext>
                </a:extLst>
              </p:cNvPr>
              <p:cNvSpPr>
                <a:spLocks/>
              </p:cNvSpPr>
              <p:nvPr/>
            </p:nvSpPr>
            <p:spPr bwMode="auto">
              <a:xfrm>
                <a:off x="1295400" y="381000"/>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anchor="ctr"/>
              <a:lstStyle/>
              <a:p>
                <a:pPr algn="ctr">
                  <a:lnSpc>
                    <a:spcPct val="85000"/>
                  </a:lnSpc>
                  <a:spcBef>
                    <a:spcPct val="20000"/>
                  </a:spcBef>
                  <a:defRPr/>
                </a:pPr>
                <a:endParaRPr lang="en-US" sz="2100" b="1" dirty="0">
                  <a:solidFill>
                    <a:prstClr val="white"/>
                  </a:solidFill>
                  <a:effectLst>
                    <a:outerShdw blurRad="38100" dist="38100" dir="2700000" algn="tl">
                      <a:srgbClr val="000000">
                        <a:alpha val="43137"/>
                      </a:srgbClr>
                    </a:outerShdw>
                  </a:effectLst>
                  <a:latin typeface="Arial Narrow" pitchFamily="112" charset="0"/>
                </a:endParaRPr>
              </a:p>
            </p:txBody>
          </p:sp>
        </p:grpSp>
        <p:sp>
          <p:nvSpPr>
            <p:cNvPr id="41" name="Freeform 15">
              <a:extLst>
                <a:ext uri="{FF2B5EF4-FFF2-40B4-BE49-F238E27FC236}">
                  <a16:creationId xmlns:a16="http://schemas.microsoft.com/office/drawing/2014/main" id="{19BD362B-0D2F-634D-9435-D9AFFBCBB70F}"/>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dirty="0">
                <a:solidFill>
                  <a:srgbClr val="000000"/>
                </a:solidFill>
              </a:endParaRPr>
            </a:p>
          </p:txBody>
        </p:sp>
      </p:grpSp>
      <p:grpSp>
        <p:nvGrpSpPr>
          <p:cNvPr id="44" name="Group 67">
            <a:extLst>
              <a:ext uri="{FF2B5EF4-FFF2-40B4-BE49-F238E27FC236}">
                <a16:creationId xmlns:a16="http://schemas.microsoft.com/office/drawing/2014/main" id="{CBA2C2BF-8D16-CB4B-871A-AF0720F0CAE6}"/>
              </a:ext>
            </a:extLst>
          </p:cNvPr>
          <p:cNvGrpSpPr/>
          <p:nvPr userDrawn="1"/>
        </p:nvGrpSpPr>
        <p:grpSpPr>
          <a:xfrm>
            <a:off x="1762734" y="787956"/>
            <a:ext cx="4027416" cy="1126571"/>
            <a:chOff x="1828800" y="447153"/>
            <a:chExt cx="3823494" cy="1381127"/>
          </a:xfrm>
        </p:grpSpPr>
        <p:grpSp>
          <p:nvGrpSpPr>
            <p:cNvPr id="45" name="Group 38">
              <a:extLst>
                <a:ext uri="{FF2B5EF4-FFF2-40B4-BE49-F238E27FC236}">
                  <a16:creationId xmlns:a16="http://schemas.microsoft.com/office/drawing/2014/main" id="{2829BD44-E7AA-E34C-B93C-1DA432C3AF91}"/>
                </a:ext>
              </a:extLst>
            </p:cNvPr>
            <p:cNvGrpSpPr/>
            <p:nvPr/>
          </p:nvGrpSpPr>
          <p:grpSpPr>
            <a:xfrm>
              <a:off x="1828800" y="447153"/>
              <a:ext cx="3823494" cy="1381127"/>
              <a:chOff x="1295400" y="380999"/>
              <a:chExt cx="5092700" cy="1676401"/>
            </a:xfrm>
          </p:grpSpPr>
          <p:sp>
            <p:nvSpPr>
              <p:cNvPr id="47" name="Freeform 5">
                <a:extLst>
                  <a:ext uri="{FF2B5EF4-FFF2-40B4-BE49-F238E27FC236}">
                    <a16:creationId xmlns:a16="http://schemas.microsoft.com/office/drawing/2014/main" id="{78DD40EA-B3BB-964E-A6E0-D111E8AF9AD7}"/>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75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2100" b="1" dirty="0">
                  <a:solidFill>
                    <a:prstClr val="white"/>
                  </a:solidFill>
                  <a:effectLst>
                    <a:outerShdw blurRad="38100" dist="38100" dir="2700000" algn="tl">
                      <a:srgbClr val="000000">
                        <a:alpha val="43137"/>
                      </a:srgbClr>
                    </a:outerShdw>
                  </a:effectLst>
                  <a:latin typeface="Arial Narrow" pitchFamily="112" charset="0"/>
                </a:endParaRPr>
              </a:p>
            </p:txBody>
          </p:sp>
          <p:sp>
            <p:nvSpPr>
              <p:cNvPr id="48" name="Freeform 6">
                <a:extLst>
                  <a:ext uri="{FF2B5EF4-FFF2-40B4-BE49-F238E27FC236}">
                    <a16:creationId xmlns:a16="http://schemas.microsoft.com/office/drawing/2014/main" id="{999F0630-664B-E443-ADE6-4D270802A39A}"/>
                  </a:ext>
                </a:extLst>
              </p:cNvPr>
              <p:cNvSpPr>
                <a:spLocks/>
              </p:cNvSpPr>
              <p:nvPr/>
            </p:nvSpPr>
            <p:spPr bwMode="auto">
              <a:xfrm>
                <a:off x="1295400" y="380999"/>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anchor="ctr"/>
              <a:lstStyle/>
              <a:p>
                <a:pPr algn="ctr">
                  <a:lnSpc>
                    <a:spcPct val="85000"/>
                  </a:lnSpc>
                  <a:spcBef>
                    <a:spcPct val="20000"/>
                  </a:spcBef>
                  <a:defRPr/>
                </a:pPr>
                <a:endParaRPr lang="en-US" sz="2100" b="1" dirty="0">
                  <a:solidFill>
                    <a:prstClr val="white"/>
                  </a:solidFill>
                  <a:effectLst>
                    <a:outerShdw blurRad="38100" dist="38100" dir="2700000" algn="tl">
                      <a:srgbClr val="000000">
                        <a:alpha val="43137"/>
                      </a:srgbClr>
                    </a:outerShdw>
                  </a:effectLst>
                  <a:latin typeface="Arial Narrow" pitchFamily="112" charset="0"/>
                </a:endParaRPr>
              </a:p>
            </p:txBody>
          </p:sp>
        </p:grpSp>
        <p:sp>
          <p:nvSpPr>
            <p:cNvPr id="46" name="Freeform 15">
              <a:extLst>
                <a:ext uri="{FF2B5EF4-FFF2-40B4-BE49-F238E27FC236}">
                  <a16:creationId xmlns:a16="http://schemas.microsoft.com/office/drawing/2014/main" id="{0906AA40-074F-4D47-B15B-3426EB283234}"/>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dirty="0">
                <a:solidFill>
                  <a:srgbClr val="000000"/>
                </a:solidFill>
              </a:endParaRPr>
            </a:p>
          </p:txBody>
        </p:sp>
      </p:grpSp>
      <p:grpSp>
        <p:nvGrpSpPr>
          <p:cNvPr id="49" name="Group 94">
            <a:extLst>
              <a:ext uri="{FF2B5EF4-FFF2-40B4-BE49-F238E27FC236}">
                <a16:creationId xmlns:a16="http://schemas.microsoft.com/office/drawing/2014/main" id="{984E95BA-7659-1C4C-9B1A-ED06AC90A444}"/>
              </a:ext>
            </a:extLst>
          </p:cNvPr>
          <p:cNvGrpSpPr/>
          <p:nvPr userDrawn="1"/>
        </p:nvGrpSpPr>
        <p:grpSpPr>
          <a:xfrm>
            <a:off x="1421500" y="590554"/>
            <a:ext cx="4522352" cy="4340107"/>
            <a:chOff x="1059549" y="-953922"/>
            <a:chExt cx="5433366" cy="6952545"/>
          </a:xfrm>
        </p:grpSpPr>
        <p:sp>
          <p:nvSpPr>
            <p:cNvPr id="50" name="Freeform 8">
              <a:extLst>
                <a:ext uri="{FF2B5EF4-FFF2-40B4-BE49-F238E27FC236}">
                  <a16:creationId xmlns:a16="http://schemas.microsoft.com/office/drawing/2014/main" id="{BF8977F5-127D-9F41-B2C8-19A2254923AF}"/>
                </a:ext>
              </a:extLst>
            </p:cNvPr>
            <p:cNvSpPr>
              <a:spLocks/>
            </p:cNvSpPr>
            <p:nvPr/>
          </p:nvSpPr>
          <p:spPr bwMode="auto">
            <a:xfrm>
              <a:off x="2793411" y="5476130"/>
              <a:ext cx="409057" cy="522493"/>
            </a:xfrm>
            <a:custGeom>
              <a:avLst/>
              <a:gdLst/>
              <a:ahLst/>
              <a:cxnLst>
                <a:cxn ang="0">
                  <a:pos x="0" y="182"/>
                </a:cxn>
                <a:cxn ang="0">
                  <a:pos x="0" y="182"/>
                </a:cxn>
                <a:cxn ang="0">
                  <a:pos x="2" y="208"/>
                </a:cxn>
                <a:cxn ang="0">
                  <a:pos x="6" y="232"/>
                </a:cxn>
                <a:cxn ang="0">
                  <a:pos x="12" y="256"/>
                </a:cxn>
                <a:cxn ang="0">
                  <a:pos x="22" y="280"/>
                </a:cxn>
                <a:cxn ang="0">
                  <a:pos x="32" y="302"/>
                </a:cxn>
                <a:cxn ang="0">
                  <a:pos x="44" y="324"/>
                </a:cxn>
                <a:cxn ang="0">
                  <a:pos x="60" y="344"/>
                </a:cxn>
                <a:cxn ang="0">
                  <a:pos x="76" y="364"/>
                </a:cxn>
                <a:cxn ang="0">
                  <a:pos x="92" y="384"/>
                </a:cxn>
                <a:cxn ang="0">
                  <a:pos x="112" y="402"/>
                </a:cxn>
                <a:cxn ang="0">
                  <a:pos x="152" y="438"/>
                </a:cxn>
                <a:cxn ang="0">
                  <a:pos x="194" y="470"/>
                </a:cxn>
                <a:cxn ang="0">
                  <a:pos x="238" y="498"/>
                </a:cxn>
                <a:cxn ang="0">
                  <a:pos x="282" y="524"/>
                </a:cxn>
                <a:cxn ang="0">
                  <a:pos x="326" y="546"/>
                </a:cxn>
                <a:cxn ang="0">
                  <a:pos x="366" y="564"/>
                </a:cxn>
                <a:cxn ang="0">
                  <a:pos x="402" y="580"/>
                </a:cxn>
                <a:cxn ang="0">
                  <a:pos x="456" y="600"/>
                </a:cxn>
                <a:cxn ang="0">
                  <a:pos x="476" y="608"/>
                </a:cxn>
                <a:cxn ang="0">
                  <a:pos x="476" y="424"/>
                </a:cxn>
                <a:cxn ang="0">
                  <a:pos x="476" y="424"/>
                </a:cxn>
                <a:cxn ang="0">
                  <a:pos x="424" y="404"/>
                </a:cxn>
                <a:cxn ang="0">
                  <a:pos x="374" y="384"/>
                </a:cxn>
                <a:cxn ang="0">
                  <a:pos x="326" y="362"/>
                </a:cxn>
                <a:cxn ang="0">
                  <a:pos x="282" y="338"/>
                </a:cxn>
                <a:cxn ang="0">
                  <a:pos x="240" y="316"/>
                </a:cxn>
                <a:cxn ang="0">
                  <a:pos x="202" y="290"/>
                </a:cxn>
                <a:cxn ang="0">
                  <a:pos x="166" y="264"/>
                </a:cxn>
                <a:cxn ang="0">
                  <a:pos x="134" y="238"/>
                </a:cxn>
                <a:cxn ang="0">
                  <a:pos x="106" y="212"/>
                </a:cxn>
                <a:cxn ang="0">
                  <a:pos x="80" y="182"/>
                </a:cxn>
                <a:cxn ang="0">
                  <a:pos x="58" y="154"/>
                </a:cxn>
                <a:cxn ang="0">
                  <a:pos x="40" y="124"/>
                </a:cxn>
                <a:cxn ang="0">
                  <a:pos x="26" y="94"/>
                </a:cxn>
                <a:cxn ang="0">
                  <a:pos x="14" y="64"/>
                </a:cxn>
                <a:cxn ang="0">
                  <a:pos x="8" y="32"/>
                </a:cxn>
                <a:cxn ang="0">
                  <a:pos x="6" y="0"/>
                </a:cxn>
                <a:cxn ang="0">
                  <a:pos x="0" y="182"/>
                </a:cxn>
              </a:cxnLst>
              <a:rect l="0" t="0" r="r" b="b"/>
              <a:pathLst>
                <a:path w="476" h="608">
                  <a:moveTo>
                    <a:pt x="0" y="182"/>
                  </a:moveTo>
                  <a:lnTo>
                    <a:pt x="0" y="182"/>
                  </a:lnTo>
                  <a:lnTo>
                    <a:pt x="2" y="208"/>
                  </a:lnTo>
                  <a:lnTo>
                    <a:pt x="6" y="232"/>
                  </a:lnTo>
                  <a:lnTo>
                    <a:pt x="12" y="256"/>
                  </a:lnTo>
                  <a:lnTo>
                    <a:pt x="22" y="280"/>
                  </a:lnTo>
                  <a:lnTo>
                    <a:pt x="32" y="302"/>
                  </a:lnTo>
                  <a:lnTo>
                    <a:pt x="44" y="324"/>
                  </a:lnTo>
                  <a:lnTo>
                    <a:pt x="60" y="344"/>
                  </a:lnTo>
                  <a:lnTo>
                    <a:pt x="76" y="364"/>
                  </a:lnTo>
                  <a:lnTo>
                    <a:pt x="92" y="384"/>
                  </a:lnTo>
                  <a:lnTo>
                    <a:pt x="112" y="402"/>
                  </a:lnTo>
                  <a:lnTo>
                    <a:pt x="152" y="438"/>
                  </a:lnTo>
                  <a:lnTo>
                    <a:pt x="194" y="470"/>
                  </a:lnTo>
                  <a:lnTo>
                    <a:pt x="238" y="498"/>
                  </a:lnTo>
                  <a:lnTo>
                    <a:pt x="282" y="524"/>
                  </a:lnTo>
                  <a:lnTo>
                    <a:pt x="326" y="546"/>
                  </a:lnTo>
                  <a:lnTo>
                    <a:pt x="366" y="564"/>
                  </a:lnTo>
                  <a:lnTo>
                    <a:pt x="402" y="580"/>
                  </a:lnTo>
                  <a:lnTo>
                    <a:pt x="456" y="600"/>
                  </a:lnTo>
                  <a:lnTo>
                    <a:pt x="476" y="608"/>
                  </a:lnTo>
                  <a:lnTo>
                    <a:pt x="476" y="424"/>
                  </a:lnTo>
                  <a:lnTo>
                    <a:pt x="476" y="424"/>
                  </a:lnTo>
                  <a:lnTo>
                    <a:pt x="424" y="404"/>
                  </a:lnTo>
                  <a:lnTo>
                    <a:pt x="374" y="384"/>
                  </a:lnTo>
                  <a:lnTo>
                    <a:pt x="326" y="362"/>
                  </a:lnTo>
                  <a:lnTo>
                    <a:pt x="282" y="338"/>
                  </a:lnTo>
                  <a:lnTo>
                    <a:pt x="240" y="316"/>
                  </a:lnTo>
                  <a:lnTo>
                    <a:pt x="202" y="290"/>
                  </a:lnTo>
                  <a:lnTo>
                    <a:pt x="166" y="264"/>
                  </a:lnTo>
                  <a:lnTo>
                    <a:pt x="134" y="238"/>
                  </a:lnTo>
                  <a:lnTo>
                    <a:pt x="106" y="212"/>
                  </a:lnTo>
                  <a:lnTo>
                    <a:pt x="80" y="182"/>
                  </a:lnTo>
                  <a:lnTo>
                    <a:pt x="58" y="154"/>
                  </a:lnTo>
                  <a:lnTo>
                    <a:pt x="40" y="124"/>
                  </a:lnTo>
                  <a:lnTo>
                    <a:pt x="26" y="94"/>
                  </a:lnTo>
                  <a:lnTo>
                    <a:pt x="14" y="64"/>
                  </a:lnTo>
                  <a:lnTo>
                    <a:pt x="8" y="32"/>
                  </a:lnTo>
                  <a:lnTo>
                    <a:pt x="6" y="0"/>
                  </a:lnTo>
                  <a:lnTo>
                    <a:pt x="0" y="182"/>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1200" b="1" dirty="0">
                <a:solidFill>
                  <a:prstClr val="white"/>
                </a:solidFill>
                <a:effectLst>
                  <a:outerShdw blurRad="38100" dist="38100" dir="2700000" algn="tl">
                    <a:srgbClr val="000000">
                      <a:alpha val="43137"/>
                    </a:srgbClr>
                  </a:outerShdw>
                </a:effectLst>
                <a:latin typeface="Arial Narrow" pitchFamily="112" charset="0"/>
              </a:endParaRPr>
            </a:p>
          </p:txBody>
        </p:sp>
        <p:sp>
          <p:nvSpPr>
            <p:cNvPr id="51" name="Freeform 9">
              <a:extLst>
                <a:ext uri="{FF2B5EF4-FFF2-40B4-BE49-F238E27FC236}">
                  <a16:creationId xmlns:a16="http://schemas.microsoft.com/office/drawing/2014/main" id="{E32B2F8E-8DC2-DE4A-9FB8-06B1AD391357}"/>
                </a:ext>
              </a:extLst>
            </p:cNvPr>
            <p:cNvSpPr>
              <a:spLocks/>
            </p:cNvSpPr>
            <p:nvPr/>
          </p:nvSpPr>
          <p:spPr bwMode="auto">
            <a:xfrm>
              <a:off x="2580288" y="4802389"/>
              <a:ext cx="2407937" cy="1039830"/>
            </a:xfrm>
            <a:custGeom>
              <a:avLst/>
              <a:gdLst/>
              <a:ahLst/>
              <a:cxnLst>
                <a:cxn ang="0">
                  <a:pos x="0" y="152"/>
                </a:cxn>
                <a:cxn ang="0">
                  <a:pos x="8" y="240"/>
                </a:cxn>
                <a:cxn ang="0">
                  <a:pos x="32" y="326"/>
                </a:cxn>
                <a:cxn ang="0">
                  <a:pos x="70" y="406"/>
                </a:cxn>
                <a:cxn ang="0">
                  <a:pos x="120" y="484"/>
                </a:cxn>
                <a:cxn ang="0">
                  <a:pos x="184" y="560"/>
                </a:cxn>
                <a:cxn ang="0">
                  <a:pos x="258" y="630"/>
                </a:cxn>
                <a:cxn ang="0">
                  <a:pos x="344" y="698"/>
                </a:cxn>
                <a:cxn ang="0">
                  <a:pos x="438" y="762"/>
                </a:cxn>
                <a:cxn ang="0">
                  <a:pos x="540" y="820"/>
                </a:cxn>
                <a:cxn ang="0">
                  <a:pos x="650" y="876"/>
                </a:cxn>
                <a:cxn ang="0">
                  <a:pos x="766" y="928"/>
                </a:cxn>
                <a:cxn ang="0">
                  <a:pos x="886" y="976"/>
                </a:cxn>
                <a:cxn ang="0">
                  <a:pos x="1012" y="1020"/>
                </a:cxn>
                <a:cxn ang="0">
                  <a:pos x="1140" y="1060"/>
                </a:cxn>
                <a:cxn ang="0">
                  <a:pos x="1402" y="1126"/>
                </a:cxn>
                <a:cxn ang="0">
                  <a:pos x="1662" y="1172"/>
                </a:cxn>
                <a:cxn ang="0">
                  <a:pos x="1916" y="1202"/>
                </a:cxn>
                <a:cxn ang="0">
                  <a:pos x="2096" y="1210"/>
                </a:cxn>
                <a:cxn ang="0">
                  <a:pos x="2208" y="1210"/>
                </a:cxn>
                <a:cxn ang="0">
                  <a:pos x="2314" y="1204"/>
                </a:cxn>
                <a:cxn ang="0">
                  <a:pos x="2414" y="1194"/>
                </a:cxn>
                <a:cxn ang="0">
                  <a:pos x="2502" y="1178"/>
                </a:cxn>
                <a:cxn ang="0">
                  <a:pos x="2582" y="1156"/>
                </a:cxn>
                <a:cxn ang="0">
                  <a:pos x="2652" y="1130"/>
                </a:cxn>
                <a:cxn ang="0">
                  <a:pos x="2710" y="1096"/>
                </a:cxn>
                <a:cxn ang="0">
                  <a:pos x="2754" y="1058"/>
                </a:cxn>
                <a:cxn ang="0">
                  <a:pos x="2784" y="1014"/>
                </a:cxn>
                <a:cxn ang="0">
                  <a:pos x="2800" y="964"/>
                </a:cxn>
                <a:cxn ang="0">
                  <a:pos x="2802" y="784"/>
                </a:cxn>
                <a:cxn ang="0">
                  <a:pos x="2800" y="812"/>
                </a:cxn>
                <a:cxn ang="0">
                  <a:pos x="2784" y="862"/>
                </a:cxn>
                <a:cxn ang="0">
                  <a:pos x="2754" y="906"/>
                </a:cxn>
                <a:cxn ang="0">
                  <a:pos x="2710" y="944"/>
                </a:cxn>
                <a:cxn ang="0">
                  <a:pos x="2652" y="976"/>
                </a:cxn>
                <a:cxn ang="0">
                  <a:pos x="2582" y="1002"/>
                </a:cxn>
                <a:cxn ang="0">
                  <a:pos x="2502" y="1024"/>
                </a:cxn>
                <a:cxn ang="0">
                  <a:pos x="2414" y="1040"/>
                </a:cxn>
                <a:cxn ang="0">
                  <a:pos x="2314" y="1050"/>
                </a:cxn>
                <a:cxn ang="0">
                  <a:pos x="2208" y="1056"/>
                </a:cxn>
                <a:cxn ang="0">
                  <a:pos x="2096" y="1056"/>
                </a:cxn>
                <a:cxn ang="0">
                  <a:pos x="1916" y="1048"/>
                </a:cxn>
                <a:cxn ang="0">
                  <a:pos x="1662" y="1020"/>
                </a:cxn>
                <a:cxn ang="0">
                  <a:pos x="1402" y="972"/>
                </a:cxn>
                <a:cxn ang="0">
                  <a:pos x="1140" y="906"/>
                </a:cxn>
                <a:cxn ang="0">
                  <a:pos x="1012" y="866"/>
                </a:cxn>
                <a:cxn ang="0">
                  <a:pos x="886" y="824"/>
                </a:cxn>
                <a:cxn ang="0">
                  <a:pos x="766" y="776"/>
                </a:cxn>
                <a:cxn ang="0">
                  <a:pos x="650" y="724"/>
                </a:cxn>
                <a:cxn ang="0">
                  <a:pos x="540" y="668"/>
                </a:cxn>
                <a:cxn ang="0">
                  <a:pos x="438" y="608"/>
                </a:cxn>
                <a:cxn ang="0">
                  <a:pos x="344" y="544"/>
                </a:cxn>
                <a:cxn ang="0">
                  <a:pos x="258" y="476"/>
                </a:cxn>
                <a:cxn ang="0">
                  <a:pos x="184" y="406"/>
                </a:cxn>
                <a:cxn ang="0">
                  <a:pos x="120" y="332"/>
                </a:cxn>
                <a:cxn ang="0">
                  <a:pos x="70" y="254"/>
                </a:cxn>
                <a:cxn ang="0">
                  <a:pos x="32" y="172"/>
                </a:cxn>
                <a:cxn ang="0">
                  <a:pos x="8" y="88"/>
                </a:cxn>
                <a:cxn ang="0">
                  <a:pos x="0" y="0"/>
                </a:cxn>
              </a:cxnLst>
              <a:rect l="0" t="0" r="r" b="b"/>
              <a:pathLst>
                <a:path w="2802" h="1210">
                  <a:moveTo>
                    <a:pt x="0" y="152"/>
                  </a:moveTo>
                  <a:lnTo>
                    <a:pt x="0" y="152"/>
                  </a:lnTo>
                  <a:lnTo>
                    <a:pt x="2" y="196"/>
                  </a:lnTo>
                  <a:lnTo>
                    <a:pt x="8" y="240"/>
                  </a:lnTo>
                  <a:lnTo>
                    <a:pt x="18" y="284"/>
                  </a:lnTo>
                  <a:lnTo>
                    <a:pt x="32" y="326"/>
                  </a:lnTo>
                  <a:lnTo>
                    <a:pt x="48" y="366"/>
                  </a:lnTo>
                  <a:lnTo>
                    <a:pt x="70" y="406"/>
                  </a:lnTo>
                  <a:lnTo>
                    <a:pt x="92" y="446"/>
                  </a:lnTo>
                  <a:lnTo>
                    <a:pt x="120" y="484"/>
                  </a:lnTo>
                  <a:lnTo>
                    <a:pt x="150" y="522"/>
                  </a:lnTo>
                  <a:lnTo>
                    <a:pt x="184" y="560"/>
                  </a:lnTo>
                  <a:lnTo>
                    <a:pt x="220" y="594"/>
                  </a:lnTo>
                  <a:lnTo>
                    <a:pt x="258" y="630"/>
                  </a:lnTo>
                  <a:lnTo>
                    <a:pt x="300" y="664"/>
                  </a:lnTo>
                  <a:lnTo>
                    <a:pt x="344" y="698"/>
                  </a:lnTo>
                  <a:lnTo>
                    <a:pt x="390" y="730"/>
                  </a:lnTo>
                  <a:lnTo>
                    <a:pt x="438" y="762"/>
                  </a:lnTo>
                  <a:lnTo>
                    <a:pt x="488" y="792"/>
                  </a:lnTo>
                  <a:lnTo>
                    <a:pt x="540" y="820"/>
                  </a:lnTo>
                  <a:lnTo>
                    <a:pt x="594" y="850"/>
                  </a:lnTo>
                  <a:lnTo>
                    <a:pt x="650" y="876"/>
                  </a:lnTo>
                  <a:lnTo>
                    <a:pt x="708" y="904"/>
                  </a:lnTo>
                  <a:lnTo>
                    <a:pt x="766" y="928"/>
                  </a:lnTo>
                  <a:lnTo>
                    <a:pt x="826" y="954"/>
                  </a:lnTo>
                  <a:lnTo>
                    <a:pt x="886" y="976"/>
                  </a:lnTo>
                  <a:lnTo>
                    <a:pt x="948" y="998"/>
                  </a:lnTo>
                  <a:lnTo>
                    <a:pt x="1012" y="1020"/>
                  </a:lnTo>
                  <a:lnTo>
                    <a:pt x="1076" y="1040"/>
                  </a:lnTo>
                  <a:lnTo>
                    <a:pt x="1140" y="1060"/>
                  </a:lnTo>
                  <a:lnTo>
                    <a:pt x="1270" y="1094"/>
                  </a:lnTo>
                  <a:lnTo>
                    <a:pt x="1402" y="1126"/>
                  </a:lnTo>
                  <a:lnTo>
                    <a:pt x="1532" y="1152"/>
                  </a:lnTo>
                  <a:lnTo>
                    <a:pt x="1662" y="1172"/>
                  </a:lnTo>
                  <a:lnTo>
                    <a:pt x="1790" y="1190"/>
                  </a:lnTo>
                  <a:lnTo>
                    <a:pt x="1916" y="1202"/>
                  </a:lnTo>
                  <a:lnTo>
                    <a:pt x="2036" y="1208"/>
                  </a:lnTo>
                  <a:lnTo>
                    <a:pt x="2096" y="1210"/>
                  </a:lnTo>
                  <a:lnTo>
                    <a:pt x="2152" y="1210"/>
                  </a:lnTo>
                  <a:lnTo>
                    <a:pt x="2208" y="1210"/>
                  </a:lnTo>
                  <a:lnTo>
                    <a:pt x="2262" y="1208"/>
                  </a:lnTo>
                  <a:lnTo>
                    <a:pt x="2314" y="1204"/>
                  </a:lnTo>
                  <a:lnTo>
                    <a:pt x="2364" y="1200"/>
                  </a:lnTo>
                  <a:lnTo>
                    <a:pt x="2414" y="1194"/>
                  </a:lnTo>
                  <a:lnTo>
                    <a:pt x="2460" y="1186"/>
                  </a:lnTo>
                  <a:lnTo>
                    <a:pt x="2502" y="1178"/>
                  </a:lnTo>
                  <a:lnTo>
                    <a:pt x="2544" y="1168"/>
                  </a:lnTo>
                  <a:lnTo>
                    <a:pt x="2582" y="1156"/>
                  </a:lnTo>
                  <a:lnTo>
                    <a:pt x="2618" y="1144"/>
                  </a:lnTo>
                  <a:lnTo>
                    <a:pt x="2652" y="1130"/>
                  </a:lnTo>
                  <a:lnTo>
                    <a:pt x="2682" y="1114"/>
                  </a:lnTo>
                  <a:lnTo>
                    <a:pt x="2710" y="1096"/>
                  </a:lnTo>
                  <a:lnTo>
                    <a:pt x="2734" y="1078"/>
                  </a:lnTo>
                  <a:lnTo>
                    <a:pt x="2754" y="1058"/>
                  </a:lnTo>
                  <a:lnTo>
                    <a:pt x="2772" y="1038"/>
                  </a:lnTo>
                  <a:lnTo>
                    <a:pt x="2784" y="1014"/>
                  </a:lnTo>
                  <a:lnTo>
                    <a:pt x="2794" y="990"/>
                  </a:lnTo>
                  <a:lnTo>
                    <a:pt x="2800" y="964"/>
                  </a:lnTo>
                  <a:lnTo>
                    <a:pt x="2802" y="938"/>
                  </a:lnTo>
                  <a:lnTo>
                    <a:pt x="2802" y="784"/>
                  </a:lnTo>
                  <a:lnTo>
                    <a:pt x="2802" y="784"/>
                  </a:lnTo>
                  <a:lnTo>
                    <a:pt x="2800" y="812"/>
                  </a:lnTo>
                  <a:lnTo>
                    <a:pt x="2794" y="838"/>
                  </a:lnTo>
                  <a:lnTo>
                    <a:pt x="2784" y="862"/>
                  </a:lnTo>
                  <a:lnTo>
                    <a:pt x="2772" y="884"/>
                  </a:lnTo>
                  <a:lnTo>
                    <a:pt x="2754" y="906"/>
                  </a:lnTo>
                  <a:lnTo>
                    <a:pt x="2734" y="924"/>
                  </a:lnTo>
                  <a:lnTo>
                    <a:pt x="2710" y="944"/>
                  </a:lnTo>
                  <a:lnTo>
                    <a:pt x="2682" y="960"/>
                  </a:lnTo>
                  <a:lnTo>
                    <a:pt x="2652" y="976"/>
                  </a:lnTo>
                  <a:lnTo>
                    <a:pt x="2618" y="990"/>
                  </a:lnTo>
                  <a:lnTo>
                    <a:pt x="2582" y="1002"/>
                  </a:lnTo>
                  <a:lnTo>
                    <a:pt x="2544" y="1014"/>
                  </a:lnTo>
                  <a:lnTo>
                    <a:pt x="2502" y="1024"/>
                  </a:lnTo>
                  <a:lnTo>
                    <a:pt x="2460" y="1032"/>
                  </a:lnTo>
                  <a:lnTo>
                    <a:pt x="2414" y="1040"/>
                  </a:lnTo>
                  <a:lnTo>
                    <a:pt x="2364" y="1046"/>
                  </a:lnTo>
                  <a:lnTo>
                    <a:pt x="2314" y="1050"/>
                  </a:lnTo>
                  <a:lnTo>
                    <a:pt x="2262" y="1054"/>
                  </a:lnTo>
                  <a:lnTo>
                    <a:pt x="2208" y="1056"/>
                  </a:lnTo>
                  <a:lnTo>
                    <a:pt x="2152" y="1058"/>
                  </a:lnTo>
                  <a:lnTo>
                    <a:pt x="2096" y="1056"/>
                  </a:lnTo>
                  <a:lnTo>
                    <a:pt x="2036" y="1056"/>
                  </a:lnTo>
                  <a:lnTo>
                    <a:pt x="1916" y="1048"/>
                  </a:lnTo>
                  <a:lnTo>
                    <a:pt x="1790" y="1036"/>
                  </a:lnTo>
                  <a:lnTo>
                    <a:pt x="1662" y="1020"/>
                  </a:lnTo>
                  <a:lnTo>
                    <a:pt x="1532" y="998"/>
                  </a:lnTo>
                  <a:lnTo>
                    <a:pt x="1402" y="972"/>
                  </a:lnTo>
                  <a:lnTo>
                    <a:pt x="1270" y="942"/>
                  </a:lnTo>
                  <a:lnTo>
                    <a:pt x="1140" y="906"/>
                  </a:lnTo>
                  <a:lnTo>
                    <a:pt x="1076" y="888"/>
                  </a:lnTo>
                  <a:lnTo>
                    <a:pt x="1012" y="866"/>
                  </a:lnTo>
                  <a:lnTo>
                    <a:pt x="948" y="846"/>
                  </a:lnTo>
                  <a:lnTo>
                    <a:pt x="886" y="824"/>
                  </a:lnTo>
                  <a:lnTo>
                    <a:pt x="826" y="800"/>
                  </a:lnTo>
                  <a:lnTo>
                    <a:pt x="766" y="776"/>
                  </a:lnTo>
                  <a:lnTo>
                    <a:pt x="708" y="750"/>
                  </a:lnTo>
                  <a:lnTo>
                    <a:pt x="650" y="724"/>
                  </a:lnTo>
                  <a:lnTo>
                    <a:pt x="594" y="696"/>
                  </a:lnTo>
                  <a:lnTo>
                    <a:pt x="540" y="668"/>
                  </a:lnTo>
                  <a:lnTo>
                    <a:pt x="488" y="638"/>
                  </a:lnTo>
                  <a:lnTo>
                    <a:pt x="438" y="608"/>
                  </a:lnTo>
                  <a:lnTo>
                    <a:pt x="390" y="576"/>
                  </a:lnTo>
                  <a:lnTo>
                    <a:pt x="344" y="544"/>
                  </a:lnTo>
                  <a:lnTo>
                    <a:pt x="300" y="510"/>
                  </a:lnTo>
                  <a:lnTo>
                    <a:pt x="258" y="476"/>
                  </a:lnTo>
                  <a:lnTo>
                    <a:pt x="220" y="442"/>
                  </a:lnTo>
                  <a:lnTo>
                    <a:pt x="184" y="406"/>
                  </a:lnTo>
                  <a:lnTo>
                    <a:pt x="150" y="368"/>
                  </a:lnTo>
                  <a:lnTo>
                    <a:pt x="120" y="332"/>
                  </a:lnTo>
                  <a:lnTo>
                    <a:pt x="92" y="292"/>
                  </a:lnTo>
                  <a:lnTo>
                    <a:pt x="70" y="254"/>
                  </a:lnTo>
                  <a:lnTo>
                    <a:pt x="48" y="212"/>
                  </a:lnTo>
                  <a:lnTo>
                    <a:pt x="32" y="172"/>
                  </a:lnTo>
                  <a:lnTo>
                    <a:pt x="18" y="130"/>
                  </a:lnTo>
                  <a:lnTo>
                    <a:pt x="8" y="88"/>
                  </a:lnTo>
                  <a:lnTo>
                    <a:pt x="2" y="44"/>
                  </a:lnTo>
                  <a:lnTo>
                    <a:pt x="0" y="0"/>
                  </a:lnTo>
                  <a:lnTo>
                    <a:pt x="0" y="152"/>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1200" b="1" dirty="0">
                <a:solidFill>
                  <a:prstClr val="white"/>
                </a:solidFill>
                <a:effectLst>
                  <a:outerShdw blurRad="38100" dist="38100" dir="2700000" algn="tl">
                    <a:srgbClr val="000000">
                      <a:alpha val="43137"/>
                    </a:srgbClr>
                  </a:outerShdw>
                </a:effectLst>
                <a:latin typeface="Arial Narrow" pitchFamily="112" charset="0"/>
              </a:endParaRPr>
            </a:p>
          </p:txBody>
        </p:sp>
        <p:sp>
          <p:nvSpPr>
            <p:cNvPr id="52" name="Freeform 10">
              <a:extLst>
                <a:ext uri="{FF2B5EF4-FFF2-40B4-BE49-F238E27FC236}">
                  <a16:creationId xmlns:a16="http://schemas.microsoft.com/office/drawing/2014/main" id="{7541765D-9A86-014B-B203-07FA2625F979}"/>
                </a:ext>
              </a:extLst>
            </p:cNvPr>
            <p:cNvSpPr>
              <a:spLocks/>
            </p:cNvSpPr>
            <p:nvPr/>
          </p:nvSpPr>
          <p:spPr bwMode="auto">
            <a:xfrm>
              <a:off x="2317323" y="4120054"/>
              <a:ext cx="2890899" cy="1112017"/>
            </a:xfrm>
            <a:custGeom>
              <a:avLst/>
              <a:gdLst/>
              <a:ahLst/>
              <a:cxnLst>
                <a:cxn ang="0">
                  <a:pos x="3364" y="962"/>
                </a:cxn>
                <a:cxn ang="0">
                  <a:pos x="3354" y="1008"/>
                </a:cxn>
                <a:cxn ang="0">
                  <a:pos x="3326" y="1064"/>
                </a:cxn>
                <a:cxn ang="0">
                  <a:pos x="3252" y="1136"/>
                </a:cxn>
                <a:cxn ang="0">
                  <a:pos x="3144" y="1194"/>
                </a:cxn>
                <a:cxn ang="0">
                  <a:pos x="3004" y="1238"/>
                </a:cxn>
                <a:cxn ang="0">
                  <a:pos x="2838" y="1270"/>
                </a:cxn>
                <a:cxn ang="0">
                  <a:pos x="2650" y="1288"/>
                </a:cxn>
                <a:cxn ang="0">
                  <a:pos x="2444" y="1294"/>
                </a:cxn>
                <a:cxn ang="0">
                  <a:pos x="2224" y="1288"/>
                </a:cxn>
                <a:cxn ang="0">
                  <a:pos x="1996" y="1268"/>
                </a:cxn>
                <a:cxn ang="0">
                  <a:pos x="1760" y="1236"/>
                </a:cxn>
                <a:cxn ang="0">
                  <a:pos x="1524" y="1194"/>
                </a:cxn>
                <a:cxn ang="0">
                  <a:pos x="1290" y="1140"/>
                </a:cxn>
                <a:cxn ang="0">
                  <a:pos x="1064" y="1072"/>
                </a:cxn>
                <a:cxn ang="0">
                  <a:pos x="848" y="996"/>
                </a:cxn>
                <a:cxn ang="0">
                  <a:pos x="648" y="906"/>
                </a:cxn>
                <a:cxn ang="0">
                  <a:pos x="468" y="808"/>
                </a:cxn>
                <a:cxn ang="0">
                  <a:pos x="310" y="698"/>
                </a:cxn>
                <a:cxn ang="0">
                  <a:pos x="180" y="576"/>
                </a:cxn>
                <a:cxn ang="0">
                  <a:pos x="82" y="446"/>
                </a:cxn>
                <a:cxn ang="0">
                  <a:pos x="22" y="304"/>
                </a:cxn>
                <a:cxn ang="0">
                  <a:pos x="2" y="204"/>
                </a:cxn>
                <a:cxn ang="0">
                  <a:pos x="0" y="0"/>
                </a:cxn>
                <a:cxn ang="0">
                  <a:pos x="2" y="52"/>
                </a:cxn>
                <a:cxn ang="0">
                  <a:pos x="22" y="150"/>
                </a:cxn>
                <a:cxn ang="0">
                  <a:pos x="82" y="292"/>
                </a:cxn>
                <a:cxn ang="0">
                  <a:pos x="180" y="422"/>
                </a:cxn>
                <a:cxn ang="0">
                  <a:pos x="310" y="544"/>
                </a:cxn>
                <a:cxn ang="0">
                  <a:pos x="468" y="654"/>
                </a:cxn>
                <a:cxn ang="0">
                  <a:pos x="648" y="754"/>
                </a:cxn>
                <a:cxn ang="0">
                  <a:pos x="848" y="842"/>
                </a:cxn>
                <a:cxn ang="0">
                  <a:pos x="1064" y="920"/>
                </a:cxn>
                <a:cxn ang="0">
                  <a:pos x="1290" y="986"/>
                </a:cxn>
                <a:cxn ang="0">
                  <a:pos x="1524" y="1040"/>
                </a:cxn>
                <a:cxn ang="0">
                  <a:pos x="1760" y="1084"/>
                </a:cxn>
                <a:cxn ang="0">
                  <a:pos x="1996" y="1114"/>
                </a:cxn>
                <a:cxn ang="0">
                  <a:pos x="2224" y="1134"/>
                </a:cxn>
                <a:cxn ang="0">
                  <a:pos x="2444" y="1140"/>
                </a:cxn>
                <a:cxn ang="0">
                  <a:pos x="2650" y="1134"/>
                </a:cxn>
                <a:cxn ang="0">
                  <a:pos x="2838" y="1116"/>
                </a:cxn>
                <a:cxn ang="0">
                  <a:pos x="3004" y="1084"/>
                </a:cxn>
                <a:cxn ang="0">
                  <a:pos x="3144" y="1040"/>
                </a:cxn>
                <a:cxn ang="0">
                  <a:pos x="3252" y="982"/>
                </a:cxn>
                <a:cxn ang="0">
                  <a:pos x="3326" y="910"/>
                </a:cxn>
                <a:cxn ang="0">
                  <a:pos x="3354" y="854"/>
                </a:cxn>
                <a:cxn ang="0">
                  <a:pos x="3364" y="810"/>
                </a:cxn>
              </a:cxnLst>
              <a:rect l="0" t="0" r="r" b="b"/>
              <a:pathLst>
                <a:path w="3364" h="1294">
                  <a:moveTo>
                    <a:pt x="3364" y="946"/>
                  </a:moveTo>
                  <a:lnTo>
                    <a:pt x="3364" y="946"/>
                  </a:lnTo>
                  <a:lnTo>
                    <a:pt x="3364" y="962"/>
                  </a:lnTo>
                  <a:lnTo>
                    <a:pt x="3362" y="978"/>
                  </a:lnTo>
                  <a:lnTo>
                    <a:pt x="3358" y="994"/>
                  </a:lnTo>
                  <a:lnTo>
                    <a:pt x="3354" y="1008"/>
                  </a:lnTo>
                  <a:lnTo>
                    <a:pt x="3348" y="1022"/>
                  </a:lnTo>
                  <a:lnTo>
                    <a:pt x="3342" y="1036"/>
                  </a:lnTo>
                  <a:lnTo>
                    <a:pt x="3326" y="1064"/>
                  </a:lnTo>
                  <a:lnTo>
                    <a:pt x="3306" y="1088"/>
                  </a:lnTo>
                  <a:lnTo>
                    <a:pt x="3280" y="1112"/>
                  </a:lnTo>
                  <a:lnTo>
                    <a:pt x="3252" y="1136"/>
                  </a:lnTo>
                  <a:lnTo>
                    <a:pt x="3220" y="1156"/>
                  </a:lnTo>
                  <a:lnTo>
                    <a:pt x="3182" y="1176"/>
                  </a:lnTo>
                  <a:lnTo>
                    <a:pt x="3144" y="1194"/>
                  </a:lnTo>
                  <a:lnTo>
                    <a:pt x="3100" y="1210"/>
                  </a:lnTo>
                  <a:lnTo>
                    <a:pt x="3054" y="1224"/>
                  </a:lnTo>
                  <a:lnTo>
                    <a:pt x="3004" y="1238"/>
                  </a:lnTo>
                  <a:lnTo>
                    <a:pt x="2952" y="1250"/>
                  </a:lnTo>
                  <a:lnTo>
                    <a:pt x="2896" y="1260"/>
                  </a:lnTo>
                  <a:lnTo>
                    <a:pt x="2838" y="1270"/>
                  </a:lnTo>
                  <a:lnTo>
                    <a:pt x="2778" y="1276"/>
                  </a:lnTo>
                  <a:lnTo>
                    <a:pt x="2716" y="1284"/>
                  </a:lnTo>
                  <a:lnTo>
                    <a:pt x="2650" y="1288"/>
                  </a:lnTo>
                  <a:lnTo>
                    <a:pt x="2584" y="1292"/>
                  </a:lnTo>
                  <a:lnTo>
                    <a:pt x="2514" y="1294"/>
                  </a:lnTo>
                  <a:lnTo>
                    <a:pt x="2444" y="1294"/>
                  </a:lnTo>
                  <a:lnTo>
                    <a:pt x="2372" y="1292"/>
                  </a:lnTo>
                  <a:lnTo>
                    <a:pt x="2300" y="1290"/>
                  </a:lnTo>
                  <a:lnTo>
                    <a:pt x="2224" y="1288"/>
                  </a:lnTo>
                  <a:lnTo>
                    <a:pt x="2150" y="1282"/>
                  </a:lnTo>
                  <a:lnTo>
                    <a:pt x="2072" y="1276"/>
                  </a:lnTo>
                  <a:lnTo>
                    <a:pt x="1996" y="1268"/>
                  </a:lnTo>
                  <a:lnTo>
                    <a:pt x="1918" y="1260"/>
                  </a:lnTo>
                  <a:lnTo>
                    <a:pt x="1840" y="1248"/>
                  </a:lnTo>
                  <a:lnTo>
                    <a:pt x="1760" y="1236"/>
                  </a:lnTo>
                  <a:lnTo>
                    <a:pt x="1682" y="1224"/>
                  </a:lnTo>
                  <a:lnTo>
                    <a:pt x="1602" y="1210"/>
                  </a:lnTo>
                  <a:lnTo>
                    <a:pt x="1524" y="1194"/>
                  </a:lnTo>
                  <a:lnTo>
                    <a:pt x="1446" y="1178"/>
                  </a:lnTo>
                  <a:lnTo>
                    <a:pt x="1368" y="1158"/>
                  </a:lnTo>
                  <a:lnTo>
                    <a:pt x="1290" y="1140"/>
                  </a:lnTo>
                  <a:lnTo>
                    <a:pt x="1214" y="1118"/>
                  </a:lnTo>
                  <a:lnTo>
                    <a:pt x="1138" y="1096"/>
                  </a:lnTo>
                  <a:lnTo>
                    <a:pt x="1064" y="1072"/>
                  </a:lnTo>
                  <a:lnTo>
                    <a:pt x="990" y="1048"/>
                  </a:lnTo>
                  <a:lnTo>
                    <a:pt x="920" y="1022"/>
                  </a:lnTo>
                  <a:lnTo>
                    <a:pt x="848" y="996"/>
                  </a:lnTo>
                  <a:lnTo>
                    <a:pt x="780" y="968"/>
                  </a:lnTo>
                  <a:lnTo>
                    <a:pt x="714" y="938"/>
                  </a:lnTo>
                  <a:lnTo>
                    <a:pt x="648" y="906"/>
                  </a:lnTo>
                  <a:lnTo>
                    <a:pt x="586" y="874"/>
                  </a:lnTo>
                  <a:lnTo>
                    <a:pt x="526" y="842"/>
                  </a:lnTo>
                  <a:lnTo>
                    <a:pt x="468" y="808"/>
                  </a:lnTo>
                  <a:lnTo>
                    <a:pt x="412" y="772"/>
                  </a:lnTo>
                  <a:lnTo>
                    <a:pt x="360" y="734"/>
                  </a:lnTo>
                  <a:lnTo>
                    <a:pt x="310" y="698"/>
                  </a:lnTo>
                  <a:lnTo>
                    <a:pt x="264" y="658"/>
                  </a:lnTo>
                  <a:lnTo>
                    <a:pt x="220" y="618"/>
                  </a:lnTo>
                  <a:lnTo>
                    <a:pt x="180" y="576"/>
                  </a:lnTo>
                  <a:lnTo>
                    <a:pt x="144" y="534"/>
                  </a:lnTo>
                  <a:lnTo>
                    <a:pt x="112" y="490"/>
                  </a:lnTo>
                  <a:lnTo>
                    <a:pt x="82" y="446"/>
                  </a:lnTo>
                  <a:lnTo>
                    <a:pt x="58" y="400"/>
                  </a:lnTo>
                  <a:lnTo>
                    <a:pt x="38" y="352"/>
                  </a:lnTo>
                  <a:lnTo>
                    <a:pt x="22" y="304"/>
                  </a:lnTo>
                  <a:lnTo>
                    <a:pt x="10" y="256"/>
                  </a:lnTo>
                  <a:lnTo>
                    <a:pt x="6" y="230"/>
                  </a:lnTo>
                  <a:lnTo>
                    <a:pt x="2" y="204"/>
                  </a:lnTo>
                  <a:lnTo>
                    <a:pt x="0" y="180"/>
                  </a:lnTo>
                  <a:lnTo>
                    <a:pt x="0" y="154"/>
                  </a:lnTo>
                  <a:lnTo>
                    <a:pt x="0" y="0"/>
                  </a:lnTo>
                  <a:lnTo>
                    <a:pt x="0" y="0"/>
                  </a:lnTo>
                  <a:lnTo>
                    <a:pt x="0" y="26"/>
                  </a:lnTo>
                  <a:lnTo>
                    <a:pt x="2" y="52"/>
                  </a:lnTo>
                  <a:lnTo>
                    <a:pt x="6" y="76"/>
                  </a:lnTo>
                  <a:lnTo>
                    <a:pt x="10" y="102"/>
                  </a:lnTo>
                  <a:lnTo>
                    <a:pt x="22" y="150"/>
                  </a:lnTo>
                  <a:lnTo>
                    <a:pt x="38" y="200"/>
                  </a:lnTo>
                  <a:lnTo>
                    <a:pt x="58" y="246"/>
                  </a:lnTo>
                  <a:lnTo>
                    <a:pt x="82" y="292"/>
                  </a:lnTo>
                  <a:lnTo>
                    <a:pt x="112" y="336"/>
                  </a:lnTo>
                  <a:lnTo>
                    <a:pt x="144" y="380"/>
                  </a:lnTo>
                  <a:lnTo>
                    <a:pt x="180" y="422"/>
                  </a:lnTo>
                  <a:lnTo>
                    <a:pt x="220" y="464"/>
                  </a:lnTo>
                  <a:lnTo>
                    <a:pt x="264" y="504"/>
                  </a:lnTo>
                  <a:lnTo>
                    <a:pt x="310" y="544"/>
                  </a:lnTo>
                  <a:lnTo>
                    <a:pt x="360" y="582"/>
                  </a:lnTo>
                  <a:lnTo>
                    <a:pt x="412" y="618"/>
                  </a:lnTo>
                  <a:lnTo>
                    <a:pt x="468" y="654"/>
                  </a:lnTo>
                  <a:lnTo>
                    <a:pt x="526" y="688"/>
                  </a:lnTo>
                  <a:lnTo>
                    <a:pt x="586" y="722"/>
                  </a:lnTo>
                  <a:lnTo>
                    <a:pt x="648" y="754"/>
                  </a:lnTo>
                  <a:lnTo>
                    <a:pt x="714" y="784"/>
                  </a:lnTo>
                  <a:lnTo>
                    <a:pt x="780" y="814"/>
                  </a:lnTo>
                  <a:lnTo>
                    <a:pt x="848" y="842"/>
                  </a:lnTo>
                  <a:lnTo>
                    <a:pt x="920" y="870"/>
                  </a:lnTo>
                  <a:lnTo>
                    <a:pt x="990" y="896"/>
                  </a:lnTo>
                  <a:lnTo>
                    <a:pt x="1064" y="920"/>
                  </a:lnTo>
                  <a:lnTo>
                    <a:pt x="1138" y="942"/>
                  </a:lnTo>
                  <a:lnTo>
                    <a:pt x="1214" y="966"/>
                  </a:lnTo>
                  <a:lnTo>
                    <a:pt x="1290" y="986"/>
                  </a:lnTo>
                  <a:lnTo>
                    <a:pt x="1368" y="1006"/>
                  </a:lnTo>
                  <a:lnTo>
                    <a:pt x="1446" y="1024"/>
                  </a:lnTo>
                  <a:lnTo>
                    <a:pt x="1524" y="1040"/>
                  </a:lnTo>
                  <a:lnTo>
                    <a:pt x="1602" y="1056"/>
                  </a:lnTo>
                  <a:lnTo>
                    <a:pt x="1682" y="1070"/>
                  </a:lnTo>
                  <a:lnTo>
                    <a:pt x="1760" y="1084"/>
                  </a:lnTo>
                  <a:lnTo>
                    <a:pt x="1840" y="1096"/>
                  </a:lnTo>
                  <a:lnTo>
                    <a:pt x="1918" y="1106"/>
                  </a:lnTo>
                  <a:lnTo>
                    <a:pt x="1996" y="1114"/>
                  </a:lnTo>
                  <a:lnTo>
                    <a:pt x="2072" y="1122"/>
                  </a:lnTo>
                  <a:lnTo>
                    <a:pt x="2150" y="1128"/>
                  </a:lnTo>
                  <a:lnTo>
                    <a:pt x="2224" y="1134"/>
                  </a:lnTo>
                  <a:lnTo>
                    <a:pt x="2300" y="1138"/>
                  </a:lnTo>
                  <a:lnTo>
                    <a:pt x="2372" y="1140"/>
                  </a:lnTo>
                  <a:lnTo>
                    <a:pt x="2444" y="1140"/>
                  </a:lnTo>
                  <a:lnTo>
                    <a:pt x="2514" y="1140"/>
                  </a:lnTo>
                  <a:lnTo>
                    <a:pt x="2584" y="1138"/>
                  </a:lnTo>
                  <a:lnTo>
                    <a:pt x="2650" y="1134"/>
                  </a:lnTo>
                  <a:lnTo>
                    <a:pt x="2716" y="1130"/>
                  </a:lnTo>
                  <a:lnTo>
                    <a:pt x="2778" y="1124"/>
                  </a:lnTo>
                  <a:lnTo>
                    <a:pt x="2838" y="1116"/>
                  </a:lnTo>
                  <a:lnTo>
                    <a:pt x="2896" y="1106"/>
                  </a:lnTo>
                  <a:lnTo>
                    <a:pt x="2952" y="1096"/>
                  </a:lnTo>
                  <a:lnTo>
                    <a:pt x="3004" y="1084"/>
                  </a:lnTo>
                  <a:lnTo>
                    <a:pt x="3054" y="1070"/>
                  </a:lnTo>
                  <a:lnTo>
                    <a:pt x="3100" y="1056"/>
                  </a:lnTo>
                  <a:lnTo>
                    <a:pt x="3144" y="1040"/>
                  </a:lnTo>
                  <a:lnTo>
                    <a:pt x="3182" y="1022"/>
                  </a:lnTo>
                  <a:lnTo>
                    <a:pt x="3220" y="1002"/>
                  </a:lnTo>
                  <a:lnTo>
                    <a:pt x="3252" y="982"/>
                  </a:lnTo>
                  <a:lnTo>
                    <a:pt x="3280" y="960"/>
                  </a:lnTo>
                  <a:lnTo>
                    <a:pt x="3306" y="936"/>
                  </a:lnTo>
                  <a:lnTo>
                    <a:pt x="3326" y="910"/>
                  </a:lnTo>
                  <a:lnTo>
                    <a:pt x="3342" y="884"/>
                  </a:lnTo>
                  <a:lnTo>
                    <a:pt x="3348" y="870"/>
                  </a:lnTo>
                  <a:lnTo>
                    <a:pt x="3354" y="854"/>
                  </a:lnTo>
                  <a:lnTo>
                    <a:pt x="3358" y="840"/>
                  </a:lnTo>
                  <a:lnTo>
                    <a:pt x="3362" y="824"/>
                  </a:lnTo>
                  <a:lnTo>
                    <a:pt x="3364" y="810"/>
                  </a:lnTo>
                  <a:lnTo>
                    <a:pt x="3364" y="794"/>
                  </a:lnTo>
                  <a:lnTo>
                    <a:pt x="3364" y="946"/>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1200" b="1" dirty="0">
                <a:solidFill>
                  <a:prstClr val="white"/>
                </a:solidFill>
                <a:effectLst>
                  <a:outerShdw blurRad="38100" dist="38100" dir="2700000" algn="tl">
                    <a:srgbClr val="000000">
                      <a:alpha val="43137"/>
                    </a:srgbClr>
                  </a:outerShdw>
                </a:effectLst>
                <a:latin typeface="Arial Narrow" pitchFamily="112" charset="0"/>
              </a:endParaRPr>
            </a:p>
          </p:txBody>
        </p:sp>
        <p:sp>
          <p:nvSpPr>
            <p:cNvPr id="53" name="Freeform 11">
              <a:extLst>
                <a:ext uri="{FF2B5EF4-FFF2-40B4-BE49-F238E27FC236}">
                  <a16:creationId xmlns:a16="http://schemas.microsoft.com/office/drawing/2014/main" id="{E2B2B806-64A6-324E-8878-B08429F273AD}"/>
                </a:ext>
              </a:extLst>
            </p:cNvPr>
            <p:cNvSpPr>
              <a:spLocks/>
            </p:cNvSpPr>
            <p:nvPr/>
          </p:nvSpPr>
          <p:spPr bwMode="auto">
            <a:xfrm>
              <a:off x="2121389" y="3329439"/>
              <a:ext cx="3349800" cy="1266702"/>
            </a:xfrm>
            <a:custGeom>
              <a:avLst/>
              <a:gdLst/>
              <a:ahLst/>
              <a:cxnLst>
                <a:cxn ang="0">
                  <a:pos x="3896" y="1090"/>
                </a:cxn>
                <a:cxn ang="0">
                  <a:pos x="3886" y="1144"/>
                </a:cxn>
                <a:cxn ang="0">
                  <a:pos x="3864" y="1192"/>
                </a:cxn>
                <a:cxn ang="0">
                  <a:pos x="3830" y="1238"/>
                </a:cxn>
                <a:cxn ang="0">
                  <a:pos x="3730" y="1314"/>
                </a:cxn>
                <a:cxn ang="0">
                  <a:pos x="3592" y="1376"/>
                </a:cxn>
                <a:cxn ang="0">
                  <a:pos x="3420" y="1424"/>
                </a:cxn>
                <a:cxn ang="0">
                  <a:pos x="3218" y="1454"/>
                </a:cxn>
                <a:cxn ang="0">
                  <a:pos x="2994" y="1472"/>
                </a:cxn>
                <a:cxn ang="0">
                  <a:pos x="2750" y="1474"/>
                </a:cxn>
                <a:cxn ang="0">
                  <a:pos x="2490" y="1460"/>
                </a:cxn>
                <a:cxn ang="0">
                  <a:pos x="2222" y="1434"/>
                </a:cxn>
                <a:cxn ang="0">
                  <a:pos x="1948" y="1394"/>
                </a:cxn>
                <a:cxn ang="0">
                  <a:pos x="1676" y="1340"/>
                </a:cxn>
                <a:cxn ang="0">
                  <a:pos x="1408" y="1272"/>
                </a:cxn>
                <a:cxn ang="0">
                  <a:pos x="1148" y="1190"/>
                </a:cxn>
                <a:cxn ang="0">
                  <a:pos x="904" y="1096"/>
                </a:cxn>
                <a:cxn ang="0">
                  <a:pos x="680" y="990"/>
                </a:cxn>
                <a:cxn ang="0">
                  <a:pos x="478" y="870"/>
                </a:cxn>
                <a:cxn ang="0">
                  <a:pos x="306" y="738"/>
                </a:cxn>
                <a:cxn ang="0">
                  <a:pos x="168" y="594"/>
                </a:cxn>
                <a:cxn ang="0">
                  <a:pos x="68" y="438"/>
                </a:cxn>
                <a:cxn ang="0">
                  <a:pos x="34" y="356"/>
                </a:cxn>
                <a:cxn ang="0">
                  <a:pos x="12" y="272"/>
                </a:cxn>
                <a:cxn ang="0">
                  <a:pos x="2" y="184"/>
                </a:cxn>
                <a:cxn ang="0">
                  <a:pos x="0" y="0"/>
                </a:cxn>
                <a:cxn ang="0">
                  <a:pos x="6" y="88"/>
                </a:cxn>
                <a:cxn ang="0">
                  <a:pos x="26" y="174"/>
                </a:cxn>
                <a:cxn ang="0">
                  <a:pos x="56" y="258"/>
                </a:cxn>
                <a:cxn ang="0">
                  <a:pos x="130" y="390"/>
                </a:cxn>
                <a:cxn ang="0">
                  <a:pos x="256" y="538"/>
                </a:cxn>
                <a:cxn ang="0">
                  <a:pos x="418" y="674"/>
                </a:cxn>
                <a:cxn ang="0">
                  <a:pos x="610" y="798"/>
                </a:cxn>
                <a:cxn ang="0">
                  <a:pos x="828" y="908"/>
                </a:cxn>
                <a:cxn ang="0">
                  <a:pos x="1066" y="1006"/>
                </a:cxn>
                <a:cxn ang="0">
                  <a:pos x="1320" y="1092"/>
                </a:cxn>
                <a:cxn ang="0">
                  <a:pos x="1586" y="1164"/>
                </a:cxn>
                <a:cxn ang="0">
                  <a:pos x="1858" y="1224"/>
                </a:cxn>
                <a:cxn ang="0">
                  <a:pos x="2132" y="1268"/>
                </a:cxn>
                <a:cxn ang="0">
                  <a:pos x="2402" y="1300"/>
                </a:cxn>
                <a:cxn ang="0">
                  <a:pos x="2664" y="1318"/>
                </a:cxn>
                <a:cxn ang="0">
                  <a:pos x="2914" y="1320"/>
                </a:cxn>
                <a:cxn ang="0">
                  <a:pos x="3146" y="1308"/>
                </a:cxn>
                <a:cxn ang="0">
                  <a:pos x="3356" y="1282"/>
                </a:cxn>
                <a:cxn ang="0">
                  <a:pos x="3538" y="1240"/>
                </a:cxn>
                <a:cxn ang="0">
                  <a:pos x="3688" y="1184"/>
                </a:cxn>
                <a:cxn ang="0">
                  <a:pos x="3800" y="1112"/>
                </a:cxn>
                <a:cxn ang="0">
                  <a:pos x="3854" y="1054"/>
                </a:cxn>
                <a:cxn ang="0">
                  <a:pos x="3880" y="1006"/>
                </a:cxn>
                <a:cxn ang="0">
                  <a:pos x="3894" y="956"/>
                </a:cxn>
                <a:cxn ang="0">
                  <a:pos x="3898" y="1072"/>
                </a:cxn>
              </a:cxnLst>
              <a:rect l="0" t="0" r="r" b="b"/>
              <a:pathLst>
                <a:path w="3898" h="1474">
                  <a:moveTo>
                    <a:pt x="3898" y="1072"/>
                  </a:moveTo>
                  <a:lnTo>
                    <a:pt x="3898" y="1072"/>
                  </a:lnTo>
                  <a:lnTo>
                    <a:pt x="3896" y="1090"/>
                  </a:lnTo>
                  <a:lnTo>
                    <a:pt x="3894" y="1108"/>
                  </a:lnTo>
                  <a:lnTo>
                    <a:pt x="3890" y="1126"/>
                  </a:lnTo>
                  <a:lnTo>
                    <a:pt x="3886" y="1144"/>
                  </a:lnTo>
                  <a:lnTo>
                    <a:pt x="3880" y="1160"/>
                  </a:lnTo>
                  <a:lnTo>
                    <a:pt x="3872" y="1176"/>
                  </a:lnTo>
                  <a:lnTo>
                    <a:pt x="3864" y="1192"/>
                  </a:lnTo>
                  <a:lnTo>
                    <a:pt x="3854" y="1208"/>
                  </a:lnTo>
                  <a:lnTo>
                    <a:pt x="3842" y="1222"/>
                  </a:lnTo>
                  <a:lnTo>
                    <a:pt x="3830" y="1238"/>
                  </a:lnTo>
                  <a:lnTo>
                    <a:pt x="3800" y="1264"/>
                  </a:lnTo>
                  <a:lnTo>
                    <a:pt x="3768" y="1290"/>
                  </a:lnTo>
                  <a:lnTo>
                    <a:pt x="3730" y="1314"/>
                  </a:lnTo>
                  <a:lnTo>
                    <a:pt x="3688" y="1338"/>
                  </a:lnTo>
                  <a:lnTo>
                    <a:pt x="3642" y="1358"/>
                  </a:lnTo>
                  <a:lnTo>
                    <a:pt x="3592" y="1376"/>
                  </a:lnTo>
                  <a:lnTo>
                    <a:pt x="3538" y="1394"/>
                  </a:lnTo>
                  <a:lnTo>
                    <a:pt x="3480" y="1410"/>
                  </a:lnTo>
                  <a:lnTo>
                    <a:pt x="3420" y="1424"/>
                  </a:lnTo>
                  <a:lnTo>
                    <a:pt x="3356" y="1436"/>
                  </a:lnTo>
                  <a:lnTo>
                    <a:pt x="3288" y="1446"/>
                  </a:lnTo>
                  <a:lnTo>
                    <a:pt x="3218" y="1454"/>
                  </a:lnTo>
                  <a:lnTo>
                    <a:pt x="3146" y="1462"/>
                  </a:lnTo>
                  <a:lnTo>
                    <a:pt x="3070" y="1468"/>
                  </a:lnTo>
                  <a:lnTo>
                    <a:pt x="2994" y="1472"/>
                  </a:lnTo>
                  <a:lnTo>
                    <a:pt x="2914" y="1474"/>
                  </a:lnTo>
                  <a:lnTo>
                    <a:pt x="2832" y="1474"/>
                  </a:lnTo>
                  <a:lnTo>
                    <a:pt x="2750" y="1474"/>
                  </a:lnTo>
                  <a:lnTo>
                    <a:pt x="2664" y="1470"/>
                  </a:lnTo>
                  <a:lnTo>
                    <a:pt x="2578" y="1466"/>
                  </a:lnTo>
                  <a:lnTo>
                    <a:pt x="2490" y="1460"/>
                  </a:lnTo>
                  <a:lnTo>
                    <a:pt x="2402" y="1454"/>
                  </a:lnTo>
                  <a:lnTo>
                    <a:pt x="2312" y="1444"/>
                  </a:lnTo>
                  <a:lnTo>
                    <a:pt x="2222" y="1434"/>
                  </a:lnTo>
                  <a:lnTo>
                    <a:pt x="2132" y="1422"/>
                  </a:lnTo>
                  <a:lnTo>
                    <a:pt x="2040" y="1408"/>
                  </a:lnTo>
                  <a:lnTo>
                    <a:pt x="1948" y="1394"/>
                  </a:lnTo>
                  <a:lnTo>
                    <a:pt x="1858" y="1376"/>
                  </a:lnTo>
                  <a:lnTo>
                    <a:pt x="1766" y="1358"/>
                  </a:lnTo>
                  <a:lnTo>
                    <a:pt x="1676" y="1340"/>
                  </a:lnTo>
                  <a:lnTo>
                    <a:pt x="1586" y="1318"/>
                  </a:lnTo>
                  <a:lnTo>
                    <a:pt x="1496" y="1296"/>
                  </a:lnTo>
                  <a:lnTo>
                    <a:pt x="1408" y="1272"/>
                  </a:lnTo>
                  <a:lnTo>
                    <a:pt x="1320" y="1246"/>
                  </a:lnTo>
                  <a:lnTo>
                    <a:pt x="1234" y="1218"/>
                  </a:lnTo>
                  <a:lnTo>
                    <a:pt x="1148" y="1190"/>
                  </a:lnTo>
                  <a:lnTo>
                    <a:pt x="1066" y="1160"/>
                  </a:lnTo>
                  <a:lnTo>
                    <a:pt x="984" y="1128"/>
                  </a:lnTo>
                  <a:lnTo>
                    <a:pt x="904" y="1096"/>
                  </a:lnTo>
                  <a:lnTo>
                    <a:pt x="828" y="1062"/>
                  </a:lnTo>
                  <a:lnTo>
                    <a:pt x="752" y="1026"/>
                  </a:lnTo>
                  <a:lnTo>
                    <a:pt x="680" y="990"/>
                  </a:lnTo>
                  <a:lnTo>
                    <a:pt x="610" y="950"/>
                  </a:lnTo>
                  <a:lnTo>
                    <a:pt x="542" y="910"/>
                  </a:lnTo>
                  <a:lnTo>
                    <a:pt x="478" y="870"/>
                  </a:lnTo>
                  <a:lnTo>
                    <a:pt x="418" y="828"/>
                  </a:lnTo>
                  <a:lnTo>
                    <a:pt x="360" y="784"/>
                  </a:lnTo>
                  <a:lnTo>
                    <a:pt x="306" y="738"/>
                  </a:lnTo>
                  <a:lnTo>
                    <a:pt x="256" y="692"/>
                  </a:lnTo>
                  <a:lnTo>
                    <a:pt x="210" y="644"/>
                  </a:lnTo>
                  <a:lnTo>
                    <a:pt x="168" y="594"/>
                  </a:lnTo>
                  <a:lnTo>
                    <a:pt x="130" y="544"/>
                  </a:lnTo>
                  <a:lnTo>
                    <a:pt x="96" y="492"/>
                  </a:lnTo>
                  <a:lnTo>
                    <a:pt x="68" y="438"/>
                  </a:lnTo>
                  <a:lnTo>
                    <a:pt x="56" y="412"/>
                  </a:lnTo>
                  <a:lnTo>
                    <a:pt x="44" y="384"/>
                  </a:lnTo>
                  <a:lnTo>
                    <a:pt x="34" y="356"/>
                  </a:lnTo>
                  <a:lnTo>
                    <a:pt x="26" y="328"/>
                  </a:lnTo>
                  <a:lnTo>
                    <a:pt x="18" y="300"/>
                  </a:lnTo>
                  <a:lnTo>
                    <a:pt x="12" y="272"/>
                  </a:lnTo>
                  <a:lnTo>
                    <a:pt x="6" y="242"/>
                  </a:lnTo>
                  <a:lnTo>
                    <a:pt x="4" y="212"/>
                  </a:lnTo>
                  <a:lnTo>
                    <a:pt x="2" y="184"/>
                  </a:lnTo>
                  <a:lnTo>
                    <a:pt x="0" y="154"/>
                  </a:lnTo>
                  <a:lnTo>
                    <a:pt x="0" y="0"/>
                  </a:lnTo>
                  <a:lnTo>
                    <a:pt x="0" y="0"/>
                  </a:lnTo>
                  <a:lnTo>
                    <a:pt x="2" y="30"/>
                  </a:lnTo>
                  <a:lnTo>
                    <a:pt x="4" y="60"/>
                  </a:lnTo>
                  <a:lnTo>
                    <a:pt x="6" y="88"/>
                  </a:lnTo>
                  <a:lnTo>
                    <a:pt x="12" y="118"/>
                  </a:lnTo>
                  <a:lnTo>
                    <a:pt x="18" y="146"/>
                  </a:lnTo>
                  <a:lnTo>
                    <a:pt x="26" y="174"/>
                  </a:lnTo>
                  <a:lnTo>
                    <a:pt x="34" y="202"/>
                  </a:lnTo>
                  <a:lnTo>
                    <a:pt x="44" y="230"/>
                  </a:lnTo>
                  <a:lnTo>
                    <a:pt x="56" y="258"/>
                  </a:lnTo>
                  <a:lnTo>
                    <a:pt x="68" y="286"/>
                  </a:lnTo>
                  <a:lnTo>
                    <a:pt x="96" y="338"/>
                  </a:lnTo>
                  <a:lnTo>
                    <a:pt x="130" y="390"/>
                  </a:lnTo>
                  <a:lnTo>
                    <a:pt x="168" y="440"/>
                  </a:lnTo>
                  <a:lnTo>
                    <a:pt x="210" y="490"/>
                  </a:lnTo>
                  <a:lnTo>
                    <a:pt x="256" y="538"/>
                  </a:lnTo>
                  <a:lnTo>
                    <a:pt x="306" y="584"/>
                  </a:lnTo>
                  <a:lnTo>
                    <a:pt x="360" y="630"/>
                  </a:lnTo>
                  <a:lnTo>
                    <a:pt x="418" y="674"/>
                  </a:lnTo>
                  <a:lnTo>
                    <a:pt x="478" y="716"/>
                  </a:lnTo>
                  <a:lnTo>
                    <a:pt x="542" y="758"/>
                  </a:lnTo>
                  <a:lnTo>
                    <a:pt x="610" y="798"/>
                  </a:lnTo>
                  <a:lnTo>
                    <a:pt x="680" y="836"/>
                  </a:lnTo>
                  <a:lnTo>
                    <a:pt x="752" y="872"/>
                  </a:lnTo>
                  <a:lnTo>
                    <a:pt x="828" y="908"/>
                  </a:lnTo>
                  <a:lnTo>
                    <a:pt x="904" y="942"/>
                  </a:lnTo>
                  <a:lnTo>
                    <a:pt x="984" y="976"/>
                  </a:lnTo>
                  <a:lnTo>
                    <a:pt x="1066" y="1006"/>
                  </a:lnTo>
                  <a:lnTo>
                    <a:pt x="1148" y="1036"/>
                  </a:lnTo>
                  <a:lnTo>
                    <a:pt x="1234" y="1066"/>
                  </a:lnTo>
                  <a:lnTo>
                    <a:pt x="1320" y="1092"/>
                  </a:lnTo>
                  <a:lnTo>
                    <a:pt x="1408" y="1118"/>
                  </a:lnTo>
                  <a:lnTo>
                    <a:pt x="1496" y="1142"/>
                  </a:lnTo>
                  <a:lnTo>
                    <a:pt x="1586" y="1164"/>
                  </a:lnTo>
                  <a:lnTo>
                    <a:pt x="1676" y="1186"/>
                  </a:lnTo>
                  <a:lnTo>
                    <a:pt x="1766" y="1206"/>
                  </a:lnTo>
                  <a:lnTo>
                    <a:pt x="1858" y="1224"/>
                  </a:lnTo>
                  <a:lnTo>
                    <a:pt x="1948" y="1240"/>
                  </a:lnTo>
                  <a:lnTo>
                    <a:pt x="2040" y="1256"/>
                  </a:lnTo>
                  <a:lnTo>
                    <a:pt x="2132" y="1268"/>
                  </a:lnTo>
                  <a:lnTo>
                    <a:pt x="2222" y="1280"/>
                  </a:lnTo>
                  <a:lnTo>
                    <a:pt x="2312" y="1292"/>
                  </a:lnTo>
                  <a:lnTo>
                    <a:pt x="2402" y="1300"/>
                  </a:lnTo>
                  <a:lnTo>
                    <a:pt x="2490" y="1308"/>
                  </a:lnTo>
                  <a:lnTo>
                    <a:pt x="2578" y="1314"/>
                  </a:lnTo>
                  <a:lnTo>
                    <a:pt x="2664" y="1318"/>
                  </a:lnTo>
                  <a:lnTo>
                    <a:pt x="2750" y="1320"/>
                  </a:lnTo>
                  <a:lnTo>
                    <a:pt x="2832" y="1320"/>
                  </a:lnTo>
                  <a:lnTo>
                    <a:pt x="2914" y="1320"/>
                  </a:lnTo>
                  <a:lnTo>
                    <a:pt x="2994" y="1318"/>
                  </a:lnTo>
                  <a:lnTo>
                    <a:pt x="3070" y="1314"/>
                  </a:lnTo>
                  <a:lnTo>
                    <a:pt x="3146" y="1308"/>
                  </a:lnTo>
                  <a:lnTo>
                    <a:pt x="3218" y="1302"/>
                  </a:lnTo>
                  <a:lnTo>
                    <a:pt x="3288" y="1292"/>
                  </a:lnTo>
                  <a:lnTo>
                    <a:pt x="3356" y="1282"/>
                  </a:lnTo>
                  <a:lnTo>
                    <a:pt x="3420" y="1270"/>
                  </a:lnTo>
                  <a:lnTo>
                    <a:pt x="3480" y="1256"/>
                  </a:lnTo>
                  <a:lnTo>
                    <a:pt x="3538" y="1240"/>
                  </a:lnTo>
                  <a:lnTo>
                    <a:pt x="3592" y="1224"/>
                  </a:lnTo>
                  <a:lnTo>
                    <a:pt x="3642" y="1204"/>
                  </a:lnTo>
                  <a:lnTo>
                    <a:pt x="3688" y="1184"/>
                  </a:lnTo>
                  <a:lnTo>
                    <a:pt x="3730" y="1162"/>
                  </a:lnTo>
                  <a:lnTo>
                    <a:pt x="3768" y="1138"/>
                  </a:lnTo>
                  <a:lnTo>
                    <a:pt x="3800" y="1112"/>
                  </a:lnTo>
                  <a:lnTo>
                    <a:pt x="3830" y="1084"/>
                  </a:lnTo>
                  <a:lnTo>
                    <a:pt x="3842" y="1070"/>
                  </a:lnTo>
                  <a:lnTo>
                    <a:pt x="3854" y="1054"/>
                  </a:lnTo>
                  <a:lnTo>
                    <a:pt x="3864" y="1038"/>
                  </a:lnTo>
                  <a:lnTo>
                    <a:pt x="3872" y="1024"/>
                  </a:lnTo>
                  <a:lnTo>
                    <a:pt x="3880" y="1006"/>
                  </a:lnTo>
                  <a:lnTo>
                    <a:pt x="3886" y="990"/>
                  </a:lnTo>
                  <a:lnTo>
                    <a:pt x="3890" y="974"/>
                  </a:lnTo>
                  <a:lnTo>
                    <a:pt x="3894" y="956"/>
                  </a:lnTo>
                  <a:lnTo>
                    <a:pt x="3896" y="938"/>
                  </a:lnTo>
                  <a:lnTo>
                    <a:pt x="3898" y="918"/>
                  </a:lnTo>
                  <a:lnTo>
                    <a:pt x="3898" y="1072"/>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1200" b="1" dirty="0">
                <a:solidFill>
                  <a:prstClr val="white"/>
                </a:solidFill>
                <a:effectLst>
                  <a:outerShdw blurRad="38100" dist="38100" dir="2700000" algn="tl">
                    <a:srgbClr val="000000">
                      <a:alpha val="43137"/>
                    </a:srgbClr>
                  </a:outerShdw>
                </a:effectLst>
                <a:latin typeface="Arial Narrow" pitchFamily="112" charset="0"/>
              </a:endParaRPr>
            </a:p>
          </p:txBody>
        </p:sp>
        <p:sp>
          <p:nvSpPr>
            <p:cNvPr id="54" name="Freeform 11">
              <a:extLst>
                <a:ext uri="{FF2B5EF4-FFF2-40B4-BE49-F238E27FC236}">
                  <a16:creationId xmlns:a16="http://schemas.microsoft.com/office/drawing/2014/main" id="{06D2F1DA-FF1E-5A47-8847-B5A23AD1F2F9}"/>
                </a:ext>
              </a:extLst>
            </p:cNvPr>
            <p:cNvSpPr>
              <a:spLocks/>
            </p:cNvSpPr>
            <p:nvPr/>
          </p:nvSpPr>
          <p:spPr bwMode="auto">
            <a:xfrm>
              <a:off x="1900953" y="2464967"/>
              <a:ext cx="3776921" cy="1428214"/>
            </a:xfrm>
            <a:custGeom>
              <a:avLst/>
              <a:gdLst/>
              <a:ahLst/>
              <a:cxnLst>
                <a:cxn ang="0">
                  <a:pos x="3896" y="1090"/>
                </a:cxn>
                <a:cxn ang="0">
                  <a:pos x="3886" y="1144"/>
                </a:cxn>
                <a:cxn ang="0">
                  <a:pos x="3864" y="1192"/>
                </a:cxn>
                <a:cxn ang="0">
                  <a:pos x="3830" y="1238"/>
                </a:cxn>
                <a:cxn ang="0">
                  <a:pos x="3730" y="1314"/>
                </a:cxn>
                <a:cxn ang="0">
                  <a:pos x="3592" y="1376"/>
                </a:cxn>
                <a:cxn ang="0">
                  <a:pos x="3420" y="1424"/>
                </a:cxn>
                <a:cxn ang="0">
                  <a:pos x="3218" y="1454"/>
                </a:cxn>
                <a:cxn ang="0">
                  <a:pos x="2994" y="1472"/>
                </a:cxn>
                <a:cxn ang="0">
                  <a:pos x="2750" y="1474"/>
                </a:cxn>
                <a:cxn ang="0">
                  <a:pos x="2490" y="1460"/>
                </a:cxn>
                <a:cxn ang="0">
                  <a:pos x="2222" y="1434"/>
                </a:cxn>
                <a:cxn ang="0">
                  <a:pos x="1948" y="1394"/>
                </a:cxn>
                <a:cxn ang="0">
                  <a:pos x="1676" y="1340"/>
                </a:cxn>
                <a:cxn ang="0">
                  <a:pos x="1408" y="1272"/>
                </a:cxn>
                <a:cxn ang="0">
                  <a:pos x="1148" y="1190"/>
                </a:cxn>
                <a:cxn ang="0">
                  <a:pos x="904" y="1096"/>
                </a:cxn>
                <a:cxn ang="0">
                  <a:pos x="680" y="990"/>
                </a:cxn>
                <a:cxn ang="0">
                  <a:pos x="478" y="870"/>
                </a:cxn>
                <a:cxn ang="0">
                  <a:pos x="306" y="738"/>
                </a:cxn>
                <a:cxn ang="0">
                  <a:pos x="168" y="594"/>
                </a:cxn>
                <a:cxn ang="0">
                  <a:pos x="68" y="438"/>
                </a:cxn>
                <a:cxn ang="0">
                  <a:pos x="34" y="356"/>
                </a:cxn>
                <a:cxn ang="0">
                  <a:pos x="12" y="272"/>
                </a:cxn>
                <a:cxn ang="0">
                  <a:pos x="2" y="184"/>
                </a:cxn>
                <a:cxn ang="0">
                  <a:pos x="0" y="0"/>
                </a:cxn>
                <a:cxn ang="0">
                  <a:pos x="6" y="88"/>
                </a:cxn>
                <a:cxn ang="0">
                  <a:pos x="26" y="174"/>
                </a:cxn>
                <a:cxn ang="0">
                  <a:pos x="56" y="258"/>
                </a:cxn>
                <a:cxn ang="0">
                  <a:pos x="130" y="390"/>
                </a:cxn>
                <a:cxn ang="0">
                  <a:pos x="256" y="538"/>
                </a:cxn>
                <a:cxn ang="0">
                  <a:pos x="418" y="674"/>
                </a:cxn>
                <a:cxn ang="0">
                  <a:pos x="610" y="798"/>
                </a:cxn>
                <a:cxn ang="0">
                  <a:pos x="828" y="908"/>
                </a:cxn>
                <a:cxn ang="0">
                  <a:pos x="1066" y="1006"/>
                </a:cxn>
                <a:cxn ang="0">
                  <a:pos x="1320" y="1092"/>
                </a:cxn>
                <a:cxn ang="0">
                  <a:pos x="1586" y="1164"/>
                </a:cxn>
                <a:cxn ang="0">
                  <a:pos x="1858" y="1224"/>
                </a:cxn>
                <a:cxn ang="0">
                  <a:pos x="2132" y="1268"/>
                </a:cxn>
                <a:cxn ang="0">
                  <a:pos x="2402" y="1300"/>
                </a:cxn>
                <a:cxn ang="0">
                  <a:pos x="2664" y="1318"/>
                </a:cxn>
                <a:cxn ang="0">
                  <a:pos x="2914" y="1320"/>
                </a:cxn>
                <a:cxn ang="0">
                  <a:pos x="3146" y="1308"/>
                </a:cxn>
                <a:cxn ang="0">
                  <a:pos x="3356" y="1282"/>
                </a:cxn>
                <a:cxn ang="0">
                  <a:pos x="3538" y="1240"/>
                </a:cxn>
                <a:cxn ang="0">
                  <a:pos x="3688" y="1184"/>
                </a:cxn>
                <a:cxn ang="0">
                  <a:pos x="3800" y="1112"/>
                </a:cxn>
                <a:cxn ang="0">
                  <a:pos x="3854" y="1054"/>
                </a:cxn>
                <a:cxn ang="0">
                  <a:pos x="3880" y="1006"/>
                </a:cxn>
                <a:cxn ang="0">
                  <a:pos x="3894" y="956"/>
                </a:cxn>
                <a:cxn ang="0">
                  <a:pos x="3898" y="1072"/>
                </a:cxn>
              </a:cxnLst>
              <a:rect l="0" t="0" r="r" b="b"/>
              <a:pathLst>
                <a:path w="3898" h="1474">
                  <a:moveTo>
                    <a:pt x="3898" y="1072"/>
                  </a:moveTo>
                  <a:lnTo>
                    <a:pt x="3898" y="1072"/>
                  </a:lnTo>
                  <a:lnTo>
                    <a:pt x="3896" y="1090"/>
                  </a:lnTo>
                  <a:lnTo>
                    <a:pt x="3894" y="1108"/>
                  </a:lnTo>
                  <a:lnTo>
                    <a:pt x="3890" y="1126"/>
                  </a:lnTo>
                  <a:lnTo>
                    <a:pt x="3886" y="1144"/>
                  </a:lnTo>
                  <a:lnTo>
                    <a:pt x="3880" y="1160"/>
                  </a:lnTo>
                  <a:lnTo>
                    <a:pt x="3872" y="1176"/>
                  </a:lnTo>
                  <a:lnTo>
                    <a:pt x="3864" y="1192"/>
                  </a:lnTo>
                  <a:lnTo>
                    <a:pt x="3854" y="1208"/>
                  </a:lnTo>
                  <a:lnTo>
                    <a:pt x="3842" y="1222"/>
                  </a:lnTo>
                  <a:lnTo>
                    <a:pt x="3830" y="1238"/>
                  </a:lnTo>
                  <a:lnTo>
                    <a:pt x="3800" y="1264"/>
                  </a:lnTo>
                  <a:lnTo>
                    <a:pt x="3768" y="1290"/>
                  </a:lnTo>
                  <a:lnTo>
                    <a:pt x="3730" y="1314"/>
                  </a:lnTo>
                  <a:lnTo>
                    <a:pt x="3688" y="1338"/>
                  </a:lnTo>
                  <a:lnTo>
                    <a:pt x="3642" y="1358"/>
                  </a:lnTo>
                  <a:lnTo>
                    <a:pt x="3592" y="1376"/>
                  </a:lnTo>
                  <a:lnTo>
                    <a:pt x="3538" y="1394"/>
                  </a:lnTo>
                  <a:lnTo>
                    <a:pt x="3480" y="1410"/>
                  </a:lnTo>
                  <a:lnTo>
                    <a:pt x="3420" y="1424"/>
                  </a:lnTo>
                  <a:lnTo>
                    <a:pt x="3356" y="1436"/>
                  </a:lnTo>
                  <a:lnTo>
                    <a:pt x="3288" y="1446"/>
                  </a:lnTo>
                  <a:lnTo>
                    <a:pt x="3218" y="1454"/>
                  </a:lnTo>
                  <a:lnTo>
                    <a:pt x="3146" y="1462"/>
                  </a:lnTo>
                  <a:lnTo>
                    <a:pt x="3070" y="1468"/>
                  </a:lnTo>
                  <a:lnTo>
                    <a:pt x="2994" y="1472"/>
                  </a:lnTo>
                  <a:lnTo>
                    <a:pt x="2914" y="1474"/>
                  </a:lnTo>
                  <a:lnTo>
                    <a:pt x="2832" y="1474"/>
                  </a:lnTo>
                  <a:lnTo>
                    <a:pt x="2750" y="1474"/>
                  </a:lnTo>
                  <a:lnTo>
                    <a:pt x="2664" y="1470"/>
                  </a:lnTo>
                  <a:lnTo>
                    <a:pt x="2578" y="1466"/>
                  </a:lnTo>
                  <a:lnTo>
                    <a:pt x="2490" y="1460"/>
                  </a:lnTo>
                  <a:lnTo>
                    <a:pt x="2402" y="1454"/>
                  </a:lnTo>
                  <a:lnTo>
                    <a:pt x="2312" y="1444"/>
                  </a:lnTo>
                  <a:lnTo>
                    <a:pt x="2222" y="1434"/>
                  </a:lnTo>
                  <a:lnTo>
                    <a:pt x="2132" y="1422"/>
                  </a:lnTo>
                  <a:lnTo>
                    <a:pt x="2040" y="1408"/>
                  </a:lnTo>
                  <a:lnTo>
                    <a:pt x="1948" y="1394"/>
                  </a:lnTo>
                  <a:lnTo>
                    <a:pt x="1858" y="1376"/>
                  </a:lnTo>
                  <a:lnTo>
                    <a:pt x="1766" y="1358"/>
                  </a:lnTo>
                  <a:lnTo>
                    <a:pt x="1676" y="1340"/>
                  </a:lnTo>
                  <a:lnTo>
                    <a:pt x="1586" y="1318"/>
                  </a:lnTo>
                  <a:lnTo>
                    <a:pt x="1496" y="1296"/>
                  </a:lnTo>
                  <a:lnTo>
                    <a:pt x="1408" y="1272"/>
                  </a:lnTo>
                  <a:lnTo>
                    <a:pt x="1320" y="1246"/>
                  </a:lnTo>
                  <a:lnTo>
                    <a:pt x="1234" y="1218"/>
                  </a:lnTo>
                  <a:lnTo>
                    <a:pt x="1148" y="1190"/>
                  </a:lnTo>
                  <a:lnTo>
                    <a:pt x="1066" y="1160"/>
                  </a:lnTo>
                  <a:lnTo>
                    <a:pt x="984" y="1128"/>
                  </a:lnTo>
                  <a:lnTo>
                    <a:pt x="904" y="1096"/>
                  </a:lnTo>
                  <a:lnTo>
                    <a:pt x="828" y="1062"/>
                  </a:lnTo>
                  <a:lnTo>
                    <a:pt x="752" y="1026"/>
                  </a:lnTo>
                  <a:lnTo>
                    <a:pt x="680" y="990"/>
                  </a:lnTo>
                  <a:lnTo>
                    <a:pt x="610" y="950"/>
                  </a:lnTo>
                  <a:lnTo>
                    <a:pt x="542" y="910"/>
                  </a:lnTo>
                  <a:lnTo>
                    <a:pt x="478" y="870"/>
                  </a:lnTo>
                  <a:lnTo>
                    <a:pt x="418" y="828"/>
                  </a:lnTo>
                  <a:lnTo>
                    <a:pt x="360" y="784"/>
                  </a:lnTo>
                  <a:lnTo>
                    <a:pt x="306" y="738"/>
                  </a:lnTo>
                  <a:lnTo>
                    <a:pt x="256" y="692"/>
                  </a:lnTo>
                  <a:lnTo>
                    <a:pt x="210" y="644"/>
                  </a:lnTo>
                  <a:lnTo>
                    <a:pt x="168" y="594"/>
                  </a:lnTo>
                  <a:lnTo>
                    <a:pt x="130" y="544"/>
                  </a:lnTo>
                  <a:lnTo>
                    <a:pt x="96" y="492"/>
                  </a:lnTo>
                  <a:lnTo>
                    <a:pt x="68" y="438"/>
                  </a:lnTo>
                  <a:lnTo>
                    <a:pt x="56" y="412"/>
                  </a:lnTo>
                  <a:lnTo>
                    <a:pt x="44" y="384"/>
                  </a:lnTo>
                  <a:lnTo>
                    <a:pt x="34" y="356"/>
                  </a:lnTo>
                  <a:lnTo>
                    <a:pt x="26" y="328"/>
                  </a:lnTo>
                  <a:lnTo>
                    <a:pt x="18" y="300"/>
                  </a:lnTo>
                  <a:lnTo>
                    <a:pt x="12" y="272"/>
                  </a:lnTo>
                  <a:lnTo>
                    <a:pt x="6" y="242"/>
                  </a:lnTo>
                  <a:lnTo>
                    <a:pt x="4" y="212"/>
                  </a:lnTo>
                  <a:lnTo>
                    <a:pt x="2" y="184"/>
                  </a:lnTo>
                  <a:lnTo>
                    <a:pt x="0" y="154"/>
                  </a:lnTo>
                  <a:lnTo>
                    <a:pt x="0" y="0"/>
                  </a:lnTo>
                  <a:lnTo>
                    <a:pt x="0" y="0"/>
                  </a:lnTo>
                  <a:lnTo>
                    <a:pt x="2" y="30"/>
                  </a:lnTo>
                  <a:lnTo>
                    <a:pt x="4" y="60"/>
                  </a:lnTo>
                  <a:lnTo>
                    <a:pt x="6" y="88"/>
                  </a:lnTo>
                  <a:lnTo>
                    <a:pt x="12" y="118"/>
                  </a:lnTo>
                  <a:lnTo>
                    <a:pt x="18" y="146"/>
                  </a:lnTo>
                  <a:lnTo>
                    <a:pt x="26" y="174"/>
                  </a:lnTo>
                  <a:lnTo>
                    <a:pt x="34" y="202"/>
                  </a:lnTo>
                  <a:lnTo>
                    <a:pt x="44" y="230"/>
                  </a:lnTo>
                  <a:lnTo>
                    <a:pt x="56" y="258"/>
                  </a:lnTo>
                  <a:lnTo>
                    <a:pt x="68" y="286"/>
                  </a:lnTo>
                  <a:lnTo>
                    <a:pt x="96" y="338"/>
                  </a:lnTo>
                  <a:lnTo>
                    <a:pt x="130" y="390"/>
                  </a:lnTo>
                  <a:lnTo>
                    <a:pt x="168" y="440"/>
                  </a:lnTo>
                  <a:lnTo>
                    <a:pt x="210" y="490"/>
                  </a:lnTo>
                  <a:lnTo>
                    <a:pt x="256" y="538"/>
                  </a:lnTo>
                  <a:lnTo>
                    <a:pt x="306" y="584"/>
                  </a:lnTo>
                  <a:lnTo>
                    <a:pt x="360" y="630"/>
                  </a:lnTo>
                  <a:lnTo>
                    <a:pt x="418" y="674"/>
                  </a:lnTo>
                  <a:lnTo>
                    <a:pt x="478" y="716"/>
                  </a:lnTo>
                  <a:lnTo>
                    <a:pt x="542" y="758"/>
                  </a:lnTo>
                  <a:lnTo>
                    <a:pt x="610" y="798"/>
                  </a:lnTo>
                  <a:lnTo>
                    <a:pt x="680" y="836"/>
                  </a:lnTo>
                  <a:lnTo>
                    <a:pt x="752" y="872"/>
                  </a:lnTo>
                  <a:lnTo>
                    <a:pt x="828" y="908"/>
                  </a:lnTo>
                  <a:lnTo>
                    <a:pt x="904" y="942"/>
                  </a:lnTo>
                  <a:lnTo>
                    <a:pt x="984" y="976"/>
                  </a:lnTo>
                  <a:lnTo>
                    <a:pt x="1066" y="1006"/>
                  </a:lnTo>
                  <a:lnTo>
                    <a:pt x="1148" y="1036"/>
                  </a:lnTo>
                  <a:lnTo>
                    <a:pt x="1234" y="1066"/>
                  </a:lnTo>
                  <a:lnTo>
                    <a:pt x="1320" y="1092"/>
                  </a:lnTo>
                  <a:lnTo>
                    <a:pt x="1408" y="1118"/>
                  </a:lnTo>
                  <a:lnTo>
                    <a:pt x="1496" y="1142"/>
                  </a:lnTo>
                  <a:lnTo>
                    <a:pt x="1586" y="1164"/>
                  </a:lnTo>
                  <a:lnTo>
                    <a:pt x="1676" y="1186"/>
                  </a:lnTo>
                  <a:lnTo>
                    <a:pt x="1766" y="1206"/>
                  </a:lnTo>
                  <a:lnTo>
                    <a:pt x="1858" y="1224"/>
                  </a:lnTo>
                  <a:lnTo>
                    <a:pt x="1948" y="1240"/>
                  </a:lnTo>
                  <a:lnTo>
                    <a:pt x="2040" y="1256"/>
                  </a:lnTo>
                  <a:lnTo>
                    <a:pt x="2132" y="1268"/>
                  </a:lnTo>
                  <a:lnTo>
                    <a:pt x="2222" y="1280"/>
                  </a:lnTo>
                  <a:lnTo>
                    <a:pt x="2312" y="1292"/>
                  </a:lnTo>
                  <a:lnTo>
                    <a:pt x="2402" y="1300"/>
                  </a:lnTo>
                  <a:lnTo>
                    <a:pt x="2490" y="1308"/>
                  </a:lnTo>
                  <a:lnTo>
                    <a:pt x="2578" y="1314"/>
                  </a:lnTo>
                  <a:lnTo>
                    <a:pt x="2664" y="1318"/>
                  </a:lnTo>
                  <a:lnTo>
                    <a:pt x="2750" y="1320"/>
                  </a:lnTo>
                  <a:lnTo>
                    <a:pt x="2832" y="1320"/>
                  </a:lnTo>
                  <a:lnTo>
                    <a:pt x="2914" y="1320"/>
                  </a:lnTo>
                  <a:lnTo>
                    <a:pt x="2994" y="1318"/>
                  </a:lnTo>
                  <a:lnTo>
                    <a:pt x="3070" y="1314"/>
                  </a:lnTo>
                  <a:lnTo>
                    <a:pt x="3146" y="1308"/>
                  </a:lnTo>
                  <a:lnTo>
                    <a:pt x="3218" y="1302"/>
                  </a:lnTo>
                  <a:lnTo>
                    <a:pt x="3288" y="1292"/>
                  </a:lnTo>
                  <a:lnTo>
                    <a:pt x="3356" y="1282"/>
                  </a:lnTo>
                  <a:lnTo>
                    <a:pt x="3420" y="1270"/>
                  </a:lnTo>
                  <a:lnTo>
                    <a:pt x="3480" y="1256"/>
                  </a:lnTo>
                  <a:lnTo>
                    <a:pt x="3538" y="1240"/>
                  </a:lnTo>
                  <a:lnTo>
                    <a:pt x="3592" y="1224"/>
                  </a:lnTo>
                  <a:lnTo>
                    <a:pt x="3642" y="1204"/>
                  </a:lnTo>
                  <a:lnTo>
                    <a:pt x="3688" y="1184"/>
                  </a:lnTo>
                  <a:lnTo>
                    <a:pt x="3730" y="1162"/>
                  </a:lnTo>
                  <a:lnTo>
                    <a:pt x="3768" y="1138"/>
                  </a:lnTo>
                  <a:lnTo>
                    <a:pt x="3800" y="1112"/>
                  </a:lnTo>
                  <a:lnTo>
                    <a:pt x="3830" y="1084"/>
                  </a:lnTo>
                  <a:lnTo>
                    <a:pt x="3842" y="1070"/>
                  </a:lnTo>
                  <a:lnTo>
                    <a:pt x="3854" y="1054"/>
                  </a:lnTo>
                  <a:lnTo>
                    <a:pt x="3864" y="1038"/>
                  </a:lnTo>
                  <a:lnTo>
                    <a:pt x="3872" y="1024"/>
                  </a:lnTo>
                  <a:lnTo>
                    <a:pt x="3880" y="1006"/>
                  </a:lnTo>
                  <a:lnTo>
                    <a:pt x="3886" y="990"/>
                  </a:lnTo>
                  <a:lnTo>
                    <a:pt x="3890" y="974"/>
                  </a:lnTo>
                  <a:lnTo>
                    <a:pt x="3894" y="956"/>
                  </a:lnTo>
                  <a:lnTo>
                    <a:pt x="3896" y="938"/>
                  </a:lnTo>
                  <a:lnTo>
                    <a:pt x="3898" y="918"/>
                  </a:lnTo>
                  <a:lnTo>
                    <a:pt x="3898" y="1072"/>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1200" b="1" dirty="0">
                <a:solidFill>
                  <a:prstClr val="white"/>
                </a:solidFill>
                <a:effectLst>
                  <a:outerShdw blurRad="38100" dist="38100" dir="2700000" algn="tl">
                    <a:srgbClr val="000000">
                      <a:alpha val="43137"/>
                    </a:srgbClr>
                  </a:outerShdw>
                </a:effectLst>
                <a:latin typeface="Arial Narrow" pitchFamily="112" charset="0"/>
              </a:endParaRPr>
            </a:p>
          </p:txBody>
        </p:sp>
        <p:sp>
          <p:nvSpPr>
            <p:cNvPr id="55" name="Freeform 11">
              <a:extLst>
                <a:ext uri="{FF2B5EF4-FFF2-40B4-BE49-F238E27FC236}">
                  <a16:creationId xmlns:a16="http://schemas.microsoft.com/office/drawing/2014/main" id="{80FAADD1-6E80-B942-8859-0D0C79F16729}"/>
                </a:ext>
              </a:extLst>
            </p:cNvPr>
            <p:cNvSpPr>
              <a:spLocks/>
            </p:cNvSpPr>
            <p:nvPr/>
          </p:nvSpPr>
          <p:spPr bwMode="auto">
            <a:xfrm>
              <a:off x="1650359" y="1425482"/>
              <a:ext cx="4267438" cy="1613699"/>
            </a:xfrm>
            <a:custGeom>
              <a:avLst/>
              <a:gdLst/>
              <a:ahLst/>
              <a:cxnLst>
                <a:cxn ang="0">
                  <a:pos x="3896" y="1090"/>
                </a:cxn>
                <a:cxn ang="0">
                  <a:pos x="3886" y="1144"/>
                </a:cxn>
                <a:cxn ang="0">
                  <a:pos x="3864" y="1192"/>
                </a:cxn>
                <a:cxn ang="0">
                  <a:pos x="3830" y="1238"/>
                </a:cxn>
                <a:cxn ang="0">
                  <a:pos x="3730" y="1314"/>
                </a:cxn>
                <a:cxn ang="0">
                  <a:pos x="3592" y="1376"/>
                </a:cxn>
                <a:cxn ang="0">
                  <a:pos x="3420" y="1424"/>
                </a:cxn>
                <a:cxn ang="0">
                  <a:pos x="3218" y="1454"/>
                </a:cxn>
                <a:cxn ang="0">
                  <a:pos x="2994" y="1472"/>
                </a:cxn>
                <a:cxn ang="0">
                  <a:pos x="2750" y="1474"/>
                </a:cxn>
                <a:cxn ang="0">
                  <a:pos x="2490" y="1460"/>
                </a:cxn>
                <a:cxn ang="0">
                  <a:pos x="2222" y="1434"/>
                </a:cxn>
                <a:cxn ang="0">
                  <a:pos x="1948" y="1394"/>
                </a:cxn>
                <a:cxn ang="0">
                  <a:pos x="1676" y="1340"/>
                </a:cxn>
                <a:cxn ang="0">
                  <a:pos x="1408" y="1272"/>
                </a:cxn>
                <a:cxn ang="0">
                  <a:pos x="1148" y="1190"/>
                </a:cxn>
                <a:cxn ang="0">
                  <a:pos x="904" y="1096"/>
                </a:cxn>
                <a:cxn ang="0">
                  <a:pos x="680" y="990"/>
                </a:cxn>
                <a:cxn ang="0">
                  <a:pos x="478" y="870"/>
                </a:cxn>
                <a:cxn ang="0">
                  <a:pos x="306" y="738"/>
                </a:cxn>
                <a:cxn ang="0">
                  <a:pos x="168" y="594"/>
                </a:cxn>
                <a:cxn ang="0">
                  <a:pos x="68" y="438"/>
                </a:cxn>
                <a:cxn ang="0">
                  <a:pos x="34" y="356"/>
                </a:cxn>
                <a:cxn ang="0">
                  <a:pos x="12" y="272"/>
                </a:cxn>
                <a:cxn ang="0">
                  <a:pos x="2" y="184"/>
                </a:cxn>
                <a:cxn ang="0">
                  <a:pos x="0" y="0"/>
                </a:cxn>
                <a:cxn ang="0">
                  <a:pos x="6" y="88"/>
                </a:cxn>
                <a:cxn ang="0">
                  <a:pos x="26" y="174"/>
                </a:cxn>
                <a:cxn ang="0">
                  <a:pos x="56" y="258"/>
                </a:cxn>
                <a:cxn ang="0">
                  <a:pos x="130" y="390"/>
                </a:cxn>
                <a:cxn ang="0">
                  <a:pos x="256" y="538"/>
                </a:cxn>
                <a:cxn ang="0">
                  <a:pos x="418" y="674"/>
                </a:cxn>
                <a:cxn ang="0">
                  <a:pos x="610" y="798"/>
                </a:cxn>
                <a:cxn ang="0">
                  <a:pos x="828" y="908"/>
                </a:cxn>
                <a:cxn ang="0">
                  <a:pos x="1066" y="1006"/>
                </a:cxn>
                <a:cxn ang="0">
                  <a:pos x="1320" y="1092"/>
                </a:cxn>
                <a:cxn ang="0">
                  <a:pos x="1586" y="1164"/>
                </a:cxn>
                <a:cxn ang="0">
                  <a:pos x="1858" y="1224"/>
                </a:cxn>
                <a:cxn ang="0">
                  <a:pos x="2132" y="1268"/>
                </a:cxn>
                <a:cxn ang="0">
                  <a:pos x="2402" y="1300"/>
                </a:cxn>
                <a:cxn ang="0">
                  <a:pos x="2664" y="1318"/>
                </a:cxn>
                <a:cxn ang="0">
                  <a:pos x="2914" y="1320"/>
                </a:cxn>
                <a:cxn ang="0">
                  <a:pos x="3146" y="1308"/>
                </a:cxn>
                <a:cxn ang="0">
                  <a:pos x="3356" y="1282"/>
                </a:cxn>
                <a:cxn ang="0">
                  <a:pos x="3538" y="1240"/>
                </a:cxn>
                <a:cxn ang="0">
                  <a:pos x="3688" y="1184"/>
                </a:cxn>
                <a:cxn ang="0">
                  <a:pos x="3800" y="1112"/>
                </a:cxn>
                <a:cxn ang="0">
                  <a:pos x="3854" y="1054"/>
                </a:cxn>
                <a:cxn ang="0">
                  <a:pos x="3880" y="1006"/>
                </a:cxn>
                <a:cxn ang="0">
                  <a:pos x="3894" y="956"/>
                </a:cxn>
                <a:cxn ang="0">
                  <a:pos x="3898" y="1072"/>
                </a:cxn>
              </a:cxnLst>
              <a:rect l="0" t="0" r="r" b="b"/>
              <a:pathLst>
                <a:path w="3898" h="1474">
                  <a:moveTo>
                    <a:pt x="3898" y="1072"/>
                  </a:moveTo>
                  <a:lnTo>
                    <a:pt x="3898" y="1072"/>
                  </a:lnTo>
                  <a:lnTo>
                    <a:pt x="3896" y="1090"/>
                  </a:lnTo>
                  <a:lnTo>
                    <a:pt x="3894" y="1108"/>
                  </a:lnTo>
                  <a:lnTo>
                    <a:pt x="3890" y="1126"/>
                  </a:lnTo>
                  <a:lnTo>
                    <a:pt x="3886" y="1144"/>
                  </a:lnTo>
                  <a:lnTo>
                    <a:pt x="3880" y="1160"/>
                  </a:lnTo>
                  <a:lnTo>
                    <a:pt x="3872" y="1176"/>
                  </a:lnTo>
                  <a:lnTo>
                    <a:pt x="3864" y="1192"/>
                  </a:lnTo>
                  <a:lnTo>
                    <a:pt x="3854" y="1208"/>
                  </a:lnTo>
                  <a:lnTo>
                    <a:pt x="3842" y="1222"/>
                  </a:lnTo>
                  <a:lnTo>
                    <a:pt x="3830" y="1238"/>
                  </a:lnTo>
                  <a:lnTo>
                    <a:pt x="3800" y="1264"/>
                  </a:lnTo>
                  <a:lnTo>
                    <a:pt x="3768" y="1290"/>
                  </a:lnTo>
                  <a:lnTo>
                    <a:pt x="3730" y="1314"/>
                  </a:lnTo>
                  <a:lnTo>
                    <a:pt x="3688" y="1338"/>
                  </a:lnTo>
                  <a:lnTo>
                    <a:pt x="3642" y="1358"/>
                  </a:lnTo>
                  <a:lnTo>
                    <a:pt x="3592" y="1376"/>
                  </a:lnTo>
                  <a:lnTo>
                    <a:pt x="3538" y="1394"/>
                  </a:lnTo>
                  <a:lnTo>
                    <a:pt x="3480" y="1410"/>
                  </a:lnTo>
                  <a:lnTo>
                    <a:pt x="3420" y="1424"/>
                  </a:lnTo>
                  <a:lnTo>
                    <a:pt x="3356" y="1436"/>
                  </a:lnTo>
                  <a:lnTo>
                    <a:pt x="3288" y="1446"/>
                  </a:lnTo>
                  <a:lnTo>
                    <a:pt x="3218" y="1454"/>
                  </a:lnTo>
                  <a:lnTo>
                    <a:pt x="3146" y="1462"/>
                  </a:lnTo>
                  <a:lnTo>
                    <a:pt x="3070" y="1468"/>
                  </a:lnTo>
                  <a:lnTo>
                    <a:pt x="2994" y="1472"/>
                  </a:lnTo>
                  <a:lnTo>
                    <a:pt x="2914" y="1474"/>
                  </a:lnTo>
                  <a:lnTo>
                    <a:pt x="2832" y="1474"/>
                  </a:lnTo>
                  <a:lnTo>
                    <a:pt x="2750" y="1474"/>
                  </a:lnTo>
                  <a:lnTo>
                    <a:pt x="2664" y="1470"/>
                  </a:lnTo>
                  <a:lnTo>
                    <a:pt x="2578" y="1466"/>
                  </a:lnTo>
                  <a:lnTo>
                    <a:pt x="2490" y="1460"/>
                  </a:lnTo>
                  <a:lnTo>
                    <a:pt x="2402" y="1454"/>
                  </a:lnTo>
                  <a:lnTo>
                    <a:pt x="2312" y="1444"/>
                  </a:lnTo>
                  <a:lnTo>
                    <a:pt x="2222" y="1434"/>
                  </a:lnTo>
                  <a:lnTo>
                    <a:pt x="2132" y="1422"/>
                  </a:lnTo>
                  <a:lnTo>
                    <a:pt x="2040" y="1408"/>
                  </a:lnTo>
                  <a:lnTo>
                    <a:pt x="1948" y="1394"/>
                  </a:lnTo>
                  <a:lnTo>
                    <a:pt x="1858" y="1376"/>
                  </a:lnTo>
                  <a:lnTo>
                    <a:pt x="1766" y="1358"/>
                  </a:lnTo>
                  <a:lnTo>
                    <a:pt x="1676" y="1340"/>
                  </a:lnTo>
                  <a:lnTo>
                    <a:pt x="1586" y="1318"/>
                  </a:lnTo>
                  <a:lnTo>
                    <a:pt x="1496" y="1296"/>
                  </a:lnTo>
                  <a:lnTo>
                    <a:pt x="1408" y="1272"/>
                  </a:lnTo>
                  <a:lnTo>
                    <a:pt x="1320" y="1246"/>
                  </a:lnTo>
                  <a:lnTo>
                    <a:pt x="1234" y="1218"/>
                  </a:lnTo>
                  <a:lnTo>
                    <a:pt x="1148" y="1190"/>
                  </a:lnTo>
                  <a:lnTo>
                    <a:pt x="1066" y="1160"/>
                  </a:lnTo>
                  <a:lnTo>
                    <a:pt x="984" y="1128"/>
                  </a:lnTo>
                  <a:lnTo>
                    <a:pt x="904" y="1096"/>
                  </a:lnTo>
                  <a:lnTo>
                    <a:pt x="828" y="1062"/>
                  </a:lnTo>
                  <a:lnTo>
                    <a:pt x="752" y="1026"/>
                  </a:lnTo>
                  <a:lnTo>
                    <a:pt x="680" y="990"/>
                  </a:lnTo>
                  <a:lnTo>
                    <a:pt x="610" y="950"/>
                  </a:lnTo>
                  <a:lnTo>
                    <a:pt x="542" y="910"/>
                  </a:lnTo>
                  <a:lnTo>
                    <a:pt x="478" y="870"/>
                  </a:lnTo>
                  <a:lnTo>
                    <a:pt x="418" y="828"/>
                  </a:lnTo>
                  <a:lnTo>
                    <a:pt x="360" y="784"/>
                  </a:lnTo>
                  <a:lnTo>
                    <a:pt x="306" y="738"/>
                  </a:lnTo>
                  <a:lnTo>
                    <a:pt x="256" y="692"/>
                  </a:lnTo>
                  <a:lnTo>
                    <a:pt x="210" y="644"/>
                  </a:lnTo>
                  <a:lnTo>
                    <a:pt x="168" y="594"/>
                  </a:lnTo>
                  <a:lnTo>
                    <a:pt x="130" y="544"/>
                  </a:lnTo>
                  <a:lnTo>
                    <a:pt x="96" y="492"/>
                  </a:lnTo>
                  <a:lnTo>
                    <a:pt x="68" y="438"/>
                  </a:lnTo>
                  <a:lnTo>
                    <a:pt x="56" y="412"/>
                  </a:lnTo>
                  <a:lnTo>
                    <a:pt x="44" y="384"/>
                  </a:lnTo>
                  <a:lnTo>
                    <a:pt x="34" y="356"/>
                  </a:lnTo>
                  <a:lnTo>
                    <a:pt x="26" y="328"/>
                  </a:lnTo>
                  <a:lnTo>
                    <a:pt x="18" y="300"/>
                  </a:lnTo>
                  <a:lnTo>
                    <a:pt x="12" y="272"/>
                  </a:lnTo>
                  <a:lnTo>
                    <a:pt x="6" y="242"/>
                  </a:lnTo>
                  <a:lnTo>
                    <a:pt x="4" y="212"/>
                  </a:lnTo>
                  <a:lnTo>
                    <a:pt x="2" y="184"/>
                  </a:lnTo>
                  <a:lnTo>
                    <a:pt x="0" y="154"/>
                  </a:lnTo>
                  <a:lnTo>
                    <a:pt x="0" y="0"/>
                  </a:lnTo>
                  <a:lnTo>
                    <a:pt x="0" y="0"/>
                  </a:lnTo>
                  <a:lnTo>
                    <a:pt x="2" y="30"/>
                  </a:lnTo>
                  <a:lnTo>
                    <a:pt x="4" y="60"/>
                  </a:lnTo>
                  <a:lnTo>
                    <a:pt x="6" y="88"/>
                  </a:lnTo>
                  <a:lnTo>
                    <a:pt x="12" y="118"/>
                  </a:lnTo>
                  <a:lnTo>
                    <a:pt x="18" y="146"/>
                  </a:lnTo>
                  <a:lnTo>
                    <a:pt x="26" y="174"/>
                  </a:lnTo>
                  <a:lnTo>
                    <a:pt x="34" y="202"/>
                  </a:lnTo>
                  <a:lnTo>
                    <a:pt x="44" y="230"/>
                  </a:lnTo>
                  <a:lnTo>
                    <a:pt x="56" y="258"/>
                  </a:lnTo>
                  <a:lnTo>
                    <a:pt x="68" y="286"/>
                  </a:lnTo>
                  <a:lnTo>
                    <a:pt x="96" y="338"/>
                  </a:lnTo>
                  <a:lnTo>
                    <a:pt x="130" y="390"/>
                  </a:lnTo>
                  <a:lnTo>
                    <a:pt x="168" y="440"/>
                  </a:lnTo>
                  <a:lnTo>
                    <a:pt x="210" y="490"/>
                  </a:lnTo>
                  <a:lnTo>
                    <a:pt x="256" y="538"/>
                  </a:lnTo>
                  <a:lnTo>
                    <a:pt x="306" y="584"/>
                  </a:lnTo>
                  <a:lnTo>
                    <a:pt x="360" y="630"/>
                  </a:lnTo>
                  <a:lnTo>
                    <a:pt x="418" y="674"/>
                  </a:lnTo>
                  <a:lnTo>
                    <a:pt x="478" y="716"/>
                  </a:lnTo>
                  <a:lnTo>
                    <a:pt x="542" y="758"/>
                  </a:lnTo>
                  <a:lnTo>
                    <a:pt x="610" y="798"/>
                  </a:lnTo>
                  <a:lnTo>
                    <a:pt x="680" y="836"/>
                  </a:lnTo>
                  <a:lnTo>
                    <a:pt x="752" y="872"/>
                  </a:lnTo>
                  <a:lnTo>
                    <a:pt x="828" y="908"/>
                  </a:lnTo>
                  <a:lnTo>
                    <a:pt x="904" y="942"/>
                  </a:lnTo>
                  <a:lnTo>
                    <a:pt x="984" y="976"/>
                  </a:lnTo>
                  <a:lnTo>
                    <a:pt x="1066" y="1006"/>
                  </a:lnTo>
                  <a:lnTo>
                    <a:pt x="1148" y="1036"/>
                  </a:lnTo>
                  <a:lnTo>
                    <a:pt x="1234" y="1066"/>
                  </a:lnTo>
                  <a:lnTo>
                    <a:pt x="1320" y="1092"/>
                  </a:lnTo>
                  <a:lnTo>
                    <a:pt x="1408" y="1118"/>
                  </a:lnTo>
                  <a:lnTo>
                    <a:pt x="1496" y="1142"/>
                  </a:lnTo>
                  <a:lnTo>
                    <a:pt x="1586" y="1164"/>
                  </a:lnTo>
                  <a:lnTo>
                    <a:pt x="1676" y="1186"/>
                  </a:lnTo>
                  <a:lnTo>
                    <a:pt x="1766" y="1206"/>
                  </a:lnTo>
                  <a:lnTo>
                    <a:pt x="1858" y="1224"/>
                  </a:lnTo>
                  <a:lnTo>
                    <a:pt x="1948" y="1240"/>
                  </a:lnTo>
                  <a:lnTo>
                    <a:pt x="2040" y="1256"/>
                  </a:lnTo>
                  <a:lnTo>
                    <a:pt x="2132" y="1268"/>
                  </a:lnTo>
                  <a:lnTo>
                    <a:pt x="2222" y="1280"/>
                  </a:lnTo>
                  <a:lnTo>
                    <a:pt x="2312" y="1292"/>
                  </a:lnTo>
                  <a:lnTo>
                    <a:pt x="2402" y="1300"/>
                  </a:lnTo>
                  <a:lnTo>
                    <a:pt x="2490" y="1308"/>
                  </a:lnTo>
                  <a:lnTo>
                    <a:pt x="2578" y="1314"/>
                  </a:lnTo>
                  <a:lnTo>
                    <a:pt x="2664" y="1318"/>
                  </a:lnTo>
                  <a:lnTo>
                    <a:pt x="2750" y="1320"/>
                  </a:lnTo>
                  <a:lnTo>
                    <a:pt x="2832" y="1320"/>
                  </a:lnTo>
                  <a:lnTo>
                    <a:pt x="2914" y="1320"/>
                  </a:lnTo>
                  <a:lnTo>
                    <a:pt x="2994" y="1318"/>
                  </a:lnTo>
                  <a:lnTo>
                    <a:pt x="3070" y="1314"/>
                  </a:lnTo>
                  <a:lnTo>
                    <a:pt x="3146" y="1308"/>
                  </a:lnTo>
                  <a:lnTo>
                    <a:pt x="3218" y="1302"/>
                  </a:lnTo>
                  <a:lnTo>
                    <a:pt x="3288" y="1292"/>
                  </a:lnTo>
                  <a:lnTo>
                    <a:pt x="3356" y="1282"/>
                  </a:lnTo>
                  <a:lnTo>
                    <a:pt x="3420" y="1270"/>
                  </a:lnTo>
                  <a:lnTo>
                    <a:pt x="3480" y="1256"/>
                  </a:lnTo>
                  <a:lnTo>
                    <a:pt x="3538" y="1240"/>
                  </a:lnTo>
                  <a:lnTo>
                    <a:pt x="3592" y="1224"/>
                  </a:lnTo>
                  <a:lnTo>
                    <a:pt x="3642" y="1204"/>
                  </a:lnTo>
                  <a:lnTo>
                    <a:pt x="3688" y="1184"/>
                  </a:lnTo>
                  <a:lnTo>
                    <a:pt x="3730" y="1162"/>
                  </a:lnTo>
                  <a:lnTo>
                    <a:pt x="3768" y="1138"/>
                  </a:lnTo>
                  <a:lnTo>
                    <a:pt x="3800" y="1112"/>
                  </a:lnTo>
                  <a:lnTo>
                    <a:pt x="3830" y="1084"/>
                  </a:lnTo>
                  <a:lnTo>
                    <a:pt x="3842" y="1070"/>
                  </a:lnTo>
                  <a:lnTo>
                    <a:pt x="3854" y="1054"/>
                  </a:lnTo>
                  <a:lnTo>
                    <a:pt x="3864" y="1038"/>
                  </a:lnTo>
                  <a:lnTo>
                    <a:pt x="3872" y="1024"/>
                  </a:lnTo>
                  <a:lnTo>
                    <a:pt x="3880" y="1006"/>
                  </a:lnTo>
                  <a:lnTo>
                    <a:pt x="3886" y="990"/>
                  </a:lnTo>
                  <a:lnTo>
                    <a:pt x="3890" y="974"/>
                  </a:lnTo>
                  <a:lnTo>
                    <a:pt x="3894" y="956"/>
                  </a:lnTo>
                  <a:lnTo>
                    <a:pt x="3896" y="938"/>
                  </a:lnTo>
                  <a:lnTo>
                    <a:pt x="3898" y="918"/>
                  </a:lnTo>
                  <a:lnTo>
                    <a:pt x="3898" y="1072"/>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1200" b="1" dirty="0">
                <a:solidFill>
                  <a:prstClr val="white"/>
                </a:solidFill>
                <a:effectLst>
                  <a:outerShdw blurRad="38100" dist="38100" dir="2700000" algn="tl">
                    <a:srgbClr val="000000">
                      <a:alpha val="43137"/>
                    </a:srgbClr>
                  </a:outerShdw>
                </a:effectLst>
                <a:latin typeface="Arial Narrow" pitchFamily="112" charset="0"/>
              </a:endParaRPr>
            </a:p>
          </p:txBody>
        </p:sp>
        <p:sp>
          <p:nvSpPr>
            <p:cNvPr id="56" name="Freeform 11">
              <a:extLst>
                <a:ext uri="{FF2B5EF4-FFF2-40B4-BE49-F238E27FC236}">
                  <a16:creationId xmlns:a16="http://schemas.microsoft.com/office/drawing/2014/main" id="{50340ABC-0E60-3947-95CD-C436AAD94320}"/>
                </a:ext>
              </a:extLst>
            </p:cNvPr>
            <p:cNvSpPr>
              <a:spLocks/>
            </p:cNvSpPr>
            <p:nvPr/>
          </p:nvSpPr>
          <p:spPr bwMode="auto">
            <a:xfrm>
              <a:off x="1374775" y="299682"/>
              <a:ext cx="4803614" cy="1816450"/>
            </a:xfrm>
            <a:custGeom>
              <a:avLst/>
              <a:gdLst/>
              <a:ahLst/>
              <a:cxnLst>
                <a:cxn ang="0">
                  <a:pos x="3896" y="1090"/>
                </a:cxn>
                <a:cxn ang="0">
                  <a:pos x="3886" y="1144"/>
                </a:cxn>
                <a:cxn ang="0">
                  <a:pos x="3864" y="1192"/>
                </a:cxn>
                <a:cxn ang="0">
                  <a:pos x="3830" y="1238"/>
                </a:cxn>
                <a:cxn ang="0">
                  <a:pos x="3730" y="1314"/>
                </a:cxn>
                <a:cxn ang="0">
                  <a:pos x="3592" y="1376"/>
                </a:cxn>
                <a:cxn ang="0">
                  <a:pos x="3420" y="1424"/>
                </a:cxn>
                <a:cxn ang="0">
                  <a:pos x="3218" y="1454"/>
                </a:cxn>
                <a:cxn ang="0">
                  <a:pos x="2994" y="1472"/>
                </a:cxn>
                <a:cxn ang="0">
                  <a:pos x="2750" y="1474"/>
                </a:cxn>
                <a:cxn ang="0">
                  <a:pos x="2490" y="1460"/>
                </a:cxn>
                <a:cxn ang="0">
                  <a:pos x="2222" y="1434"/>
                </a:cxn>
                <a:cxn ang="0">
                  <a:pos x="1948" y="1394"/>
                </a:cxn>
                <a:cxn ang="0">
                  <a:pos x="1676" y="1340"/>
                </a:cxn>
                <a:cxn ang="0">
                  <a:pos x="1408" y="1272"/>
                </a:cxn>
                <a:cxn ang="0">
                  <a:pos x="1148" y="1190"/>
                </a:cxn>
                <a:cxn ang="0">
                  <a:pos x="904" y="1096"/>
                </a:cxn>
                <a:cxn ang="0">
                  <a:pos x="680" y="990"/>
                </a:cxn>
                <a:cxn ang="0">
                  <a:pos x="478" y="870"/>
                </a:cxn>
                <a:cxn ang="0">
                  <a:pos x="306" y="738"/>
                </a:cxn>
                <a:cxn ang="0">
                  <a:pos x="168" y="594"/>
                </a:cxn>
                <a:cxn ang="0">
                  <a:pos x="68" y="438"/>
                </a:cxn>
                <a:cxn ang="0">
                  <a:pos x="34" y="356"/>
                </a:cxn>
                <a:cxn ang="0">
                  <a:pos x="12" y="272"/>
                </a:cxn>
                <a:cxn ang="0">
                  <a:pos x="2" y="184"/>
                </a:cxn>
                <a:cxn ang="0">
                  <a:pos x="0" y="0"/>
                </a:cxn>
                <a:cxn ang="0">
                  <a:pos x="6" y="88"/>
                </a:cxn>
                <a:cxn ang="0">
                  <a:pos x="26" y="174"/>
                </a:cxn>
                <a:cxn ang="0">
                  <a:pos x="56" y="258"/>
                </a:cxn>
                <a:cxn ang="0">
                  <a:pos x="130" y="390"/>
                </a:cxn>
                <a:cxn ang="0">
                  <a:pos x="256" y="538"/>
                </a:cxn>
                <a:cxn ang="0">
                  <a:pos x="418" y="674"/>
                </a:cxn>
                <a:cxn ang="0">
                  <a:pos x="610" y="798"/>
                </a:cxn>
                <a:cxn ang="0">
                  <a:pos x="828" y="908"/>
                </a:cxn>
                <a:cxn ang="0">
                  <a:pos x="1066" y="1006"/>
                </a:cxn>
                <a:cxn ang="0">
                  <a:pos x="1320" y="1092"/>
                </a:cxn>
                <a:cxn ang="0">
                  <a:pos x="1586" y="1164"/>
                </a:cxn>
                <a:cxn ang="0">
                  <a:pos x="1858" y="1224"/>
                </a:cxn>
                <a:cxn ang="0">
                  <a:pos x="2132" y="1268"/>
                </a:cxn>
                <a:cxn ang="0">
                  <a:pos x="2402" y="1300"/>
                </a:cxn>
                <a:cxn ang="0">
                  <a:pos x="2664" y="1318"/>
                </a:cxn>
                <a:cxn ang="0">
                  <a:pos x="2914" y="1320"/>
                </a:cxn>
                <a:cxn ang="0">
                  <a:pos x="3146" y="1308"/>
                </a:cxn>
                <a:cxn ang="0">
                  <a:pos x="3356" y="1282"/>
                </a:cxn>
                <a:cxn ang="0">
                  <a:pos x="3538" y="1240"/>
                </a:cxn>
                <a:cxn ang="0">
                  <a:pos x="3688" y="1184"/>
                </a:cxn>
                <a:cxn ang="0">
                  <a:pos x="3800" y="1112"/>
                </a:cxn>
                <a:cxn ang="0">
                  <a:pos x="3854" y="1054"/>
                </a:cxn>
                <a:cxn ang="0">
                  <a:pos x="3880" y="1006"/>
                </a:cxn>
                <a:cxn ang="0">
                  <a:pos x="3894" y="956"/>
                </a:cxn>
                <a:cxn ang="0">
                  <a:pos x="3898" y="1072"/>
                </a:cxn>
              </a:cxnLst>
              <a:rect l="0" t="0" r="r" b="b"/>
              <a:pathLst>
                <a:path w="3898" h="1474">
                  <a:moveTo>
                    <a:pt x="3898" y="1072"/>
                  </a:moveTo>
                  <a:lnTo>
                    <a:pt x="3898" y="1072"/>
                  </a:lnTo>
                  <a:lnTo>
                    <a:pt x="3896" y="1090"/>
                  </a:lnTo>
                  <a:lnTo>
                    <a:pt x="3894" y="1108"/>
                  </a:lnTo>
                  <a:lnTo>
                    <a:pt x="3890" y="1126"/>
                  </a:lnTo>
                  <a:lnTo>
                    <a:pt x="3886" y="1144"/>
                  </a:lnTo>
                  <a:lnTo>
                    <a:pt x="3880" y="1160"/>
                  </a:lnTo>
                  <a:lnTo>
                    <a:pt x="3872" y="1176"/>
                  </a:lnTo>
                  <a:lnTo>
                    <a:pt x="3864" y="1192"/>
                  </a:lnTo>
                  <a:lnTo>
                    <a:pt x="3854" y="1208"/>
                  </a:lnTo>
                  <a:lnTo>
                    <a:pt x="3842" y="1222"/>
                  </a:lnTo>
                  <a:lnTo>
                    <a:pt x="3830" y="1238"/>
                  </a:lnTo>
                  <a:lnTo>
                    <a:pt x="3800" y="1264"/>
                  </a:lnTo>
                  <a:lnTo>
                    <a:pt x="3768" y="1290"/>
                  </a:lnTo>
                  <a:lnTo>
                    <a:pt x="3730" y="1314"/>
                  </a:lnTo>
                  <a:lnTo>
                    <a:pt x="3688" y="1338"/>
                  </a:lnTo>
                  <a:lnTo>
                    <a:pt x="3642" y="1358"/>
                  </a:lnTo>
                  <a:lnTo>
                    <a:pt x="3592" y="1376"/>
                  </a:lnTo>
                  <a:lnTo>
                    <a:pt x="3538" y="1394"/>
                  </a:lnTo>
                  <a:lnTo>
                    <a:pt x="3480" y="1410"/>
                  </a:lnTo>
                  <a:lnTo>
                    <a:pt x="3420" y="1424"/>
                  </a:lnTo>
                  <a:lnTo>
                    <a:pt x="3356" y="1436"/>
                  </a:lnTo>
                  <a:lnTo>
                    <a:pt x="3288" y="1446"/>
                  </a:lnTo>
                  <a:lnTo>
                    <a:pt x="3218" y="1454"/>
                  </a:lnTo>
                  <a:lnTo>
                    <a:pt x="3146" y="1462"/>
                  </a:lnTo>
                  <a:lnTo>
                    <a:pt x="3070" y="1468"/>
                  </a:lnTo>
                  <a:lnTo>
                    <a:pt x="2994" y="1472"/>
                  </a:lnTo>
                  <a:lnTo>
                    <a:pt x="2914" y="1474"/>
                  </a:lnTo>
                  <a:lnTo>
                    <a:pt x="2832" y="1474"/>
                  </a:lnTo>
                  <a:lnTo>
                    <a:pt x="2750" y="1474"/>
                  </a:lnTo>
                  <a:lnTo>
                    <a:pt x="2664" y="1470"/>
                  </a:lnTo>
                  <a:lnTo>
                    <a:pt x="2578" y="1466"/>
                  </a:lnTo>
                  <a:lnTo>
                    <a:pt x="2490" y="1460"/>
                  </a:lnTo>
                  <a:lnTo>
                    <a:pt x="2402" y="1454"/>
                  </a:lnTo>
                  <a:lnTo>
                    <a:pt x="2312" y="1444"/>
                  </a:lnTo>
                  <a:lnTo>
                    <a:pt x="2222" y="1434"/>
                  </a:lnTo>
                  <a:lnTo>
                    <a:pt x="2132" y="1422"/>
                  </a:lnTo>
                  <a:lnTo>
                    <a:pt x="2040" y="1408"/>
                  </a:lnTo>
                  <a:lnTo>
                    <a:pt x="1948" y="1394"/>
                  </a:lnTo>
                  <a:lnTo>
                    <a:pt x="1858" y="1376"/>
                  </a:lnTo>
                  <a:lnTo>
                    <a:pt x="1766" y="1358"/>
                  </a:lnTo>
                  <a:lnTo>
                    <a:pt x="1676" y="1340"/>
                  </a:lnTo>
                  <a:lnTo>
                    <a:pt x="1586" y="1318"/>
                  </a:lnTo>
                  <a:lnTo>
                    <a:pt x="1496" y="1296"/>
                  </a:lnTo>
                  <a:lnTo>
                    <a:pt x="1408" y="1272"/>
                  </a:lnTo>
                  <a:lnTo>
                    <a:pt x="1320" y="1246"/>
                  </a:lnTo>
                  <a:lnTo>
                    <a:pt x="1234" y="1218"/>
                  </a:lnTo>
                  <a:lnTo>
                    <a:pt x="1148" y="1190"/>
                  </a:lnTo>
                  <a:lnTo>
                    <a:pt x="1066" y="1160"/>
                  </a:lnTo>
                  <a:lnTo>
                    <a:pt x="984" y="1128"/>
                  </a:lnTo>
                  <a:lnTo>
                    <a:pt x="904" y="1096"/>
                  </a:lnTo>
                  <a:lnTo>
                    <a:pt x="828" y="1062"/>
                  </a:lnTo>
                  <a:lnTo>
                    <a:pt x="752" y="1026"/>
                  </a:lnTo>
                  <a:lnTo>
                    <a:pt x="680" y="990"/>
                  </a:lnTo>
                  <a:lnTo>
                    <a:pt x="610" y="950"/>
                  </a:lnTo>
                  <a:lnTo>
                    <a:pt x="542" y="910"/>
                  </a:lnTo>
                  <a:lnTo>
                    <a:pt x="478" y="870"/>
                  </a:lnTo>
                  <a:lnTo>
                    <a:pt x="418" y="828"/>
                  </a:lnTo>
                  <a:lnTo>
                    <a:pt x="360" y="784"/>
                  </a:lnTo>
                  <a:lnTo>
                    <a:pt x="306" y="738"/>
                  </a:lnTo>
                  <a:lnTo>
                    <a:pt x="256" y="692"/>
                  </a:lnTo>
                  <a:lnTo>
                    <a:pt x="210" y="644"/>
                  </a:lnTo>
                  <a:lnTo>
                    <a:pt x="168" y="594"/>
                  </a:lnTo>
                  <a:lnTo>
                    <a:pt x="130" y="544"/>
                  </a:lnTo>
                  <a:lnTo>
                    <a:pt x="96" y="492"/>
                  </a:lnTo>
                  <a:lnTo>
                    <a:pt x="68" y="438"/>
                  </a:lnTo>
                  <a:lnTo>
                    <a:pt x="56" y="412"/>
                  </a:lnTo>
                  <a:lnTo>
                    <a:pt x="44" y="384"/>
                  </a:lnTo>
                  <a:lnTo>
                    <a:pt x="34" y="356"/>
                  </a:lnTo>
                  <a:lnTo>
                    <a:pt x="26" y="328"/>
                  </a:lnTo>
                  <a:lnTo>
                    <a:pt x="18" y="300"/>
                  </a:lnTo>
                  <a:lnTo>
                    <a:pt x="12" y="272"/>
                  </a:lnTo>
                  <a:lnTo>
                    <a:pt x="6" y="242"/>
                  </a:lnTo>
                  <a:lnTo>
                    <a:pt x="4" y="212"/>
                  </a:lnTo>
                  <a:lnTo>
                    <a:pt x="2" y="184"/>
                  </a:lnTo>
                  <a:lnTo>
                    <a:pt x="0" y="154"/>
                  </a:lnTo>
                  <a:lnTo>
                    <a:pt x="0" y="0"/>
                  </a:lnTo>
                  <a:lnTo>
                    <a:pt x="0" y="0"/>
                  </a:lnTo>
                  <a:lnTo>
                    <a:pt x="2" y="30"/>
                  </a:lnTo>
                  <a:lnTo>
                    <a:pt x="4" y="60"/>
                  </a:lnTo>
                  <a:lnTo>
                    <a:pt x="6" y="88"/>
                  </a:lnTo>
                  <a:lnTo>
                    <a:pt x="12" y="118"/>
                  </a:lnTo>
                  <a:lnTo>
                    <a:pt x="18" y="146"/>
                  </a:lnTo>
                  <a:lnTo>
                    <a:pt x="26" y="174"/>
                  </a:lnTo>
                  <a:lnTo>
                    <a:pt x="34" y="202"/>
                  </a:lnTo>
                  <a:lnTo>
                    <a:pt x="44" y="230"/>
                  </a:lnTo>
                  <a:lnTo>
                    <a:pt x="56" y="258"/>
                  </a:lnTo>
                  <a:lnTo>
                    <a:pt x="68" y="286"/>
                  </a:lnTo>
                  <a:lnTo>
                    <a:pt x="96" y="338"/>
                  </a:lnTo>
                  <a:lnTo>
                    <a:pt x="130" y="390"/>
                  </a:lnTo>
                  <a:lnTo>
                    <a:pt x="168" y="440"/>
                  </a:lnTo>
                  <a:lnTo>
                    <a:pt x="210" y="490"/>
                  </a:lnTo>
                  <a:lnTo>
                    <a:pt x="256" y="538"/>
                  </a:lnTo>
                  <a:lnTo>
                    <a:pt x="306" y="584"/>
                  </a:lnTo>
                  <a:lnTo>
                    <a:pt x="360" y="630"/>
                  </a:lnTo>
                  <a:lnTo>
                    <a:pt x="418" y="674"/>
                  </a:lnTo>
                  <a:lnTo>
                    <a:pt x="478" y="716"/>
                  </a:lnTo>
                  <a:lnTo>
                    <a:pt x="542" y="758"/>
                  </a:lnTo>
                  <a:lnTo>
                    <a:pt x="610" y="798"/>
                  </a:lnTo>
                  <a:lnTo>
                    <a:pt x="680" y="836"/>
                  </a:lnTo>
                  <a:lnTo>
                    <a:pt x="752" y="872"/>
                  </a:lnTo>
                  <a:lnTo>
                    <a:pt x="828" y="908"/>
                  </a:lnTo>
                  <a:lnTo>
                    <a:pt x="904" y="942"/>
                  </a:lnTo>
                  <a:lnTo>
                    <a:pt x="984" y="976"/>
                  </a:lnTo>
                  <a:lnTo>
                    <a:pt x="1066" y="1006"/>
                  </a:lnTo>
                  <a:lnTo>
                    <a:pt x="1148" y="1036"/>
                  </a:lnTo>
                  <a:lnTo>
                    <a:pt x="1234" y="1066"/>
                  </a:lnTo>
                  <a:lnTo>
                    <a:pt x="1320" y="1092"/>
                  </a:lnTo>
                  <a:lnTo>
                    <a:pt x="1408" y="1118"/>
                  </a:lnTo>
                  <a:lnTo>
                    <a:pt x="1496" y="1142"/>
                  </a:lnTo>
                  <a:lnTo>
                    <a:pt x="1586" y="1164"/>
                  </a:lnTo>
                  <a:lnTo>
                    <a:pt x="1676" y="1186"/>
                  </a:lnTo>
                  <a:lnTo>
                    <a:pt x="1766" y="1206"/>
                  </a:lnTo>
                  <a:lnTo>
                    <a:pt x="1858" y="1224"/>
                  </a:lnTo>
                  <a:lnTo>
                    <a:pt x="1948" y="1240"/>
                  </a:lnTo>
                  <a:lnTo>
                    <a:pt x="2040" y="1256"/>
                  </a:lnTo>
                  <a:lnTo>
                    <a:pt x="2132" y="1268"/>
                  </a:lnTo>
                  <a:lnTo>
                    <a:pt x="2222" y="1280"/>
                  </a:lnTo>
                  <a:lnTo>
                    <a:pt x="2312" y="1292"/>
                  </a:lnTo>
                  <a:lnTo>
                    <a:pt x="2402" y="1300"/>
                  </a:lnTo>
                  <a:lnTo>
                    <a:pt x="2490" y="1308"/>
                  </a:lnTo>
                  <a:lnTo>
                    <a:pt x="2578" y="1314"/>
                  </a:lnTo>
                  <a:lnTo>
                    <a:pt x="2664" y="1318"/>
                  </a:lnTo>
                  <a:lnTo>
                    <a:pt x="2750" y="1320"/>
                  </a:lnTo>
                  <a:lnTo>
                    <a:pt x="2832" y="1320"/>
                  </a:lnTo>
                  <a:lnTo>
                    <a:pt x="2914" y="1320"/>
                  </a:lnTo>
                  <a:lnTo>
                    <a:pt x="2994" y="1318"/>
                  </a:lnTo>
                  <a:lnTo>
                    <a:pt x="3070" y="1314"/>
                  </a:lnTo>
                  <a:lnTo>
                    <a:pt x="3146" y="1308"/>
                  </a:lnTo>
                  <a:lnTo>
                    <a:pt x="3218" y="1302"/>
                  </a:lnTo>
                  <a:lnTo>
                    <a:pt x="3288" y="1292"/>
                  </a:lnTo>
                  <a:lnTo>
                    <a:pt x="3356" y="1282"/>
                  </a:lnTo>
                  <a:lnTo>
                    <a:pt x="3420" y="1270"/>
                  </a:lnTo>
                  <a:lnTo>
                    <a:pt x="3480" y="1256"/>
                  </a:lnTo>
                  <a:lnTo>
                    <a:pt x="3538" y="1240"/>
                  </a:lnTo>
                  <a:lnTo>
                    <a:pt x="3592" y="1224"/>
                  </a:lnTo>
                  <a:lnTo>
                    <a:pt x="3642" y="1204"/>
                  </a:lnTo>
                  <a:lnTo>
                    <a:pt x="3688" y="1184"/>
                  </a:lnTo>
                  <a:lnTo>
                    <a:pt x="3730" y="1162"/>
                  </a:lnTo>
                  <a:lnTo>
                    <a:pt x="3768" y="1138"/>
                  </a:lnTo>
                  <a:lnTo>
                    <a:pt x="3800" y="1112"/>
                  </a:lnTo>
                  <a:lnTo>
                    <a:pt x="3830" y="1084"/>
                  </a:lnTo>
                  <a:lnTo>
                    <a:pt x="3842" y="1070"/>
                  </a:lnTo>
                  <a:lnTo>
                    <a:pt x="3854" y="1054"/>
                  </a:lnTo>
                  <a:lnTo>
                    <a:pt x="3864" y="1038"/>
                  </a:lnTo>
                  <a:lnTo>
                    <a:pt x="3872" y="1024"/>
                  </a:lnTo>
                  <a:lnTo>
                    <a:pt x="3880" y="1006"/>
                  </a:lnTo>
                  <a:lnTo>
                    <a:pt x="3886" y="990"/>
                  </a:lnTo>
                  <a:lnTo>
                    <a:pt x="3890" y="974"/>
                  </a:lnTo>
                  <a:lnTo>
                    <a:pt x="3894" y="956"/>
                  </a:lnTo>
                  <a:lnTo>
                    <a:pt x="3896" y="938"/>
                  </a:lnTo>
                  <a:lnTo>
                    <a:pt x="3898" y="918"/>
                  </a:lnTo>
                  <a:lnTo>
                    <a:pt x="3898" y="1072"/>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1200" b="1" dirty="0">
                <a:solidFill>
                  <a:prstClr val="white"/>
                </a:solidFill>
                <a:effectLst>
                  <a:outerShdw blurRad="38100" dist="38100" dir="2700000" algn="tl">
                    <a:srgbClr val="000000">
                      <a:alpha val="43137"/>
                    </a:srgbClr>
                  </a:outerShdw>
                </a:effectLst>
                <a:latin typeface="Arial Narrow" pitchFamily="112" charset="0"/>
              </a:endParaRPr>
            </a:p>
          </p:txBody>
        </p:sp>
        <p:sp>
          <p:nvSpPr>
            <p:cNvPr id="57" name="Freeform 11">
              <a:extLst>
                <a:ext uri="{FF2B5EF4-FFF2-40B4-BE49-F238E27FC236}">
                  <a16:creationId xmlns:a16="http://schemas.microsoft.com/office/drawing/2014/main" id="{2A9AF427-43B2-8C4E-B6B8-0EBBCC3E82B2}"/>
                </a:ext>
              </a:extLst>
            </p:cNvPr>
            <p:cNvSpPr>
              <a:spLocks/>
            </p:cNvSpPr>
            <p:nvPr/>
          </p:nvSpPr>
          <p:spPr bwMode="auto">
            <a:xfrm>
              <a:off x="1059549" y="-953922"/>
              <a:ext cx="5433366" cy="2054586"/>
            </a:xfrm>
            <a:custGeom>
              <a:avLst/>
              <a:gdLst/>
              <a:ahLst/>
              <a:cxnLst>
                <a:cxn ang="0">
                  <a:pos x="3896" y="1090"/>
                </a:cxn>
                <a:cxn ang="0">
                  <a:pos x="3886" y="1144"/>
                </a:cxn>
                <a:cxn ang="0">
                  <a:pos x="3864" y="1192"/>
                </a:cxn>
                <a:cxn ang="0">
                  <a:pos x="3830" y="1238"/>
                </a:cxn>
                <a:cxn ang="0">
                  <a:pos x="3730" y="1314"/>
                </a:cxn>
                <a:cxn ang="0">
                  <a:pos x="3592" y="1376"/>
                </a:cxn>
                <a:cxn ang="0">
                  <a:pos x="3420" y="1424"/>
                </a:cxn>
                <a:cxn ang="0">
                  <a:pos x="3218" y="1454"/>
                </a:cxn>
                <a:cxn ang="0">
                  <a:pos x="2994" y="1472"/>
                </a:cxn>
                <a:cxn ang="0">
                  <a:pos x="2750" y="1474"/>
                </a:cxn>
                <a:cxn ang="0">
                  <a:pos x="2490" y="1460"/>
                </a:cxn>
                <a:cxn ang="0">
                  <a:pos x="2222" y="1434"/>
                </a:cxn>
                <a:cxn ang="0">
                  <a:pos x="1948" y="1394"/>
                </a:cxn>
                <a:cxn ang="0">
                  <a:pos x="1676" y="1340"/>
                </a:cxn>
                <a:cxn ang="0">
                  <a:pos x="1408" y="1272"/>
                </a:cxn>
                <a:cxn ang="0">
                  <a:pos x="1148" y="1190"/>
                </a:cxn>
                <a:cxn ang="0">
                  <a:pos x="904" y="1096"/>
                </a:cxn>
                <a:cxn ang="0">
                  <a:pos x="680" y="990"/>
                </a:cxn>
                <a:cxn ang="0">
                  <a:pos x="478" y="870"/>
                </a:cxn>
                <a:cxn ang="0">
                  <a:pos x="306" y="738"/>
                </a:cxn>
                <a:cxn ang="0">
                  <a:pos x="168" y="594"/>
                </a:cxn>
                <a:cxn ang="0">
                  <a:pos x="68" y="438"/>
                </a:cxn>
                <a:cxn ang="0">
                  <a:pos x="34" y="356"/>
                </a:cxn>
                <a:cxn ang="0">
                  <a:pos x="12" y="272"/>
                </a:cxn>
                <a:cxn ang="0">
                  <a:pos x="2" y="184"/>
                </a:cxn>
                <a:cxn ang="0">
                  <a:pos x="0" y="0"/>
                </a:cxn>
                <a:cxn ang="0">
                  <a:pos x="6" y="88"/>
                </a:cxn>
                <a:cxn ang="0">
                  <a:pos x="26" y="174"/>
                </a:cxn>
                <a:cxn ang="0">
                  <a:pos x="56" y="258"/>
                </a:cxn>
                <a:cxn ang="0">
                  <a:pos x="130" y="390"/>
                </a:cxn>
                <a:cxn ang="0">
                  <a:pos x="256" y="538"/>
                </a:cxn>
                <a:cxn ang="0">
                  <a:pos x="418" y="674"/>
                </a:cxn>
                <a:cxn ang="0">
                  <a:pos x="610" y="798"/>
                </a:cxn>
                <a:cxn ang="0">
                  <a:pos x="828" y="908"/>
                </a:cxn>
                <a:cxn ang="0">
                  <a:pos x="1066" y="1006"/>
                </a:cxn>
                <a:cxn ang="0">
                  <a:pos x="1320" y="1092"/>
                </a:cxn>
                <a:cxn ang="0">
                  <a:pos x="1586" y="1164"/>
                </a:cxn>
                <a:cxn ang="0">
                  <a:pos x="1858" y="1224"/>
                </a:cxn>
                <a:cxn ang="0">
                  <a:pos x="2132" y="1268"/>
                </a:cxn>
                <a:cxn ang="0">
                  <a:pos x="2402" y="1300"/>
                </a:cxn>
                <a:cxn ang="0">
                  <a:pos x="2664" y="1318"/>
                </a:cxn>
                <a:cxn ang="0">
                  <a:pos x="2914" y="1320"/>
                </a:cxn>
                <a:cxn ang="0">
                  <a:pos x="3146" y="1308"/>
                </a:cxn>
                <a:cxn ang="0">
                  <a:pos x="3356" y="1282"/>
                </a:cxn>
                <a:cxn ang="0">
                  <a:pos x="3538" y="1240"/>
                </a:cxn>
                <a:cxn ang="0">
                  <a:pos x="3688" y="1184"/>
                </a:cxn>
                <a:cxn ang="0">
                  <a:pos x="3800" y="1112"/>
                </a:cxn>
                <a:cxn ang="0">
                  <a:pos x="3854" y="1054"/>
                </a:cxn>
                <a:cxn ang="0">
                  <a:pos x="3880" y="1006"/>
                </a:cxn>
                <a:cxn ang="0">
                  <a:pos x="3894" y="956"/>
                </a:cxn>
                <a:cxn ang="0">
                  <a:pos x="3898" y="1072"/>
                </a:cxn>
              </a:cxnLst>
              <a:rect l="0" t="0" r="r" b="b"/>
              <a:pathLst>
                <a:path w="3898" h="1474">
                  <a:moveTo>
                    <a:pt x="3898" y="1072"/>
                  </a:moveTo>
                  <a:lnTo>
                    <a:pt x="3898" y="1072"/>
                  </a:lnTo>
                  <a:lnTo>
                    <a:pt x="3896" y="1090"/>
                  </a:lnTo>
                  <a:lnTo>
                    <a:pt x="3894" y="1108"/>
                  </a:lnTo>
                  <a:lnTo>
                    <a:pt x="3890" y="1126"/>
                  </a:lnTo>
                  <a:lnTo>
                    <a:pt x="3886" y="1144"/>
                  </a:lnTo>
                  <a:lnTo>
                    <a:pt x="3880" y="1160"/>
                  </a:lnTo>
                  <a:lnTo>
                    <a:pt x="3872" y="1176"/>
                  </a:lnTo>
                  <a:lnTo>
                    <a:pt x="3864" y="1192"/>
                  </a:lnTo>
                  <a:lnTo>
                    <a:pt x="3854" y="1208"/>
                  </a:lnTo>
                  <a:lnTo>
                    <a:pt x="3842" y="1222"/>
                  </a:lnTo>
                  <a:lnTo>
                    <a:pt x="3830" y="1238"/>
                  </a:lnTo>
                  <a:lnTo>
                    <a:pt x="3800" y="1264"/>
                  </a:lnTo>
                  <a:lnTo>
                    <a:pt x="3768" y="1290"/>
                  </a:lnTo>
                  <a:lnTo>
                    <a:pt x="3730" y="1314"/>
                  </a:lnTo>
                  <a:lnTo>
                    <a:pt x="3688" y="1338"/>
                  </a:lnTo>
                  <a:lnTo>
                    <a:pt x="3642" y="1358"/>
                  </a:lnTo>
                  <a:lnTo>
                    <a:pt x="3592" y="1376"/>
                  </a:lnTo>
                  <a:lnTo>
                    <a:pt x="3538" y="1394"/>
                  </a:lnTo>
                  <a:lnTo>
                    <a:pt x="3480" y="1410"/>
                  </a:lnTo>
                  <a:lnTo>
                    <a:pt x="3420" y="1424"/>
                  </a:lnTo>
                  <a:lnTo>
                    <a:pt x="3356" y="1436"/>
                  </a:lnTo>
                  <a:lnTo>
                    <a:pt x="3288" y="1446"/>
                  </a:lnTo>
                  <a:lnTo>
                    <a:pt x="3218" y="1454"/>
                  </a:lnTo>
                  <a:lnTo>
                    <a:pt x="3146" y="1462"/>
                  </a:lnTo>
                  <a:lnTo>
                    <a:pt x="3070" y="1468"/>
                  </a:lnTo>
                  <a:lnTo>
                    <a:pt x="2994" y="1472"/>
                  </a:lnTo>
                  <a:lnTo>
                    <a:pt x="2914" y="1474"/>
                  </a:lnTo>
                  <a:lnTo>
                    <a:pt x="2832" y="1474"/>
                  </a:lnTo>
                  <a:lnTo>
                    <a:pt x="2750" y="1474"/>
                  </a:lnTo>
                  <a:lnTo>
                    <a:pt x="2664" y="1470"/>
                  </a:lnTo>
                  <a:lnTo>
                    <a:pt x="2578" y="1466"/>
                  </a:lnTo>
                  <a:lnTo>
                    <a:pt x="2490" y="1460"/>
                  </a:lnTo>
                  <a:lnTo>
                    <a:pt x="2402" y="1454"/>
                  </a:lnTo>
                  <a:lnTo>
                    <a:pt x="2312" y="1444"/>
                  </a:lnTo>
                  <a:lnTo>
                    <a:pt x="2222" y="1434"/>
                  </a:lnTo>
                  <a:lnTo>
                    <a:pt x="2132" y="1422"/>
                  </a:lnTo>
                  <a:lnTo>
                    <a:pt x="2040" y="1408"/>
                  </a:lnTo>
                  <a:lnTo>
                    <a:pt x="1948" y="1394"/>
                  </a:lnTo>
                  <a:lnTo>
                    <a:pt x="1858" y="1376"/>
                  </a:lnTo>
                  <a:lnTo>
                    <a:pt x="1766" y="1358"/>
                  </a:lnTo>
                  <a:lnTo>
                    <a:pt x="1676" y="1340"/>
                  </a:lnTo>
                  <a:lnTo>
                    <a:pt x="1586" y="1318"/>
                  </a:lnTo>
                  <a:lnTo>
                    <a:pt x="1496" y="1296"/>
                  </a:lnTo>
                  <a:lnTo>
                    <a:pt x="1408" y="1272"/>
                  </a:lnTo>
                  <a:lnTo>
                    <a:pt x="1320" y="1246"/>
                  </a:lnTo>
                  <a:lnTo>
                    <a:pt x="1234" y="1218"/>
                  </a:lnTo>
                  <a:lnTo>
                    <a:pt x="1148" y="1190"/>
                  </a:lnTo>
                  <a:lnTo>
                    <a:pt x="1066" y="1160"/>
                  </a:lnTo>
                  <a:lnTo>
                    <a:pt x="984" y="1128"/>
                  </a:lnTo>
                  <a:lnTo>
                    <a:pt x="904" y="1096"/>
                  </a:lnTo>
                  <a:lnTo>
                    <a:pt x="828" y="1062"/>
                  </a:lnTo>
                  <a:lnTo>
                    <a:pt x="752" y="1026"/>
                  </a:lnTo>
                  <a:lnTo>
                    <a:pt x="680" y="990"/>
                  </a:lnTo>
                  <a:lnTo>
                    <a:pt x="610" y="950"/>
                  </a:lnTo>
                  <a:lnTo>
                    <a:pt x="542" y="910"/>
                  </a:lnTo>
                  <a:lnTo>
                    <a:pt x="478" y="870"/>
                  </a:lnTo>
                  <a:lnTo>
                    <a:pt x="418" y="828"/>
                  </a:lnTo>
                  <a:lnTo>
                    <a:pt x="360" y="784"/>
                  </a:lnTo>
                  <a:lnTo>
                    <a:pt x="306" y="738"/>
                  </a:lnTo>
                  <a:lnTo>
                    <a:pt x="256" y="692"/>
                  </a:lnTo>
                  <a:lnTo>
                    <a:pt x="210" y="644"/>
                  </a:lnTo>
                  <a:lnTo>
                    <a:pt x="168" y="594"/>
                  </a:lnTo>
                  <a:lnTo>
                    <a:pt x="130" y="544"/>
                  </a:lnTo>
                  <a:lnTo>
                    <a:pt x="96" y="492"/>
                  </a:lnTo>
                  <a:lnTo>
                    <a:pt x="68" y="438"/>
                  </a:lnTo>
                  <a:lnTo>
                    <a:pt x="56" y="412"/>
                  </a:lnTo>
                  <a:lnTo>
                    <a:pt x="44" y="384"/>
                  </a:lnTo>
                  <a:lnTo>
                    <a:pt x="34" y="356"/>
                  </a:lnTo>
                  <a:lnTo>
                    <a:pt x="26" y="328"/>
                  </a:lnTo>
                  <a:lnTo>
                    <a:pt x="18" y="300"/>
                  </a:lnTo>
                  <a:lnTo>
                    <a:pt x="12" y="272"/>
                  </a:lnTo>
                  <a:lnTo>
                    <a:pt x="6" y="242"/>
                  </a:lnTo>
                  <a:lnTo>
                    <a:pt x="4" y="212"/>
                  </a:lnTo>
                  <a:lnTo>
                    <a:pt x="2" y="184"/>
                  </a:lnTo>
                  <a:lnTo>
                    <a:pt x="0" y="154"/>
                  </a:lnTo>
                  <a:lnTo>
                    <a:pt x="0" y="0"/>
                  </a:lnTo>
                  <a:lnTo>
                    <a:pt x="0" y="0"/>
                  </a:lnTo>
                  <a:lnTo>
                    <a:pt x="2" y="30"/>
                  </a:lnTo>
                  <a:lnTo>
                    <a:pt x="4" y="60"/>
                  </a:lnTo>
                  <a:lnTo>
                    <a:pt x="6" y="88"/>
                  </a:lnTo>
                  <a:lnTo>
                    <a:pt x="12" y="118"/>
                  </a:lnTo>
                  <a:lnTo>
                    <a:pt x="18" y="146"/>
                  </a:lnTo>
                  <a:lnTo>
                    <a:pt x="26" y="174"/>
                  </a:lnTo>
                  <a:lnTo>
                    <a:pt x="34" y="202"/>
                  </a:lnTo>
                  <a:lnTo>
                    <a:pt x="44" y="230"/>
                  </a:lnTo>
                  <a:lnTo>
                    <a:pt x="56" y="258"/>
                  </a:lnTo>
                  <a:lnTo>
                    <a:pt x="68" y="286"/>
                  </a:lnTo>
                  <a:lnTo>
                    <a:pt x="96" y="338"/>
                  </a:lnTo>
                  <a:lnTo>
                    <a:pt x="130" y="390"/>
                  </a:lnTo>
                  <a:lnTo>
                    <a:pt x="168" y="440"/>
                  </a:lnTo>
                  <a:lnTo>
                    <a:pt x="210" y="490"/>
                  </a:lnTo>
                  <a:lnTo>
                    <a:pt x="256" y="538"/>
                  </a:lnTo>
                  <a:lnTo>
                    <a:pt x="306" y="584"/>
                  </a:lnTo>
                  <a:lnTo>
                    <a:pt x="360" y="630"/>
                  </a:lnTo>
                  <a:lnTo>
                    <a:pt x="418" y="674"/>
                  </a:lnTo>
                  <a:lnTo>
                    <a:pt x="478" y="716"/>
                  </a:lnTo>
                  <a:lnTo>
                    <a:pt x="542" y="758"/>
                  </a:lnTo>
                  <a:lnTo>
                    <a:pt x="610" y="798"/>
                  </a:lnTo>
                  <a:lnTo>
                    <a:pt x="680" y="836"/>
                  </a:lnTo>
                  <a:lnTo>
                    <a:pt x="752" y="872"/>
                  </a:lnTo>
                  <a:lnTo>
                    <a:pt x="828" y="908"/>
                  </a:lnTo>
                  <a:lnTo>
                    <a:pt x="904" y="942"/>
                  </a:lnTo>
                  <a:lnTo>
                    <a:pt x="984" y="976"/>
                  </a:lnTo>
                  <a:lnTo>
                    <a:pt x="1066" y="1006"/>
                  </a:lnTo>
                  <a:lnTo>
                    <a:pt x="1148" y="1036"/>
                  </a:lnTo>
                  <a:lnTo>
                    <a:pt x="1234" y="1066"/>
                  </a:lnTo>
                  <a:lnTo>
                    <a:pt x="1320" y="1092"/>
                  </a:lnTo>
                  <a:lnTo>
                    <a:pt x="1408" y="1118"/>
                  </a:lnTo>
                  <a:lnTo>
                    <a:pt x="1496" y="1142"/>
                  </a:lnTo>
                  <a:lnTo>
                    <a:pt x="1586" y="1164"/>
                  </a:lnTo>
                  <a:lnTo>
                    <a:pt x="1676" y="1186"/>
                  </a:lnTo>
                  <a:lnTo>
                    <a:pt x="1766" y="1206"/>
                  </a:lnTo>
                  <a:lnTo>
                    <a:pt x="1858" y="1224"/>
                  </a:lnTo>
                  <a:lnTo>
                    <a:pt x="1948" y="1240"/>
                  </a:lnTo>
                  <a:lnTo>
                    <a:pt x="2040" y="1256"/>
                  </a:lnTo>
                  <a:lnTo>
                    <a:pt x="2132" y="1268"/>
                  </a:lnTo>
                  <a:lnTo>
                    <a:pt x="2222" y="1280"/>
                  </a:lnTo>
                  <a:lnTo>
                    <a:pt x="2312" y="1292"/>
                  </a:lnTo>
                  <a:lnTo>
                    <a:pt x="2402" y="1300"/>
                  </a:lnTo>
                  <a:lnTo>
                    <a:pt x="2490" y="1308"/>
                  </a:lnTo>
                  <a:lnTo>
                    <a:pt x="2578" y="1314"/>
                  </a:lnTo>
                  <a:lnTo>
                    <a:pt x="2664" y="1318"/>
                  </a:lnTo>
                  <a:lnTo>
                    <a:pt x="2750" y="1320"/>
                  </a:lnTo>
                  <a:lnTo>
                    <a:pt x="2832" y="1320"/>
                  </a:lnTo>
                  <a:lnTo>
                    <a:pt x="2914" y="1320"/>
                  </a:lnTo>
                  <a:lnTo>
                    <a:pt x="2994" y="1318"/>
                  </a:lnTo>
                  <a:lnTo>
                    <a:pt x="3070" y="1314"/>
                  </a:lnTo>
                  <a:lnTo>
                    <a:pt x="3146" y="1308"/>
                  </a:lnTo>
                  <a:lnTo>
                    <a:pt x="3218" y="1302"/>
                  </a:lnTo>
                  <a:lnTo>
                    <a:pt x="3288" y="1292"/>
                  </a:lnTo>
                  <a:lnTo>
                    <a:pt x="3356" y="1282"/>
                  </a:lnTo>
                  <a:lnTo>
                    <a:pt x="3420" y="1270"/>
                  </a:lnTo>
                  <a:lnTo>
                    <a:pt x="3480" y="1256"/>
                  </a:lnTo>
                  <a:lnTo>
                    <a:pt x="3538" y="1240"/>
                  </a:lnTo>
                  <a:lnTo>
                    <a:pt x="3592" y="1224"/>
                  </a:lnTo>
                  <a:lnTo>
                    <a:pt x="3642" y="1204"/>
                  </a:lnTo>
                  <a:lnTo>
                    <a:pt x="3688" y="1184"/>
                  </a:lnTo>
                  <a:lnTo>
                    <a:pt x="3730" y="1162"/>
                  </a:lnTo>
                  <a:lnTo>
                    <a:pt x="3768" y="1138"/>
                  </a:lnTo>
                  <a:lnTo>
                    <a:pt x="3800" y="1112"/>
                  </a:lnTo>
                  <a:lnTo>
                    <a:pt x="3830" y="1084"/>
                  </a:lnTo>
                  <a:lnTo>
                    <a:pt x="3842" y="1070"/>
                  </a:lnTo>
                  <a:lnTo>
                    <a:pt x="3854" y="1054"/>
                  </a:lnTo>
                  <a:lnTo>
                    <a:pt x="3864" y="1038"/>
                  </a:lnTo>
                  <a:lnTo>
                    <a:pt x="3872" y="1024"/>
                  </a:lnTo>
                  <a:lnTo>
                    <a:pt x="3880" y="1006"/>
                  </a:lnTo>
                  <a:lnTo>
                    <a:pt x="3886" y="990"/>
                  </a:lnTo>
                  <a:lnTo>
                    <a:pt x="3890" y="974"/>
                  </a:lnTo>
                  <a:lnTo>
                    <a:pt x="3894" y="956"/>
                  </a:lnTo>
                  <a:lnTo>
                    <a:pt x="3896" y="938"/>
                  </a:lnTo>
                  <a:lnTo>
                    <a:pt x="3898" y="918"/>
                  </a:lnTo>
                  <a:lnTo>
                    <a:pt x="3898" y="1072"/>
                  </a:lnTo>
                  <a:close/>
                </a:path>
              </a:pathLst>
            </a:custGeom>
            <a:gradFill rotWithShape="0">
              <a:gsLst>
                <a:gs pos="0">
                  <a:schemeClr val="accent5">
                    <a:alpha val="1000"/>
                  </a:schemeClr>
                </a:gs>
                <a:gs pos="700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anchor="ctr"/>
            <a:lstStyle/>
            <a:p>
              <a:pPr algn="ctr">
                <a:lnSpc>
                  <a:spcPct val="85000"/>
                </a:lnSpc>
                <a:spcBef>
                  <a:spcPct val="20000"/>
                </a:spcBef>
                <a:defRPr/>
              </a:pPr>
              <a:endParaRPr lang="en-US" sz="1200" b="1" dirty="0">
                <a:solidFill>
                  <a:prstClr val="white"/>
                </a:solidFill>
                <a:effectLst>
                  <a:outerShdw blurRad="38100" dist="38100" dir="2700000" algn="tl">
                    <a:srgbClr val="000000">
                      <a:alpha val="43137"/>
                    </a:srgbClr>
                  </a:outerShdw>
                </a:effectLst>
                <a:latin typeface="Arial Narrow" pitchFamily="112" charset="0"/>
              </a:endParaRPr>
            </a:p>
          </p:txBody>
        </p:sp>
      </p:grpSp>
      <p:cxnSp>
        <p:nvCxnSpPr>
          <p:cNvPr id="66" name="Straight Connector 65">
            <a:extLst>
              <a:ext uri="{FF2B5EF4-FFF2-40B4-BE49-F238E27FC236}">
                <a16:creationId xmlns:a16="http://schemas.microsoft.com/office/drawing/2014/main" id="{467F9C39-00E7-C143-B4BA-467D4575D2C9}"/>
              </a:ext>
            </a:extLst>
          </p:cNvPr>
          <p:cNvCxnSpPr>
            <a:cxnSpLocks/>
          </p:cNvCxnSpPr>
          <p:nvPr userDrawn="1"/>
        </p:nvCxnSpPr>
        <p:spPr>
          <a:xfrm rot="10800000">
            <a:off x="5086815" y="3220514"/>
            <a:ext cx="431337" cy="963"/>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12D26640-2637-D645-A165-E61B3E760099}"/>
              </a:ext>
            </a:extLst>
          </p:cNvPr>
          <p:cNvCxnSpPr>
            <a:cxnSpLocks/>
          </p:cNvCxnSpPr>
          <p:nvPr userDrawn="1"/>
        </p:nvCxnSpPr>
        <p:spPr>
          <a:xfrm rot="10800000">
            <a:off x="4959813" y="3696764"/>
            <a:ext cx="431337" cy="963"/>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2F85A0B4-714E-6A49-90B5-21B60B7531A0}"/>
              </a:ext>
            </a:extLst>
          </p:cNvPr>
          <p:cNvCxnSpPr>
            <a:cxnSpLocks/>
          </p:cNvCxnSpPr>
          <p:nvPr userDrawn="1"/>
        </p:nvCxnSpPr>
        <p:spPr>
          <a:xfrm rot="10800000">
            <a:off x="4779441" y="4163294"/>
            <a:ext cx="431337" cy="963"/>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BFCE8581-DCA9-A640-AD9D-3643E60E4C22}"/>
              </a:ext>
            </a:extLst>
          </p:cNvPr>
          <p:cNvCxnSpPr>
            <a:cxnSpLocks/>
          </p:cNvCxnSpPr>
          <p:nvPr userDrawn="1"/>
        </p:nvCxnSpPr>
        <p:spPr>
          <a:xfrm rot="10800000">
            <a:off x="4586193" y="4592222"/>
            <a:ext cx="431337" cy="963"/>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647277F3-926E-1143-8D97-5181B60AC95B}"/>
              </a:ext>
            </a:extLst>
          </p:cNvPr>
          <p:cNvCxnSpPr>
            <a:cxnSpLocks/>
          </p:cNvCxnSpPr>
          <p:nvPr userDrawn="1"/>
        </p:nvCxnSpPr>
        <p:spPr>
          <a:xfrm rot="10800000">
            <a:off x="5277315" y="2658539"/>
            <a:ext cx="431337" cy="963"/>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B439E11E-8731-024F-9DE6-84A0AC665EE6}"/>
              </a:ext>
            </a:extLst>
          </p:cNvPr>
          <p:cNvCxnSpPr/>
          <p:nvPr userDrawn="1"/>
        </p:nvCxnSpPr>
        <p:spPr>
          <a:xfrm rot="10800000">
            <a:off x="5683713" y="1305989"/>
            <a:ext cx="431337" cy="963"/>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3526EA2E-5DC4-F546-8ED5-F56219383CC8}"/>
              </a:ext>
            </a:extLst>
          </p:cNvPr>
          <p:cNvCxnSpPr>
            <a:cxnSpLocks/>
          </p:cNvCxnSpPr>
          <p:nvPr userDrawn="1"/>
        </p:nvCxnSpPr>
        <p:spPr>
          <a:xfrm rot="10800000">
            <a:off x="5493213" y="2010839"/>
            <a:ext cx="431337" cy="963"/>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113" name="Content Placeholder 99">
            <a:extLst>
              <a:ext uri="{FF2B5EF4-FFF2-40B4-BE49-F238E27FC236}">
                <a16:creationId xmlns:a16="http://schemas.microsoft.com/office/drawing/2014/main" id="{07135D5A-1E3E-924F-A85C-1C4ED5926FD9}"/>
              </a:ext>
            </a:extLst>
          </p:cNvPr>
          <p:cNvSpPr>
            <a:spLocks noGrp="1"/>
          </p:cNvSpPr>
          <p:nvPr>
            <p:ph sz="quarter" idx="23"/>
          </p:nvPr>
        </p:nvSpPr>
        <p:spPr>
          <a:xfrm>
            <a:off x="3055915" y="4446746"/>
            <a:ext cx="1620920" cy="270272"/>
          </a:xfrm>
        </p:spPr>
        <p:txBody>
          <a:bodyPr>
            <a:normAutofit/>
          </a:bodyPr>
          <a:lstStyle>
            <a:lvl1pPr marL="0" indent="0" algn="ctr">
              <a:buNone/>
              <a:defRPr sz="900"/>
            </a:lvl1pPr>
          </a:lstStyle>
          <a:p>
            <a:pPr lvl="0"/>
            <a:r>
              <a:rPr lang="en-US"/>
              <a:t>Click to edit Master text styles</a:t>
            </a:r>
          </a:p>
        </p:txBody>
      </p:sp>
      <p:sp>
        <p:nvSpPr>
          <p:cNvPr id="112" name="Content Placeholder 99">
            <a:extLst>
              <a:ext uri="{FF2B5EF4-FFF2-40B4-BE49-F238E27FC236}">
                <a16:creationId xmlns:a16="http://schemas.microsoft.com/office/drawing/2014/main" id="{AFE6BE2D-BC54-314D-99E4-B5B743994C90}"/>
              </a:ext>
            </a:extLst>
          </p:cNvPr>
          <p:cNvSpPr>
            <a:spLocks noGrp="1"/>
          </p:cNvSpPr>
          <p:nvPr>
            <p:ph sz="quarter" idx="22"/>
          </p:nvPr>
        </p:nvSpPr>
        <p:spPr>
          <a:xfrm>
            <a:off x="3055915" y="4030672"/>
            <a:ext cx="1620920" cy="270272"/>
          </a:xfrm>
        </p:spPr>
        <p:txBody>
          <a:bodyPr>
            <a:normAutofit/>
          </a:bodyPr>
          <a:lstStyle>
            <a:lvl1pPr marL="0" indent="0" algn="ctr">
              <a:buNone/>
              <a:defRPr sz="900"/>
            </a:lvl1pPr>
          </a:lstStyle>
          <a:p>
            <a:pPr lvl="0"/>
            <a:r>
              <a:rPr lang="en-US"/>
              <a:t>Click to edit Master text styles</a:t>
            </a:r>
          </a:p>
        </p:txBody>
      </p:sp>
      <p:sp>
        <p:nvSpPr>
          <p:cNvPr id="111" name="Content Placeholder 99">
            <a:extLst>
              <a:ext uri="{FF2B5EF4-FFF2-40B4-BE49-F238E27FC236}">
                <a16:creationId xmlns:a16="http://schemas.microsoft.com/office/drawing/2014/main" id="{48191D6A-0E11-514B-ACC7-59CC8A8F36D9}"/>
              </a:ext>
            </a:extLst>
          </p:cNvPr>
          <p:cNvSpPr>
            <a:spLocks noGrp="1"/>
          </p:cNvSpPr>
          <p:nvPr>
            <p:ph sz="quarter" idx="21"/>
          </p:nvPr>
        </p:nvSpPr>
        <p:spPr>
          <a:xfrm>
            <a:off x="3033439" y="3597857"/>
            <a:ext cx="1620920" cy="270272"/>
          </a:xfrm>
        </p:spPr>
        <p:txBody>
          <a:bodyPr>
            <a:normAutofit/>
          </a:bodyPr>
          <a:lstStyle>
            <a:lvl1pPr marL="0" indent="0" algn="ctr">
              <a:buNone/>
              <a:defRPr sz="900"/>
            </a:lvl1pPr>
          </a:lstStyle>
          <a:p>
            <a:pPr lvl="0"/>
            <a:r>
              <a:rPr lang="en-US"/>
              <a:t>Click to edit Master text styles</a:t>
            </a:r>
          </a:p>
        </p:txBody>
      </p:sp>
      <p:sp>
        <p:nvSpPr>
          <p:cNvPr id="110" name="Content Placeholder 99">
            <a:extLst>
              <a:ext uri="{FF2B5EF4-FFF2-40B4-BE49-F238E27FC236}">
                <a16:creationId xmlns:a16="http://schemas.microsoft.com/office/drawing/2014/main" id="{084412E1-8DB7-114B-AC73-39D4B7B51B14}"/>
              </a:ext>
            </a:extLst>
          </p:cNvPr>
          <p:cNvSpPr>
            <a:spLocks noGrp="1"/>
          </p:cNvSpPr>
          <p:nvPr>
            <p:ph sz="quarter" idx="20"/>
          </p:nvPr>
        </p:nvSpPr>
        <p:spPr>
          <a:xfrm>
            <a:off x="3042382" y="3166278"/>
            <a:ext cx="1620920" cy="270272"/>
          </a:xfrm>
        </p:spPr>
        <p:txBody>
          <a:bodyPr>
            <a:normAutofit/>
          </a:bodyPr>
          <a:lstStyle>
            <a:lvl1pPr marL="0" indent="0" algn="ctr">
              <a:buNone/>
              <a:defRPr sz="975"/>
            </a:lvl1pPr>
          </a:lstStyle>
          <a:p>
            <a:pPr lvl="0"/>
            <a:r>
              <a:rPr lang="en-US"/>
              <a:t>Click to edit Master text styles</a:t>
            </a:r>
          </a:p>
        </p:txBody>
      </p:sp>
      <p:sp>
        <p:nvSpPr>
          <p:cNvPr id="109" name="Content Placeholder 99">
            <a:extLst>
              <a:ext uri="{FF2B5EF4-FFF2-40B4-BE49-F238E27FC236}">
                <a16:creationId xmlns:a16="http://schemas.microsoft.com/office/drawing/2014/main" id="{246BD6DF-76D2-3041-918B-80960F9D6494}"/>
              </a:ext>
            </a:extLst>
          </p:cNvPr>
          <p:cNvSpPr>
            <a:spLocks noGrp="1"/>
          </p:cNvSpPr>
          <p:nvPr>
            <p:ph sz="quarter" idx="19"/>
          </p:nvPr>
        </p:nvSpPr>
        <p:spPr>
          <a:xfrm>
            <a:off x="3042383" y="2584399"/>
            <a:ext cx="1620920" cy="270272"/>
          </a:xfrm>
        </p:spPr>
        <p:txBody>
          <a:bodyPr>
            <a:normAutofit/>
          </a:bodyPr>
          <a:lstStyle>
            <a:lvl1pPr marL="0" indent="0" algn="ctr">
              <a:buNone/>
              <a:defRPr sz="1050"/>
            </a:lvl1pPr>
          </a:lstStyle>
          <a:p>
            <a:pPr lvl="0"/>
            <a:r>
              <a:rPr lang="en-US"/>
              <a:t>Click to edit Master text styles</a:t>
            </a:r>
          </a:p>
        </p:txBody>
      </p:sp>
      <p:sp>
        <p:nvSpPr>
          <p:cNvPr id="108" name="Content Placeholder 99">
            <a:extLst>
              <a:ext uri="{FF2B5EF4-FFF2-40B4-BE49-F238E27FC236}">
                <a16:creationId xmlns:a16="http://schemas.microsoft.com/office/drawing/2014/main" id="{63571204-23B9-DF41-873B-825FA67608DF}"/>
              </a:ext>
            </a:extLst>
          </p:cNvPr>
          <p:cNvSpPr>
            <a:spLocks noGrp="1"/>
          </p:cNvSpPr>
          <p:nvPr>
            <p:ph sz="quarter" idx="18"/>
          </p:nvPr>
        </p:nvSpPr>
        <p:spPr>
          <a:xfrm>
            <a:off x="3006858" y="1932614"/>
            <a:ext cx="1620920" cy="270272"/>
          </a:xfrm>
        </p:spPr>
        <p:txBody>
          <a:bodyPr>
            <a:normAutofit/>
          </a:bodyPr>
          <a:lstStyle>
            <a:lvl1pPr marL="0" indent="0" algn="ctr">
              <a:buNone/>
              <a:defRPr sz="1050"/>
            </a:lvl1pPr>
          </a:lstStyle>
          <a:p>
            <a:pPr lvl="0"/>
            <a:r>
              <a:rPr lang="en-US"/>
              <a:t>Click to edit Master text styles</a:t>
            </a:r>
          </a:p>
        </p:txBody>
      </p:sp>
      <p:sp>
        <p:nvSpPr>
          <p:cNvPr id="107" name="Content Placeholder 99">
            <a:extLst>
              <a:ext uri="{FF2B5EF4-FFF2-40B4-BE49-F238E27FC236}">
                <a16:creationId xmlns:a16="http://schemas.microsoft.com/office/drawing/2014/main" id="{BF695F12-CF4C-C341-AC70-E6EF3FFAD927}"/>
              </a:ext>
            </a:extLst>
          </p:cNvPr>
          <p:cNvSpPr>
            <a:spLocks noGrp="1"/>
          </p:cNvSpPr>
          <p:nvPr>
            <p:ph sz="quarter" idx="17"/>
          </p:nvPr>
        </p:nvSpPr>
        <p:spPr>
          <a:xfrm>
            <a:off x="2975128" y="1173284"/>
            <a:ext cx="1620920" cy="270272"/>
          </a:xfrm>
        </p:spPr>
        <p:txBody>
          <a:bodyPr>
            <a:normAutofit/>
          </a:bodyPr>
          <a:lstStyle>
            <a:lvl1pPr marL="0" indent="0" algn="ctr">
              <a:buNone/>
              <a:defRPr sz="1050"/>
            </a:lvl1pPr>
          </a:lstStyle>
          <a:p>
            <a:pPr lvl="0"/>
            <a:r>
              <a:rPr lang="en-US"/>
              <a:t>Click to edit Master text styles</a:t>
            </a:r>
          </a:p>
        </p:txBody>
      </p:sp>
      <p:sp>
        <p:nvSpPr>
          <p:cNvPr id="98" name="Title 97">
            <a:extLst>
              <a:ext uri="{FF2B5EF4-FFF2-40B4-BE49-F238E27FC236}">
                <a16:creationId xmlns:a16="http://schemas.microsoft.com/office/drawing/2014/main" id="{88647652-E78F-5445-B72D-4CF67DE9CF41}"/>
              </a:ext>
            </a:extLst>
          </p:cNvPr>
          <p:cNvSpPr>
            <a:spLocks noGrp="1"/>
          </p:cNvSpPr>
          <p:nvPr>
            <p:ph type="title"/>
          </p:nvPr>
        </p:nvSpPr>
        <p:spPr>
          <a:xfrm>
            <a:off x="114300" y="74212"/>
            <a:ext cx="8915400" cy="634685"/>
          </a:xfrm>
        </p:spPr>
        <p:txBody>
          <a:bodyPr>
            <a:normAutofit/>
          </a:bodyPr>
          <a:lstStyle>
            <a:lvl1pPr>
              <a:defRPr sz="2700"/>
            </a:lvl1pPr>
          </a:lstStyle>
          <a:p>
            <a:r>
              <a:rPr lang="en-US"/>
              <a:t>Click to edit Master title style</a:t>
            </a:r>
          </a:p>
        </p:txBody>
      </p:sp>
      <p:sp>
        <p:nvSpPr>
          <p:cNvPr id="3" name="Text Placeholder 2">
            <a:extLst>
              <a:ext uri="{FF2B5EF4-FFF2-40B4-BE49-F238E27FC236}">
                <a16:creationId xmlns:a16="http://schemas.microsoft.com/office/drawing/2014/main" id="{49F08050-1909-EE4B-A1E7-8162AB282ACC}"/>
              </a:ext>
            </a:extLst>
          </p:cNvPr>
          <p:cNvSpPr>
            <a:spLocks noGrp="1"/>
          </p:cNvSpPr>
          <p:nvPr>
            <p:ph type="body" sz="quarter" idx="24"/>
          </p:nvPr>
        </p:nvSpPr>
        <p:spPr>
          <a:xfrm>
            <a:off x="6115050" y="1028701"/>
            <a:ext cx="2076246" cy="521174"/>
          </a:xfrm>
        </p:spPr>
        <p:txBody>
          <a:bodyPr>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a:r>
              <a:rPr lang="en-US"/>
              <a:t>Click to edit Master text styles</a:t>
            </a:r>
          </a:p>
        </p:txBody>
      </p:sp>
      <p:sp>
        <p:nvSpPr>
          <p:cNvPr id="79" name="Text Placeholder 2">
            <a:extLst>
              <a:ext uri="{FF2B5EF4-FFF2-40B4-BE49-F238E27FC236}">
                <a16:creationId xmlns:a16="http://schemas.microsoft.com/office/drawing/2014/main" id="{E380B75A-F143-CE4E-852F-A1570462BD49}"/>
              </a:ext>
            </a:extLst>
          </p:cNvPr>
          <p:cNvSpPr>
            <a:spLocks noGrp="1"/>
          </p:cNvSpPr>
          <p:nvPr>
            <p:ph type="body" sz="quarter" idx="25"/>
          </p:nvPr>
        </p:nvSpPr>
        <p:spPr>
          <a:xfrm>
            <a:off x="5934075" y="1764826"/>
            <a:ext cx="2076246" cy="521174"/>
          </a:xfrm>
        </p:spPr>
        <p:txBody>
          <a:bodyPr>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a:r>
              <a:rPr lang="en-US"/>
              <a:t>Click to edit Master text styles</a:t>
            </a:r>
          </a:p>
        </p:txBody>
      </p:sp>
      <p:sp>
        <p:nvSpPr>
          <p:cNvPr id="80" name="Text Placeholder 2">
            <a:extLst>
              <a:ext uri="{FF2B5EF4-FFF2-40B4-BE49-F238E27FC236}">
                <a16:creationId xmlns:a16="http://schemas.microsoft.com/office/drawing/2014/main" id="{A65B9996-9994-A84D-98AE-503C33510D66}"/>
              </a:ext>
            </a:extLst>
          </p:cNvPr>
          <p:cNvSpPr>
            <a:spLocks noGrp="1"/>
          </p:cNvSpPr>
          <p:nvPr>
            <p:ph type="body" sz="quarter" idx="26"/>
          </p:nvPr>
        </p:nvSpPr>
        <p:spPr>
          <a:xfrm>
            <a:off x="5724525" y="2393476"/>
            <a:ext cx="2076246" cy="521174"/>
          </a:xfrm>
        </p:spPr>
        <p:txBody>
          <a:bodyPr>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a:r>
              <a:rPr lang="en-US"/>
              <a:t>Click to edit Master text styles</a:t>
            </a:r>
          </a:p>
        </p:txBody>
      </p:sp>
      <p:sp>
        <p:nvSpPr>
          <p:cNvPr id="82" name="Text Placeholder 2">
            <a:extLst>
              <a:ext uri="{FF2B5EF4-FFF2-40B4-BE49-F238E27FC236}">
                <a16:creationId xmlns:a16="http://schemas.microsoft.com/office/drawing/2014/main" id="{FE95AA7F-580B-3448-BFF8-CA57E5E756CC}"/>
              </a:ext>
            </a:extLst>
          </p:cNvPr>
          <p:cNvSpPr>
            <a:spLocks noGrp="1"/>
          </p:cNvSpPr>
          <p:nvPr>
            <p:ph type="body" sz="quarter" idx="27"/>
          </p:nvPr>
        </p:nvSpPr>
        <p:spPr>
          <a:xfrm>
            <a:off x="5524500" y="2971800"/>
            <a:ext cx="2076246" cy="521174"/>
          </a:xfrm>
        </p:spPr>
        <p:txBody>
          <a:bodyPr>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a:r>
              <a:rPr lang="en-US"/>
              <a:t>Click to edit Master text styles</a:t>
            </a:r>
          </a:p>
        </p:txBody>
      </p:sp>
      <p:sp>
        <p:nvSpPr>
          <p:cNvPr id="83" name="Text Placeholder 2">
            <a:extLst>
              <a:ext uri="{FF2B5EF4-FFF2-40B4-BE49-F238E27FC236}">
                <a16:creationId xmlns:a16="http://schemas.microsoft.com/office/drawing/2014/main" id="{B5ACADCE-42AF-2A4D-A8B3-1995765E08C7}"/>
              </a:ext>
            </a:extLst>
          </p:cNvPr>
          <p:cNvSpPr>
            <a:spLocks noGrp="1"/>
          </p:cNvSpPr>
          <p:nvPr>
            <p:ph type="body" sz="quarter" idx="28"/>
          </p:nvPr>
        </p:nvSpPr>
        <p:spPr>
          <a:xfrm>
            <a:off x="5400675" y="3422176"/>
            <a:ext cx="2076246" cy="521174"/>
          </a:xfrm>
        </p:spPr>
        <p:txBody>
          <a:bodyPr>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a:r>
              <a:rPr lang="en-US"/>
              <a:t>Click to edit Master text styles</a:t>
            </a:r>
          </a:p>
        </p:txBody>
      </p:sp>
      <p:sp>
        <p:nvSpPr>
          <p:cNvPr id="84" name="Text Placeholder 2">
            <a:extLst>
              <a:ext uri="{FF2B5EF4-FFF2-40B4-BE49-F238E27FC236}">
                <a16:creationId xmlns:a16="http://schemas.microsoft.com/office/drawing/2014/main" id="{EE1EEC49-ABFC-E646-A47F-97724A4B0E92}"/>
              </a:ext>
            </a:extLst>
          </p:cNvPr>
          <p:cNvSpPr>
            <a:spLocks noGrp="1"/>
          </p:cNvSpPr>
          <p:nvPr>
            <p:ph type="body" sz="quarter" idx="29"/>
          </p:nvPr>
        </p:nvSpPr>
        <p:spPr>
          <a:xfrm>
            <a:off x="5219700" y="3907951"/>
            <a:ext cx="2076246" cy="521174"/>
          </a:xfrm>
        </p:spPr>
        <p:txBody>
          <a:bodyPr>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a:r>
              <a:rPr lang="en-US"/>
              <a:t>Click to edit Master text styles</a:t>
            </a:r>
          </a:p>
        </p:txBody>
      </p:sp>
      <p:sp>
        <p:nvSpPr>
          <p:cNvPr id="85" name="Text Placeholder 2">
            <a:extLst>
              <a:ext uri="{FF2B5EF4-FFF2-40B4-BE49-F238E27FC236}">
                <a16:creationId xmlns:a16="http://schemas.microsoft.com/office/drawing/2014/main" id="{28A8FE89-CAA3-2649-9CFA-74460F19DF6C}"/>
              </a:ext>
            </a:extLst>
          </p:cNvPr>
          <p:cNvSpPr>
            <a:spLocks noGrp="1"/>
          </p:cNvSpPr>
          <p:nvPr>
            <p:ph type="body" sz="quarter" idx="30"/>
          </p:nvPr>
        </p:nvSpPr>
        <p:spPr>
          <a:xfrm>
            <a:off x="5019675" y="4327051"/>
            <a:ext cx="2076246" cy="521174"/>
          </a:xfrm>
        </p:spPr>
        <p:txBody>
          <a:bodyPr>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a:r>
              <a:rPr lang="en-US"/>
              <a:t>Click to edit Master text styles</a:t>
            </a:r>
          </a:p>
        </p:txBody>
      </p:sp>
    </p:spTree>
    <p:extLst>
      <p:ext uri="{BB962C8B-B14F-4D97-AF65-F5344CB8AC3E}">
        <p14:creationId xmlns:p14="http://schemas.microsoft.com/office/powerpoint/2010/main" val="2663103435"/>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6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5586413" y="0"/>
            <a:ext cx="2143125" cy="51435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prstClr val="white"/>
              </a:solidFill>
            </a:endParaRPr>
          </a:p>
        </p:txBody>
      </p:sp>
      <p:sp>
        <p:nvSpPr>
          <p:cNvPr id="2" name="Title 1"/>
          <p:cNvSpPr>
            <a:spLocks noGrp="1"/>
          </p:cNvSpPr>
          <p:nvPr>
            <p:ph type="title"/>
          </p:nvPr>
        </p:nvSpPr>
        <p:spPr>
          <a:xfrm>
            <a:off x="3738541" y="411266"/>
            <a:ext cx="4541135" cy="475752"/>
          </a:xfrm>
        </p:spPr>
        <p:txBody>
          <a:bodyPr anchor="ctr">
            <a:noAutofit/>
          </a:bodyPr>
          <a:lstStyle>
            <a:lvl1pPr>
              <a:lnSpc>
                <a:spcPct val="90000"/>
              </a:lnSpc>
              <a:defRPr sz="27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3825625" y="1208485"/>
            <a:ext cx="4554074" cy="2816328"/>
          </a:xfrm>
        </p:spPr>
        <p:txBody>
          <a:bodyPr anchor="t">
            <a:normAutofit/>
          </a:bodyPr>
          <a:lstStyle>
            <a:lvl1pPr>
              <a:defRPr sz="1800"/>
            </a:lvl1pPr>
            <a:lvl2pPr>
              <a:defRPr sz="15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5125594" y="4835129"/>
            <a:ext cx="1938638" cy="273844"/>
          </a:xfrm>
        </p:spPr>
        <p:txBody>
          <a:bodyPr/>
          <a:lstStyle>
            <a:lvl1pPr>
              <a:defRPr>
                <a:solidFill>
                  <a:schemeClr val="tx1">
                    <a:lumMod val="75000"/>
                    <a:lumOff val="25000"/>
                  </a:schemeClr>
                </a:solidFill>
              </a:defRPr>
            </a:lvl1pPr>
          </a:lstStyle>
          <a:p>
            <a:fld id="{6DA3ABBD-A00D-4624-9D57-736F5DDBFABC}" type="datetime1">
              <a:rPr lang="en-US" smtClean="0">
                <a:solidFill>
                  <a:srgbClr val="000000">
                    <a:lumMod val="75000"/>
                    <a:lumOff val="25000"/>
                  </a:srgbClr>
                </a:solidFill>
              </a:rPr>
              <a:pPr/>
              <a:t>02/02/2024</a:t>
            </a:fld>
            <a:endParaRPr lang="en-US" dirty="0">
              <a:solidFill>
                <a:srgbClr val="000000">
                  <a:lumMod val="75000"/>
                  <a:lumOff val="25000"/>
                </a:srgbClr>
              </a:solidFill>
            </a:endParaRPr>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822960" y="4835129"/>
            <a:ext cx="3634741" cy="273844"/>
          </a:xfrm>
        </p:spPr>
        <p:txBody>
          <a:bodyPr/>
          <a:lstStyle>
            <a:lvl1pPr>
              <a:defRPr>
                <a:solidFill>
                  <a:schemeClr val="tx1">
                    <a:lumMod val="75000"/>
                    <a:lumOff val="25000"/>
                  </a:schemeClr>
                </a:solidFill>
              </a:defRPr>
            </a:lvl1pPr>
          </a:lstStyle>
          <a:p>
            <a:r>
              <a:rPr lang="en-US" dirty="0">
                <a:solidFill>
                  <a:srgbClr val="000000">
                    <a:lumMod val="75000"/>
                    <a:lumOff val="25000"/>
                  </a:srgbClr>
                </a:solidFill>
              </a:rPr>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7781752" y="4835129"/>
            <a:ext cx="585008" cy="273844"/>
          </a:xfrm>
        </p:spPr>
        <p:txBody>
          <a:bodyPr/>
          <a:lstStyle>
            <a:lvl1pPr>
              <a:defRPr>
                <a:solidFill>
                  <a:schemeClr val="tx1">
                    <a:lumMod val="75000"/>
                    <a:lumOff val="25000"/>
                  </a:schemeClr>
                </a:solidFill>
              </a:defRPr>
            </a:lvl1pPr>
          </a:lstStyle>
          <a:p>
            <a:fld id="{3A98EE3D-8CD1-4C3F-BD1C-C98C9596463C}" type="slidenum">
              <a:rPr lang="en-US" smtClean="0">
                <a:solidFill>
                  <a:srgbClr val="000000">
                    <a:lumMod val="75000"/>
                    <a:lumOff val="25000"/>
                  </a:srgbClr>
                </a:solidFill>
              </a:rPr>
              <a:pPr/>
              <a:t>‹#›</a:t>
            </a:fld>
            <a:endParaRPr lang="en-US" dirty="0">
              <a:solidFill>
                <a:srgbClr val="000000">
                  <a:lumMod val="75000"/>
                  <a:lumOff val="25000"/>
                </a:srgbClr>
              </a:solidFill>
            </a:endParaRPr>
          </a:p>
        </p:txBody>
      </p:sp>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3490722" cy="4398169"/>
          </a:xfrm>
        </p:spPr>
        <p:txBody>
          <a:bodyPr/>
          <a:lstStyle>
            <a:lvl1pPr>
              <a:defRPr>
                <a:solidFill>
                  <a:schemeClr val="tx1">
                    <a:lumMod val="75000"/>
                    <a:lumOff val="25000"/>
                  </a:schemeClr>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4056312434"/>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1529DE01-3159-42E8-9946-B3F7564EBC72}" type="datetime1">
              <a:rPr lang="en-US" smtClean="0">
                <a:solidFill>
                  <a:srgbClr val="000000">
                    <a:tint val="75000"/>
                  </a:srgbClr>
                </a:solidFill>
              </a:rPr>
              <a:pPr/>
              <a:t>02/02/2024</a:t>
            </a:fld>
            <a:endParaRPr lang="en-US" dirty="0">
              <a:solidFill>
                <a:srgbClr val="000000">
                  <a:tint val="75000"/>
                </a:srgbClr>
              </a:solidFill>
            </a:endParaRP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solidFill>
                  <a:srgbClr val="000000">
                    <a:tint val="75000"/>
                  </a:srgbClr>
                </a:solidFill>
              </a:rPr>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246929827"/>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543050"/>
            <a:ext cx="3479802" cy="552212"/>
          </a:xfrm>
        </p:spPr>
        <p:txBody>
          <a:bodyPr lIns="91440" rIns="91440" anchor="ctr">
            <a:noAutofit/>
          </a:bodyPr>
          <a:lstStyle>
            <a:lvl1pPr marL="0" indent="0" algn="l">
              <a:buNone/>
              <a:defRPr sz="1800" b="1"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90048" y="2218706"/>
            <a:ext cx="3479802" cy="2183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6958" y="1543050"/>
            <a:ext cx="3479802" cy="552212"/>
          </a:xfrm>
        </p:spPr>
        <p:txBody>
          <a:bodyPr lIns="91440" rIns="91440" anchor="ctr">
            <a:noAutofit/>
          </a:bodyPr>
          <a:lstStyle>
            <a:lvl1pPr marL="0" indent="0">
              <a:buNone/>
              <a:defRPr sz="1800" b="1"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54046" y="2218705"/>
            <a:ext cx="3479802" cy="2183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B9A11315-80A2-4A6F-99BC-2337EDBA509A}" type="datetime1">
              <a:rPr lang="en-US" smtClean="0">
                <a:solidFill>
                  <a:srgbClr val="000000">
                    <a:tint val="75000"/>
                  </a:srgbClr>
                </a:solidFill>
              </a:rPr>
              <a:pPr/>
              <a:t>02/02/2024</a:t>
            </a:fld>
            <a:endParaRPr lang="en-US" dirty="0">
              <a:solidFill>
                <a:srgbClr val="000000">
                  <a:tint val="75000"/>
                </a:srgbClr>
              </a:solidFill>
            </a:endParaRP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solidFill>
                  <a:srgbClr val="000000">
                    <a:tint val="75000"/>
                  </a:srgbClr>
                </a:solidFill>
              </a:rPr>
              <a:t>Footer</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61617716"/>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D75DF4-3AC0-4064-B920-C01CE0353AA3}" type="datetimeFigureOut">
              <a:rPr lang="en-IN" smtClean="0"/>
              <a:t>02-02-2024</a:t>
            </a:fld>
            <a:endParaRPr lang="en-IN"/>
          </a:p>
        </p:txBody>
      </p:sp>
      <p:sp>
        <p:nvSpPr>
          <p:cNvPr id="4" name="Slide Number Placeholder 3"/>
          <p:cNvSpPr>
            <a:spLocks noGrp="1"/>
          </p:cNvSpPr>
          <p:nvPr>
            <p:ph type="sldNum" sz="quarter" idx="12"/>
          </p:nvPr>
        </p:nvSpPr>
        <p:spPr/>
        <p:txBody>
          <a:bodyPr/>
          <a:lstStyle/>
          <a:p>
            <a:fld id="{98B285C1-D8A8-4E98-B28C-1FD972D8EC54}" type="slidenum">
              <a:rPr lang="en-IN" smtClean="0"/>
              <a:t>‹#›</a:t>
            </a:fld>
            <a:endParaRPr lang="en-IN"/>
          </a:p>
        </p:txBody>
      </p:sp>
      <p:pic>
        <p:nvPicPr>
          <p:cNvPr id="5" name="Picture 3" descr="D:\Logos 2018\Adani logo\PNG\Adani logo _Origina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722420" y="4530325"/>
            <a:ext cx="1129804" cy="65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247080"/>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617A3B-1871-4CFF-AB8E-0BDE7F11C4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62"/>
            <a:ext cx="9144000" cy="5141975"/>
          </a:xfrm>
          <a:prstGeom prst="rect">
            <a:avLst/>
          </a:prstGeom>
        </p:spPr>
      </p:pic>
      <p:sp>
        <p:nvSpPr>
          <p:cNvPr id="2" name="Title 1"/>
          <p:cNvSpPr>
            <a:spLocks noGrp="1"/>
          </p:cNvSpPr>
          <p:nvPr>
            <p:ph type="title"/>
          </p:nvPr>
        </p:nvSpPr>
        <p:spPr>
          <a:xfrm>
            <a:off x="685800" y="3028950"/>
            <a:ext cx="7772400" cy="1021556"/>
          </a:xfrm>
        </p:spPr>
        <p:txBody>
          <a:bodyPr anchor="t">
            <a:normAutofit/>
          </a:bodyPr>
          <a:lstStyle>
            <a:lvl1pPr algn="l">
              <a:defRPr sz="2800" b="0" cap="none" baseline="0">
                <a:solidFill>
                  <a:schemeClr val="bg1"/>
                </a:solidFill>
                <a:latin typeface="Adani Regular" pitchFamily="2"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9759575B-79F4-462B-BD8B-0038BD3A3767}" type="slidenum">
              <a:rPr lang="en-US" smtClean="0"/>
              <a:t>‹#›</a:t>
            </a:fld>
            <a:endParaRPr lang="en-US"/>
          </a:p>
        </p:txBody>
      </p:sp>
    </p:spTree>
    <p:extLst>
      <p:ext uri="{BB962C8B-B14F-4D97-AF65-F5344CB8AC3E}">
        <p14:creationId xmlns:p14="http://schemas.microsoft.com/office/powerpoint/2010/main" val="1350219513"/>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IN" dirty="0"/>
          </a:p>
        </p:txBody>
      </p:sp>
      <p:sp>
        <p:nvSpPr>
          <p:cNvPr id="3" name="Date Placeholder 2"/>
          <p:cNvSpPr>
            <a:spLocks noGrp="1"/>
          </p:cNvSpPr>
          <p:nvPr>
            <p:ph type="dt" sz="half" idx="10"/>
          </p:nvPr>
        </p:nvSpPr>
        <p:spPr/>
        <p:txBody>
          <a:bodyPr/>
          <a:lstStyle/>
          <a:p>
            <a:fld id="{C9D75DF4-3AC0-4064-B920-C01CE0353AA3}" type="datetimeFigureOut">
              <a:rPr lang="en-IN" smtClean="0"/>
              <a:pPr/>
              <a:t>02-02-2024</a:t>
            </a:fld>
            <a:endParaRPr lang="en-IN" dirty="0"/>
          </a:p>
        </p:txBody>
      </p:sp>
      <p:sp>
        <p:nvSpPr>
          <p:cNvPr id="4" name="Slide Number Placeholder 3"/>
          <p:cNvSpPr>
            <a:spLocks noGrp="1"/>
          </p:cNvSpPr>
          <p:nvPr>
            <p:ph type="sldNum" sz="quarter" idx="11"/>
          </p:nvPr>
        </p:nvSpPr>
        <p:spPr/>
        <p:txBody>
          <a:bodyPr/>
          <a:lstStyle/>
          <a:p>
            <a:endParaRPr lang="en-IN" dirty="0"/>
          </a:p>
        </p:txBody>
      </p:sp>
      <p:pic>
        <p:nvPicPr>
          <p:cNvPr id="5" name="Picture 4">
            <a:extLst>
              <a:ext uri="{FF2B5EF4-FFF2-40B4-BE49-F238E27FC236}">
                <a16:creationId xmlns:a16="http://schemas.microsoft.com/office/drawing/2014/main" id="{B53D659F-60B8-4FB9-ABDF-8DCF7EFEA8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6" y="2559557"/>
            <a:ext cx="9144001" cy="2583180"/>
          </a:xfrm>
          <a:prstGeom prst="rect">
            <a:avLst/>
          </a:prstGeom>
        </p:spPr>
      </p:pic>
    </p:spTree>
    <p:extLst>
      <p:ext uri="{BB962C8B-B14F-4D97-AF65-F5344CB8AC3E}">
        <p14:creationId xmlns:p14="http://schemas.microsoft.com/office/powerpoint/2010/main" val="2599993309"/>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617A3B-1871-4CFF-AB8E-0BDE7F11C4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62"/>
            <a:ext cx="9144000" cy="5141975"/>
          </a:xfrm>
          <a:prstGeom prst="rect">
            <a:avLst/>
          </a:prstGeom>
        </p:spPr>
      </p:pic>
      <p:sp>
        <p:nvSpPr>
          <p:cNvPr id="2" name="Title 1"/>
          <p:cNvSpPr>
            <a:spLocks noGrp="1"/>
          </p:cNvSpPr>
          <p:nvPr>
            <p:ph type="title"/>
          </p:nvPr>
        </p:nvSpPr>
        <p:spPr>
          <a:xfrm>
            <a:off x="685800" y="3028950"/>
            <a:ext cx="7772400" cy="1021556"/>
          </a:xfrm>
        </p:spPr>
        <p:txBody>
          <a:bodyPr anchor="t">
            <a:normAutofit/>
          </a:bodyPr>
          <a:lstStyle>
            <a:lvl1pPr algn="l">
              <a:defRPr sz="2800" b="0" cap="none" baseline="0">
                <a:solidFill>
                  <a:schemeClr val="bg1"/>
                </a:solidFill>
                <a:latin typeface="Adani Regular" pitchFamily="2"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9759575B-79F4-462B-BD8B-0038BD3A3767}" type="slidenum">
              <a:rPr lang="en-US" smtClean="0"/>
              <a:t>‹#›</a:t>
            </a:fld>
            <a:endParaRPr lang="en-US"/>
          </a:p>
        </p:txBody>
      </p:sp>
    </p:spTree>
    <p:extLst>
      <p:ext uri="{BB962C8B-B14F-4D97-AF65-F5344CB8AC3E}">
        <p14:creationId xmlns:p14="http://schemas.microsoft.com/office/powerpoint/2010/main" val="2838936199"/>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EF93A8-7F2D-4451-9A9D-39989544BD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62"/>
            <a:ext cx="9144000" cy="5141975"/>
          </a:xfrm>
          <a:prstGeom prst="rect">
            <a:avLst/>
          </a:prstGeom>
        </p:spPr>
      </p:pic>
      <p:sp>
        <p:nvSpPr>
          <p:cNvPr id="2" name="Title 1"/>
          <p:cNvSpPr>
            <a:spLocks noGrp="1"/>
          </p:cNvSpPr>
          <p:nvPr>
            <p:ph type="title"/>
          </p:nvPr>
        </p:nvSpPr>
        <p:spPr>
          <a:xfrm>
            <a:off x="685800" y="3028950"/>
            <a:ext cx="7772400" cy="1021556"/>
          </a:xfrm>
        </p:spPr>
        <p:txBody>
          <a:bodyPr anchor="t">
            <a:normAutofit/>
          </a:bodyPr>
          <a:lstStyle>
            <a:lvl1pPr algn="l">
              <a:defRPr sz="2800" b="0" cap="none" baseline="0">
                <a:solidFill>
                  <a:schemeClr val="bg1"/>
                </a:solidFill>
                <a:latin typeface="Adani Regular" pitchFamily="2"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9759575B-79F4-462B-BD8B-0038BD3A3767}" type="slidenum">
              <a:rPr lang="en-US" smtClean="0"/>
              <a:t>‹#›</a:t>
            </a:fld>
            <a:endParaRPr lang="en-US"/>
          </a:p>
        </p:txBody>
      </p:sp>
    </p:spTree>
    <p:extLst>
      <p:ext uri="{BB962C8B-B14F-4D97-AF65-F5344CB8AC3E}">
        <p14:creationId xmlns:p14="http://schemas.microsoft.com/office/powerpoint/2010/main" val="416748339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DC30C0-F1CF-4DEB-9E47-A0928BA1CC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62"/>
            <a:ext cx="9144000" cy="5141975"/>
          </a:xfrm>
          <a:prstGeom prst="rect">
            <a:avLst/>
          </a:prstGeom>
        </p:spPr>
      </p:pic>
      <p:sp>
        <p:nvSpPr>
          <p:cNvPr id="2" name="Title 1"/>
          <p:cNvSpPr>
            <a:spLocks noGrp="1"/>
          </p:cNvSpPr>
          <p:nvPr>
            <p:ph type="title"/>
          </p:nvPr>
        </p:nvSpPr>
        <p:spPr>
          <a:xfrm>
            <a:off x="685800" y="3028950"/>
            <a:ext cx="7772400" cy="1021556"/>
          </a:xfrm>
        </p:spPr>
        <p:txBody>
          <a:bodyPr anchor="t">
            <a:normAutofit/>
          </a:bodyPr>
          <a:lstStyle>
            <a:lvl1pPr algn="l">
              <a:defRPr sz="2800" b="0" cap="none" baseline="0">
                <a:solidFill>
                  <a:schemeClr val="bg1"/>
                </a:solidFill>
                <a:latin typeface="Adani Regular" pitchFamily="2"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9759575B-79F4-462B-BD8B-0038BD3A3767}" type="slidenum">
              <a:rPr lang="en-US" smtClean="0"/>
              <a:t>‹#›</a:t>
            </a:fld>
            <a:endParaRPr lang="en-US"/>
          </a:p>
        </p:txBody>
      </p:sp>
    </p:spTree>
    <p:extLst>
      <p:ext uri="{BB962C8B-B14F-4D97-AF65-F5344CB8AC3E}">
        <p14:creationId xmlns:p14="http://schemas.microsoft.com/office/powerpoint/2010/main" val="230734504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D4B4AB-B102-4B52-9298-4FDE1139D9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62"/>
            <a:ext cx="9144000" cy="5141975"/>
          </a:xfrm>
          <a:prstGeom prst="rect">
            <a:avLst/>
          </a:prstGeom>
        </p:spPr>
      </p:pic>
      <p:sp>
        <p:nvSpPr>
          <p:cNvPr id="2" name="Title 1"/>
          <p:cNvSpPr>
            <a:spLocks noGrp="1"/>
          </p:cNvSpPr>
          <p:nvPr>
            <p:ph type="title"/>
          </p:nvPr>
        </p:nvSpPr>
        <p:spPr>
          <a:xfrm>
            <a:off x="685800" y="3028950"/>
            <a:ext cx="7772400" cy="1021556"/>
          </a:xfrm>
        </p:spPr>
        <p:txBody>
          <a:bodyPr anchor="t">
            <a:normAutofit/>
          </a:bodyPr>
          <a:lstStyle>
            <a:lvl1pPr algn="l">
              <a:defRPr sz="2800" b="0" cap="none" baseline="0">
                <a:solidFill>
                  <a:schemeClr val="bg1"/>
                </a:solidFill>
                <a:latin typeface="Adani Regular" pitchFamily="2"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9759575B-79F4-462B-BD8B-0038BD3A3767}" type="slidenum">
              <a:rPr lang="en-US" smtClean="0"/>
              <a:t>‹#›</a:t>
            </a:fld>
            <a:endParaRPr lang="en-US"/>
          </a:p>
        </p:txBody>
      </p:sp>
    </p:spTree>
    <p:extLst>
      <p:ext uri="{BB962C8B-B14F-4D97-AF65-F5344CB8AC3E}">
        <p14:creationId xmlns:p14="http://schemas.microsoft.com/office/powerpoint/2010/main" val="865154501"/>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82B46E-A4EC-4A78-BEF5-04B547B906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62"/>
            <a:ext cx="9144000" cy="5141975"/>
          </a:xfrm>
          <a:prstGeom prst="rect">
            <a:avLst/>
          </a:prstGeom>
        </p:spPr>
      </p:pic>
      <p:sp>
        <p:nvSpPr>
          <p:cNvPr id="2" name="Title 1"/>
          <p:cNvSpPr>
            <a:spLocks noGrp="1"/>
          </p:cNvSpPr>
          <p:nvPr>
            <p:ph type="title"/>
          </p:nvPr>
        </p:nvSpPr>
        <p:spPr>
          <a:xfrm>
            <a:off x="685800" y="3028950"/>
            <a:ext cx="7772400" cy="1021556"/>
          </a:xfrm>
        </p:spPr>
        <p:txBody>
          <a:bodyPr anchor="t">
            <a:normAutofit/>
          </a:bodyPr>
          <a:lstStyle>
            <a:lvl1pPr algn="l">
              <a:defRPr sz="2800" b="0" cap="none" baseline="0">
                <a:solidFill>
                  <a:schemeClr val="bg1"/>
                </a:solidFill>
                <a:latin typeface="Adani Regular" pitchFamily="2"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9759575B-79F4-462B-BD8B-0038BD3A3767}" type="slidenum">
              <a:rPr lang="en-US" smtClean="0"/>
              <a:t>‹#›</a:t>
            </a:fld>
            <a:endParaRPr lang="en-US"/>
          </a:p>
        </p:txBody>
      </p:sp>
    </p:spTree>
    <p:extLst>
      <p:ext uri="{BB962C8B-B14F-4D97-AF65-F5344CB8AC3E}">
        <p14:creationId xmlns:p14="http://schemas.microsoft.com/office/powerpoint/2010/main" val="3833329078"/>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9D75DF4-3AC0-4064-B920-C01CE0353AA3}" type="datetimeFigureOut">
              <a:rPr lang="en-IN" smtClean="0"/>
              <a:t>02-02-2024</a:t>
            </a:fld>
            <a:endParaRPr lang="en-IN"/>
          </a:p>
        </p:txBody>
      </p:sp>
      <p:sp>
        <p:nvSpPr>
          <p:cNvPr id="6" name="Slide Number Placeholder 5"/>
          <p:cNvSpPr>
            <a:spLocks noGrp="1"/>
          </p:cNvSpPr>
          <p:nvPr>
            <p:ph type="sldNum" sz="quarter" idx="12"/>
          </p:nvPr>
        </p:nvSpPr>
        <p:spPr/>
        <p:txBody>
          <a:bodyPr/>
          <a:lstStyle/>
          <a:p>
            <a:fld id="{98B285C1-D8A8-4E98-B28C-1FD972D8EC54}" type="slidenum">
              <a:rPr lang="en-IN" smtClean="0"/>
              <a:t>‹#›</a:t>
            </a:fld>
            <a:endParaRPr lang="en-IN"/>
          </a:p>
        </p:txBody>
      </p:sp>
      <p:pic>
        <p:nvPicPr>
          <p:cNvPr id="7" name="Picture 3" descr="D:\Logos 2018\Adani logo\PNG\Adani logo _Origina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722420" y="4479059"/>
            <a:ext cx="1129804" cy="651773"/>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4"/>
          <p:cNvSpPr>
            <a:spLocks noGrp="1"/>
          </p:cNvSpPr>
          <p:nvPr>
            <p:ph type="body" idx="1"/>
          </p:nvPr>
        </p:nvSpPr>
        <p:spPr>
          <a:xfrm>
            <a:off x="431448" y="1491606"/>
            <a:ext cx="7772400" cy="1125140"/>
          </a:xfrm>
        </p:spPr>
        <p:txBody>
          <a:bodyPr>
            <a:normAutofit/>
          </a:bodyPr>
          <a:lstStyle>
            <a:lvl1pPr marL="0" indent="0" algn="l">
              <a:buNone/>
              <a:defRPr sz="3200">
                <a:latin typeface="Adani Medium" pitchFamily="2" charset="0"/>
              </a:defRPr>
            </a:lvl1pPr>
          </a:lstStyle>
          <a:p>
            <a:endParaRPr lang="en-IN" dirty="0">
              <a:solidFill>
                <a:srgbClr val="000000"/>
              </a:solidFill>
            </a:endParaRPr>
          </a:p>
          <a:p>
            <a:r>
              <a:rPr lang="en-IN" dirty="0">
                <a:solidFill>
                  <a:srgbClr val="000000"/>
                </a:solidFill>
              </a:rPr>
              <a:t>Adani Regular, 20 font, Black</a:t>
            </a:r>
          </a:p>
        </p:txBody>
      </p:sp>
      <p:grpSp>
        <p:nvGrpSpPr>
          <p:cNvPr id="10" name="Group 9"/>
          <p:cNvGrpSpPr/>
          <p:nvPr userDrawn="1"/>
        </p:nvGrpSpPr>
        <p:grpSpPr>
          <a:xfrm>
            <a:off x="521460" y="2706055"/>
            <a:ext cx="7921056" cy="45719"/>
            <a:chOff x="582897" y="3201834"/>
            <a:chExt cx="7921056" cy="45719"/>
          </a:xfrm>
        </p:grpSpPr>
        <p:pic>
          <p:nvPicPr>
            <p:cNvPr id="11" name="Picture 2" descr="D:\Corp Comm Department Work 2015\Brand Adani 2012\adani_gradient_mast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2897" y="3201834"/>
              <a:ext cx="5022060" cy="45719"/>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2897" y="3246601"/>
              <a:ext cx="792105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596626"/>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050">
                <a:solidFill>
                  <a:schemeClr val="tx1">
                    <a:tint val="75000"/>
                  </a:schemeClr>
                </a:solidFill>
                <a:latin typeface="Adani Regular" pitchFamily="2" charset="0"/>
              </a:defRPr>
            </a:lvl1pPr>
          </a:lstStyle>
          <a:p>
            <a:fld id="{C9D75DF4-3AC0-4064-B920-C01CE0353AA3}" type="datetimeFigureOut">
              <a:rPr lang="en-IN" smtClean="0"/>
              <a:pPr/>
              <a:t>02-02-2024</a:t>
            </a:fld>
            <a:endParaRPr lang="en-IN" dirty="0"/>
          </a:p>
        </p:txBody>
      </p:sp>
      <p:sp>
        <p:nvSpPr>
          <p:cNvPr id="6" name="Slide Number Placeholder 5"/>
          <p:cNvSpPr>
            <a:spLocks noGrp="1"/>
          </p:cNvSpPr>
          <p:nvPr>
            <p:ph type="sldNum" sz="quarter" idx="4"/>
          </p:nvPr>
        </p:nvSpPr>
        <p:spPr>
          <a:xfrm>
            <a:off x="3491856" y="4767263"/>
            <a:ext cx="2133600" cy="273844"/>
          </a:xfrm>
          <a:prstGeom prst="rect">
            <a:avLst/>
          </a:prstGeom>
        </p:spPr>
        <p:txBody>
          <a:bodyPr vert="horz" lIns="91440" tIns="45720" rIns="91440" bIns="45720" rtlCol="0" anchor="ctr"/>
          <a:lstStyle>
            <a:lvl1pPr algn="r">
              <a:defRPr sz="1050">
                <a:solidFill>
                  <a:schemeClr val="tx1">
                    <a:tint val="75000"/>
                  </a:schemeClr>
                </a:solidFill>
                <a:latin typeface="Adani Regular" pitchFamily="2" charset="0"/>
              </a:defRPr>
            </a:lvl1pPr>
          </a:lstStyle>
          <a:p>
            <a:endParaRPr lang="en-IN" dirty="0"/>
          </a:p>
        </p:txBody>
      </p:sp>
    </p:spTree>
    <p:extLst>
      <p:ext uri="{BB962C8B-B14F-4D97-AF65-F5344CB8AC3E}">
        <p14:creationId xmlns:p14="http://schemas.microsoft.com/office/powerpoint/2010/main" val="1957410839"/>
      </p:ext>
    </p:extLst>
  </p:cSld>
  <p:clrMap bg1="lt1" tx1="dk1" bg2="lt2" tx2="dk2" accent1="accent1" accent2="accent2" accent3="accent3" accent4="accent4" accent5="accent5" accent6="accent6" hlink="hlink" folHlink="folHlink"/>
  <p:sldLayoutIdLst>
    <p:sldLayoutId id="2147483660" r:id="rId1"/>
    <p:sldLayoutId id="2147483684" r:id="rId2"/>
    <p:sldLayoutId id="2147483685" r:id="rId3"/>
    <p:sldLayoutId id="2147483661" r:id="rId4"/>
    <p:sldLayoutId id="2147483662" r:id="rId5"/>
    <p:sldLayoutId id="2147483663" r:id="rId6"/>
    <p:sldLayoutId id="2147483682" r:id="rId7"/>
    <p:sldLayoutId id="2147483683" r:id="rId8"/>
    <p:sldLayoutId id="2147483649"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transition spd="slow">
    <p:wipe dir="r"/>
  </p:transition>
  <p:txStyles>
    <p:titleStyle>
      <a:lvl1pPr algn="l" defTabSz="914400" rtl="0" eaLnBrk="1" latinLnBrk="0" hangingPunct="1">
        <a:spcBef>
          <a:spcPct val="0"/>
        </a:spcBef>
        <a:buNone/>
        <a:defRPr sz="3600" kern="1200">
          <a:solidFill>
            <a:schemeClr val="tx1"/>
          </a:solidFill>
          <a:latin typeface="Adani Medium"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dani Regular"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dani Regular"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dani Regular"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dani Regular"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dani Regular"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0E721D8-F2E8-4CA0-B0BB-2E7F3B7ABD33}" type="datetimeFigureOut">
              <a:rPr lang="en-US" smtClean="0">
                <a:solidFill>
                  <a:srgbClr val="000000">
                    <a:tint val="75000"/>
                  </a:srgbClr>
                </a:solidFill>
              </a:rPr>
              <a:pPr/>
              <a:t>02/02/2024</a:t>
            </a:fld>
            <a:endParaRPr lang="en-US">
              <a:solidFill>
                <a:srgbClr val="000000">
                  <a:tint val="75000"/>
                </a:srgb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091A9FD-CDA2-4BA5-8C18-59D6F59EB34A}"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051045083"/>
      </p:ext>
    </p:extLst>
  </p:cSld>
  <p:clrMap bg1="lt1" tx1="dk1" bg2="lt2" tx2="dk2" accent1="accent1" accent2="accent2" accent3="accent3" accent4="accent4" accent5="accent5" accent6="accent6" hlink="hlink" folHlink="folHlink"/>
  <p:sldLayoutIdLst>
    <p:sldLayoutId id="2147483926" r:id="rId1"/>
    <p:sldLayoutId id="2147483928" r:id="rId2"/>
    <p:sldLayoutId id="2147483929" r:id="rId3"/>
    <p:sldLayoutId id="2147483930" r:id="rId4"/>
    <p:sldLayoutId id="2147483931" r:id="rId5"/>
    <p:sldLayoutId id="2147484177" r:id="rId6"/>
    <p:sldLayoutId id="2147484471" r:id="rId7"/>
  </p:sldLayoutIdLst>
  <p:transition spd="slow">
    <p:wipe dir="r"/>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28.svg"/><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27.png"/><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image" Target="../media/image30.svg"/><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chart" Target="../charts/chart1.xml"/><Relationship Id="rId1" Type="http://schemas.openxmlformats.org/officeDocument/2006/relationships/slideLayout" Target="../slideLayouts/slideLayout25.xml"/><Relationship Id="rId6" Type="http://schemas.openxmlformats.org/officeDocument/2006/relationships/image" Target="../media/image28.png"/><Relationship Id="rId5" Type="http://schemas.microsoft.com/office/2014/relationships/chartEx" Target="../charts/chartEx2.xml"/><Relationship Id="rId4" Type="http://schemas.openxmlformats.org/officeDocument/2006/relationships/image" Target="../media/image27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19.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5.xml"/><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21.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5.xml"/><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23.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25.xml"/><Relationship Id="rId4" Type="http://schemas.openxmlformats.org/officeDocument/2006/relationships/image" Target="../media/image33.sv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1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14.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4.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8.jpeg"/><Relationship Id="rId2" Type="http://schemas.openxmlformats.org/officeDocument/2006/relationships/slideLayout" Target="../slideLayouts/slideLayout15.xml"/><Relationship Id="rId1" Type="http://schemas.openxmlformats.org/officeDocument/2006/relationships/themeOverride" Target="../theme/themeOverride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5.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30005286\Desktop\Adani with GWG-01.png">
            <a:extLst>
              <a:ext uri="{FF2B5EF4-FFF2-40B4-BE49-F238E27FC236}">
                <a16:creationId xmlns:a16="http://schemas.microsoft.com/office/drawing/2014/main" id="{C6189A38-DE4D-430C-F5EF-0FD4DDD8B7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431" y="47695"/>
            <a:ext cx="4690278" cy="1572264"/>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a:extLst>
              <a:ext uri="{FF2B5EF4-FFF2-40B4-BE49-F238E27FC236}">
                <a16:creationId xmlns:a16="http://schemas.microsoft.com/office/drawing/2014/main" id="{F5C559B9-2DD4-5C9F-8D24-1BE43F5495E5}"/>
              </a:ext>
            </a:extLst>
          </p:cNvPr>
          <p:cNvSpPr>
            <a:spLocks noGrp="1"/>
          </p:cNvSpPr>
          <p:nvPr>
            <p:ph type="subTitle" idx="1"/>
          </p:nvPr>
        </p:nvSpPr>
        <p:spPr>
          <a:xfrm>
            <a:off x="693681" y="1283636"/>
            <a:ext cx="7935310" cy="1080144"/>
          </a:xfrm>
        </p:spPr>
        <p:txBody>
          <a:bodyPr anchor="ctr">
            <a:normAutofit/>
          </a:bodyPr>
          <a:lstStyle/>
          <a:p>
            <a:pPr algn="ctr"/>
            <a:r>
              <a:rPr lang="en-US"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Application of Data Analytics </a:t>
            </a:r>
          </a:p>
          <a:p>
            <a:pPr algn="ctr"/>
            <a:r>
              <a:rPr lang="en-US"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In Dry Ash Conveying System</a:t>
            </a:r>
            <a:endParaRPr lang="en-US" sz="2800" b="1" dirty="0">
              <a:latin typeface="Arial" panose="020B0604020202020204" pitchFamily="34" charset="0"/>
              <a:cs typeface="Arial" panose="020B0604020202020204" pitchFamily="34" charset="0"/>
            </a:endParaRPr>
          </a:p>
        </p:txBody>
      </p:sp>
      <p:sp>
        <p:nvSpPr>
          <p:cNvPr id="3" name="Subtitle 4">
            <a:extLst>
              <a:ext uri="{FF2B5EF4-FFF2-40B4-BE49-F238E27FC236}">
                <a16:creationId xmlns:a16="http://schemas.microsoft.com/office/drawing/2014/main" id="{A4F9882B-C1E6-0CC2-599B-9112179607D5}"/>
              </a:ext>
            </a:extLst>
          </p:cNvPr>
          <p:cNvSpPr txBox="1">
            <a:spLocks/>
          </p:cNvSpPr>
          <p:nvPr/>
        </p:nvSpPr>
        <p:spPr>
          <a:xfrm>
            <a:off x="661136" y="2343292"/>
            <a:ext cx="7935310" cy="1080144"/>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Font typeface="Arial" pitchFamily="34" charset="0"/>
              <a:buNone/>
              <a:defRPr sz="3200" kern="1200" baseline="0">
                <a:solidFill>
                  <a:schemeClr val="tx1"/>
                </a:solidFill>
                <a:latin typeface="Adani Medium"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dani Regular"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dani Regular"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dani Regular"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dani Regular"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800" b="1" dirty="0">
                <a:solidFill>
                  <a:srgbClr val="000000"/>
                </a:solidFill>
                <a:latin typeface="Arial" panose="020B0604020202020204" pitchFamily="34" charset="0"/>
                <a:ea typeface="Calibri" panose="020F0502020204030204" pitchFamily="34" charset="0"/>
                <a:cs typeface="Arial" panose="020B0604020202020204" pitchFamily="34" charset="0"/>
              </a:rPr>
              <a:t>Adani Power Limited Tirora</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9259054"/>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63038" y="16800"/>
            <a:ext cx="8911188" cy="459547"/>
          </a:xfrm>
          <a:prstGeom prst="rect">
            <a:avLst/>
          </a:prstGeom>
          <a:solidFill>
            <a:srgbClr val="7030A0"/>
          </a:solidFill>
        </p:spPr>
        <p:txBody>
          <a:bodyPr>
            <a:noAutofit/>
          </a:bodyPr>
          <a:lstStyle>
            <a:lvl1pPr algn="l" defTabSz="914400" rtl="0" eaLnBrk="1" latinLnBrk="0" hangingPunct="1">
              <a:spcBef>
                <a:spcPct val="0"/>
              </a:spcBef>
              <a:buNone/>
              <a:defRPr sz="3600" kern="1200">
                <a:solidFill>
                  <a:schemeClr val="tx1"/>
                </a:solidFill>
                <a:latin typeface="Adani Medium" pitchFamily="2" charset="0"/>
                <a:ea typeface="+mj-ea"/>
                <a:cs typeface="+mj-cs"/>
              </a:defRPr>
            </a:lvl1pPr>
          </a:lstStyle>
          <a:p>
            <a:r>
              <a:rPr lang="en-US" sz="2400" b="1" dirty="0">
                <a:solidFill>
                  <a:prstClr val="white"/>
                </a:solidFill>
                <a:latin typeface="Arial" panose="020B0604020202020204" pitchFamily="34" charset="0"/>
                <a:cs typeface="Arial" panose="020B0604020202020204" pitchFamily="34" charset="0"/>
              </a:rPr>
              <a:t>Ash Handling Plant – A Brief</a:t>
            </a:r>
          </a:p>
        </p:txBody>
      </p:sp>
      <p:sp>
        <p:nvSpPr>
          <p:cNvPr id="22" name="TextBox 21">
            <a:extLst>
              <a:ext uri="{FF2B5EF4-FFF2-40B4-BE49-F238E27FC236}">
                <a16:creationId xmlns:a16="http://schemas.microsoft.com/office/drawing/2014/main" id="{FB346E72-C2E5-531C-C344-F699A431E6BB}"/>
              </a:ext>
            </a:extLst>
          </p:cNvPr>
          <p:cNvSpPr txBox="1"/>
          <p:nvPr/>
        </p:nvSpPr>
        <p:spPr>
          <a:xfrm>
            <a:off x="310054" y="694472"/>
            <a:ext cx="8518636" cy="2831609"/>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T</a:t>
            </a:r>
            <a:r>
              <a:rPr lang="en-US" sz="1400" dirty="0">
                <a:effectLst/>
                <a:latin typeface="Arial" panose="020B0604020202020204" pitchFamily="34" charset="0"/>
                <a:ea typeface="Calibri" panose="020F0502020204030204" pitchFamily="34" charset="0"/>
                <a:cs typeface="Arial" panose="020B0604020202020204" pitchFamily="34" charset="0"/>
              </a:rPr>
              <a:t>he composition of Fly Ash and Bottom Ash is 80% and 20% respectively</a:t>
            </a:r>
          </a:p>
          <a:p>
            <a:pPr marL="285750" indent="-285750">
              <a:lnSpc>
                <a:spcPct val="200000"/>
              </a:lnSpc>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Each unit has two lines dedicated for fly ash conveying</a:t>
            </a:r>
          </a:p>
          <a:p>
            <a:pPr marL="285750" indent="-285750">
              <a:lnSpc>
                <a:spcPct val="200000"/>
              </a:lnSpc>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The Electrostatic Precipitator (ESP) has 10 fields and 16 hoppers for each field.</a:t>
            </a:r>
          </a:p>
          <a:p>
            <a:pPr marL="285750" indent="-285750">
              <a:lnSpc>
                <a:spcPct val="2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At all units in full load, approximately 18000MT of ash production is expected : </a:t>
            </a:r>
          </a:p>
          <a:p>
            <a:pPr marL="1200150" lvl="3" indent="-285750">
              <a:lnSpc>
                <a:spcPct val="200000"/>
              </a:lnSpc>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Bottom Ash part is around 3600 MT </a:t>
            </a:r>
          </a:p>
          <a:p>
            <a:pPr marL="1200150" lvl="3" indent="-285750">
              <a:lnSpc>
                <a:spcPct val="200000"/>
              </a:lnSpc>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Fly ash around 14400 MT</a:t>
            </a:r>
          </a:p>
          <a:p>
            <a:pPr marL="285750" indent="-285750">
              <a:lnSpc>
                <a:spcPct val="2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The overall time taken for fly ash evacuation is around 4.5 hours in a shift of 8 </a:t>
            </a:r>
            <a:r>
              <a:rPr lang="en-US" sz="1400" dirty="0" err="1">
                <a:latin typeface="Arial" panose="020B0604020202020204" pitchFamily="34" charset="0"/>
                <a:cs typeface="Arial" panose="020B0604020202020204" pitchFamily="34" charset="0"/>
              </a:rPr>
              <a:t>hrs</a:t>
            </a:r>
            <a:r>
              <a:rPr lang="en-US" sz="1400" dirty="0">
                <a:latin typeface="Arial" panose="020B0604020202020204" pitchFamily="34" charset="0"/>
                <a:cs typeface="Arial" panose="020B0604020202020204" pitchFamily="34" charset="0"/>
              </a:rPr>
              <a:t> (13hrs/day)</a:t>
            </a:r>
            <a:endParaRPr lang="en-US" sz="1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35881436"/>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63038" y="16800"/>
            <a:ext cx="8911188" cy="459547"/>
          </a:xfrm>
          <a:prstGeom prst="rect">
            <a:avLst/>
          </a:prstGeom>
          <a:solidFill>
            <a:srgbClr val="7030A0"/>
          </a:solidFill>
        </p:spPr>
        <p:txBody>
          <a:bodyPr>
            <a:noAutofit/>
          </a:bodyPr>
          <a:lstStyle>
            <a:lvl1pPr algn="l" defTabSz="914400" rtl="0" eaLnBrk="1" latinLnBrk="0" hangingPunct="1">
              <a:spcBef>
                <a:spcPct val="0"/>
              </a:spcBef>
              <a:buNone/>
              <a:defRPr sz="3600" kern="1200">
                <a:solidFill>
                  <a:schemeClr val="tx1"/>
                </a:solidFill>
                <a:latin typeface="Adani Medium" pitchFamily="2" charset="0"/>
                <a:ea typeface="+mj-ea"/>
                <a:cs typeface="+mj-cs"/>
              </a:defRPr>
            </a:lvl1pPr>
          </a:lstStyle>
          <a:p>
            <a:r>
              <a:rPr lang="en-US" sz="2400" b="1" dirty="0">
                <a:solidFill>
                  <a:prstClr val="white"/>
                </a:solidFill>
                <a:latin typeface="Arial" panose="020B0604020202020204" pitchFamily="34" charset="0"/>
                <a:cs typeface="Arial" panose="020B0604020202020204" pitchFamily="34" charset="0"/>
              </a:rPr>
              <a:t>Line Diagram for Fly Ash Disposal</a:t>
            </a:r>
          </a:p>
        </p:txBody>
      </p:sp>
      <p:sp>
        <p:nvSpPr>
          <p:cNvPr id="4" name="Rectangle 3">
            <a:extLst>
              <a:ext uri="{FF2B5EF4-FFF2-40B4-BE49-F238E27FC236}">
                <a16:creationId xmlns:a16="http://schemas.microsoft.com/office/drawing/2014/main" id="{8CAFFE26-1E6E-8813-0101-55F43CDE8082}"/>
              </a:ext>
            </a:extLst>
          </p:cNvPr>
          <p:cNvSpPr/>
          <p:nvPr/>
        </p:nvSpPr>
        <p:spPr>
          <a:xfrm>
            <a:off x="840834" y="1368700"/>
            <a:ext cx="2580289" cy="459548"/>
          </a:xfrm>
          <a:prstGeom prst="rect">
            <a:avLst/>
          </a:prstGeom>
          <a:solidFill>
            <a:srgbClr val="0099F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100" b="1" dirty="0">
                <a:solidFill>
                  <a:sysClr val="windowText" lastClr="000000"/>
                </a:solidFill>
                <a:latin typeface="Arial" panose="020B0604020202020204" pitchFamily="34" charset="0"/>
                <a:cs typeface="Arial" panose="020B0604020202020204" pitchFamily="34" charset="0"/>
              </a:rPr>
              <a:t>Wetting Head (62 TPH)</a:t>
            </a:r>
          </a:p>
        </p:txBody>
      </p:sp>
      <p:sp>
        <p:nvSpPr>
          <p:cNvPr id="5" name="Rectangle 4">
            <a:extLst>
              <a:ext uri="{FF2B5EF4-FFF2-40B4-BE49-F238E27FC236}">
                <a16:creationId xmlns:a16="http://schemas.microsoft.com/office/drawing/2014/main" id="{C1D0BB07-B3B6-3447-A36F-5CFCBE7D665C}"/>
              </a:ext>
            </a:extLst>
          </p:cNvPr>
          <p:cNvSpPr/>
          <p:nvPr/>
        </p:nvSpPr>
        <p:spPr>
          <a:xfrm>
            <a:off x="1179791" y="2023105"/>
            <a:ext cx="1902373" cy="352237"/>
          </a:xfrm>
          <a:prstGeom prst="rect">
            <a:avLst/>
          </a:prstGeom>
          <a:solidFill>
            <a:srgbClr val="0099F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100" b="1" dirty="0">
                <a:solidFill>
                  <a:sysClr val="windowText" lastClr="000000"/>
                </a:solidFill>
                <a:latin typeface="Arial" panose="020B0604020202020204" pitchFamily="34" charset="0"/>
                <a:cs typeface="Arial" panose="020B0604020202020204" pitchFamily="34" charset="0"/>
              </a:rPr>
              <a:t>Collector Tank </a:t>
            </a:r>
          </a:p>
        </p:txBody>
      </p:sp>
      <p:sp>
        <p:nvSpPr>
          <p:cNvPr id="6" name="Rectangle 5">
            <a:extLst>
              <a:ext uri="{FF2B5EF4-FFF2-40B4-BE49-F238E27FC236}">
                <a16:creationId xmlns:a16="http://schemas.microsoft.com/office/drawing/2014/main" id="{51A41E17-18DB-4EE4-584F-C14F5A4315BC}"/>
              </a:ext>
            </a:extLst>
          </p:cNvPr>
          <p:cNvSpPr/>
          <p:nvPr/>
        </p:nvSpPr>
        <p:spPr>
          <a:xfrm>
            <a:off x="1445180" y="2552231"/>
            <a:ext cx="1445174" cy="352237"/>
          </a:xfrm>
          <a:prstGeom prst="rect">
            <a:avLst/>
          </a:prstGeom>
          <a:solidFill>
            <a:srgbClr val="0099F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100" b="1" dirty="0">
                <a:solidFill>
                  <a:sysClr val="windowText" lastClr="000000"/>
                </a:solidFill>
                <a:latin typeface="Arial" panose="020B0604020202020204" pitchFamily="34" charset="0"/>
                <a:cs typeface="Arial" panose="020B0604020202020204" pitchFamily="34" charset="0"/>
              </a:rPr>
              <a:t>Seal Box</a:t>
            </a:r>
          </a:p>
        </p:txBody>
      </p:sp>
      <p:sp>
        <p:nvSpPr>
          <p:cNvPr id="7" name="Rectangle 6">
            <a:extLst>
              <a:ext uri="{FF2B5EF4-FFF2-40B4-BE49-F238E27FC236}">
                <a16:creationId xmlns:a16="http://schemas.microsoft.com/office/drawing/2014/main" id="{AEC93A84-A25A-9009-1BE6-B2DAE572C742}"/>
              </a:ext>
            </a:extLst>
          </p:cNvPr>
          <p:cNvSpPr/>
          <p:nvPr/>
        </p:nvSpPr>
        <p:spPr>
          <a:xfrm>
            <a:off x="3807378" y="3095855"/>
            <a:ext cx="1902373" cy="459548"/>
          </a:xfrm>
          <a:prstGeom prst="rect">
            <a:avLst/>
          </a:prstGeom>
          <a:solidFill>
            <a:schemeClr val="accent3">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100" b="1" dirty="0">
                <a:solidFill>
                  <a:sysClr val="windowText" lastClr="000000"/>
                </a:solidFill>
                <a:latin typeface="Arial" panose="020B0604020202020204" pitchFamily="34" charset="0"/>
                <a:cs typeface="Arial" panose="020B0604020202020204" pitchFamily="34" charset="0"/>
              </a:rPr>
              <a:t>Three Cell Collector</a:t>
            </a:r>
          </a:p>
        </p:txBody>
      </p:sp>
      <p:sp>
        <p:nvSpPr>
          <p:cNvPr id="9" name="Rectangle 8">
            <a:extLst>
              <a:ext uri="{FF2B5EF4-FFF2-40B4-BE49-F238E27FC236}">
                <a16:creationId xmlns:a16="http://schemas.microsoft.com/office/drawing/2014/main" id="{38618DD7-BFC9-69D1-C4ED-FB2C61EDDD64}"/>
              </a:ext>
            </a:extLst>
          </p:cNvPr>
          <p:cNvSpPr/>
          <p:nvPr/>
        </p:nvSpPr>
        <p:spPr>
          <a:xfrm>
            <a:off x="3823145" y="3731729"/>
            <a:ext cx="1902373" cy="459548"/>
          </a:xfrm>
          <a:prstGeom prst="rect">
            <a:avLst/>
          </a:prstGeom>
          <a:solidFill>
            <a:schemeClr val="accent3">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100" b="1" dirty="0">
                <a:solidFill>
                  <a:sysClr val="windowText" lastClr="000000"/>
                </a:solidFill>
                <a:latin typeface="Arial" panose="020B0604020202020204" pitchFamily="34" charset="0"/>
                <a:cs typeface="Arial" panose="020B0604020202020204" pitchFamily="34" charset="0"/>
              </a:rPr>
              <a:t>In Plant Surge Hopper</a:t>
            </a:r>
          </a:p>
        </p:txBody>
      </p:sp>
      <p:sp>
        <p:nvSpPr>
          <p:cNvPr id="10" name="Rectangle 9">
            <a:extLst>
              <a:ext uri="{FF2B5EF4-FFF2-40B4-BE49-F238E27FC236}">
                <a16:creationId xmlns:a16="http://schemas.microsoft.com/office/drawing/2014/main" id="{069339C8-69E3-CFF8-1312-7C111DE93B28}"/>
              </a:ext>
            </a:extLst>
          </p:cNvPr>
          <p:cNvSpPr/>
          <p:nvPr/>
        </p:nvSpPr>
        <p:spPr>
          <a:xfrm>
            <a:off x="1455690" y="3910058"/>
            <a:ext cx="1445174" cy="352237"/>
          </a:xfrm>
          <a:prstGeom prst="rect">
            <a:avLst/>
          </a:prstGeom>
          <a:solidFill>
            <a:srgbClr val="FFFF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100" b="1" dirty="0">
                <a:solidFill>
                  <a:sysClr val="windowText" lastClr="000000"/>
                </a:solidFill>
                <a:latin typeface="Arial" panose="020B0604020202020204" pitchFamily="34" charset="0"/>
                <a:cs typeface="Arial" panose="020B0604020202020204" pitchFamily="34" charset="0"/>
              </a:rPr>
              <a:t>Vacuum Pump</a:t>
            </a:r>
          </a:p>
        </p:txBody>
      </p:sp>
      <p:sp>
        <p:nvSpPr>
          <p:cNvPr id="11" name="Rectangle 10">
            <a:extLst>
              <a:ext uri="{FF2B5EF4-FFF2-40B4-BE49-F238E27FC236}">
                <a16:creationId xmlns:a16="http://schemas.microsoft.com/office/drawing/2014/main" id="{290E8C97-2300-6FCA-58F2-2C68ACA55927}"/>
              </a:ext>
            </a:extLst>
          </p:cNvPr>
          <p:cNvSpPr/>
          <p:nvPr/>
        </p:nvSpPr>
        <p:spPr>
          <a:xfrm>
            <a:off x="4041234" y="4429637"/>
            <a:ext cx="1445174" cy="352237"/>
          </a:xfrm>
          <a:prstGeom prst="rect">
            <a:avLst/>
          </a:prstGeom>
          <a:solidFill>
            <a:schemeClr val="accent3">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100" b="1" dirty="0">
                <a:solidFill>
                  <a:sysClr val="windowText" lastClr="000000"/>
                </a:solidFill>
                <a:latin typeface="Arial" panose="020B0604020202020204" pitchFamily="34" charset="0"/>
                <a:cs typeface="Arial" panose="020B0604020202020204" pitchFamily="34" charset="0"/>
              </a:rPr>
              <a:t>D Pump</a:t>
            </a:r>
          </a:p>
        </p:txBody>
      </p:sp>
      <p:sp>
        <p:nvSpPr>
          <p:cNvPr id="12" name="Rectangle 11">
            <a:extLst>
              <a:ext uri="{FF2B5EF4-FFF2-40B4-BE49-F238E27FC236}">
                <a16:creationId xmlns:a16="http://schemas.microsoft.com/office/drawing/2014/main" id="{76E5C4A6-DC50-52F5-E601-D332B229AEE7}"/>
              </a:ext>
            </a:extLst>
          </p:cNvPr>
          <p:cNvSpPr/>
          <p:nvPr/>
        </p:nvSpPr>
        <p:spPr>
          <a:xfrm>
            <a:off x="5862151" y="1889373"/>
            <a:ext cx="1902373" cy="459548"/>
          </a:xfrm>
          <a:prstGeom prst="rect">
            <a:avLst/>
          </a:prstGeom>
          <a:solidFill>
            <a:schemeClr val="accent6">
              <a:lumMod val="40000"/>
              <a:lumOff val="6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100" b="1" dirty="0">
                <a:solidFill>
                  <a:sysClr val="windowText" lastClr="000000"/>
                </a:solidFill>
                <a:latin typeface="Arial" panose="020B0604020202020204" pitchFamily="34" charset="0"/>
                <a:cs typeface="Arial" panose="020B0604020202020204" pitchFamily="34" charset="0"/>
              </a:rPr>
              <a:t>Collecting Channel</a:t>
            </a:r>
          </a:p>
          <a:p>
            <a:pPr algn="ctr"/>
            <a:r>
              <a:rPr lang="en-US" sz="1100" b="1" dirty="0">
                <a:solidFill>
                  <a:sysClr val="windowText" lastClr="000000"/>
                </a:solidFill>
                <a:latin typeface="Arial" panose="020B0604020202020204" pitchFamily="34" charset="0"/>
                <a:cs typeface="Arial" panose="020B0604020202020204" pitchFamily="34" charset="0"/>
              </a:rPr>
              <a:t>Ash Slurry Sump</a:t>
            </a:r>
          </a:p>
        </p:txBody>
      </p:sp>
      <p:sp>
        <p:nvSpPr>
          <p:cNvPr id="14" name="Rectangle 13">
            <a:extLst>
              <a:ext uri="{FF2B5EF4-FFF2-40B4-BE49-F238E27FC236}">
                <a16:creationId xmlns:a16="http://schemas.microsoft.com/office/drawing/2014/main" id="{5D77482D-EFD7-53B2-014B-698E4E661CCC}"/>
              </a:ext>
            </a:extLst>
          </p:cNvPr>
          <p:cNvSpPr/>
          <p:nvPr/>
        </p:nvSpPr>
        <p:spPr>
          <a:xfrm>
            <a:off x="7764524" y="3224308"/>
            <a:ext cx="1180957" cy="729242"/>
          </a:xfrm>
          <a:prstGeom prst="rect">
            <a:avLst/>
          </a:prstGeom>
          <a:solidFill>
            <a:schemeClr val="bg1">
              <a:lumMod val="8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100" b="1" dirty="0">
                <a:solidFill>
                  <a:sysClr val="windowText" lastClr="000000"/>
                </a:solidFill>
                <a:latin typeface="Arial" panose="020B0604020202020204" pitchFamily="34" charset="0"/>
                <a:cs typeface="Arial" panose="020B0604020202020204" pitchFamily="34" charset="0"/>
              </a:rPr>
              <a:t>Ash Disposal Pond</a:t>
            </a:r>
          </a:p>
        </p:txBody>
      </p:sp>
      <p:sp>
        <p:nvSpPr>
          <p:cNvPr id="15" name="Rectangle 14">
            <a:extLst>
              <a:ext uri="{FF2B5EF4-FFF2-40B4-BE49-F238E27FC236}">
                <a16:creationId xmlns:a16="http://schemas.microsoft.com/office/drawing/2014/main" id="{9542789A-D58B-7C56-79AE-9A46D1664F40}"/>
              </a:ext>
            </a:extLst>
          </p:cNvPr>
          <p:cNvSpPr/>
          <p:nvPr/>
        </p:nvSpPr>
        <p:spPr>
          <a:xfrm>
            <a:off x="7763802" y="664788"/>
            <a:ext cx="1180957" cy="915839"/>
          </a:xfrm>
          <a:prstGeom prst="rect">
            <a:avLst/>
          </a:prstGeom>
          <a:solidFill>
            <a:srgbClr val="FFFF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100" b="1" dirty="0">
                <a:solidFill>
                  <a:sysClr val="windowText" lastClr="000000"/>
                </a:solidFill>
                <a:latin typeface="Arial" panose="020B0604020202020204" pitchFamily="34" charset="0"/>
                <a:cs typeface="Arial" panose="020B0604020202020204" pitchFamily="34" charset="0"/>
              </a:rPr>
              <a:t>Drain Sump for Ash Slurry PH Drain</a:t>
            </a:r>
          </a:p>
        </p:txBody>
      </p:sp>
      <p:cxnSp>
        <p:nvCxnSpPr>
          <p:cNvPr id="59" name="Straight Arrow Connector 58">
            <a:extLst>
              <a:ext uri="{FF2B5EF4-FFF2-40B4-BE49-F238E27FC236}">
                <a16:creationId xmlns:a16="http://schemas.microsoft.com/office/drawing/2014/main" id="{36304E85-A03B-0F91-1EB2-DE7BF5C49C82}"/>
              </a:ext>
            </a:extLst>
          </p:cNvPr>
          <p:cNvCxnSpPr>
            <a:cxnSpLocks/>
          </p:cNvCxnSpPr>
          <p:nvPr/>
        </p:nvCxnSpPr>
        <p:spPr>
          <a:xfrm>
            <a:off x="2130977" y="1839399"/>
            <a:ext cx="1" cy="19485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818BBC54-C7F1-D913-9699-70E409E3C9EC}"/>
              </a:ext>
            </a:extLst>
          </p:cNvPr>
          <p:cNvCxnSpPr>
            <a:cxnSpLocks/>
          </p:cNvCxnSpPr>
          <p:nvPr/>
        </p:nvCxnSpPr>
        <p:spPr>
          <a:xfrm>
            <a:off x="2146746" y="2391185"/>
            <a:ext cx="1" cy="19485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B43BA555-C233-0F39-925B-FF125169F5AB}"/>
              </a:ext>
            </a:extLst>
          </p:cNvPr>
          <p:cNvCxnSpPr>
            <a:cxnSpLocks/>
            <a:stCxn id="5" idx="1"/>
            <a:endCxn id="10" idx="1"/>
          </p:cNvCxnSpPr>
          <p:nvPr/>
        </p:nvCxnSpPr>
        <p:spPr>
          <a:xfrm rot="10800000" flipH="1" flipV="1">
            <a:off x="1179790" y="2199223"/>
            <a:ext cx="275899" cy="1886953"/>
          </a:xfrm>
          <a:prstGeom prst="bentConnector3">
            <a:avLst>
              <a:gd name="adj1" fmla="val -82856"/>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023F1F6E-7C01-A8C8-F3F6-7F7B0EFAA244}"/>
              </a:ext>
            </a:extLst>
          </p:cNvPr>
          <p:cNvCxnSpPr>
            <a:cxnSpLocks/>
            <a:endCxn id="10" idx="3"/>
          </p:cNvCxnSpPr>
          <p:nvPr/>
        </p:nvCxnSpPr>
        <p:spPr>
          <a:xfrm rot="10800000" flipV="1">
            <a:off x="2900865" y="3436209"/>
            <a:ext cx="867883" cy="649967"/>
          </a:xfrm>
          <a:prstGeom prst="bentConnector3">
            <a:avLst>
              <a:gd name="adj1" fmla="val 50000"/>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E82E5D73-8A75-948E-149D-9B619A756F60}"/>
              </a:ext>
            </a:extLst>
          </p:cNvPr>
          <p:cNvCxnSpPr>
            <a:cxnSpLocks/>
          </p:cNvCxnSpPr>
          <p:nvPr/>
        </p:nvCxnSpPr>
        <p:spPr>
          <a:xfrm>
            <a:off x="4548355" y="3563082"/>
            <a:ext cx="1" cy="19485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0FB0AFF0-B1D8-1CEF-E26D-768A6D5B8973}"/>
              </a:ext>
            </a:extLst>
          </p:cNvPr>
          <p:cNvCxnSpPr>
            <a:cxnSpLocks/>
          </p:cNvCxnSpPr>
          <p:nvPr/>
        </p:nvCxnSpPr>
        <p:spPr>
          <a:xfrm>
            <a:off x="4537842" y="4225239"/>
            <a:ext cx="1" cy="19485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C73059E1-CA92-711A-F745-08FE25912C69}"/>
              </a:ext>
            </a:extLst>
          </p:cNvPr>
          <p:cNvCxnSpPr>
            <a:cxnSpLocks/>
          </p:cNvCxnSpPr>
          <p:nvPr/>
        </p:nvCxnSpPr>
        <p:spPr>
          <a:xfrm>
            <a:off x="6818585" y="2391185"/>
            <a:ext cx="0" cy="30997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ctor: Elbow 78">
            <a:extLst>
              <a:ext uri="{FF2B5EF4-FFF2-40B4-BE49-F238E27FC236}">
                <a16:creationId xmlns:a16="http://schemas.microsoft.com/office/drawing/2014/main" id="{0137F349-9D8A-D9D4-0898-21A1E4841BBD}"/>
              </a:ext>
            </a:extLst>
          </p:cNvPr>
          <p:cNvCxnSpPr>
            <a:cxnSpLocks/>
            <a:endCxn id="12" idx="0"/>
          </p:cNvCxnSpPr>
          <p:nvPr/>
        </p:nvCxnSpPr>
        <p:spPr>
          <a:xfrm rot="10800000" flipV="1">
            <a:off x="6813339" y="1033859"/>
            <a:ext cx="950467" cy="855513"/>
          </a:xfrm>
          <a:prstGeom prst="bentConnector2">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E0B1CB61-DCCE-6563-28D8-7A349FF7AB85}"/>
              </a:ext>
            </a:extLst>
          </p:cNvPr>
          <p:cNvCxnSpPr>
            <a:cxnSpLocks/>
          </p:cNvCxnSpPr>
          <p:nvPr/>
        </p:nvCxnSpPr>
        <p:spPr>
          <a:xfrm flipV="1">
            <a:off x="3612801" y="1262978"/>
            <a:ext cx="0" cy="20626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318E9385-A8D5-D5D8-0870-7E60E8F5F851}"/>
              </a:ext>
            </a:extLst>
          </p:cNvPr>
          <p:cNvCxnSpPr>
            <a:cxnSpLocks/>
            <a:stCxn id="13" idx="2"/>
            <a:endCxn id="14" idx="1"/>
          </p:cNvCxnSpPr>
          <p:nvPr/>
        </p:nvCxnSpPr>
        <p:spPr>
          <a:xfrm rot="16200000" flipH="1">
            <a:off x="7074819" y="2899223"/>
            <a:ext cx="428223" cy="951187"/>
          </a:xfrm>
          <a:prstGeom prst="bentConnector2">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A8358B-6BE0-3F0B-6CCD-F7791DDEC233}"/>
              </a:ext>
            </a:extLst>
          </p:cNvPr>
          <p:cNvCxnSpPr>
            <a:cxnSpLocks/>
            <a:stCxn id="2" idx="2"/>
          </p:cNvCxnSpPr>
          <p:nvPr/>
        </p:nvCxnSpPr>
        <p:spPr>
          <a:xfrm>
            <a:off x="667413" y="1097776"/>
            <a:ext cx="0" cy="2217477"/>
          </a:xfrm>
          <a:prstGeom prst="line">
            <a:avLst/>
          </a:prstGeom>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B841D4B6-1521-AF0C-2D62-73288D09A879}"/>
              </a:ext>
            </a:extLst>
          </p:cNvPr>
          <p:cNvSpPr/>
          <p:nvPr/>
        </p:nvSpPr>
        <p:spPr>
          <a:xfrm>
            <a:off x="63068" y="530217"/>
            <a:ext cx="1208690" cy="567559"/>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100" b="1" dirty="0">
                <a:solidFill>
                  <a:sysClr val="windowText" lastClr="000000"/>
                </a:solidFill>
                <a:latin typeface="Arial" panose="020B0604020202020204" pitchFamily="34" charset="0"/>
                <a:cs typeface="Arial" panose="020B0604020202020204" pitchFamily="34" charset="0"/>
              </a:rPr>
              <a:t>APH Hoppers 8nos</a:t>
            </a:r>
          </a:p>
        </p:txBody>
      </p:sp>
      <p:cxnSp>
        <p:nvCxnSpPr>
          <p:cNvPr id="24" name="Straight Arrow Connector 23">
            <a:extLst>
              <a:ext uri="{FF2B5EF4-FFF2-40B4-BE49-F238E27FC236}">
                <a16:creationId xmlns:a16="http://schemas.microsoft.com/office/drawing/2014/main" id="{D8C50F2B-93AB-78EC-1E1C-4E1757BA540A}"/>
              </a:ext>
            </a:extLst>
          </p:cNvPr>
          <p:cNvCxnSpPr>
            <a:cxnSpLocks/>
          </p:cNvCxnSpPr>
          <p:nvPr/>
        </p:nvCxnSpPr>
        <p:spPr>
          <a:xfrm>
            <a:off x="667413" y="3315253"/>
            <a:ext cx="294538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3B0485D2-A085-8CCD-DEEA-8773D0EB543C}"/>
              </a:ext>
            </a:extLst>
          </p:cNvPr>
          <p:cNvCxnSpPr>
            <a:cxnSpLocks/>
          </p:cNvCxnSpPr>
          <p:nvPr/>
        </p:nvCxnSpPr>
        <p:spPr>
          <a:xfrm>
            <a:off x="3612801" y="3315250"/>
            <a:ext cx="17417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35" name="Group 34">
            <a:extLst>
              <a:ext uri="{FF2B5EF4-FFF2-40B4-BE49-F238E27FC236}">
                <a16:creationId xmlns:a16="http://schemas.microsoft.com/office/drawing/2014/main" id="{106E5214-D708-5B5C-5689-FAA251422800}"/>
              </a:ext>
            </a:extLst>
          </p:cNvPr>
          <p:cNvGrpSpPr/>
          <p:nvPr/>
        </p:nvGrpSpPr>
        <p:grpSpPr>
          <a:xfrm>
            <a:off x="6153809" y="4478712"/>
            <a:ext cx="1931407" cy="610449"/>
            <a:chOff x="6444344" y="4816268"/>
            <a:chExt cx="1931407" cy="610449"/>
          </a:xfrm>
        </p:grpSpPr>
        <p:sp>
          <p:nvSpPr>
            <p:cNvPr id="28" name="Flowchart: Off-page Connector 27">
              <a:extLst>
                <a:ext uri="{FF2B5EF4-FFF2-40B4-BE49-F238E27FC236}">
                  <a16:creationId xmlns:a16="http://schemas.microsoft.com/office/drawing/2014/main" id="{FEFBC799-CD3D-2FCC-81AF-93204FEFA97F}"/>
                </a:ext>
              </a:extLst>
            </p:cNvPr>
            <p:cNvSpPr/>
            <p:nvPr/>
          </p:nvSpPr>
          <p:spPr>
            <a:xfrm>
              <a:off x="6444344" y="4816268"/>
              <a:ext cx="204766" cy="610449"/>
            </a:xfrm>
            <a:prstGeom prst="flowChartOffpageConnector">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Flowchart: Off-page Connector 29">
              <a:extLst>
                <a:ext uri="{FF2B5EF4-FFF2-40B4-BE49-F238E27FC236}">
                  <a16:creationId xmlns:a16="http://schemas.microsoft.com/office/drawing/2014/main" id="{0983F2EF-6069-1EDF-317D-E40EA31437D7}"/>
                </a:ext>
              </a:extLst>
            </p:cNvPr>
            <p:cNvSpPr/>
            <p:nvPr/>
          </p:nvSpPr>
          <p:spPr>
            <a:xfrm>
              <a:off x="6789672" y="4816268"/>
              <a:ext cx="204766" cy="610449"/>
            </a:xfrm>
            <a:prstGeom prst="flowChartOffpageConnector">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 name="Flowchart: Off-page Connector 30">
              <a:extLst>
                <a:ext uri="{FF2B5EF4-FFF2-40B4-BE49-F238E27FC236}">
                  <a16:creationId xmlns:a16="http://schemas.microsoft.com/office/drawing/2014/main" id="{B5E37EDC-6356-0A8E-26AF-221D254ACC9B}"/>
                </a:ext>
              </a:extLst>
            </p:cNvPr>
            <p:cNvSpPr/>
            <p:nvPr/>
          </p:nvSpPr>
          <p:spPr>
            <a:xfrm>
              <a:off x="8170985" y="4816268"/>
              <a:ext cx="204766" cy="610449"/>
            </a:xfrm>
            <a:prstGeom prst="flowChartOffpageConnector">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Flowchart: Off-page Connector 31">
              <a:extLst>
                <a:ext uri="{FF2B5EF4-FFF2-40B4-BE49-F238E27FC236}">
                  <a16:creationId xmlns:a16="http://schemas.microsoft.com/office/drawing/2014/main" id="{9FB52DA0-2728-8D81-5FC5-C4E7074657B5}"/>
                </a:ext>
              </a:extLst>
            </p:cNvPr>
            <p:cNvSpPr/>
            <p:nvPr/>
          </p:nvSpPr>
          <p:spPr>
            <a:xfrm>
              <a:off x="7135000" y="4816268"/>
              <a:ext cx="204766" cy="610449"/>
            </a:xfrm>
            <a:prstGeom prst="flowChartOffpageConnector">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Flowchart: Off-page Connector 32">
              <a:extLst>
                <a:ext uri="{FF2B5EF4-FFF2-40B4-BE49-F238E27FC236}">
                  <a16:creationId xmlns:a16="http://schemas.microsoft.com/office/drawing/2014/main" id="{1EA92B8B-F35D-AFFA-9F1B-4391F7299631}"/>
                </a:ext>
              </a:extLst>
            </p:cNvPr>
            <p:cNvSpPr/>
            <p:nvPr/>
          </p:nvSpPr>
          <p:spPr>
            <a:xfrm>
              <a:off x="7480328" y="4816268"/>
              <a:ext cx="204766" cy="610449"/>
            </a:xfrm>
            <a:prstGeom prst="flowChartOffpageConnector">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4" name="Flowchart: Off-page Connector 33">
              <a:extLst>
                <a:ext uri="{FF2B5EF4-FFF2-40B4-BE49-F238E27FC236}">
                  <a16:creationId xmlns:a16="http://schemas.microsoft.com/office/drawing/2014/main" id="{38E8282B-D948-842A-6BCE-8287C18E8E2D}"/>
                </a:ext>
              </a:extLst>
            </p:cNvPr>
            <p:cNvSpPr/>
            <p:nvPr/>
          </p:nvSpPr>
          <p:spPr>
            <a:xfrm>
              <a:off x="7825656" y="4816268"/>
              <a:ext cx="204766" cy="610449"/>
            </a:xfrm>
            <a:prstGeom prst="flowChartOffpageConnector">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cxnSp>
        <p:nvCxnSpPr>
          <p:cNvPr id="48" name="Straight Arrow Connector 47">
            <a:extLst>
              <a:ext uri="{FF2B5EF4-FFF2-40B4-BE49-F238E27FC236}">
                <a16:creationId xmlns:a16="http://schemas.microsoft.com/office/drawing/2014/main" id="{EE0DB3AF-41D9-A28D-060D-187F9CCE443D}"/>
              </a:ext>
            </a:extLst>
          </p:cNvPr>
          <p:cNvCxnSpPr>
            <a:endCxn id="28" idx="0"/>
          </p:cNvCxnSpPr>
          <p:nvPr/>
        </p:nvCxnSpPr>
        <p:spPr>
          <a:xfrm>
            <a:off x="6256192" y="4262295"/>
            <a:ext cx="0" cy="216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9EA73D8-8090-3D73-376C-8D41410753DD}"/>
              </a:ext>
            </a:extLst>
          </p:cNvPr>
          <p:cNvCxnSpPr/>
          <p:nvPr/>
        </p:nvCxnSpPr>
        <p:spPr>
          <a:xfrm>
            <a:off x="6601520" y="4262295"/>
            <a:ext cx="0" cy="216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40D45C8-BA5F-2937-843B-4C2C3F5A4164}"/>
              </a:ext>
            </a:extLst>
          </p:cNvPr>
          <p:cNvCxnSpPr/>
          <p:nvPr/>
        </p:nvCxnSpPr>
        <p:spPr>
          <a:xfrm>
            <a:off x="6943399" y="4262294"/>
            <a:ext cx="0" cy="216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34C690B-7DED-BBAA-DF0D-C24C8894890F}"/>
              </a:ext>
            </a:extLst>
          </p:cNvPr>
          <p:cNvCxnSpPr/>
          <p:nvPr/>
        </p:nvCxnSpPr>
        <p:spPr>
          <a:xfrm>
            <a:off x="7285478" y="4262294"/>
            <a:ext cx="0" cy="216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780669C-CF04-CC40-EFCD-00B6841B41AE}"/>
              </a:ext>
            </a:extLst>
          </p:cNvPr>
          <p:cNvCxnSpPr/>
          <p:nvPr/>
        </p:nvCxnSpPr>
        <p:spPr>
          <a:xfrm>
            <a:off x="7634410" y="4262294"/>
            <a:ext cx="0" cy="216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F5F9EBE-574F-09A0-7577-16888216F19E}"/>
              </a:ext>
            </a:extLst>
          </p:cNvPr>
          <p:cNvCxnSpPr/>
          <p:nvPr/>
        </p:nvCxnSpPr>
        <p:spPr>
          <a:xfrm>
            <a:off x="7968854" y="4262294"/>
            <a:ext cx="0" cy="216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08EA962C-9BBD-5628-5267-93A5886C6AF4}"/>
              </a:ext>
            </a:extLst>
          </p:cNvPr>
          <p:cNvCxnSpPr>
            <a:cxnSpLocks/>
            <a:stCxn id="3" idx="2"/>
            <a:endCxn id="4" idx="0"/>
          </p:cNvCxnSpPr>
          <p:nvPr/>
        </p:nvCxnSpPr>
        <p:spPr>
          <a:xfrm rot="5400000">
            <a:off x="3200096" y="20441"/>
            <a:ext cx="279142" cy="2417376"/>
          </a:xfrm>
          <a:prstGeom prst="bentConnector3">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A19C59D-107B-406B-6A8C-2236BB72CD8A}"/>
              </a:ext>
            </a:extLst>
          </p:cNvPr>
          <p:cNvSpPr/>
          <p:nvPr/>
        </p:nvSpPr>
        <p:spPr>
          <a:xfrm>
            <a:off x="3258210" y="521999"/>
            <a:ext cx="2580289" cy="567559"/>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100" b="1" dirty="0">
                <a:solidFill>
                  <a:sysClr val="windowText" lastClr="000000"/>
                </a:solidFill>
                <a:latin typeface="Arial" panose="020B0604020202020204" pitchFamily="34" charset="0"/>
                <a:cs typeface="Arial" panose="020B0604020202020204" pitchFamily="34" charset="0"/>
              </a:rPr>
              <a:t>ESP Hoppers 160 </a:t>
            </a:r>
            <a:r>
              <a:rPr lang="en-US" sz="1100" b="1" dirty="0" err="1">
                <a:solidFill>
                  <a:sysClr val="windowText" lastClr="000000"/>
                </a:solidFill>
                <a:latin typeface="Arial" panose="020B0604020202020204" pitchFamily="34" charset="0"/>
                <a:cs typeface="Arial" panose="020B0604020202020204" pitchFamily="34" charset="0"/>
              </a:rPr>
              <a:t>nos</a:t>
            </a:r>
            <a:endParaRPr lang="en-US" sz="1100" b="1" dirty="0">
              <a:solidFill>
                <a:sysClr val="windowText" lastClr="000000"/>
              </a:solidFill>
              <a:latin typeface="Arial" panose="020B0604020202020204" pitchFamily="34" charset="0"/>
              <a:cs typeface="Arial" panose="020B0604020202020204" pitchFamily="34" charset="0"/>
            </a:endParaRPr>
          </a:p>
        </p:txBody>
      </p:sp>
      <p:cxnSp>
        <p:nvCxnSpPr>
          <p:cNvPr id="17" name="Connector: Elbow 16">
            <a:extLst>
              <a:ext uri="{FF2B5EF4-FFF2-40B4-BE49-F238E27FC236}">
                <a16:creationId xmlns:a16="http://schemas.microsoft.com/office/drawing/2014/main" id="{380877BD-6D1F-62A6-73D8-BFABB5F1EF39}"/>
              </a:ext>
            </a:extLst>
          </p:cNvPr>
          <p:cNvCxnSpPr>
            <a:stCxn id="11" idx="3"/>
          </p:cNvCxnSpPr>
          <p:nvPr/>
        </p:nvCxnSpPr>
        <p:spPr>
          <a:xfrm flipV="1">
            <a:off x="5486408" y="4262294"/>
            <a:ext cx="2482446" cy="343462"/>
          </a:xfrm>
          <a:prstGeom prst="bentConnector3">
            <a:avLst>
              <a:gd name="adj1" fmla="val 17399"/>
            </a:avLst>
          </a:prstGeom>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CA0C81F5-036C-7657-C179-68B77A2E44C8}"/>
              </a:ext>
            </a:extLst>
          </p:cNvPr>
          <p:cNvGrpSpPr/>
          <p:nvPr/>
        </p:nvGrpSpPr>
        <p:grpSpPr>
          <a:xfrm>
            <a:off x="2890354" y="2119147"/>
            <a:ext cx="2971797" cy="658375"/>
            <a:chOff x="2890354" y="2119147"/>
            <a:chExt cx="2971797" cy="658375"/>
          </a:xfrm>
        </p:grpSpPr>
        <p:cxnSp>
          <p:nvCxnSpPr>
            <p:cNvPr id="63" name="Connector: Elbow 62">
              <a:extLst>
                <a:ext uri="{FF2B5EF4-FFF2-40B4-BE49-F238E27FC236}">
                  <a16:creationId xmlns:a16="http://schemas.microsoft.com/office/drawing/2014/main" id="{2F44CEA5-5C50-DDBC-A74B-E2236916A32C}"/>
                </a:ext>
              </a:extLst>
            </p:cNvPr>
            <p:cNvCxnSpPr>
              <a:cxnSpLocks/>
              <a:stCxn id="6" idx="3"/>
              <a:endCxn id="12" idx="1"/>
            </p:cNvCxnSpPr>
            <p:nvPr/>
          </p:nvCxnSpPr>
          <p:spPr>
            <a:xfrm flipV="1">
              <a:off x="2890354" y="2119147"/>
              <a:ext cx="2971797" cy="609203"/>
            </a:xfrm>
            <a:prstGeom prst="bentConnector3">
              <a:avLst>
                <a:gd name="adj1" fmla="val 34085"/>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7BDA8C2-BDDE-DA3F-8C02-985A0503AAA2}"/>
                </a:ext>
              </a:extLst>
            </p:cNvPr>
            <p:cNvSpPr txBox="1"/>
            <p:nvPr/>
          </p:nvSpPr>
          <p:spPr>
            <a:xfrm>
              <a:off x="2945692" y="2500523"/>
              <a:ext cx="546402" cy="276999"/>
            </a:xfrm>
            <a:prstGeom prst="rect">
              <a:avLst/>
            </a:prstGeom>
            <a:noFill/>
          </p:spPr>
          <p:txBody>
            <a:bodyPr wrap="square" rtlCol="0">
              <a:spAutoFit/>
            </a:bodyPr>
            <a:lstStyle/>
            <a:p>
              <a:r>
                <a:rPr lang="en-IN" sz="1200" dirty="0">
                  <a:latin typeface="Arial" panose="020B0604020202020204" pitchFamily="34" charset="0"/>
                  <a:cs typeface="Arial" panose="020B0604020202020204" pitchFamily="34" charset="0"/>
                </a:rPr>
                <a:t>WET</a:t>
              </a:r>
              <a:endParaRPr lang="en-US" sz="1200" dirty="0">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477DD82D-D59B-0F00-F006-E19C1119785C}"/>
              </a:ext>
            </a:extLst>
          </p:cNvPr>
          <p:cNvGrpSpPr/>
          <p:nvPr/>
        </p:nvGrpSpPr>
        <p:grpSpPr>
          <a:xfrm>
            <a:off x="4494636" y="1097236"/>
            <a:ext cx="505716" cy="2032507"/>
            <a:chOff x="4494636" y="1097236"/>
            <a:chExt cx="505716" cy="2032507"/>
          </a:xfrm>
        </p:grpSpPr>
        <p:cxnSp>
          <p:nvCxnSpPr>
            <p:cNvPr id="44" name="Connector: Elbow 43">
              <a:extLst>
                <a:ext uri="{FF2B5EF4-FFF2-40B4-BE49-F238E27FC236}">
                  <a16:creationId xmlns:a16="http://schemas.microsoft.com/office/drawing/2014/main" id="{AD4D97EA-6D59-BEF9-26AC-31E5069B5F7B}"/>
                </a:ext>
              </a:extLst>
            </p:cNvPr>
            <p:cNvCxnSpPr>
              <a:cxnSpLocks/>
            </p:cNvCxnSpPr>
            <p:nvPr/>
          </p:nvCxnSpPr>
          <p:spPr>
            <a:xfrm rot="16200000" flipH="1">
              <a:off x="3534734" y="2113489"/>
              <a:ext cx="2032507" cy="1"/>
            </a:xfrm>
            <a:prstGeom prst="bentConnector3">
              <a:avLst>
                <a:gd name="adj1" fmla="val 50000"/>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9E89778-B0F4-7A77-79E9-183DDCF98049}"/>
                </a:ext>
              </a:extLst>
            </p:cNvPr>
            <p:cNvSpPr txBox="1"/>
            <p:nvPr/>
          </p:nvSpPr>
          <p:spPr>
            <a:xfrm>
              <a:off x="4494636" y="1462676"/>
              <a:ext cx="505716" cy="276999"/>
            </a:xfrm>
            <a:prstGeom prst="rect">
              <a:avLst/>
            </a:prstGeom>
            <a:noFill/>
          </p:spPr>
          <p:txBody>
            <a:bodyPr wrap="none" rtlCol="0">
              <a:spAutoFit/>
            </a:bodyPr>
            <a:lstStyle/>
            <a:p>
              <a:r>
                <a:rPr lang="en-IN" sz="1200" dirty="0">
                  <a:latin typeface="Arial" panose="020B0604020202020204" pitchFamily="34" charset="0"/>
                  <a:cs typeface="Arial" panose="020B0604020202020204" pitchFamily="34" charset="0"/>
                </a:rPr>
                <a:t>DRY</a:t>
              </a:r>
              <a:endParaRPr lang="en-US" sz="1200" dirty="0">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44FFB59A-1467-724F-EA2F-FA5CCB2226CC}"/>
              </a:ext>
            </a:extLst>
          </p:cNvPr>
          <p:cNvSpPr txBox="1"/>
          <p:nvPr/>
        </p:nvSpPr>
        <p:spPr>
          <a:xfrm>
            <a:off x="6499137" y="4605756"/>
            <a:ext cx="1135273" cy="338554"/>
          </a:xfrm>
          <a:prstGeom prst="rect">
            <a:avLst/>
          </a:prstGeom>
          <a:solidFill>
            <a:schemeClr val="bg1"/>
          </a:solidFill>
        </p:spPr>
        <p:txBody>
          <a:bodyPr wrap="square" rtlCol="0">
            <a:spAutoFit/>
          </a:bodyPr>
          <a:lstStyle/>
          <a:p>
            <a:pPr algn="ctr"/>
            <a:r>
              <a:rPr lang="en-IN" sz="1600" dirty="0">
                <a:latin typeface="Arial" panose="020B0604020202020204" pitchFamily="34" charset="0"/>
                <a:cs typeface="Arial" panose="020B0604020202020204" pitchFamily="34" charset="0"/>
              </a:rPr>
              <a:t>ASH SILO</a:t>
            </a:r>
            <a:endParaRPr lang="en-US" sz="16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05064270-2DAC-1061-946D-E79A9392CD2A}"/>
              </a:ext>
            </a:extLst>
          </p:cNvPr>
          <p:cNvSpPr/>
          <p:nvPr/>
        </p:nvSpPr>
        <p:spPr>
          <a:xfrm>
            <a:off x="6189288" y="2701158"/>
            <a:ext cx="1248098" cy="459548"/>
          </a:xfrm>
          <a:prstGeom prst="rect">
            <a:avLst/>
          </a:prstGeom>
          <a:solidFill>
            <a:schemeClr val="accent6">
              <a:lumMod val="40000"/>
              <a:lumOff val="6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100" b="1" dirty="0">
                <a:solidFill>
                  <a:sysClr val="windowText" lastClr="000000"/>
                </a:solidFill>
                <a:latin typeface="Arial" panose="020B0604020202020204" pitchFamily="34" charset="0"/>
                <a:cs typeface="Arial" panose="020B0604020202020204" pitchFamily="34" charset="0"/>
              </a:rPr>
              <a:t>AH Pump House</a:t>
            </a:r>
          </a:p>
        </p:txBody>
      </p:sp>
    </p:spTree>
    <p:extLst>
      <p:ext uri="{BB962C8B-B14F-4D97-AF65-F5344CB8AC3E}">
        <p14:creationId xmlns:p14="http://schemas.microsoft.com/office/powerpoint/2010/main" val="302602488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75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50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500"/>
                                  </p:stCondLst>
                                  <p:childTnLst>
                                    <p:set>
                                      <p:cBhvr>
                                        <p:cTn id="31" dur="1" fill="hold">
                                          <p:stCondLst>
                                            <p:cond delay="0"/>
                                          </p:stCondLst>
                                        </p:cTn>
                                        <p:tgtEl>
                                          <p:spTgt spid="6"/>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nodeType="afterEffect">
                                  <p:stCondLst>
                                    <p:cond delay="750"/>
                                  </p:stCondLst>
                                  <p:childTnLst>
                                    <p:set>
                                      <p:cBhvr>
                                        <p:cTn id="34" dur="1" fill="hold">
                                          <p:stCondLst>
                                            <p:cond delay="0"/>
                                          </p:stCondLst>
                                        </p:cTn>
                                        <p:tgtEl>
                                          <p:spTgt spid="21"/>
                                        </p:tgtEl>
                                        <p:attrNameLst>
                                          <p:attrName>style.visibility</p:attrName>
                                        </p:attrNameLst>
                                      </p:cBhvr>
                                      <p:to>
                                        <p:strVal val="visible"/>
                                      </p:to>
                                    </p:set>
                                  </p:childTnLst>
                                </p:cTn>
                              </p:par>
                            </p:childTnLst>
                          </p:cTn>
                        </p:par>
                        <p:par>
                          <p:cTn id="35" fill="hold">
                            <p:stCondLst>
                              <p:cond delay="1250"/>
                            </p:stCondLst>
                            <p:childTnLst>
                              <p:par>
                                <p:cTn id="36" presetID="1" presetClass="entr" presetSubtype="0" fill="hold" grpId="0" nodeType="afterEffect">
                                  <p:stCondLst>
                                    <p:cond delay="75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750"/>
                                  </p:stCondLst>
                                  <p:childTnLst>
                                    <p:set>
                                      <p:cBhvr>
                                        <p:cTn id="44" dur="1" fill="hold">
                                          <p:stCondLst>
                                            <p:cond delay="0"/>
                                          </p:stCondLst>
                                        </p:cTn>
                                        <p:tgtEl>
                                          <p:spTgt spid="7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6"/>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75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4"/>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75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nodeType="afterEffect">
                                  <p:stCondLst>
                                    <p:cond delay="500"/>
                                  </p:stCondLst>
                                  <p:childTnLst>
                                    <p:set>
                                      <p:cBhvr>
                                        <p:cTn id="65" dur="1" fill="hold">
                                          <p:stCondLst>
                                            <p:cond delay="0"/>
                                          </p:stCondLst>
                                        </p:cTn>
                                        <p:tgtEl>
                                          <p:spTgt spid="2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8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p:stCondLst>
                              <p:cond delay="0"/>
                            </p:stCondLst>
                            <p:childTnLst>
                              <p:par>
                                <p:cTn id="75" presetID="1" presetClass="entr" presetSubtype="0" fill="hold" nodeType="after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childTnLst>
                          </p:cTn>
                        </p:par>
                        <p:par>
                          <p:cTn id="85" fill="hold">
                            <p:stCondLst>
                              <p:cond delay="0"/>
                            </p:stCondLst>
                            <p:childTnLst>
                              <p:par>
                                <p:cTn id="86" presetID="1" presetClass="entr" presetSubtype="0" fill="hold" nodeType="afterEffect">
                                  <p:stCondLst>
                                    <p:cond delay="250"/>
                                  </p:stCondLst>
                                  <p:childTnLst>
                                    <p:set>
                                      <p:cBhvr>
                                        <p:cTn id="87" dur="1" fill="hold">
                                          <p:stCondLst>
                                            <p:cond delay="0"/>
                                          </p:stCondLst>
                                        </p:cTn>
                                        <p:tgtEl>
                                          <p:spTgt spid="71"/>
                                        </p:tgtEl>
                                        <p:attrNameLst>
                                          <p:attrName>style.visibility</p:attrName>
                                        </p:attrNameLst>
                                      </p:cBhvr>
                                      <p:to>
                                        <p:strVal val="visible"/>
                                      </p:to>
                                    </p:set>
                                  </p:childTnLst>
                                </p:cTn>
                              </p:par>
                            </p:childTnLst>
                          </p:cTn>
                        </p:par>
                        <p:par>
                          <p:cTn id="88" fill="hold">
                            <p:stCondLst>
                              <p:cond delay="250"/>
                            </p:stCondLst>
                            <p:childTnLst>
                              <p:par>
                                <p:cTn id="89" presetID="1" presetClass="entr" presetSubtype="0" fill="hold" grpId="0" nodeType="afterEffect">
                                  <p:stCondLst>
                                    <p:cond delay="500"/>
                                  </p:stCondLst>
                                  <p:childTnLst>
                                    <p:set>
                                      <p:cBhvr>
                                        <p:cTn id="90" dur="1" fill="hold">
                                          <p:stCondLst>
                                            <p:cond delay="0"/>
                                          </p:stCondLst>
                                        </p:cTn>
                                        <p:tgtEl>
                                          <p:spTgt spid="1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childTnLst>
                          </p:cTn>
                        </p:par>
                        <p:par>
                          <p:cTn id="95" fill="hold">
                            <p:stCondLst>
                              <p:cond delay="0"/>
                            </p:stCondLst>
                            <p:childTnLst>
                              <p:par>
                                <p:cTn id="96" presetID="1" presetClass="entr" presetSubtype="0" fill="hold" grpId="0" nodeType="afterEffect">
                                  <p:stCondLst>
                                    <p:cond delay="500"/>
                                  </p:stCondLst>
                                  <p:childTnLst>
                                    <p:set>
                                      <p:cBhvr>
                                        <p:cTn id="97" dur="1" fill="hold">
                                          <p:stCondLst>
                                            <p:cond delay="0"/>
                                          </p:stCondLst>
                                        </p:cTn>
                                        <p:tgtEl>
                                          <p:spTgt spid="9"/>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75"/>
                                        </p:tgtEl>
                                        <p:attrNameLst>
                                          <p:attrName>style.visibility</p:attrName>
                                        </p:attrNameLst>
                                      </p:cBhvr>
                                      <p:to>
                                        <p:strVal val="visible"/>
                                      </p:to>
                                    </p:set>
                                  </p:childTnLst>
                                </p:cTn>
                              </p:par>
                            </p:childTnLst>
                          </p:cTn>
                        </p:par>
                        <p:par>
                          <p:cTn id="102" fill="hold">
                            <p:stCondLst>
                              <p:cond delay="0"/>
                            </p:stCondLst>
                            <p:childTnLst>
                              <p:par>
                                <p:cTn id="103" presetID="1" presetClass="entr" presetSubtype="0" fill="hold" grpId="0" nodeType="afterEffect">
                                  <p:stCondLst>
                                    <p:cond delay="500"/>
                                  </p:stCondLst>
                                  <p:childTnLst>
                                    <p:set>
                                      <p:cBhvr>
                                        <p:cTn id="104" dur="1" fill="hold">
                                          <p:stCondLst>
                                            <p:cond delay="0"/>
                                          </p:stCondLst>
                                        </p:cTn>
                                        <p:tgtEl>
                                          <p:spTgt spid="11"/>
                                        </p:tgtEl>
                                        <p:attrNameLst>
                                          <p:attrName>style.visibility</p:attrName>
                                        </p:attrNameLst>
                                      </p:cBhvr>
                                      <p:to>
                                        <p:strVal val="visible"/>
                                      </p:to>
                                    </p:set>
                                  </p:childTnLst>
                                </p:cTn>
                              </p:par>
                            </p:childTnLst>
                          </p:cTn>
                        </p:par>
                        <p:par>
                          <p:cTn id="105" fill="hold">
                            <p:stCondLst>
                              <p:cond delay="500"/>
                            </p:stCondLst>
                            <p:childTnLst>
                              <p:par>
                                <p:cTn id="106" presetID="1" presetClass="entr" presetSubtype="0" fill="hold" nodeType="afterEffect">
                                  <p:stCondLst>
                                    <p:cond delay="0"/>
                                  </p:stCondLst>
                                  <p:childTnLst>
                                    <p:set>
                                      <p:cBhvr>
                                        <p:cTn id="107" dur="1" fill="hold">
                                          <p:stCondLst>
                                            <p:cond delay="0"/>
                                          </p:stCondLst>
                                        </p:cTn>
                                        <p:tgtEl>
                                          <p:spTgt spid="17"/>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4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9"/>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51"/>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53"/>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54"/>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55"/>
                                        </p:tgtEl>
                                        <p:attrNameLst>
                                          <p:attrName>style.visibility</p:attrName>
                                        </p:attrNameLst>
                                      </p:cBhvr>
                                      <p:to>
                                        <p:strVal val="visible"/>
                                      </p:to>
                                    </p:set>
                                  </p:childTnLst>
                                </p:cTn>
                              </p:par>
                            </p:childTnLst>
                          </p:cTn>
                        </p:par>
                        <p:par>
                          <p:cTn id="122" fill="hold">
                            <p:stCondLst>
                              <p:cond delay="0"/>
                            </p:stCondLst>
                            <p:childTnLst>
                              <p:par>
                                <p:cTn id="123" presetID="1" presetClass="entr" presetSubtype="0" fill="hold" nodeType="afterEffect">
                                  <p:stCondLst>
                                    <p:cond delay="500"/>
                                  </p:stCondLst>
                                  <p:childTnLst>
                                    <p:set>
                                      <p:cBhvr>
                                        <p:cTn id="124" dur="1" fill="hold">
                                          <p:stCondLst>
                                            <p:cond delay="0"/>
                                          </p:stCondLst>
                                        </p:cTn>
                                        <p:tgtEl>
                                          <p:spTgt spid="35"/>
                                        </p:tgtEl>
                                        <p:attrNameLst>
                                          <p:attrName>style.visibility</p:attrName>
                                        </p:attrNameLst>
                                      </p:cBhvr>
                                      <p:to>
                                        <p:strVal val="visible"/>
                                      </p:to>
                                    </p:set>
                                  </p:childTnLst>
                                </p:cTn>
                              </p:par>
                            </p:childTnLst>
                          </p:cTn>
                        </p:par>
                        <p:par>
                          <p:cTn id="125" fill="hold">
                            <p:stCondLst>
                              <p:cond delay="500"/>
                            </p:stCondLst>
                            <p:childTnLst>
                              <p:par>
                                <p:cTn id="126" presetID="1" presetClass="entr" presetSubtype="0" fill="hold" grpId="0" nodeType="afterEffect">
                                  <p:stCondLst>
                                    <p:cond delay="1000"/>
                                  </p:stCondLst>
                                  <p:childTnLst>
                                    <p:set>
                                      <p:cBhvr>
                                        <p:cTn id="12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14" grpId="0" animBg="1"/>
      <p:bldP spid="15" grpId="0" animBg="1"/>
      <p:bldP spid="2" grpId="0" animBg="1"/>
      <p:bldP spid="3" grpId="0" animBg="1"/>
      <p:bldP spid="27"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63038" y="16800"/>
            <a:ext cx="8911188" cy="459547"/>
          </a:xfrm>
          <a:prstGeom prst="rect">
            <a:avLst/>
          </a:prstGeom>
          <a:solidFill>
            <a:srgbClr val="7030A0"/>
          </a:solidFill>
        </p:spPr>
        <p:txBody>
          <a:bodyPr>
            <a:noAutofit/>
          </a:bodyPr>
          <a:lstStyle>
            <a:lvl1pPr algn="l" defTabSz="914400" rtl="0" eaLnBrk="1" latinLnBrk="0" hangingPunct="1">
              <a:spcBef>
                <a:spcPct val="0"/>
              </a:spcBef>
              <a:buNone/>
              <a:defRPr sz="3600" kern="1200">
                <a:solidFill>
                  <a:schemeClr val="tx1"/>
                </a:solidFill>
                <a:latin typeface="Adani Medium" pitchFamily="2" charset="0"/>
                <a:ea typeface="+mj-ea"/>
                <a:cs typeface="+mj-cs"/>
              </a:defRPr>
            </a:lvl1pPr>
          </a:lstStyle>
          <a:p>
            <a:r>
              <a:rPr lang="en-US" sz="2400" b="1" dirty="0">
                <a:solidFill>
                  <a:prstClr val="white"/>
                </a:solidFill>
                <a:latin typeface="Arial" panose="020B0604020202020204" pitchFamily="34" charset="0"/>
                <a:cs typeface="Arial" panose="020B0604020202020204" pitchFamily="34" charset="0"/>
              </a:rPr>
              <a:t>Problem Statement</a:t>
            </a:r>
          </a:p>
        </p:txBody>
      </p:sp>
      <p:sp>
        <p:nvSpPr>
          <p:cNvPr id="6" name="TextBox 5">
            <a:extLst>
              <a:ext uri="{FF2B5EF4-FFF2-40B4-BE49-F238E27FC236}">
                <a16:creationId xmlns:a16="http://schemas.microsoft.com/office/drawing/2014/main" id="{A90A4A2E-CB32-EF27-36D6-2EF5E1215DA5}"/>
              </a:ext>
            </a:extLst>
          </p:cNvPr>
          <p:cNvSpPr txBox="1"/>
          <p:nvPr/>
        </p:nvSpPr>
        <p:spPr>
          <a:xfrm>
            <a:off x="307427" y="476347"/>
            <a:ext cx="8529145" cy="3235566"/>
          </a:xfrm>
          <a:prstGeom prst="rect">
            <a:avLst/>
          </a:prstGeom>
          <a:noFill/>
        </p:spPr>
        <p:txBody>
          <a:bodyPr wrap="square">
            <a:spAutoFit/>
          </a:bodyPr>
          <a:lstStyle/>
          <a:p>
            <a:pPr marL="285750" marR="0" lvl="0" indent="-285750">
              <a:lnSpc>
                <a:spcPct val="250000"/>
              </a:lnSpc>
              <a:spcBef>
                <a:spcPts val="0"/>
              </a:spcBef>
              <a:spcAft>
                <a:spcPts val="0"/>
              </a:spcAft>
              <a:buFont typeface="Arial" panose="020B0604020202020204" pitchFamily="34" charset="0"/>
              <a:buChar char="•"/>
              <a:tabLst>
                <a:tab pos="0" algn="l"/>
              </a:tabLst>
            </a:pPr>
            <a:r>
              <a:rPr lang="en-US" sz="1400" dirty="0">
                <a:latin typeface="Arial" panose="020B0604020202020204" pitchFamily="34" charset="0"/>
                <a:ea typeface="Calibri" panose="020F0502020204030204" pitchFamily="34" charset="0"/>
                <a:cs typeface="Arial" panose="020B0604020202020204" pitchFamily="34" charset="0"/>
              </a:rPr>
              <a:t>Reduction in entire ash handling system availability </a:t>
            </a:r>
          </a:p>
          <a:p>
            <a:pPr marL="1200150" lvl="2" indent="-285750">
              <a:lnSpc>
                <a:spcPct val="250000"/>
              </a:lnSpc>
              <a:buFont typeface="Arial" panose="020B0604020202020204" pitchFamily="34" charset="0"/>
              <a:buChar char="•"/>
              <a:tabLst>
                <a:tab pos="0" algn="l"/>
              </a:tabLst>
            </a:pPr>
            <a:r>
              <a:rPr lang="en-US" sz="1400" dirty="0">
                <a:latin typeface="Arial" panose="020B0604020202020204" pitchFamily="34" charset="0"/>
                <a:ea typeface="Calibri" panose="020F0502020204030204" pitchFamily="34" charset="0"/>
                <a:cs typeface="Arial" panose="020B0604020202020204" pitchFamily="34" charset="0"/>
              </a:rPr>
              <a:t>Number of defects in dry ash conveying line were 1206.</a:t>
            </a:r>
          </a:p>
          <a:p>
            <a:pPr marL="1200150" lvl="3" indent="-285750">
              <a:lnSpc>
                <a:spcPct val="250000"/>
              </a:lnSpc>
              <a:buFont typeface="Arial" panose="020B0604020202020204" pitchFamily="34" charset="0"/>
              <a:buChar char="•"/>
              <a:tabLst>
                <a:tab pos="0" algn="l"/>
              </a:tabLst>
            </a:pPr>
            <a:r>
              <a:rPr lang="en-US" sz="1400" dirty="0">
                <a:latin typeface="Arial" panose="020B0604020202020204" pitchFamily="34" charset="0"/>
                <a:ea typeface="Calibri" panose="020F0502020204030204" pitchFamily="34" charset="0"/>
                <a:cs typeface="Arial" panose="020B0604020202020204" pitchFamily="34" charset="0"/>
              </a:rPr>
              <a:t>Availability of dry ash conveying was 92.79% </a:t>
            </a:r>
          </a:p>
          <a:p>
            <a:pPr marL="285750" indent="-285750">
              <a:lnSpc>
                <a:spcPct val="250000"/>
              </a:lnSpc>
              <a:buFont typeface="Arial" panose="020B0604020202020204" pitchFamily="34" charset="0"/>
              <a:buChar char="•"/>
              <a:tabLst>
                <a:tab pos="0" algn="l"/>
              </a:tabLst>
            </a:pPr>
            <a:r>
              <a:rPr lang="en-US" sz="1400" dirty="0">
                <a:latin typeface="Arial" panose="020B0604020202020204" pitchFamily="34" charset="0"/>
                <a:ea typeface="Calibri" panose="020F0502020204030204" pitchFamily="34" charset="0"/>
                <a:cs typeface="Arial" panose="020B0604020202020204" pitchFamily="34" charset="0"/>
              </a:rPr>
              <a:t>Interruptions in dry ash evacuation.</a:t>
            </a:r>
          </a:p>
          <a:p>
            <a:pPr marL="285750" marR="0" lvl="0" indent="-285750">
              <a:lnSpc>
                <a:spcPct val="250000"/>
              </a:lnSpc>
              <a:spcBef>
                <a:spcPts val="0"/>
              </a:spcBef>
              <a:spcAft>
                <a:spcPts val="0"/>
              </a:spcAft>
              <a:buFont typeface="Arial" panose="020B0604020202020204" pitchFamily="34" charset="0"/>
              <a:buChar char="•"/>
              <a:tabLst>
                <a:tab pos="0" algn="l"/>
              </a:tabLst>
            </a:pPr>
            <a:r>
              <a:rPr lang="en-US" sz="1400" dirty="0">
                <a:latin typeface="Arial" panose="020B0604020202020204" pitchFamily="34" charset="0"/>
                <a:ea typeface="Calibri" panose="020F0502020204030204" pitchFamily="34" charset="0"/>
                <a:cs typeface="Arial" panose="020B0604020202020204" pitchFamily="34" charset="0"/>
              </a:rPr>
              <a:t>Increase in Auxiliary Power consumption (APC).</a:t>
            </a:r>
          </a:p>
          <a:p>
            <a:pPr marL="285750" marR="0" lvl="0" indent="-285750">
              <a:lnSpc>
                <a:spcPct val="250000"/>
              </a:lnSpc>
              <a:spcBef>
                <a:spcPts val="0"/>
              </a:spcBef>
              <a:spcAft>
                <a:spcPts val="0"/>
              </a:spcAft>
              <a:buFont typeface="Arial" panose="020B0604020202020204" pitchFamily="34" charset="0"/>
              <a:buChar char="•"/>
              <a:tabLst>
                <a:tab pos="0" algn="l"/>
              </a:tabLst>
            </a:pPr>
            <a:r>
              <a:rPr lang="en-US" sz="1400" dirty="0">
                <a:latin typeface="Arial" panose="020B0604020202020204" pitchFamily="34" charset="0"/>
                <a:ea typeface="Calibri" panose="020F0502020204030204" pitchFamily="34" charset="0"/>
                <a:cs typeface="Arial" panose="020B0604020202020204" pitchFamily="34" charset="0"/>
              </a:rPr>
              <a:t>Difficulty in limiting the fugitive ash as per environmental norms</a:t>
            </a:r>
          </a:p>
        </p:txBody>
      </p:sp>
    </p:spTree>
    <p:extLst>
      <p:ext uri="{BB962C8B-B14F-4D97-AF65-F5344CB8AC3E}">
        <p14:creationId xmlns:p14="http://schemas.microsoft.com/office/powerpoint/2010/main" val="1574989269"/>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63038" y="16800"/>
            <a:ext cx="8911188" cy="459547"/>
          </a:xfrm>
          <a:prstGeom prst="rect">
            <a:avLst/>
          </a:prstGeom>
          <a:solidFill>
            <a:srgbClr val="7030A0"/>
          </a:solidFill>
        </p:spPr>
        <p:txBody>
          <a:bodyPr>
            <a:noAutofit/>
          </a:bodyPr>
          <a:lstStyle>
            <a:lvl1pPr algn="l" defTabSz="914400" rtl="0" eaLnBrk="1" latinLnBrk="0" hangingPunct="1">
              <a:spcBef>
                <a:spcPct val="0"/>
              </a:spcBef>
              <a:buNone/>
              <a:defRPr sz="3600" kern="1200">
                <a:solidFill>
                  <a:schemeClr val="tx1"/>
                </a:solidFill>
                <a:latin typeface="Adani Medium" pitchFamily="2" charset="0"/>
                <a:ea typeface="+mj-ea"/>
                <a:cs typeface="+mj-cs"/>
              </a:defRPr>
            </a:lvl1pPr>
          </a:lstStyle>
          <a:p>
            <a:r>
              <a:rPr lang="en-US" sz="2400" b="1" dirty="0">
                <a:solidFill>
                  <a:prstClr val="white"/>
                </a:solidFill>
                <a:latin typeface="Arial" panose="020B0604020202020204" pitchFamily="34" charset="0"/>
                <a:cs typeface="Arial" panose="020B0604020202020204" pitchFamily="34" charset="0"/>
              </a:rPr>
              <a:t>Team Composition</a:t>
            </a:r>
          </a:p>
        </p:txBody>
      </p:sp>
      <p:graphicFrame>
        <p:nvGraphicFramePr>
          <p:cNvPr id="2" name="Diagram 1">
            <a:extLst>
              <a:ext uri="{FF2B5EF4-FFF2-40B4-BE49-F238E27FC236}">
                <a16:creationId xmlns:a16="http://schemas.microsoft.com/office/drawing/2014/main" id="{5367FBC0-210C-8015-E86C-1A001FFEF271}"/>
              </a:ext>
            </a:extLst>
          </p:cNvPr>
          <p:cNvGraphicFramePr/>
          <p:nvPr>
            <p:extLst>
              <p:ext uri="{D42A27DB-BD31-4B8C-83A1-F6EECF244321}">
                <p14:modId xmlns:p14="http://schemas.microsoft.com/office/powerpoint/2010/main" val="1197407407"/>
              </p:ext>
            </p:extLst>
          </p:nvPr>
        </p:nvGraphicFramePr>
        <p:xfrm>
          <a:off x="966951" y="539750"/>
          <a:ext cx="669508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8790152"/>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63038" y="16800"/>
            <a:ext cx="8911188" cy="459547"/>
          </a:xfrm>
          <a:prstGeom prst="rect">
            <a:avLst/>
          </a:prstGeom>
          <a:solidFill>
            <a:srgbClr val="7030A0"/>
          </a:solidFill>
        </p:spPr>
        <p:txBody>
          <a:bodyPr>
            <a:noAutofit/>
          </a:bodyPr>
          <a:lstStyle>
            <a:lvl1pPr algn="l" defTabSz="914400" rtl="0" eaLnBrk="1" latinLnBrk="0" hangingPunct="1">
              <a:spcBef>
                <a:spcPct val="0"/>
              </a:spcBef>
              <a:buNone/>
              <a:defRPr sz="3600" kern="1200">
                <a:solidFill>
                  <a:schemeClr val="tx1"/>
                </a:solidFill>
                <a:latin typeface="Adani Medium" pitchFamily="2" charset="0"/>
                <a:ea typeface="+mj-ea"/>
                <a:cs typeface="+mj-cs"/>
              </a:defRPr>
            </a:lvl1pPr>
          </a:lstStyle>
          <a:p>
            <a:r>
              <a:rPr lang="en-US" sz="2400" b="1" dirty="0">
                <a:solidFill>
                  <a:prstClr val="white"/>
                </a:solidFill>
                <a:latin typeface="Arial" panose="020B0604020202020204" pitchFamily="34" charset="0"/>
                <a:cs typeface="Arial" panose="020B0604020202020204" pitchFamily="34" charset="0"/>
              </a:rPr>
              <a:t>Parameter Analysis</a:t>
            </a:r>
          </a:p>
        </p:txBody>
      </p:sp>
      <p:sp>
        <p:nvSpPr>
          <p:cNvPr id="2" name="Rectangle 1">
            <a:extLst>
              <a:ext uri="{FF2B5EF4-FFF2-40B4-BE49-F238E27FC236}">
                <a16:creationId xmlns:a16="http://schemas.microsoft.com/office/drawing/2014/main" id="{D2720917-5347-591F-3531-9C5AA9630F12}"/>
              </a:ext>
            </a:extLst>
          </p:cNvPr>
          <p:cNvSpPr/>
          <p:nvPr/>
        </p:nvSpPr>
        <p:spPr>
          <a:xfrm>
            <a:off x="241744" y="822162"/>
            <a:ext cx="2580289" cy="459548"/>
          </a:xfrm>
          <a:prstGeom prst="rect">
            <a:avLst/>
          </a:prstGeom>
          <a:solidFill>
            <a:srgbClr val="FFC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b="1" dirty="0">
                <a:solidFill>
                  <a:sysClr val="windowText" lastClr="000000"/>
                </a:solidFill>
                <a:latin typeface="Arial" panose="020B0604020202020204" pitchFamily="34" charset="0"/>
                <a:cs typeface="Arial" panose="020B0604020202020204" pitchFamily="34" charset="0"/>
              </a:rPr>
              <a:t>Principal Component Analysis</a:t>
            </a:r>
          </a:p>
        </p:txBody>
      </p:sp>
      <p:sp>
        <p:nvSpPr>
          <p:cNvPr id="3" name="Rectangle 2">
            <a:extLst>
              <a:ext uri="{FF2B5EF4-FFF2-40B4-BE49-F238E27FC236}">
                <a16:creationId xmlns:a16="http://schemas.microsoft.com/office/drawing/2014/main" id="{7C09A011-CDDA-91FC-552E-47B4220F1384}"/>
              </a:ext>
            </a:extLst>
          </p:cNvPr>
          <p:cNvSpPr/>
          <p:nvPr/>
        </p:nvSpPr>
        <p:spPr>
          <a:xfrm>
            <a:off x="3788982" y="822162"/>
            <a:ext cx="4493170" cy="459548"/>
          </a:xfrm>
          <a:prstGeom prst="rect">
            <a:avLst/>
          </a:prstGeom>
          <a:solidFill>
            <a:srgbClr val="52D2F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b="1" dirty="0">
                <a:solidFill>
                  <a:sysClr val="windowText" lastClr="000000"/>
                </a:solidFill>
                <a:latin typeface="Arial" panose="020B0604020202020204" pitchFamily="34" charset="0"/>
                <a:cs typeface="Arial" panose="020B0604020202020204" pitchFamily="34" charset="0"/>
              </a:rPr>
              <a:t>Root Cause Analysis</a:t>
            </a:r>
          </a:p>
        </p:txBody>
      </p:sp>
      <p:cxnSp>
        <p:nvCxnSpPr>
          <p:cNvPr id="5" name="Straight Connector 4">
            <a:extLst>
              <a:ext uri="{FF2B5EF4-FFF2-40B4-BE49-F238E27FC236}">
                <a16:creationId xmlns:a16="http://schemas.microsoft.com/office/drawing/2014/main" id="{9BEED7A1-672B-3A87-32A2-AFF1C2522A7A}"/>
              </a:ext>
            </a:extLst>
          </p:cNvPr>
          <p:cNvCxnSpPr>
            <a:cxnSpLocks/>
          </p:cNvCxnSpPr>
          <p:nvPr/>
        </p:nvCxnSpPr>
        <p:spPr>
          <a:xfrm>
            <a:off x="3352800" y="557048"/>
            <a:ext cx="0" cy="4193628"/>
          </a:xfrm>
          <a:prstGeom prst="line">
            <a:avLst/>
          </a:prstGeom>
          <a:ln w="3175">
            <a:prstDash val="lgDash"/>
          </a:ln>
        </p:spPr>
        <p:style>
          <a:lnRef idx="1">
            <a:schemeClr val="accent1"/>
          </a:lnRef>
          <a:fillRef idx="0">
            <a:schemeClr val="accent1"/>
          </a:fillRef>
          <a:effectRef idx="0">
            <a:schemeClr val="accent1"/>
          </a:effectRef>
          <a:fontRef idx="minor">
            <a:schemeClr val="tx1"/>
          </a:fontRef>
        </p:style>
      </p:cxnSp>
      <p:graphicFrame>
        <p:nvGraphicFramePr>
          <p:cNvPr id="6" name="Diagram 5">
            <a:extLst>
              <a:ext uri="{FF2B5EF4-FFF2-40B4-BE49-F238E27FC236}">
                <a16:creationId xmlns:a16="http://schemas.microsoft.com/office/drawing/2014/main" id="{24267919-EAEC-F2C4-748C-D3E3181F6C49}"/>
              </a:ext>
            </a:extLst>
          </p:cNvPr>
          <p:cNvGraphicFramePr/>
          <p:nvPr>
            <p:extLst>
              <p:ext uri="{D42A27DB-BD31-4B8C-83A1-F6EECF244321}">
                <p14:modId xmlns:p14="http://schemas.microsoft.com/office/powerpoint/2010/main" val="1966672737"/>
              </p:ext>
            </p:extLst>
          </p:nvPr>
        </p:nvGraphicFramePr>
        <p:xfrm>
          <a:off x="-110351" y="1510083"/>
          <a:ext cx="3631320" cy="2811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C718FCF5-C100-60EA-2BEF-B36C82255CE8}"/>
              </a:ext>
            </a:extLst>
          </p:cNvPr>
          <p:cNvGraphicFramePr/>
          <p:nvPr>
            <p:extLst>
              <p:ext uri="{D42A27DB-BD31-4B8C-83A1-F6EECF244321}">
                <p14:modId xmlns:p14="http://schemas.microsoft.com/office/powerpoint/2010/main" val="2959315631"/>
              </p:ext>
            </p:extLst>
          </p:nvPr>
        </p:nvGraphicFramePr>
        <p:xfrm>
          <a:off x="3216167" y="885225"/>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7" name="Graphic 16" descr="Presentation with org chart with solid fill">
            <a:extLst>
              <a:ext uri="{FF2B5EF4-FFF2-40B4-BE49-F238E27FC236}">
                <a16:creationId xmlns:a16="http://schemas.microsoft.com/office/drawing/2014/main" id="{06AD07C1-FDBC-C32D-DBBD-B12C01C3CEB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71287" y="1283198"/>
            <a:ext cx="709712" cy="709712"/>
          </a:xfrm>
          <a:prstGeom prst="rect">
            <a:avLst/>
          </a:prstGeom>
        </p:spPr>
      </p:pic>
      <p:pic>
        <p:nvPicPr>
          <p:cNvPr id="19" name="Graphic 18" descr="Presentation with pie chart with solid fill">
            <a:extLst>
              <a:ext uri="{FF2B5EF4-FFF2-40B4-BE49-F238E27FC236}">
                <a16:creationId xmlns:a16="http://schemas.microsoft.com/office/drawing/2014/main" id="{3F88A60A-24C5-DA95-6603-49911FB1C6F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804650" y="1283198"/>
            <a:ext cx="709712" cy="709712"/>
          </a:xfrm>
          <a:prstGeom prst="rect">
            <a:avLst/>
          </a:prstGeom>
        </p:spPr>
      </p:pic>
    </p:spTree>
    <p:extLst>
      <p:ext uri="{BB962C8B-B14F-4D97-AF65-F5344CB8AC3E}">
        <p14:creationId xmlns:p14="http://schemas.microsoft.com/office/powerpoint/2010/main" val="3282322067"/>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63038" y="16800"/>
            <a:ext cx="8911188" cy="459547"/>
          </a:xfrm>
          <a:prstGeom prst="rect">
            <a:avLst/>
          </a:prstGeom>
          <a:solidFill>
            <a:srgbClr val="7030A0"/>
          </a:solidFill>
        </p:spPr>
        <p:txBody>
          <a:bodyPr>
            <a:noAutofit/>
          </a:bodyPr>
          <a:lstStyle>
            <a:defPPr>
              <a:defRPr lang="en-US"/>
            </a:defPPr>
            <a:lvl1pPr>
              <a:spcBef>
                <a:spcPct val="0"/>
              </a:spcBef>
              <a:buNone/>
              <a:defRPr sz="2400" b="1">
                <a:solidFill>
                  <a:prstClr val="white"/>
                </a:solidFill>
                <a:latin typeface="Adani Regular" panose="02000503000000020004" pitchFamily="2" charset="0"/>
                <a:ea typeface="+mj-ea"/>
                <a:cs typeface="+mj-cs"/>
              </a:defRPr>
            </a:lvl1pPr>
          </a:lstStyle>
          <a:p>
            <a:r>
              <a:rPr lang="en-US" dirty="0"/>
              <a:t>Data Extraction &amp; Analysis</a:t>
            </a:r>
          </a:p>
        </p:txBody>
      </p:sp>
      <p:sp>
        <p:nvSpPr>
          <p:cNvPr id="3" name="TextBox 2">
            <a:extLst>
              <a:ext uri="{FF2B5EF4-FFF2-40B4-BE49-F238E27FC236}">
                <a16:creationId xmlns:a16="http://schemas.microsoft.com/office/drawing/2014/main" id="{D2060E3E-E26B-777B-FF4E-FF32E7F5B404}"/>
              </a:ext>
            </a:extLst>
          </p:cNvPr>
          <p:cNvSpPr txBox="1"/>
          <p:nvPr/>
        </p:nvSpPr>
        <p:spPr>
          <a:xfrm>
            <a:off x="-13136" y="434311"/>
            <a:ext cx="6855370" cy="1447704"/>
          </a:xfrm>
          <a:prstGeom prst="rect">
            <a:avLst/>
          </a:prstGeom>
          <a:noFill/>
        </p:spPr>
        <p:txBody>
          <a:bodyPr wrap="square">
            <a:spAutoFit/>
          </a:bodyPr>
          <a:lstStyle/>
          <a:p>
            <a:pPr marL="285750" indent="-285750" algn="just">
              <a:lnSpc>
                <a:spcPct val="150000"/>
              </a:lnSpc>
              <a:buFont typeface="Arial" panose="020B0604020202020204" pitchFamily="34" charset="0"/>
              <a:buChar char="•"/>
              <a:tabLst>
                <a:tab pos="0" algn="l"/>
              </a:tabLst>
            </a:pPr>
            <a:r>
              <a:rPr lang="en-US" sz="1200" dirty="0">
                <a:latin typeface="Adani Regular" panose="02000503000000020004" pitchFamily="2" charset="0"/>
                <a:ea typeface="Calibri" panose="020F0502020204030204" pitchFamily="34" charset="0"/>
              </a:rPr>
              <a:t>Exploratory Data Analysis (EDA) process was carried out for 2.5yrs of SAP data.</a:t>
            </a:r>
          </a:p>
          <a:p>
            <a:pPr marL="285750" indent="-285750" algn="just">
              <a:lnSpc>
                <a:spcPct val="150000"/>
              </a:lnSpc>
              <a:buFont typeface="Arial" panose="020B0604020202020204" pitchFamily="34" charset="0"/>
              <a:buChar char="•"/>
              <a:tabLst>
                <a:tab pos="0" algn="l"/>
              </a:tabLst>
            </a:pPr>
            <a:r>
              <a:rPr lang="en-US" sz="1200" dirty="0">
                <a:latin typeface="Adani Regular" panose="02000503000000020004" pitchFamily="2" charset="0"/>
                <a:ea typeface="Calibri" panose="020F0502020204030204" pitchFamily="34" charset="0"/>
              </a:rPr>
              <a:t>From EDA it was clear that Dry ash &amp; Bottom ash defects contributed 70% to the total downtime.</a:t>
            </a:r>
          </a:p>
          <a:p>
            <a:pPr marL="285750" indent="-285750" algn="just">
              <a:lnSpc>
                <a:spcPct val="150000"/>
              </a:lnSpc>
              <a:buFont typeface="Arial" panose="020B0604020202020204" pitchFamily="34" charset="0"/>
              <a:buChar char="•"/>
              <a:tabLst>
                <a:tab pos="0" algn="l"/>
              </a:tabLst>
            </a:pPr>
            <a:r>
              <a:rPr lang="en-US" sz="1200" dirty="0">
                <a:latin typeface="Adani Regular" panose="02000503000000020004" pitchFamily="2" charset="0"/>
                <a:ea typeface="Calibri" panose="020F0502020204030204" pitchFamily="34" charset="0"/>
              </a:rPr>
              <a:t>Pareto chart’s drill down methodology for concluding the Line Leakage and then to Column Leakages</a:t>
            </a:r>
          </a:p>
        </p:txBody>
      </p:sp>
      <p:graphicFrame>
        <p:nvGraphicFramePr>
          <p:cNvPr id="6" name="Chart 5">
            <a:extLst>
              <a:ext uri="{FF2B5EF4-FFF2-40B4-BE49-F238E27FC236}">
                <a16:creationId xmlns:a16="http://schemas.microsoft.com/office/drawing/2014/main" id="{C3E77693-201B-2799-C00C-2F134EA44205}"/>
              </a:ext>
            </a:extLst>
          </p:cNvPr>
          <p:cNvGraphicFramePr/>
          <p:nvPr>
            <p:extLst>
              <p:ext uri="{D42A27DB-BD31-4B8C-83A1-F6EECF244321}">
                <p14:modId xmlns:p14="http://schemas.microsoft.com/office/powerpoint/2010/main" val="3221249283"/>
              </p:ext>
            </p:extLst>
          </p:nvPr>
        </p:nvGraphicFramePr>
        <p:xfrm>
          <a:off x="6958908" y="497371"/>
          <a:ext cx="2062765" cy="1411755"/>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cx1="http://schemas.microsoft.com/office/drawing/2015/9/8/chartex">
        <mc:Choice Requires="cx1">
          <p:graphicFrame>
            <p:nvGraphicFramePr>
              <p:cNvPr id="7" name="Chart 6">
                <a:extLst>
                  <a:ext uri="{FF2B5EF4-FFF2-40B4-BE49-F238E27FC236}">
                    <a16:creationId xmlns:a16="http://schemas.microsoft.com/office/drawing/2014/main" id="{D64F5C76-E7FC-4A54-9D11-1736861AC0EC}"/>
                  </a:ext>
                </a:extLst>
              </p:cNvPr>
              <p:cNvGraphicFramePr/>
              <p:nvPr>
                <p:extLst>
                  <p:ext uri="{D42A27DB-BD31-4B8C-83A1-F6EECF244321}">
                    <p14:modId xmlns:p14="http://schemas.microsoft.com/office/powerpoint/2010/main" val="3817787039"/>
                  </p:ext>
                </p:extLst>
              </p:nvPr>
            </p:nvGraphicFramePr>
            <p:xfrm>
              <a:off x="163038" y="1846066"/>
              <a:ext cx="4219776" cy="1719421"/>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7" name="Chart 6">
                <a:extLst>
                  <a:ext uri="{FF2B5EF4-FFF2-40B4-BE49-F238E27FC236}">
                    <a16:creationId xmlns:a16="http://schemas.microsoft.com/office/drawing/2014/main" id="{D64F5C76-E7FC-4A54-9D11-1736861AC0EC}"/>
                  </a:ext>
                </a:extLst>
              </p:cNvPr>
              <p:cNvPicPr>
                <a:picLocks noGrp="1" noRot="1" noChangeAspect="1" noMove="1" noResize="1" noEditPoints="1" noAdjustHandles="1" noChangeArrowheads="1" noChangeShapeType="1"/>
              </p:cNvPicPr>
              <p:nvPr/>
            </p:nvPicPr>
            <p:blipFill>
              <a:blip r:embed="rId4"/>
              <a:stretch>
                <a:fillRect/>
              </a:stretch>
            </p:blipFill>
            <p:spPr>
              <a:xfrm>
                <a:off x="163038" y="1846066"/>
                <a:ext cx="4219776" cy="1719421"/>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9" name="Chart 8">
                <a:extLst>
                  <a:ext uri="{FF2B5EF4-FFF2-40B4-BE49-F238E27FC236}">
                    <a16:creationId xmlns:a16="http://schemas.microsoft.com/office/drawing/2014/main" id="{80DB7CE8-181B-1B75-7B68-2EC746DD556B}"/>
                  </a:ext>
                </a:extLst>
              </p:cNvPr>
              <p:cNvGraphicFramePr/>
              <p:nvPr>
                <p:extLst>
                  <p:ext uri="{D42A27DB-BD31-4B8C-83A1-F6EECF244321}">
                    <p14:modId xmlns:p14="http://schemas.microsoft.com/office/powerpoint/2010/main" val="3920413709"/>
                  </p:ext>
                </p:extLst>
              </p:nvPr>
            </p:nvGraphicFramePr>
            <p:xfrm>
              <a:off x="4309241" y="1846066"/>
              <a:ext cx="4670392" cy="1706431"/>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9" name="Chart 8">
                <a:extLst>
                  <a:ext uri="{FF2B5EF4-FFF2-40B4-BE49-F238E27FC236}">
                    <a16:creationId xmlns:a16="http://schemas.microsoft.com/office/drawing/2014/main" id="{80DB7CE8-181B-1B75-7B68-2EC746DD556B}"/>
                  </a:ext>
                </a:extLst>
              </p:cNvPr>
              <p:cNvPicPr>
                <a:picLocks noGrp="1" noRot="1" noChangeAspect="1" noMove="1" noResize="1" noEditPoints="1" noAdjustHandles="1" noChangeArrowheads="1" noChangeShapeType="1"/>
              </p:cNvPicPr>
              <p:nvPr/>
            </p:nvPicPr>
            <p:blipFill>
              <a:blip r:embed="rId6"/>
              <a:stretch>
                <a:fillRect/>
              </a:stretch>
            </p:blipFill>
            <p:spPr>
              <a:xfrm>
                <a:off x="4309241" y="1846066"/>
                <a:ext cx="4670392" cy="1706431"/>
              </a:xfrm>
              <a:prstGeom prst="rect">
                <a:avLst/>
              </a:prstGeom>
            </p:spPr>
          </p:pic>
        </mc:Fallback>
      </mc:AlternateContent>
      <p:sp>
        <p:nvSpPr>
          <p:cNvPr id="11" name="TextBox 10">
            <a:extLst>
              <a:ext uri="{FF2B5EF4-FFF2-40B4-BE49-F238E27FC236}">
                <a16:creationId xmlns:a16="http://schemas.microsoft.com/office/drawing/2014/main" id="{830ED84A-1576-5DD1-D674-DA37F0C43D9F}"/>
              </a:ext>
            </a:extLst>
          </p:cNvPr>
          <p:cNvSpPr txBox="1"/>
          <p:nvPr/>
        </p:nvSpPr>
        <p:spPr>
          <a:xfrm>
            <a:off x="41378" y="3552497"/>
            <a:ext cx="8314346" cy="1550296"/>
          </a:xfrm>
          <a:prstGeom prst="rect">
            <a:avLst/>
          </a:prstGeom>
          <a:noFill/>
        </p:spPr>
        <p:txBody>
          <a:bodyPr wrap="square">
            <a:spAutoFit/>
          </a:bodyPr>
          <a:lstStyle/>
          <a:p>
            <a:pPr marL="285750" marR="0" indent="-285750" algn="just">
              <a:lnSpc>
                <a:spcPct val="150000"/>
              </a:lnSpc>
              <a:spcBef>
                <a:spcPts val="0"/>
              </a:spcBef>
              <a:spcAft>
                <a:spcPts val="800"/>
              </a:spcAft>
              <a:buFont typeface="Arial" panose="020B0604020202020204" pitchFamily="34" charset="0"/>
              <a:buChar char="•"/>
              <a:tabLst>
                <a:tab pos="0" algn="l"/>
              </a:tabLst>
            </a:pPr>
            <a:r>
              <a:rPr lang="en-US" sz="1200" dirty="0">
                <a:latin typeface="Adani Regular" panose="02000503000000020004" pitchFamily="2" charset="0"/>
                <a:ea typeface="Calibri" panose="020F0502020204030204" pitchFamily="34" charset="0"/>
              </a:rPr>
              <a:t>Following were the key arguments for examining availability of dry ash system:</a:t>
            </a:r>
          </a:p>
          <a:p>
            <a:pPr marL="742950" lvl="1" indent="-285750" algn="just">
              <a:lnSpc>
                <a:spcPct val="150000"/>
              </a:lnSpc>
              <a:buFont typeface="+mj-lt"/>
              <a:buAutoNum type="arabicPeriod"/>
              <a:tabLst>
                <a:tab pos="0" algn="l"/>
              </a:tabLst>
            </a:pPr>
            <a:r>
              <a:rPr lang="en-US" sz="1200" dirty="0">
                <a:latin typeface="Adani Regular" panose="02000503000000020004" pitchFamily="2" charset="0"/>
                <a:ea typeface="Calibri" panose="020F0502020204030204" pitchFamily="34" charset="0"/>
              </a:rPr>
              <a:t>Frequent failure or line leakages or interruption in dry ash evacuation system.</a:t>
            </a:r>
          </a:p>
          <a:p>
            <a:pPr marL="742950" lvl="1" indent="-285750" algn="just">
              <a:lnSpc>
                <a:spcPct val="150000"/>
              </a:lnSpc>
              <a:buFont typeface="+mj-lt"/>
              <a:buAutoNum type="arabicPeriod"/>
              <a:tabLst>
                <a:tab pos="0" algn="l"/>
              </a:tabLst>
            </a:pPr>
            <a:r>
              <a:rPr lang="en-US" sz="1200" dirty="0">
                <a:latin typeface="Adani Regular" panose="02000503000000020004" pitchFamily="2" charset="0"/>
                <a:ea typeface="Calibri" panose="020F0502020204030204" pitchFamily="34" charset="0"/>
              </a:rPr>
              <a:t>No proper Data Management to identify frequency of leakages.</a:t>
            </a:r>
          </a:p>
          <a:p>
            <a:pPr marL="742950" lvl="1" indent="-285750" algn="just">
              <a:lnSpc>
                <a:spcPct val="150000"/>
              </a:lnSpc>
              <a:buFont typeface="+mj-lt"/>
              <a:buAutoNum type="arabicPeriod"/>
              <a:tabLst>
                <a:tab pos="0" algn="l"/>
              </a:tabLst>
            </a:pPr>
            <a:r>
              <a:rPr lang="en-US" sz="1200" dirty="0">
                <a:latin typeface="Adani Regular" panose="02000503000000020004" pitchFamily="2" charset="0"/>
                <a:ea typeface="Calibri" panose="020F0502020204030204" pitchFamily="34" charset="0"/>
              </a:rPr>
              <a:t>Mild Steel (MS) pipe is more viable to leakage, alternatives are not identified.</a:t>
            </a:r>
          </a:p>
          <a:p>
            <a:pPr marL="742950" lvl="1" indent="-285750" algn="just">
              <a:lnSpc>
                <a:spcPct val="150000"/>
              </a:lnSpc>
              <a:spcAft>
                <a:spcPts val="800"/>
              </a:spcAft>
              <a:buFont typeface="+mj-lt"/>
              <a:buAutoNum type="arabicPeriod"/>
              <a:tabLst>
                <a:tab pos="0" algn="l"/>
              </a:tabLst>
            </a:pPr>
            <a:r>
              <a:rPr lang="en-US" sz="1200" dirty="0">
                <a:latin typeface="Adani Regular" panose="02000503000000020004" pitchFamily="2" charset="0"/>
                <a:ea typeface="Calibri" panose="020F0502020204030204" pitchFamily="34" charset="0"/>
              </a:rPr>
              <a:t>No priority for replacement/rotation of pipe.</a:t>
            </a:r>
          </a:p>
        </p:txBody>
      </p:sp>
    </p:spTree>
    <p:extLst>
      <p:ext uri="{BB962C8B-B14F-4D97-AF65-F5344CB8AC3E}">
        <p14:creationId xmlns:p14="http://schemas.microsoft.com/office/powerpoint/2010/main" val="3886450369"/>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63038" y="16800"/>
            <a:ext cx="8911188" cy="459547"/>
          </a:xfrm>
          <a:prstGeom prst="rect">
            <a:avLst/>
          </a:prstGeom>
          <a:solidFill>
            <a:srgbClr val="7030A0"/>
          </a:solidFill>
        </p:spPr>
        <p:txBody>
          <a:bodyPr>
            <a:noAutofit/>
          </a:bodyPr>
          <a:lstStyle>
            <a:defPPr>
              <a:defRPr lang="en-US"/>
            </a:defPPr>
            <a:lvl1pPr>
              <a:spcBef>
                <a:spcPct val="0"/>
              </a:spcBef>
              <a:buNone/>
              <a:defRPr sz="2400" b="1">
                <a:solidFill>
                  <a:prstClr val="white"/>
                </a:solidFill>
                <a:latin typeface="Adani Regular" panose="02000503000000020004" pitchFamily="2" charset="0"/>
                <a:ea typeface="+mj-ea"/>
                <a:cs typeface="+mj-cs"/>
              </a:defRPr>
            </a:lvl1pPr>
          </a:lstStyle>
          <a:p>
            <a:r>
              <a:rPr lang="en-US" dirty="0"/>
              <a:t>Statistical approach for Failure Prediction</a:t>
            </a:r>
          </a:p>
        </p:txBody>
      </p:sp>
      <p:sp>
        <p:nvSpPr>
          <p:cNvPr id="2" name="TextBox 1">
            <a:extLst>
              <a:ext uri="{FF2B5EF4-FFF2-40B4-BE49-F238E27FC236}">
                <a16:creationId xmlns:a16="http://schemas.microsoft.com/office/drawing/2014/main" id="{A1A31B41-513B-76CE-C2C0-8726437EF3CA}"/>
              </a:ext>
            </a:extLst>
          </p:cNvPr>
          <p:cNvSpPr txBox="1"/>
          <p:nvPr/>
        </p:nvSpPr>
        <p:spPr>
          <a:xfrm>
            <a:off x="356839" y="691376"/>
            <a:ext cx="8366747" cy="1200329"/>
          </a:xfrm>
          <a:prstGeom prst="rect">
            <a:avLst/>
          </a:prstGeom>
          <a:noFill/>
        </p:spPr>
        <p:txBody>
          <a:bodyPr wrap="square" rtlCol="0">
            <a:spAutoFit/>
          </a:bodyPr>
          <a:lstStyle/>
          <a:p>
            <a:r>
              <a:rPr lang="en-IN" sz="1600" dirty="0">
                <a:latin typeface="Adani Regular" panose="02000503000000020004" pitchFamily="2" charset="0"/>
              </a:rPr>
              <a:t>Statistical approaches available for predicting failure were:</a:t>
            </a:r>
          </a:p>
          <a:p>
            <a:pPr marL="285750" indent="-285750">
              <a:buFont typeface="Arial" panose="020B0604020202020204" pitchFamily="34" charset="0"/>
              <a:buChar char="•"/>
            </a:pPr>
            <a:r>
              <a:rPr lang="en-IN" sz="1400" dirty="0">
                <a:latin typeface="Adani Regular" panose="02000503000000020004" pitchFamily="2" charset="0"/>
              </a:rPr>
              <a:t>Poisson Distribution- to model number of events in fixed interval of time</a:t>
            </a:r>
          </a:p>
          <a:p>
            <a:pPr marL="285750" indent="-285750">
              <a:buFont typeface="Arial" panose="020B0604020202020204" pitchFamily="34" charset="0"/>
              <a:buChar char="•"/>
            </a:pPr>
            <a:r>
              <a:rPr lang="en-IN" sz="1400" dirty="0">
                <a:latin typeface="Adani Regular" panose="02000503000000020004" pitchFamily="2" charset="0"/>
              </a:rPr>
              <a:t>Exponential Distribution- when failures occur randomly and time between failure is exponential</a:t>
            </a:r>
          </a:p>
          <a:p>
            <a:pPr marL="285750" indent="-285750">
              <a:buFont typeface="Arial" panose="020B0604020202020204" pitchFamily="34" charset="0"/>
              <a:buChar char="•"/>
            </a:pPr>
            <a:r>
              <a:rPr lang="en-IN" sz="1400" dirty="0">
                <a:latin typeface="Adani Regular" panose="02000503000000020004" pitchFamily="2" charset="0"/>
              </a:rPr>
              <a:t>Weibull Distribution- to model the time until an event occurs</a:t>
            </a:r>
          </a:p>
        </p:txBody>
      </p:sp>
      <p:sp>
        <p:nvSpPr>
          <p:cNvPr id="4" name="TextBox 3">
            <a:extLst>
              <a:ext uri="{FF2B5EF4-FFF2-40B4-BE49-F238E27FC236}">
                <a16:creationId xmlns:a16="http://schemas.microsoft.com/office/drawing/2014/main" id="{8D97DD86-71C3-7603-6019-5B31CD2EA2A0}"/>
              </a:ext>
            </a:extLst>
          </p:cNvPr>
          <p:cNvSpPr txBox="1"/>
          <p:nvPr/>
        </p:nvSpPr>
        <p:spPr>
          <a:xfrm>
            <a:off x="356839" y="2156251"/>
            <a:ext cx="8471851" cy="830997"/>
          </a:xfrm>
          <a:prstGeom prst="rect">
            <a:avLst/>
          </a:prstGeom>
          <a:noFill/>
        </p:spPr>
        <p:txBody>
          <a:bodyPr wrap="square" rtlCol="0">
            <a:spAutoFit/>
          </a:bodyPr>
          <a:lstStyle>
            <a:defPPr>
              <a:defRPr lang="en-US"/>
            </a:defPPr>
            <a:lvl1pPr>
              <a:defRPr sz="1600">
                <a:latin typeface="Adani Regular" panose="02000503000000020004" pitchFamily="2" charset="0"/>
              </a:defRPr>
            </a:lvl1pPr>
          </a:lstStyle>
          <a:p>
            <a:r>
              <a:rPr lang="en-IN" dirty="0"/>
              <a:t>Why Poisson Distribution?</a:t>
            </a:r>
          </a:p>
          <a:p>
            <a:r>
              <a:rPr lang="en-IN" dirty="0"/>
              <a:t>To model the number of failures occurring in a month with a known constant mean rate and independently of the time since last failure.</a:t>
            </a:r>
            <a:endParaRPr lang="en-US" dirty="0"/>
          </a:p>
        </p:txBody>
      </p:sp>
      <p:sp>
        <p:nvSpPr>
          <p:cNvPr id="5" name="TextBox 4">
            <a:extLst>
              <a:ext uri="{FF2B5EF4-FFF2-40B4-BE49-F238E27FC236}">
                <a16:creationId xmlns:a16="http://schemas.microsoft.com/office/drawing/2014/main" id="{2E252F1C-BDDD-238C-14C1-A5BA843C9796}"/>
              </a:ext>
            </a:extLst>
          </p:cNvPr>
          <p:cNvSpPr txBox="1"/>
          <p:nvPr/>
        </p:nvSpPr>
        <p:spPr>
          <a:xfrm>
            <a:off x="356839" y="3251794"/>
            <a:ext cx="7125629" cy="584775"/>
          </a:xfrm>
          <a:prstGeom prst="rect">
            <a:avLst/>
          </a:prstGeom>
          <a:noFill/>
        </p:spPr>
        <p:txBody>
          <a:bodyPr wrap="square" rtlCol="0">
            <a:spAutoFit/>
          </a:bodyPr>
          <a:lstStyle>
            <a:defPPr>
              <a:defRPr lang="en-US"/>
            </a:defPPr>
            <a:lvl1pPr>
              <a:defRPr sz="1600">
                <a:latin typeface="Adani Regular" panose="02000503000000020004" pitchFamily="2" charset="0"/>
              </a:defRPr>
            </a:lvl1pPr>
          </a:lstStyle>
          <a:p>
            <a:r>
              <a:rPr lang="en-IN" dirty="0"/>
              <a:t>Why Exponential Distribution?</a:t>
            </a:r>
          </a:p>
          <a:p>
            <a:r>
              <a:rPr lang="en-IN" dirty="0"/>
              <a:t>To calculate Mean Time Between Failure.</a:t>
            </a:r>
            <a:endParaRPr lang="en-US" dirty="0"/>
          </a:p>
        </p:txBody>
      </p:sp>
    </p:spTree>
    <p:extLst>
      <p:ext uri="{BB962C8B-B14F-4D97-AF65-F5344CB8AC3E}">
        <p14:creationId xmlns:p14="http://schemas.microsoft.com/office/powerpoint/2010/main" val="4238313918"/>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63038" y="16800"/>
            <a:ext cx="8911188" cy="459547"/>
          </a:xfrm>
          <a:prstGeom prst="rect">
            <a:avLst/>
          </a:prstGeom>
          <a:solidFill>
            <a:srgbClr val="7030A0"/>
          </a:solidFill>
        </p:spPr>
        <p:txBody>
          <a:bodyPr>
            <a:noAutofit/>
          </a:bodyPr>
          <a:lstStyle>
            <a:defPPr>
              <a:defRPr lang="en-US"/>
            </a:defPPr>
            <a:lvl1pPr>
              <a:spcBef>
                <a:spcPct val="0"/>
              </a:spcBef>
              <a:buNone/>
              <a:defRPr sz="2400" b="1">
                <a:solidFill>
                  <a:prstClr val="white"/>
                </a:solidFill>
                <a:latin typeface="Adani Regular" panose="02000503000000020004" pitchFamily="2" charset="0"/>
                <a:ea typeface="+mj-ea"/>
                <a:cs typeface="+mj-cs"/>
              </a:defRPr>
            </a:lvl1pPr>
          </a:lstStyle>
          <a:p>
            <a:r>
              <a:rPr lang="en-US" dirty="0"/>
              <a:t>Existing Maintenance Practice</a:t>
            </a:r>
          </a:p>
        </p:txBody>
      </p:sp>
      <p:sp>
        <p:nvSpPr>
          <p:cNvPr id="3" name="TextBox 2">
            <a:extLst>
              <a:ext uri="{FF2B5EF4-FFF2-40B4-BE49-F238E27FC236}">
                <a16:creationId xmlns:a16="http://schemas.microsoft.com/office/drawing/2014/main" id="{10469FB5-CE5A-9AB0-C5D4-332896F1231C}"/>
              </a:ext>
            </a:extLst>
          </p:cNvPr>
          <p:cNvSpPr txBox="1"/>
          <p:nvPr/>
        </p:nvSpPr>
        <p:spPr>
          <a:xfrm>
            <a:off x="310054" y="447424"/>
            <a:ext cx="8255876" cy="1323504"/>
          </a:xfrm>
          <a:prstGeom prst="rect">
            <a:avLst/>
          </a:prstGeom>
          <a:noFill/>
        </p:spPr>
        <p:txBody>
          <a:bodyPr wrap="square">
            <a:spAutoFit/>
          </a:bodyPr>
          <a:lstStyle/>
          <a:p>
            <a:pPr marL="285750" indent="-285750" algn="just">
              <a:lnSpc>
                <a:spcPct val="200000"/>
              </a:lnSpc>
              <a:buFont typeface="Arial" panose="020B0604020202020204" pitchFamily="34" charset="0"/>
              <a:buChar char="•"/>
              <a:tabLst>
                <a:tab pos="0" algn="l"/>
              </a:tabLst>
            </a:pPr>
            <a:r>
              <a:rPr lang="en-US" sz="1400" dirty="0">
                <a:latin typeface="Adani Regular" panose="02000503000000020004" pitchFamily="2" charset="0"/>
                <a:ea typeface="Calibri" panose="020F0502020204030204" pitchFamily="34" charset="0"/>
              </a:rPr>
              <a:t>Maintenance team had a philosophy of 180° rotation of that very piece</a:t>
            </a:r>
          </a:p>
          <a:p>
            <a:pPr marL="285750" indent="-285750" algn="just">
              <a:lnSpc>
                <a:spcPct val="200000"/>
              </a:lnSpc>
              <a:buFont typeface="Arial" panose="020B0604020202020204" pitchFamily="34" charset="0"/>
              <a:buChar char="•"/>
              <a:tabLst>
                <a:tab pos="0" algn="l"/>
              </a:tabLst>
            </a:pPr>
            <a:r>
              <a:rPr lang="en-US" sz="1400" dirty="0">
                <a:latin typeface="Adani Regular" panose="02000503000000020004" pitchFamily="2" charset="0"/>
                <a:ea typeface="Calibri" panose="020F0502020204030204" pitchFamily="34" charset="0"/>
              </a:rPr>
              <a:t>Specific nomenclature was not given to the point of leakage</a:t>
            </a:r>
          </a:p>
          <a:p>
            <a:pPr marL="285750" indent="-285750" algn="just">
              <a:lnSpc>
                <a:spcPct val="200000"/>
              </a:lnSpc>
              <a:buFont typeface="Arial" panose="020B0604020202020204" pitchFamily="34" charset="0"/>
              <a:buChar char="•"/>
              <a:tabLst>
                <a:tab pos="0" algn="l"/>
              </a:tabLst>
            </a:pPr>
            <a:r>
              <a:rPr lang="en-US" sz="1400" dirty="0">
                <a:latin typeface="Adani Regular" panose="02000503000000020004" pitchFamily="2" charset="0"/>
                <a:ea typeface="Calibri" panose="020F0502020204030204" pitchFamily="34" charset="0"/>
              </a:rPr>
              <a:t>All units were treated alike for maintenance and overhauling</a:t>
            </a:r>
          </a:p>
        </p:txBody>
      </p:sp>
      <p:sp>
        <p:nvSpPr>
          <p:cNvPr id="4" name="Title 1">
            <a:extLst>
              <a:ext uri="{FF2B5EF4-FFF2-40B4-BE49-F238E27FC236}">
                <a16:creationId xmlns:a16="http://schemas.microsoft.com/office/drawing/2014/main" id="{EE0A1C43-AE64-355D-89D4-17A0D1AF81F9}"/>
              </a:ext>
            </a:extLst>
          </p:cNvPr>
          <p:cNvSpPr txBox="1">
            <a:spLocks/>
          </p:cNvSpPr>
          <p:nvPr/>
        </p:nvSpPr>
        <p:spPr>
          <a:xfrm>
            <a:off x="163038" y="1966469"/>
            <a:ext cx="8911188" cy="459547"/>
          </a:xfrm>
          <a:prstGeom prst="rect">
            <a:avLst/>
          </a:prstGeom>
          <a:solidFill>
            <a:srgbClr val="7030A0"/>
          </a:solidFill>
        </p:spPr>
        <p:txBody>
          <a:bodyPr>
            <a:noAutofit/>
          </a:bodyPr>
          <a:lstStyle>
            <a:defPPr>
              <a:defRPr lang="en-US"/>
            </a:defPPr>
            <a:lvl1pPr>
              <a:spcBef>
                <a:spcPct val="0"/>
              </a:spcBef>
              <a:buNone/>
              <a:defRPr sz="2400" b="1">
                <a:solidFill>
                  <a:prstClr val="white"/>
                </a:solidFill>
                <a:latin typeface="Adani Regular" panose="02000503000000020004" pitchFamily="2" charset="0"/>
                <a:ea typeface="+mj-ea"/>
                <a:cs typeface="+mj-cs"/>
              </a:defRPr>
            </a:lvl1pPr>
          </a:lstStyle>
          <a:p>
            <a:r>
              <a:rPr lang="en-US" dirty="0"/>
              <a:t>Challenges Faced &amp; its Solution</a:t>
            </a:r>
          </a:p>
        </p:txBody>
      </p:sp>
      <p:graphicFrame>
        <p:nvGraphicFramePr>
          <p:cNvPr id="6" name="Diagram 5">
            <a:extLst>
              <a:ext uri="{FF2B5EF4-FFF2-40B4-BE49-F238E27FC236}">
                <a16:creationId xmlns:a16="http://schemas.microsoft.com/office/drawing/2014/main" id="{4513D05C-98FA-23D9-15F2-3455F74871D2}"/>
              </a:ext>
            </a:extLst>
          </p:cNvPr>
          <p:cNvGraphicFramePr/>
          <p:nvPr>
            <p:extLst>
              <p:ext uri="{D42A27DB-BD31-4B8C-83A1-F6EECF244321}">
                <p14:modId xmlns:p14="http://schemas.microsoft.com/office/powerpoint/2010/main" val="2155312710"/>
              </p:ext>
            </p:extLst>
          </p:nvPr>
        </p:nvGraphicFramePr>
        <p:xfrm>
          <a:off x="163037" y="2525014"/>
          <a:ext cx="8781265" cy="2232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4945754"/>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63038" y="16800"/>
            <a:ext cx="8911188" cy="459547"/>
          </a:xfrm>
          <a:prstGeom prst="rect">
            <a:avLst/>
          </a:prstGeom>
          <a:solidFill>
            <a:srgbClr val="7030A0"/>
          </a:solidFill>
        </p:spPr>
        <p:txBody>
          <a:bodyPr>
            <a:noAutofit/>
          </a:bodyPr>
          <a:lstStyle>
            <a:lvl1pPr algn="l" defTabSz="914400" rtl="0" eaLnBrk="1" latinLnBrk="0" hangingPunct="1">
              <a:spcBef>
                <a:spcPct val="0"/>
              </a:spcBef>
              <a:buNone/>
              <a:defRPr sz="3600" kern="1200">
                <a:solidFill>
                  <a:schemeClr val="tx1"/>
                </a:solidFill>
                <a:latin typeface="Adani Medium" pitchFamily="2" charset="0"/>
                <a:ea typeface="+mj-ea"/>
                <a:cs typeface="+mj-cs"/>
              </a:defRPr>
            </a:lvl1pPr>
          </a:lstStyle>
          <a:p>
            <a:r>
              <a:rPr lang="en-US" sz="2400" b="1" dirty="0">
                <a:solidFill>
                  <a:prstClr val="white"/>
                </a:solidFill>
                <a:latin typeface="Adani Regular" panose="02000503000000020004" pitchFamily="2" charset="0"/>
              </a:rPr>
              <a:t>Action Dashboard</a:t>
            </a:r>
          </a:p>
        </p:txBody>
      </p:sp>
      <p:sp>
        <p:nvSpPr>
          <p:cNvPr id="3" name="TextBox 2">
            <a:extLst>
              <a:ext uri="{FF2B5EF4-FFF2-40B4-BE49-F238E27FC236}">
                <a16:creationId xmlns:a16="http://schemas.microsoft.com/office/drawing/2014/main" id="{29844E3B-5FAC-4F0F-C6DC-028A2C534E9D}"/>
              </a:ext>
            </a:extLst>
          </p:cNvPr>
          <p:cNvSpPr txBox="1"/>
          <p:nvPr/>
        </p:nvSpPr>
        <p:spPr>
          <a:xfrm>
            <a:off x="5387" y="875008"/>
            <a:ext cx="2401482" cy="3663695"/>
          </a:xfrm>
          <a:prstGeom prst="rect">
            <a:avLst/>
          </a:prstGeom>
          <a:noFill/>
        </p:spPr>
        <p:txBody>
          <a:bodyPr wrap="square">
            <a:spAutoFit/>
          </a:bodyPr>
          <a:lstStyle/>
          <a:p>
            <a:pPr marL="285750" indent="-285750" algn="just">
              <a:lnSpc>
                <a:spcPct val="150000"/>
              </a:lnSpc>
              <a:buFont typeface="Arial" panose="020B0604020202020204" pitchFamily="34" charset="0"/>
              <a:buChar char="•"/>
              <a:tabLst>
                <a:tab pos="0" algn="l"/>
              </a:tabLst>
            </a:pPr>
            <a:r>
              <a:rPr lang="en-US" sz="1200" dirty="0">
                <a:latin typeface="Adani Regular" panose="02000503000000020004" pitchFamily="2" charset="0"/>
                <a:ea typeface="Calibri" panose="020F0502020204030204" pitchFamily="34" charset="0"/>
              </a:rPr>
              <a:t>The dashboard shows different failure rates across different units as shown.</a:t>
            </a:r>
          </a:p>
          <a:p>
            <a:pPr marL="285750" indent="-285750" algn="just">
              <a:lnSpc>
                <a:spcPct val="150000"/>
              </a:lnSpc>
              <a:buFont typeface="Arial" panose="020B0604020202020204" pitchFamily="34" charset="0"/>
              <a:buChar char="•"/>
              <a:tabLst>
                <a:tab pos="0" algn="l"/>
              </a:tabLst>
            </a:pPr>
            <a:r>
              <a:rPr lang="en-US" sz="1200" dirty="0">
                <a:latin typeface="Adani Regular" panose="02000503000000020004" pitchFamily="2" charset="0"/>
                <a:ea typeface="Calibri" panose="020F0502020204030204" pitchFamily="34" charset="0"/>
              </a:rPr>
              <a:t>The dashboard provides recommendations for the right locations for dry line replacement and rotation, aiming to reduce the quantity of dry line replacements and improve the overall efficiency of the ash handling system </a:t>
            </a:r>
          </a:p>
        </p:txBody>
      </p:sp>
      <p:pic>
        <p:nvPicPr>
          <p:cNvPr id="4" name="Picture 3" descr="A screenshot of a graph&#10;&#10;Description automatically generated with low confidence">
            <a:hlinkClick r:id="rId2" action="ppaction://hlinksldjump"/>
            <a:extLst>
              <a:ext uri="{FF2B5EF4-FFF2-40B4-BE49-F238E27FC236}">
                <a16:creationId xmlns:a16="http://schemas.microsoft.com/office/drawing/2014/main" id="{66FE88AD-8C78-CC4B-AAF5-ACF1FCA24D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1972" y="876306"/>
            <a:ext cx="6566665" cy="3465756"/>
          </a:xfrm>
          <a:prstGeom prst="rect">
            <a:avLst/>
          </a:prstGeom>
          <a:noFill/>
          <a:ln>
            <a:noFill/>
          </a:ln>
        </p:spPr>
      </p:pic>
      <p:sp>
        <p:nvSpPr>
          <p:cNvPr id="7" name="Rectangle 6">
            <a:extLst>
              <a:ext uri="{FF2B5EF4-FFF2-40B4-BE49-F238E27FC236}">
                <a16:creationId xmlns:a16="http://schemas.microsoft.com/office/drawing/2014/main" id="{2D785BE9-1D54-9418-1662-BFF816833F5D}"/>
              </a:ext>
            </a:extLst>
          </p:cNvPr>
          <p:cNvSpPr/>
          <p:nvPr/>
        </p:nvSpPr>
        <p:spPr>
          <a:xfrm>
            <a:off x="80284" y="520361"/>
            <a:ext cx="1445174" cy="352237"/>
          </a:xfrm>
          <a:prstGeom prst="rect">
            <a:avLst/>
          </a:prstGeom>
          <a:solidFill>
            <a:srgbClr val="E9EFF7"/>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100" b="1" dirty="0">
                <a:solidFill>
                  <a:sysClr val="windowText" lastClr="000000"/>
                </a:solidFill>
                <a:latin typeface="Adani Regular" panose="02000503000000020004" pitchFamily="2" charset="0"/>
              </a:rPr>
              <a:t>Dashboard 1</a:t>
            </a:r>
          </a:p>
        </p:txBody>
      </p:sp>
    </p:spTree>
    <p:extLst>
      <p:ext uri="{BB962C8B-B14F-4D97-AF65-F5344CB8AC3E}">
        <p14:creationId xmlns:p14="http://schemas.microsoft.com/office/powerpoint/2010/main" val="3558328774"/>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aph&#10;&#10;Description automatically generated with low confidence">
            <a:extLst>
              <a:ext uri="{FF2B5EF4-FFF2-40B4-BE49-F238E27FC236}">
                <a16:creationId xmlns:a16="http://schemas.microsoft.com/office/drawing/2014/main" id="{66FE88AD-8C78-CC4B-AAF5-ACF1FCA24DE5}"/>
              </a:ext>
            </a:extLst>
          </p:cNvPr>
          <p:cNvPicPr>
            <a:picLocks noChangeAspect="1"/>
          </p:cNvPicPr>
          <p:nvPr/>
        </p:nvPicPr>
        <p:blipFill rotWithShape="1">
          <a:blip r:embed="rId2">
            <a:extLst>
              <a:ext uri="{28A0092B-C50C-407E-A947-70E740481C1C}">
                <a14:useLocalDpi xmlns:a14="http://schemas.microsoft.com/office/drawing/2010/main" val="0"/>
              </a:ext>
            </a:extLst>
          </a:blip>
          <a:srcRect l="1422" t="33287" r="31585"/>
          <a:stretch/>
        </p:blipFill>
        <p:spPr bwMode="auto">
          <a:xfrm>
            <a:off x="346841" y="1799913"/>
            <a:ext cx="5874313" cy="3326787"/>
          </a:xfrm>
          <a:prstGeom prst="rect">
            <a:avLst/>
          </a:prstGeom>
          <a:noFill/>
          <a:ln>
            <a:noFill/>
          </a:ln>
        </p:spPr>
      </p:pic>
      <p:pic>
        <p:nvPicPr>
          <p:cNvPr id="6" name="Picture 5" descr="A screenshot of a graph&#10;&#10;Description automatically generated with low confidence">
            <a:extLst>
              <a:ext uri="{FF2B5EF4-FFF2-40B4-BE49-F238E27FC236}">
                <a16:creationId xmlns:a16="http://schemas.microsoft.com/office/drawing/2014/main" id="{199857BF-609B-A7E3-4493-15824DE52A85}"/>
              </a:ext>
            </a:extLst>
          </p:cNvPr>
          <p:cNvPicPr>
            <a:picLocks noChangeAspect="1"/>
          </p:cNvPicPr>
          <p:nvPr/>
        </p:nvPicPr>
        <p:blipFill rotWithShape="1">
          <a:blip r:embed="rId2">
            <a:extLst>
              <a:ext uri="{28A0092B-C50C-407E-A947-70E740481C1C}">
                <a14:useLocalDpi xmlns:a14="http://schemas.microsoft.com/office/drawing/2010/main" val="0"/>
              </a:ext>
            </a:extLst>
          </a:blip>
          <a:srcRect b="69547"/>
          <a:stretch/>
        </p:blipFill>
        <p:spPr bwMode="auto">
          <a:xfrm>
            <a:off x="856563" y="547957"/>
            <a:ext cx="7415078" cy="1175740"/>
          </a:xfrm>
          <a:prstGeom prst="rect">
            <a:avLst/>
          </a:prstGeom>
          <a:noFill/>
          <a:ln>
            <a:noFill/>
          </a:ln>
        </p:spPr>
      </p:pic>
      <p:pic>
        <p:nvPicPr>
          <p:cNvPr id="10" name="Picture 9" descr="A screenshot of a graph&#10;&#10;Description automatically generated with low confidence">
            <a:extLst>
              <a:ext uri="{FF2B5EF4-FFF2-40B4-BE49-F238E27FC236}">
                <a16:creationId xmlns:a16="http://schemas.microsoft.com/office/drawing/2014/main" id="{073E245A-3ADD-FA2D-BBCC-617FCDB628CA}"/>
              </a:ext>
            </a:extLst>
          </p:cNvPr>
          <p:cNvPicPr>
            <a:picLocks noChangeAspect="1"/>
          </p:cNvPicPr>
          <p:nvPr/>
        </p:nvPicPr>
        <p:blipFill rotWithShape="1">
          <a:blip r:embed="rId2">
            <a:extLst>
              <a:ext uri="{28A0092B-C50C-407E-A947-70E740481C1C}">
                <a14:useLocalDpi xmlns:a14="http://schemas.microsoft.com/office/drawing/2010/main" val="0"/>
              </a:ext>
            </a:extLst>
          </a:blip>
          <a:srcRect l="68966" t="33705" r="1284"/>
          <a:stretch/>
        </p:blipFill>
        <p:spPr bwMode="auto">
          <a:xfrm>
            <a:off x="6369268" y="1810424"/>
            <a:ext cx="2616152" cy="3316276"/>
          </a:xfrm>
          <a:prstGeom prst="rect">
            <a:avLst/>
          </a:prstGeom>
          <a:noFill/>
          <a:ln>
            <a:noFill/>
          </a:ln>
        </p:spPr>
      </p:pic>
      <p:pic>
        <p:nvPicPr>
          <p:cNvPr id="15" name="Graphic 14" descr="Right pointing backhand index with solid fill">
            <a:extLst>
              <a:ext uri="{FF2B5EF4-FFF2-40B4-BE49-F238E27FC236}">
                <a16:creationId xmlns:a16="http://schemas.microsoft.com/office/drawing/2014/main" id="{F0B3283A-BBFB-670C-56AA-D42D09C4FC7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856563" y="3282731"/>
            <a:ext cx="361149" cy="361149"/>
          </a:xfrm>
          <a:prstGeom prst="rect">
            <a:avLst/>
          </a:prstGeom>
        </p:spPr>
      </p:pic>
      <p:pic>
        <p:nvPicPr>
          <p:cNvPr id="16" name="Graphic 15" descr="Right pointing backhand index with solid fill">
            <a:extLst>
              <a:ext uri="{FF2B5EF4-FFF2-40B4-BE49-F238E27FC236}">
                <a16:creationId xmlns:a16="http://schemas.microsoft.com/office/drawing/2014/main" id="{3B451CBD-BAC6-FEFA-A0BC-25256F5C48F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3568262" y="1375702"/>
            <a:ext cx="361149" cy="361149"/>
          </a:xfrm>
          <a:prstGeom prst="rect">
            <a:avLst/>
          </a:prstGeom>
        </p:spPr>
      </p:pic>
      <p:sp>
        <p:nvSpPr>
          <p:cNvPr id="2" name="Title 1">
            <a:extLst>
              <a:ext uri="{FF2B5EF4-FFF2-40B4-BE49-F238E27FC236}">
                <a16:creationId xmlns:a16="http://schemas.microsoft.com/office/drawing/2014/main" id="{59C0CF05-7E2F-DE3B-78BC-2485D333FF83}"/>
              </a:ext>
            </a:extLst>
          </p:cNvPr>
          <p:cNvSpPr txBox="1">
            <a:spLocks/>
          </p:cNvSpPr>
          <p:nvPr/>
        </p:nvSpPr>
        <p:spPr>
          <a:xfrm>
            <a:off x="163038" y="16800"/>
            <a:ext cx="8911188" cy="459547"/>
          </a:xfrm>
          <a:prstGeom prst="rect">
            <a:avLst/>
          </a:prstGeom>
          <a:solidFill>
            <a:srgbClr val="7030A0"/>
          </a:solidFill>
        </p:spPr>
        <p:txBody>
          <a:bodyPr>
            <a:noAutofit/>
          </a:bodyPr>
          <a:lstStyle>
            <a:lvl1pPr algn="l" defTabSz="914400" rtl="0" eaLnBrk="1" latinLnBrk="0" hangingPunct="1">
              <a:spcBef>
                <a:spcPct val="0"/>
              </a:spcBef>
              <a:buNone/>
              <a:defRPr sz="3600" kern="1200">
                <a:solidFill>
                  <a:schemeClr val="tx1"/>
                </a:solidFill>
                <a:latin typeface="Adani Medium" pitchFamily="2" charset="0"/>
                <a:ea typeface="+mj-ea"/>
                <a:cs typeface="+mj-cs"/>
              </a:defRPr>
            </a:lvl1pPr>
          </a:lstStyle>
          <a:p>
            <a:r>
              <a:rPr lang="en-US" sz="2400" b="1" dirty="0">
                <a:solidFill>
                  <a:prstClr val="white"/>
                </a:solidFill>
                <a:latin typeface="Adani Regular" panose="02000503000000020004" pitchFamily="2" charset="0"/>
              </a:rPr>
              <a:t>Action Dashboard</a:t>
            </a:r>
          </a:p>
        </p:txBody>
      </p:sp>
    </p:spTree>
    <p:extLst>
      <p:ext uri="{BB962C8B-B14F-4D97-AF65-F5344CB8AC3E}">
        <p14:creationId xmlns:p14="http://schemas.microsoft.com/office/powerpoint/2010/main" val="152702395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250"/>
                            </p:stCondLst>
                            <p:childTnLst>
                              <p:par>
                                <p:cTn id="8" presetID="1" presetClass="exit" presetSubtype="0" fill="hold" nodeType="afterEffect">
                                  <p:stCondLst>
                                    <p:cond delay="750"/>
                                  </p:stCondLst>
                                  <p:childTnLst>
                                    <p:set>
                                      <p:cBhvr>
                                        <p:cTn id="9" dur="1" fill="hold">
                                          <p:stCondLst>
                                            <p:cond delay="0"/>
                                          </p:stCondLst>
                                        </p:cTn>
                                        <p:tgtEl>
                                          <p:spTgt spid="16"/>
                                        </p:tgtEl>
                                        <p:attrNameLst>
                                          <p:attrName>style.visibility</p:attrName>
                                        </p:attrNameLst>
                                      </p:cBhvr>
                                      <p:to>
                                        <p:strVal val="hidden"/>
                                      </p:to>
                                    </p:set>
                                  </p:childTnLst>
                                </p:cTn>
                              </p:par>
                            </p:childTnLst>
                          </p:cTn>
                        </p:par>
                        <p:par>
                          <p:cTn id="10" fill="hold">
                            <p:stCondLst>
                              <p:cond delay="1000"/>
                            </p:stCondLst>
                            <p:childTnLst>
                              <p:par>
                                <p:cTn id="11" presetID="1" presetClass="entr" presetSubtype="0" fill="hold" nodeType="afterEffect">
                                  <p:stCondLst>
                                    <p:cond delay="75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250"/>
                                  </p:stCondLst>
                                  <p:childTnLst>
                                    <p:set>
                                      <p:cBhvr>
                                        <p:cTn id="16" dur="1" fill="hold">
                                          <p:stCondLst>
                                            <p:cond delay="0"/>
                                          </p:stCondLst>
                                        </p:cTn>
                                        <p:tgtEl>
                                          <p:spTgt spid="15"/>
                                        </p:tgtEl>
                                        <p:attrNameLst>
                                          <p:attrName>style.visibility</p:attrName>
                                        </p:attrNameLst>
                                      </p:cBhvr>
                                      <p:to>
                                        <p:strVal val="visible"/>
                                      </p:to>
                                    </p:set>
                                  </p:childTnLst>
                                </p:cTn>
                              </p:par>
                            </p:childTnLst>
                          </p:cTn>
                        </p:par>
                        <p:par>
                          <p:cTn id="17" fill="hold">
                            <p:stCondLst>
                              <p:cond delay="250"/>
                            </p:stCondLst>
                            <p:childTnLst>
                              <p:par>
                                <p:cTn id="18" presetID="1" presetClass="exit" presetSubtype="0" fill="hold" nodeType="afterEffect">
                                  <p:stCondLst>
                                    <p:cond delay="750"/>
                                  </p:stCondLst>
                                  <p:childTnLst>
                                    <p:set>
                                      <p:cBhvr>
                                        <p:cTn id="19" dur="1" fill="hold">
                                          <p:stCondLst>
                                            <p:cond delay="0"/>
                                          </p:stCondLst>
                                        </p:cTn>
                                        <p:tgtEl>
                                          <p:spTgt spid="15"/>
                                        </p:tgtEl>
                                        <p:attrNameLst>
                                          <p:attrName>style.visibility</p:attrName>
                                        </p:attrNameLst>
                                      </p:cBhvr>
                                      <p:to>
                                        <p:strVal val="hidden"/>
                                      </p:to>
                                    </p:set>
                                  </p:childTnLst>
                                </p:cTn>
                              </p:par>
                            </p:childTnLst>
                          </p:cTn>
                        </p:par>
                        <p:par>
                          <p:cTn id="20" fill="hold">
                            <p:stCondLst>
                              <p:cond delay="1000"/>
                            </p:stCondLst>
                            <p:childTnLst>
                              <p:par>
                                <p:cTn id="21" presetID="1" presetClass="entr" presetSubtype="0" fill="hold" nodeType="afterEffect">
                                  <p:stCondLst>
                                    <p:cond delay="75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252132" y="4719918"/>
            <a:ext cx="1674159" cy="252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98422635"/>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a:extLst>
              <a:ext uri="{FF2B5EF4-FFF2-40B4-BE49-F238E27FC236}">
                <a16:creationId xmlns:a16="http://schemas.microsoft.com/office/drawing/2014/main" id="{C7457DB1-9DC3-04CA-B234-D83DB839C85D}"/>
              </a:ext>
            </a:extLst>
          </p:cNvPr>
          <p:cNvPicPr>
            <a:picLocks noChangeAspect="1"/>
          </p:cNvPicPr>
          <p:nvPr/>
        </p:nvPicPr>
        <p:blipFill>
          <a:blip r:embed="rId3"/>
          <a:stretch>
            <a:fillRect/>
          </a:stretch>
        </p:blipFill>
        <p:spPr>
          <a:xfrm>
            <a:off x="163038" y="1041094"/>
            <a:ext cx="6153680" cy="3856730"/>
          </a:xfrm>
          <a:prstGeom prst="rect">
            <a:avLst/>
          </a:prstGeom>
        </p:spPr>
      </p:pic>
      <p:sp>
        <p:nvSpPr>
          <p:cNvPr id="6" name="TextBox 5">
            <a:extLst>
              <a:ext uri="{FF2B5EF4-FFF2-40B4-BE49-F238E27FC236}">
                <a16:creationId xmlns:a16="http://schemas.microsoft.com/office/drawing/2014/main" id="{139817E7-BFA2-9A66-E97F-DE0AD7891855}"/>
              </a:ext>
            </a:extLst>
          </p:cNvPr>
          <p:cNvSpPr txBox="1"/>
          <p:nvPr/>
        </p:nvSpPr>
        <p:spPr>
          <a:xfrm>
            <a:off x="6316719" y="1055704"/>
            <a:ext cx="2757508" cy="2555700"/>
          </a:xfrm>
          <a:prstGeom prst="rect">
            <a:avLst/>
          </a:prstGeom>
          <a:noFill/>
        </p:spPr>
        <p:txBody>
          <a:bodyPr wrap="square">
            <a:spAutoFit/>
          </a:bodyPr>
          <a:lstStyle/>
          <a:p>
            <a:pPr marL="285750" indent="-285750" algn="just">
              <a:lnSpc>
                <a:spcPct val="150000"/>
              </a:lnSpc>
              <a:buFont typeface="Arial" panose="020B0604020202020204" pitchFamily="34" charset="0"/>
              <a:buChar char="•"/>
              <a:tabLst>
                <a:tab pos="0" algn="l"/>
              </a:tabLst>
            </a:pPr>
            <a:r>
              <a:rPr lang="en-US" sz="1200" dirty="0">
                <a:latin typeface="Adani Regular" panose="02000503000000020004" pitchFamily="2" charset="0"/>
                <a:ea typeface="Calibri" panose="020F0502020204030204" pitchFamily="34" charset="0"/>
              </a:rPr>
              <a:t>As cast basalt lines had a longer life, so, if the MS line or the High Grade 410 line was to be replaced by cast basalt line, for that a prioritization matrix was made.</a:t>
            </a:r>
          </a:p>
          <a:p>
            <a:pPr marL="285750" indent="-285750" algn="just">
              <a:lnSpc>
                <a:spcPct val="150000"/>
              </a:lnSpc>
              <a:buFont typeface="Arial" panose="020B0604020202020204" pitchFamily="34" charset="0"/>
              <a:buChar char="•"/>
              <a:tabLst>
                <a:tab pos="0" algn="l"/>
              </a:tabLst>
            </a:pPr>
            <a:r>
              <a:rPr lang="en-US" sz="1200" dirty="0">
                <a:latin typeface="Adani Regular" panose="02000503000000020004" pitchFamily="2" charset="0"/>
                <a:ea typeface="Calibri" panose="020F0502020204030204" pitchFamily="34" charset="0"/>
              </a:rPr>
              <a:t>Fixing of costly cast basalt lines can be done as per the ranking table</a:t>
            </a:r>
          </a:p>
        </p:txBody>
      </p:sp>
      <p:sp>
        <p:nvSpPr>
          <p:cNvPr id="9" name="Rectangle 8">
            <a:extLst>
              <a:ext uri="{FF2B5EF4-FFF2-40B4-BE49-F238E27FC236}">
                <a16:creationId xmlns:a16="http://schemas.microsoft.com/office/drawing/2014/main" id="{5B5D915F-7123-844D-86B5-A086503F7A94}"/>
              </a:ext>
            </a:extLst>
          </p:cNvPr>
          <p:cNvSpPr/>
          <p:nvPr/>
        </p:nvSpPr>
        <p:spPr>
          <a:xfrm>
            <a:off x="163037" y="629897"/>
            <a:ext cx="1445174" cy="352237"/>
          </a:xfrm>
          <a:prstGeom prst="rect">
            <a:avLst/>
          </a:prstGeom>
          <a:solidFill>
            <a:srgbClr val="E9EFF7"/>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100" b="1" dirty="0">
                <a:solidFill>
                  <a:sysClr val="windowText" lastClr="000000"/>
                </a:solidFill>
                <a:latin typeface="Adani Regular" panose="02000503000000020004" pitchFamily="2" charset="0"/>
              </a:rPr>
              <a:t>Dashboard 2</a:t>
            </a:r>
          </a:p>
        </p:txBody>
      </p:sp>
      <p:sp>
        <p:nvSpPr>
          <p:cNvPr id="2" name="Title 1">
            <a:extLst>
              <a:ext uri="{FF2B5EF4-FFF2-40B4-BE49-F238E27FC236}">
                <a16:creationId xmlns:a16="http://schemas.microsoft.com/office/drawing/2014/main" id="{9BA0B6E5-6DB6-033B-DA0F-48D8F9BCBECB}"/>
              </a:ext>
            </a:extLst>
          </p:cNvPr>
          <p:cNvSpPr txBox="1">
            <a:spLocks/>
          </p:cNvSpPr>
          <p:nvPr/>
        </p:nvSpPr>
        <p:spPr>
          <a:xfrm>
            <a:off x="163038" y="16800"/>
            <a:ext cx="8911188" cy="459547"/>
          </a:xfrm>
          <a:prstGeom prst="rect">
            <a:avLst/>
          </a:prstGeom>
          <a:solidFill>
            <a:srgbClr val="7030A0"/>
          </a:solidFill>
        </p:spPr>
        <p:txBody>
          <a:bodyPr>
            <a:noAutofit/>
          </a:bodyPr>
          <a:lstStyle>
            <a:lvl1pPr algn="l" defTabSz="914400" rtl="0" eaLnBrk="1" latinLnBrk="0" hangingPunct="1">
              <a:spcBef>
                <a:spcPct val="0"/>
              </a:spcBef>
              <a:buNone/>
              <a:defRPr sz="3600" kern="1200">
                <a:solidFill>
                  <a:schemeClr val="tx1"/>
                </a:solidFill>
                <a:latin typeface="Adani Medium" pitchFamily="2" charset="0"/>
                <a:ea typeface="+mj-ea"/>
                <a:cs typeface="+mj-cs"/>
              </a:defRPr>
            </a:lvl1pPr>
          </a:lstStyle>
          <a:p>
            <a:r>
              <a:rPr lang="en-US" sz="2400" b="1" dirty="0">
                <a:solidFill>
                  <a:prstClr val="white"/>
                </a:solidFill>
                <a:latin typeface="Adani Regular" panose="02000503000000020004" pitchFamily="2" charset="0"/>
              </a:rPr>
              <a:t>Action Dashboard</a:t>
            </a:r>
          </a:p>
        </p:txBody>
      </p:sp>
    </p:spTree>
    <p:extLst>
      <p:ext uri="{BB962C8B-B14F-4D97-AF65-F5344CB8AC3E}">
        <p14:creationId xmlns:p14="http://schemas.microsoft.com/office/powerpoint/2010/main" val="1443708157"/>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457DB1-9DC3-04CA-B234-D83DB839C85D}"/>
              </a:ext>
            </a:extLst>
          </p:cNvPr>
          <p:cNvPicPr>
            <a:picLocks noChangeAspect="1"/>
          </p:cNvPicPr>
          <p:nvPr/>
        </p:nvPicPr>
        <p:blipFill rotWithShape="1">
          <a:blip r:embed="rId2"/>
          <a:srcRect l="80615" t="41923" r="3423" b="12813"/>
          <a:stretch/>
        </p:blipFill>
        <p:spPr>
          <a:xfrm>
            <a:off x="6966477" y="2158862"/>
            <a:ext cx="1863789" cy="2824407"/>
          </a:xfrm>
          <a:prstGeom prst="rect">
            <a:avLst/>
          </a:prstGeom>
        </p:spPr>
      </p:pic>
      <p:pic>
        <p:nvPicPr>
          <p:cNvPr id="2" name="Picture 1">
            <a:extLst>
              <a:ext uri="{FF2B5EF4-FFF2-40B4-BE49-F238E27FC236}">
                <a16:creationId xmlns:a16="http://schemas.microsoft.com/office/drawing/2014/main" id="{24D2BE0B-AAFB-1BED-12D5-AFBC93AE96E6}"/>
              </a:ext>
            </a:extLst>
          </p:cNvPr>
          <p:cNvPicPr>
            <a:picLocks noChangeAspect="1"/>
          </p:cNvPicPr>
          <p:nvPr/>
        </p:nvPicPr>
        <p:blipFill rotWithShape="1">
          <a:blip r:embed="rId2"/>
          <a:srcRect b="65720"/>
          <a:stretch/>
        </p:blipFill>
        <p:spPr>
          <a:xfrm>
            <a:off x="268319" y="575348"/>
            <a:ext cx="8374054" cy="1438509"/>
          </a:xfrm>
          <a:prstGeom prst="rect">
            <a:avLst/>
          </a:prstGeom>
        </p:spPr>
      </p:pic>
      <p:pic>
        <p:nvPicPr>
          <p:cNvPr id="3" name="Picture 2">
            <a:extLst>
              <a:ext uri="{FF2B5EF4-FFF2-40B4-BE49-F238E27FC236}">
                <a16:creationId xmlns:a16="http://schemas.microsoft.com/office/drawing/2014/main" id="{4AA86297-9359-DFAA-C002-59BD9A97CC94}"/>
              </a:ext>
            </a:extLst>
          </p:cNvPr>
          <p:cNvPicPr>
            <a:picLocks noChangeAspect="1"/>
          </p:cNvPicPr>
          <p:nvPr/>
        </p:nvPicPr>
        <p:blipFill rotWithShape="1">
          <a:blip r:embed="rId2"/>
          <a:srcRect t="36798" r="21569"/>
          <a:stretch/>
        </p:blipFill>
        <p:spPr>
          <a:xfrm>
            <a:off x="163038" y="2112858"/>
            <a:ext cx="6710728" cy="2870411"/>
          </a:xfrm>
          <a:prstGeom prst="rect">
            <a:avLst/>
          </a:prstGeom>
          <a:noFill/>
          <a:ln>
            <a:noFill/>
          </a:ln>
        </p:spPr>
      </p:pic>
      <p:pic>
        <p:nvPicPr>
          <p:cNvPr id="4" name="Graphic 3" descr="Right pointing backhand index with solid fill">
            <a:extLst>
              <a:ext uri="{FF2B5EF4-FFF2-40B4-BE49-F238E27FC236}">
                <a16:creationId xmlns:a16="http://schemas.microsoft.com/office/drawing/2014/main" id="{0F59C133-7B6C-0FAE-283D-02114E0CBAD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3518402" y="1521634"/>
            <a:ext cx="361149" cy="361149"/>
          </a:xfrm>
          <a:prstGeom prst="rect">
            <a:avLst/>
          </a:prstGeom>
        </p:spPr>
      </p:pic>
      <p:pic>
        <p:nvPicPr>
          <p:cNvPr id="7" name="Graphic 6" descr="Right pointing backhand index with solid fill">
            <a:extLst>
              <a:ext uri="{FF2B5EF4-FFF2-40B4-BE49-F238E27FC236}">
                <a16:creationId xmlns:a16="http://schemas.microsoft.com/office/drawing/2014/main" id="{F5844024-4EE0-04B5-3F2D-1346808C60C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698908" y="2746704"/>
            <a:ext cx="361149" cy="361149"/>
          </a:xfrm>
          <a:prstGeom prst="rect">
            <a:avLst/>
          </a:prstGeom>
        </p:spPr>
      </p:pic>
      <p:sp>
        <p:nvSpPr>
          <p:cNvPr id="6" name="Title 1">
            <a:extLst>
              <a:ext uri="{FF2B5EF4-FFF2-40B4-BE49-F238E27FC236}">
                <a16:creationId xmlns:a16="http://schemas.microsoft.com/office/drawing/2014/main" id="{520F5FE1-EF6A-1AB7-0A20-0129A1A1C049}"/>
              </a:ext>
            </a:extLst>
          </p:cNvPr>
          <p:cNvSpPr txBox="1">
            <a:spLocks/>
          </p:cNvSpPr>
          <p:nvPr/>
        </p:nvSpPr>
        <p:spPr>
          <a:xfrm>
            <a:off x="163038" y="16800"/>
            <a:ext cx="8911188" cy="459547"/>
          </a:xfrm>
          <a:prstGeom prst="rect">
            <a:avLst/>
          </a:prstGeom>
          <a:solidFill>
            <a:srgbClr val="7030A0"/>
          </a:solidFill>
        </p:spPr>
        <p:txBody>
          <a:bodyPr>
            <a:noAutofit/>
          </a:bodyPr>
          <a:lstStyle>
            <a:lvl1pPr algn="l" defTabSz="914400" rtl="0" eaLnBrk="1" latinLnBrk="0" hangingPunct="1">
              <a:spcBef>
                <a:spcPct val="0"/>
              </a:spcBef>
              <a:buNone/>
              <a:defRPr sz="3600" kern="1200">
                <a:solidFill>
                  <a:schemeClr val="tx1"/>
                </a:solidFill>
                <a:latin typeface="Adani Medium" pitchFamily="2" charset="0"/>
                <a:ea typeface="+mj-ea"/>
                <a:cs typeface="+mj-cs"/>
              </a:defRPr>
            </a:lvl1pPr>
          </a:lstStyle>
          <a:p>
            <a:r>
              <a:rPr lang="en-US" sz="2400" b="1" dirty="0">
                <a:solidFill>
                  <a:prstClr val="white"/>
                </a:solidFill>
                <a:latin typeface="Adani Regular" panose="02000503000000020004" pitchFamily="2" charset="0"/>
              </a:rPr>
              <a:t>Action Dashboard</a:t>
            </a:r>
          </a:p>
        </p:txBody>
      </p:sp>
    </p:spTree>
    <p:extLst>
      <p:ext uri="{BB962C8B-B14F-4D97-AF65-F5344CB8AC3E}">
        <p14:creationId xmlns:p14="http://schemas.microsoft.com/office/powerpoint/2010/main" val="41275497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50"/>
                            </p:stCondLst>
                            <p:childTnLst>
                              <p:par>
                                <p:cTn id="8" presetID="1" presetClass="exit" presetSubtype="0" fill="hold" nodeType="afterEffect">
                                  <p:stCondLst>
                                    <p:cond delay="75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1750"/>
                            </p:stCondLst>
                            <p:childTnLst>
                              <p:par>
                                <p:cTn id="11" presetID="1" presetClass="entr" presetSubtype="0" fill="hold" nodeType="afterEffect">
                                  <p:stCondLst>
                                    <p:cond delay="75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25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250"/>
                            </p:stCondLst>
                            <p:childTnLst>
                              <p:par>
                                <p:cTn id="18" presetID="1" presetClass="exit" presetSubtype="0" fill="hold" nodeType="afterEffect">
                                  <p:stCondLst>
                                    <p:cond delay="750"/>
                                  </p:stCondLst>
                                  <p:childTnLst>
                                    <p:set>
                                      <p:cBhvr>
                                        <p:cTn id="19" dur="1" fill="hold">
                                          <p:stCondLst>
                                            <p:cond delay="0"/>
                                          </p:stCondLst>
                                        </p:cTn>
                                        <p:tgtEl>
                                          <p:spTgt spid="7"/>
                                        </p:tgtEl>
                                        <p:attrNameLst>
                                          <p:attrName>style.visibility</p:attrName>
                                        </p:attrNameLst>
                                      </p:cBhvr>
                                      <p:to>
                                        <p:strVal val="hidden"/>
                                      </p:to>
                                    </p:set>
                                  </p:childTnLst>
                                </p:cTn>
                              </p:par>
                            </p:childTnLst>
                          </p:cTn>
                        </p:par>
                        <p:par>
                          <p:cTn id="20" fill="hold">
                            <p:stCondLst>
                              <p:cond delay="1000"/>
                            </p:stCondLst>
                            <p:childTnLst>
                              <p:par>
                                <p:cTn id="21" presetID="1" presetClass="entr" presetSubtype="0" fill="hold" nodeType="afterEffect">
                                  <p:stCondLst>
                                    <p:cond delay="75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844E3B-5FAC-4F0F-C6DC-028A2C534E9D}"/>
              </a:ext>
            </a:extLst>
          </p:cNvPr>
          <p:cNvSpPr txBox="1"/>
          <p:nvPr/>
        </p:nvSpPr>
        <p:spPr>
          <a:xfrm>
            <a:off x="163037" y="811948"/>
            <a:ext cx="2884963" cy="3940694"/>
          </a:xfrm>
          <a:prstGeom prst="rect">
            <a:avLst/>
          </a:prstGeom>
          <a:noFill/>
        </p:spPr>
        <p:txBody>
          <a:bodyPr wrap="square">
            <a:spAutoFit/>
          </a:bodyPr>
          <a:lstStyle/>
          <a:p>
            <a:pPr marL="285750" indent="-285750" algn="just">
              <a:lnSpc>
                <a:spcPct val="150000"/>
              </a:lnSpc>
              <a:buFont typeface="Arial" panose="020B0604020202020204" pitchFamily="34" charset="0"/>
              <a:buChar char="•"/>
              <a:tabLst>
                <a:tab pos="0" algn="l"/>
              </a:tabLst>
            </a:pPr>
            <a:r>
              <a:rPr lang="en-US" sz="1200" dirty="0">
                <a:latin typeface="Adani Regular" panose="02000503000000020004" pitchFamily="2" charset="0"/>
                <a:ea typeface="Calibri" panose="020F0502020204030204" pitchFamily="34" charset="0"/>
              </a:rPr>
              <a:t>The dashboard shows trending of Mean Time Between Failure (MTBF) in the same column. </a:t>
            </a:r>
          </a:p>
          <a:p>
            <a:pPr marL="285750" indent="-285750" algn="just">
              <a:lnSpc>
                <a:spcPct val="150000"/>
              </a:lnSpc>
              <a:buFont typeface="Arial" panose="020B0604020202020204" pitchFamily="34" charset="0"/>
              <a:buChar char="•"/>
              <a:tabLst>
                <a:tab pos="0" algn="l"/>
              </a:tabLst>
            </a:pPr>
            <a:r>
              <a:rPr lang="en-US" sz="1200" dirty="0">
                <a:latin typeface="Adani Regular" panose="02000503000000020004" pitchFamily="2" charset="0"/>
                <a:ea typeface="Calibri" panose="020F0502020204030204" pitchFamily="34" charset="0"/>
              </a:rPr>
              <a:t>With input such as activity carried out in all the failures such as rotation or replacement, the dashboard was used to predict the date when the next failure was expected to occur.</a:t>
            </a:r>
          </a:p>
          <a:p>
            <a:pPr marL="285750" indent="-285750" algn="just">
              <a:lnSpc>
                <a:spcPct val="150000"/>
              </a:lnSpc>
              <a:buFont typeface="Arial" panose="020B0604020202020204" pitchFamily="34" charset="0"/>
              <a:buChar char="•"/>
              <a:tabLst>
                <a:tab pos="0" algn="l"/>
              </a:tabLst>
            </a:pPr>
            <a:r>
              <a:rPr lang="en-US" sz="1200" dirty="0">
                <a:latin typeface="Adani Regular" panose="02000503000000020004" pitchFamily="2" charset="0"/>
                <a:ea typeface="Calibri" panose="020F0502020204030204" pitchFamily="34" charset="0"/>
              </a:rPr>
              <a:t>Accordingly, the maintenance team could plan the recommended activities (either rotation or replacement) prior to the expected failure date </a:t>
            </a:r>
          </a:p>
        </p:txBody>
      </p:sp>
      <p:sp>
        <p:nvSpPr>
          <p:cNvPr id="7" name="Rectangle 6">
            <a:extLst>
              <a:ext uri="{FF2B5EF4-FFF2-40B4-BE49-F238E27FC236}">
                <a16:creationId xmlns:a16="http://schemas.microsoft.com/office/drawing/2014/main" id="{2D785BE9-1D54-9418-1662-BFF816833F5D}"/>
              </a:ext>
            </a:extLst>
          </p:cNvPr>
          <p:cNvSpPr/>
          <p:nvPr/>
        </p:nvSpPr>
        <p:spPr>
          <a:xfrm>
            <a:off x="80284" y="520361"/>
            <a:ext cx="1445174" cy="352237"/>
          </a:xfrm>
          <a:prstGeom prst="rect">
            <a:avLst/>
          </a:prstGeom>
          <a:solidFill>
            <a:srgbClr val="E9EFF7"/>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100" b="1" dirty="0">
                <a:solidFill>
                  <a:sysClr val="windowText" lastClr="000000"/>
                </a:solidFill>
                <a:latin typeface="Adani Regular" panose="02000503000000020004" pitchFamily="2" charset="0"/>
              </a:rPr>
              <a:t>Dashboard 3</a:t>
            </a:r>
          </a:p>
        </p:txBody>
      </p:sp>
      <p:pic>
        <p:nvPicPr>
          <p:cNvPr id="4" name="Picture 3">
            <a:hlinkClick r:id="rId2" action="ppaction://hlinksldjump"/>
            <a:extLst>
              <a:ext uri="{FF2B5EF4-FFF2-40B4-BE49-F238E27FC236}">
                <a16:creationId xmlns:a16="http://schemas.microsoft.com/office/drawing/2014/main" id="{63241CA7-3036-B65E-2A45-DAC8F5B6ED7B}"/>
              </a:ext>
            </a:extLst>
          </p:cNvPr>
          <p:cNvPicPr>
            <a:picLocks noChangeAspect="1"/>
          </p:cNvPicPr>
          <p:nvPr/>
        </p:nvPicPr>
        <p:blipFill>
          <a:blip r:embed="rId3"/>
          <a:stretch>
            <a:fillRect/>
          </a:stretch>
        </p:blipFill>
        <p:spPr>
          <a:xfrm>
            <a:off x="3130753" y="520361"/>
            <a:ext cx="5850210" cy="4232281"/>
          </a:xfrm>
          <a:prstGeom prst="rect">
            <a:avLst/>
          </a:prstGeom>
        </p:spPr>
      </p:pic>
      <p:sp>
        <p:nvSpPr>
          <p:cNvPr id="2" name="Title 1">
            <a:extLst>
              <a:ext uri="{FF2B5EF4-FFF2-40B4-BE49-F238E27FC236}">
                <a16:creationId xmlns:a16="http://schemas.microsoft.com/office/drawing/2014/main" id="{45E0CC25-39AC-0C9B-CD4C-BC26E17EEFB3}"/>
              </a:ext>
            </a:extLst>
          </p:cNvPr>
          <p:cNvSpPr txBox="1">
            <a:spLocks/>
          </p:cNvSpPr>
          <p:nvPr/>
        </p:nvSpPr>
        <p:spPr>
          <a:xfrm>
            <a:off x="163038" y="16800"/>
            <a:ext cx="8911188" cy="459547"/>
          </a:xfrm>
          <a:prstGeom prst="rect">
            <a:avLst/>
          </a:prstGeom>
          <a:solidFill>
            <a:srgbClr val="7030A0"/>
          </a:solidFill>
        </p:spPr>
        <p:txBody>
          <a:bodyPr>
            <a:noAutofit/>
          </a:bodyPr>
          <a:lstStyle>
            <a:lvl1pPr algn="l" defTabSz="914400" rtl="0" eaLnBrk="1" latinLnBrk="0" hangingPunct="1">
              <a:spcBef>
                <a:spcPct val="0"/>
              </a:spcBef>
              <a:buNone/>
              <a:defRPr sz="3600" kern="1200">
                <a:solidFill>
                  <a:schemeClr val="tx1"/>
                </a:solidFill>
                <a:latin typeface="Adani Medium" pitchFamily="2" charset="0"/>
                <a:ea typeface="+mj-ea"/>
                <a:cs typeface="+mj-cs"/>
              </a:defRPr>
            </a:lvl1pPr>
          </a:lstStyle>
          <a:p>
            <a:r>
              <a:rPr lang="en-US" sz="2400" b="1" dirty="0">
                <a:solidFill>
                  <a:prstClr val="white"/>
                </a:solidFill>
                <a:latin typeface="Adani Regular" panose="02000503000000020004" pitchFamily="2" charset="0"/>
              </a:rPr>
              <a:t>Action Dashboard</a:t>
            </a:r>
          </a:p>
        </p:txBody>
      </p:sp>
    </p:spTree>
    <p:extLst>
      <p:ext uri="{BB962C8B-B14F-4D97-AF65-F5344CB8AC3E}">
        <p14:creationId xmlns:p14="http://schemas.microsoft.com/office/powerpoint/2010/main" val="4007978340"/>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FFB72-4040-C303-5584-A69A94828C7C}"/>
              </a:ext>
            </a:extLst>
          </p:cNvPr>
          <p:cNvPicPr>
            <a:picLocks noChangeAspect="1"/>
          </p:cNvPicPr>
          <p:nvPr/>
        </p:nvPicPr>
        <p:blipFill rotWithShape="1">
          <a:blip r:embed="rId2"/>
          <a:srcRect b="83375"/>
          <a:stretch/>
        </p:blipFill>
        <p:spPr>
          <a:xfrm>
            <a:off x="163038" y="558310"/>
            <a:ext cx="8703577" cy="797944"/>
          </a:xfrm>
          <a:prstGeom prst="rect">
            <a:avLst/>
          </a:prstGeom>
        </p:spPr>
      </p:pic>
      <p:pic>
        <p:nvPicPr>
          <p:cNvPr id="7" name="Picture 6">
            <a:extLst>
              <a:ext uri="{FF2B5EF4-FFF2-40B4-BE49-F238E27FC236}">
                <a16:creationId xmlns:a16="http://schemas.microsoft.com/office/drawing/2014/main" id="{BC7034DA-2E2D-F1C9-9806-9014360E6482}"/>
              </a:ext>
            </a:extLst>
          </p:cNvPr>
          <p:cNvPicPr>
            <a:picLocks noChangeAspect="1"/>
          </p:cNvPicPr>
          <p:nvPr/>
        </p:nvPicPr>
        <p:blipFill rotWithShape="1">
          <a:blip r:embed="rId2"/>
          <a:srcRect l="65351" t="18178" r="1135"/>
          <a:stretch/>
        </p:blipFill>
        <p:spPr>
          <a:xfrm>
            <a:off x="6531428" y="1436752"/>
            <a:ext cx="2449534" cy="3597702"/>
          </a:xfrm>
          <a:prstGeom prst="rect">
            <a:avLst/>
          </a:prstGeom>
        </p:spPr>
      </p:pic>
      <p:pic>
        <p:nvPicPr>
          <p:cNvPr id="9" name="Picture 8">
            <a:extLst>
              <a:ext uri="{FF2B5EF4-FFF2-40B4-BE49-F238E27FC236}">
                <a16:creationId xmlns:a16="http://schemas.microsoft.com/office/drawing/2014/main" id="{14064820-8EC6-BB16-0C45-AB726830BB16}"/>
              </a:ext>
            </a:extLst>
          </p:cNvPr>
          <p:cNvPicPr>
            <a:picLocks noChangeAspect="1"/>
          </p:cNvPicPr>
          <p:nvPr/>
        </p:nvPicPr>
        <p:blipFill rotWithShape="1">
          <a:blip r:embed="rId2"/>
          <a:srcRect t="17697" r="35574"/>
          <a:stretch/>
        </p:blipFill>
        <p:spPr>
          <a:xfrm>
            <a:off x="163038" y="1436752"/>
            <a:ext cx="6248648" cy="3597702"/>
          </a:xfrm>
          <a:prstGeom prst="rect">
            <a:avLst/>
          </a:prstGeom>
        </p:spPr>
      </p:pic>
      <p:sp>
        <p:nvSpPr>
          <p:cNvPr id="10" name="Rectangle: Rounded Corners 9">
            <a:extLst>
              <a:ext uri="{FF2B5EF4-FFF2-40B4-BE49-F238E27FC236}">
                <a16:creationId xmlns:a16="http://schemas.microsoft.com/office/drawing/2014/main" id="{E3FB5B63-A26A-6B1C-E77C-CFF5EAE2C18E}"/>
              </a:ext>
            </a:extLst>
          </p:cNvPr>
          <p:cNvSpPr/>
          <p:nvPr/>
        </p:nvSpPr>
        <p:spPr>
          <a:xfrm>
            <a:off x="7964245" y="4105880"/>
            <a:ext cx="1109981" cy="797945"/>
          </a:xfrm>
          <a:prstGeom prst="roundRect">
            <a:avLst/>
          </a:prstGeom>
          <a:noFill/>
          <a:ln w="57150">
            <a:solidFill>
              <a:srgbClr val="FFC000"/>
            </a:solidFill>
          </a:ln>
          <a:effectLst>
            <a:glow rad="63500">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Right pointing backhand index with solid fill">
            <a:extLst>
              <a:ext uri="{FF2B5EF4-FFF2-40B4-BE49-F238E27FC236}">
                <a16:creationId xmlns:a16="http://schemas.microsoft.com/office/drawing/2014/main" id="{5207AF3D-9A08-3016-BF8D-03BB524FC93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3003250" y="1075603"/>
            <a:ext cx="361149" cy="361149"/>
          </a:xfrm>
          <a:prstGeom prst="rect">
            <a:avLst/>
          </a:prstGeom>
        </p:spPr>
      </p:pic>
      <p:pic>
        <p:nvPicPr>
          <p:cNvPr id="6" name="Graphic 5" descr="Right pointing backhand index with solid fill">
            <a:extLst>
              <a:ext uri="{FF2B5EF4-FFF2-40B4-BE49-F238E27FC236}">
                <a16:creationId xmlns:a16="http://schemas.microsoft.com/office/drawing/2014/main" id="{32E832F6-00E5-85D8-FF8B-8111B409924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2179682" y="2531297"/>
            <a:ext cx="361149" cy="361149"/>
          </a:xfrm>
          <a:prstGeom prst="rect">
            <a:avLst/>
          </a:prstGeom>
        </p:spPr>
      </p:pic>
      <p:sp>
        <p:nvSpPr>
          <p:cNvPr id="2" name="Title 1">
            <a:extLst>
              <a:ext uri="{FF2B5EF4-FFF2-40B4-BE49-F238E27FC236}">
                <a16:creationId xmlns:a16="http://schemas.microsoft.com/office/drawing/2014/main" id="{474B1D4E-F278-52B9-1803-D4DC9C8EF41C}"/>
              </a:ext>
            </a:extLst>
          </p:cNvPr>
          <p:cNvSpPr txBox="1">
            <a:spLocks/>
          </p:cNvSpPr>
          <p:nvPr/>
        </p:nvSpPr>
        <p:spPr>
          <a:xfrm>
            <a:off x="163038" y="16800"/>
            <a:ext cx="8911188" cy="459547"/>
          </a:xfrm>
          <a:prstGeom prst="rect">
            <a:avLst/>
          </a:prstGeom>
          <a:solidFill>
            <a:srgbClr val="7030A0"/>
          </a:solidFill>
        </p:spPr>
        <p:txBody>
          <a:bodyPr>
            <a:noAutofit/>
          </a:bodyPr>
          <a:lstStyle>
            <a:lvl1pPr algn="l" defTabSz="914400" rtl="0" eaLnBrk="1" latinLnBrk="0" hangingPunct="1">
              <a:spcBef>
                <a:spcPct val="0"/>
              </a:spcBef>
              <a:buNone/>
              <a:defRPr sz="3600" kern="1200">
                <a:solidFill>
                  <a:schemeClr val="tx1"/>
                </a:solidFill>
                <a:latin typeface="Adani Medium" pitchFamily="2" charset="0"/>
                <a:ea typeface="+mj-ea"/>
                <a:cs typeface="+mj-cs"/>
              </a:defRPr>
            </a:lvl1pPr>
          </a:lstStyle>
          <a:p>
            <a:r>
              <a:rPr lang="en-US" sz="2400" b="1" dirty="0">
                <a:solidFill>
                  <a:prstClr val="white"/>
                </a:solidFill>
                <a:latin typeface="Adani Regular" panose="02000503000000020004" pitchFamily="2" charset="0"/>
              </a:rPr>
              <a:t>Action Dashboard</a:t>
            </a:r>
          </a:p>
        </p:txBody>
      </p:sp>
    </p:spTree>
    <p:extLst>
      <p:ext uri="{BB962C8B-B14F-4D97-AF65-F5344CB8AC3E}">
        <p14:creationId xmlns:p14="http://schemas.microsoft.com/office/powerpoint/2010/main" val="1918532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50"/>
                            </p:stCondLst>
                            <p:childTnLst>
                              <p:par>
                                <p:cTn id="8" presetID="1" presetClass="exit" presetSubtype="0" fill="hold" nodeType="afterEffect">
                                  <p:stCondLst>
                                    <p:cond delay="750"/>
                                  </p:stCondLst>
                                  <p:childTnLst>
                                    <p:set>
                                      <p:cBhvr>
                                        <p:cTn id="9" dur="1" fill="hold">
                                          <p:stCondLst>
                                            <p:cond delay="0"/>
                                          </p:stCondLst>
                                        </p:cTn>
                                        <p:tgtEl>
                                          <p:spTgt spid="5"/>
                                        </p:tgtEl>
                                        <p:attrNameLst>
                                          <p:attrName>style.visibility</p:attrName>
                                        </p:attrNameLst>
                                      </p:cBhvr>
                                      <p:to>
                                        <p:strVal val="hidden"/>
                                      </p:to>
                                    </p:set>
                                  </p:childTnLst>
                                </p:cTn>
                              </p:par>
                            </p:childTnLst>
                          </p:cTn>
                        </p:par>
                        <p:par>
                          <p:cTn id="10" fill="hold">
                            <p:stCondLst>
                              <p:cond delay="2500"/>
                            </p:stCondLst>
                            <p:childTnLst>
                              <p:par>
                                <p:cTn id="11" presetID="1" presetClass="entr" presetSubtype="0" fill="hold" nodeType="afterEffect">
                                  <p:stCondLst>
                                    <p:cond delay="75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25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250"/>
                            </p:stCondLst>
                            <p:childTnLst>
                              <p:par>
                                <p:cTn id="18" presetID="1" presetClass="exit" presetSubtype="0" fill="hold" nodeType="after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childTnLst>
                          </p:cTn>
                        </p:par>
                        <p:par>
                          <p:cTn id="20" fill="hold">
                            <p:stCondLst>
                              <p:cond delay="1000"/>
                            </p:stCondLst>
                            <p:childTnLst>
                              <p:par>
                                <p:cTn id="21" presetID="1" presetClass="entr" presetSubtype="0" fill="hold" nodeType="afterEffect">
                                  <p:stCondLst>
                                    <p:cond delay="750"/>
                                  </p:stCondLst>
                                  <p:childTnLst>
                                    <p:set>
                                      <p:cBhvr>
                                        <p:cTn id="22" dur="1" fill="hold">
                                          <p:stCondLst>
                                            <p:cond delay="0"/>
                                          </p:stCondLst>
                                        </p:cTn>
                                        <p:tgtEl>
                                          <p:spTgt spid="7"/>
                                        </p:tgtEl>
                                        <p:attrNameLst>
                                          <p:attrName>style.visibility</p:attrName>
                                        </p:attrNameLst>
                                      </p:cBhvr>
                                      <p:to>
                                        <p:strVal val="visible"/>
                                      </p:to>
                                    </p:set>
                                  </p:childTnLst>
                                </p:cTn>
                              </p:par>
                            </p:childTnLst>
                          </p:cTn>
                        </p:par>
                        <p:par>
                          <p:cTn id="23" fill="hold">
                            <p:stCondLst>
                              <p:cond delay="1750"/>
                            </p:stCondLst>
                            <p:childTnLst>
                              <p:par>
                                <p:cTn id="24" presetID="1" presetClass="entr" presetSubtype="0" fill="hold" grpId="0" nodeType="afterEffect">
                                  <p:stCondLst>
                                    <p:cond delay="25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63038" y="16800"/>
            <a:ext cx="8911188" cy="459547"/>
          </a:xfrm>
          <a:prstGeom prst="rect">
            <a:avLst/>
          </a:prstGeom>
          <a:solidFill>
            <a:srgbClr val="7030A0"/>
          </a:solidFill>
        </p:spPr>
        <p:txBody>
          <a:bodyPr>
            <a:noAutofit/>
          </a:bodyPr>
          <a:lstStyle>
            <a:lvl1pPr algn="l" defTabSz="914400" rtl="0" eaLnBrk="1" latinLnBrk="0" hangingPunct="1">
              <a:spcBef>
                <a:spcPct val="0"/>
              </a:spcBef>
              <a:buNone/>
              <a:defRPr sz="3600" kern="1200">
                <a:solidFill>
                  <a:schemeClr val="tx1"/>
                </a:solidFill>
                <a:latin typeface="Adani Medium" pitchFamily="2" charset="0"/>
                <a:ea typeface="+mj-ea"/>
                <a:cs typeface="+mj-cs"/>
              </a:defRPr>
            </a:lvl1pPr>
          </a:lstStyle>
          <a:p>
            <a:r>
              <a:rPr lang="en-US" sz="2400" b="1" dirty="0">
                <a:solidFill>
                  <a:prstClr val="white"/>
                </a:solidFill>
                <a:latin typeface="+mn-lt"/>
              </a:rPr>
              <a:t>Process to use Action Dashboard</a:t>
            </a:r>
          </a:p>
        </p:txBody>
      </p:sp>
      <p:graphicFrame>
        <p:nvGraphicFramePr>
          <p:cNvPr id="3" name="Diagram 2">
            <a:extLst>
              <a:ext uri="{FF2B5EF4-FFF2-40B4-BE49-F238E27FC236}">
                <a16:creationId xmlns:a16="http://schemas.microsoft.com/office/drawing/2014/main" id="{EC02D288-BC3E-47B7-F42F-31D53BE0D2AC}"/>
              </a:ext>
            </a:extLst>
          </p:cNvPr>
          <p:cNvGraphicFramePr/>
          <p:nvPr>
            <p:extLst>
              <p:ext uri="{D42A27DB-BD31-4B8C-83A1-F6EECF244321}">
                <p14:modId xmlns:p14="http://schemas.microsoft.com/office/powerpoint/2010/main" val="2174223147"/>
              </p:ext>
            </p:extLst>
          </p:nvPr>
        </p:nvGraphicFramePr>
        <p:xfrm>
          <a:off x="304798" y="539750"/>
          <a:ext cx="8664323"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5033819"/>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63038" y="16800"/>
            <a:ext cx="8911188" cy="459547"/>
          </a:xfrm>
          <a:prstGeom prst="rect">
            <a:avLst/>
          </a:prstGeom>
          <a:solidFill>
            <a:srgbClr val="7030A0"/>
          </a:solidFill>
        </p:spPr>
        <p:txBody>
          <a:bodyPr>
            <a:noAutofit/>
          </a:bodyPr>
          <a:lstStyle>
            <a:lvl1pPr algn="l" defTabSz="914400" rtl="0" eaLnBrk="1" latinLnBrk="0" hangingPunct="1">
              <a:spcBef>
                <a:spcPct val="0"/>
              </a:spcBef>
              <a:buNone/>
              <a:defRPr sz="3600" kern="1200">
                <a:solidFill>
                  <a:schemeClr val="tx1"/>
                </a:solidFill>
                <a:latin typeface="Adani Medium" pitchFamily="2" charset="0"/>
                <a:ea typeface="+mj-ea"/>
                <a:cs typeface="+mj-cs"/>
              </a:defRPr>
            </a:lvl1pPr>
          </a:lstStyle>
          <a:p>
            <a:r>
              <a:rPr lang="en-US" sz="2400" b="1" dirty="0">
                <a:solidFill>
                  <a:prstClr val="white"/>
                </a:solidFill>
                <a:latin typeface="Adani Regular" panose="02000503000000020004" pitchFamily="2" charset="0"/>
              </a:rPr>
              <a:t>Benefit Estimation Methodology</a:t>
            </a:r>
          </a:p>
        </p:txBody>
      </p:sp>
      <p:sp>
        <p:nvSpPr>
          <p:cNvPr id="4" name="TextBox 3">
            <a:extLst>
              <a:ext uri="{FF2B5EF4-FFF2-40B4-BE49-F238E27FC236}">
                <a16:creationId xmlns:a16="http://schemas.microsoft.com/office/drawing/2014/main" id="{465D8A93-DA95-0DDA-2400-38D974E46F08}"/>
              </a:ext>
            </a:extLst>
          </p:cNvPr>
          <p:cNvSpPr txBox="1"/>
          <p:nvPr/>
        </p:nvSpPr>
        <p:spPr>
          <a:xfrm>
            <a:off x="525340" y="517698"/>
            <a:ext cx="7942761" cy="983346"/>
          </a:xfrm>
          <a:prstGeom prst="rect">
            <a:avLst/>
          </a:prstGeom>
          <a:noFill/>
        </p:spPr>
        <p:txBody>
          <a:bodyPr wrap="square">
            <a:spAutoFit/>
          </a:bodyPr>
          <a:lstStyle/>
          <a:p>
            <a:pPr marL="0" lvl="1">
              <a:lnSpc>
                <a:spcPct val="90000"/>
              </a:lnSpc>
              <a:spcBef>
                <a:spcPts val="300"/>
              </a:spcBef>
              <a:buClr>
                <a:schemeClr val="tx1"/>
              </a:buClr>
              <a:buSzPct val="100000"/>
            </a:pPr>
            <a:r>
              <a:rPr lang="en-US" sz="1400" b="1" dirty="0">
                <a:solidFill>
                  <a:schemeClr val="tx1"/>
                </a:solidFill>
              </a:rPr>
              <a:t>Benefit will be driven by:</a:t>
            </a:r>
          </a:p>
          <a:p>
            <a:pPr marL="285750" lvl="1" indent="-285750">
              <a:lnSpc>
                <a:spcPct val="90000"/>
              </a:lnSpc>
              <a:spcBef>
                <a:spcPts val="300"/>
              </a:spcBef>
              <a:buClr>
                <a:schemeClr val="tx1"/>
              </a:buClr>
              <a:buSzPct val="100000"/>
              <a:buFont typeface="Arial" panose="020B0604020202020204" pitchFamily="34" charset="0"/>
              <a:buChar char="•"/>
            </a:pPr>
            <a:r>
              <a:rPr lang="en-US" sz="1400" dirty="0">
                <a:solidFill>
                  <a:schemeClr val="tx1"/>
                </a:solidFill>
              </a:rPr>
              <a:t>Lowering the quantity of dry line replacement, adopting the rotation schedule.</a:t>
            </a:r>
          </a:p>
          <a:p>
            <a:pPr marL="285750" lvl="1" indent="-285750">
              <a:lnSpc>
                <a:spcPct val="90000"/>
              </a:lnSpc>
              <a:spcBef>
                <a:spcPts val="300"/>
              </a:spcBef>
              <a:buClr>
                <a:schemeClr val="tx1"/>
              </a:buClr>
              <a:buSzPct val="100000"/>
              <a:buFont typeface="Arial" panose="020B0604020202020204" pitchFamily="34" charset="0"/>
              <a:buChar char="•"/>
            </a:pPr>
            <a:r>
              <a:rPr lang="en-US" sz="1400" dirty="0">
                <a:solidFill>
                  <a:schemeClr val="tx1"/>
                </a:solidFill>
              </a:rPr>
              <a:t>Improved gain post rotation of dry line by 120-degree to attain prolonged life of that line.</a:t>
            </a:r>
          </a:p>
          <a:p>
            <a:pPr marL="285750" lvl="1" indent="-285750">
              <a:lnSpc>
                <a:spcPct val="90000"/>
              </a:lnSpc>
              <a:spcBef>
                <a:spcPts val="300"/>
              </a:spcBef>
              <a:buClr>
                <a:schemeClr val="tx1"/>
              </a:buClr>
              <a:buSzPct val="100000"/>
              <a:buFont typeface="Arial" panose="020B0604020202020204" pitchFamily="34" charset="0"/>
              <a:buChar char="•"/>
            </a:pPr>
            <a:r>
              <a:rPr lang="en-US" sz="1400" dirty="0">
                <a:solidFill>
                  <a:schemeClr val="tx1"/>
                </a:solidFill>
              </a:rPr>
              <a:t>Lowering cost incurred for replacing dry line with MS line or Cast Basalt piece.</a:t>
            </a:r>
          </a:p>
        </p:txBody>
      </p:sp>
      <p:sp>
        <p:nvSpPr>
          <p:cNvPr id="6" name="TextBox 22">
            <a:extLst>
              <a:ext uri="{FF2B5EF4-FFF2-40B4-BE49-F238E27FC236}">
                <a16:creationId xmlns:a16="http://schemas.microsoft.com/office/drawing/2014/main" id="{9595EB96-A59B-EB6E-BFA3-B77E06305D77}"/>
              </a:ext>
            </a:extLst>
          </p:cNvPr>
          <p:cNvSpPr txBox="1"/>
          <p:nvPr/>
        </p:nvSpPr>
        <p:spPr>
          <a:xfrm>
            <a:off x="611703" y="3718879"/>
            <a:ext cx="7740804" cy="102951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nSpc>
                <a:spcPct val="90000"/>
              </a:lnSpc>
              <a:spcBef>
                <a:spcPts val="300"/>
              </a:spcBef>
              <a:buClr>
                <a:schemeClr val="tx1"/>
              </a:buClr>
              <a:buSzPct val="100000"/>
            </a:pPr>
            <a:r>
              <a:rPr lang="en-US" sz="1400" b="1" dirty="0"/>
              <a:t>Increment in life</a:t>
            </a:r>
          </a:p>
          <a:p>
            <a:pPr marL="285750" lvl="1" indent="-285750">
              <a:lnSpc>
                <a:spcPct val="90000"/>
              </a:lnSpc>
              <a:spcBef>
                <a:spcPts val="300"/>
              </a:spcBef>
              <a:buClr>
                <a:schemeClr val="tx1"/>
              </a:buClr>
              <a:buSzPct val="100000"/>
              <a:buFont typeface="Arial" panose="020B0604020202020204" pitchFamily="34" charset="0"/>
              <a:buChar char="•"/>
            </a:pPr>
            <a:r>
              <a:rPr lang="en-US" sz="1400" dirty="0"/>
              <a:t>Earlier practice by user team: 180-degree rotation.</a:t>
            </a:r>
          </a:p>
          <a:p>
            <a:pPr marL="285750" lvl="1" indent="-285750">
              <a:lnSpc>
                <a:spcPct val="90000"/>
              </a:lnSpc>
              <a:spcBef>
                <a:spcPts val="300"/>
              </a:spcBef>
              <a:buClr>
                <a:schemeClr val="tx1"/>
              </a:buClr>
              <a:buSzPct val="100000"/>
              <a:buFont typeface="Arial" panose="020B0604020202020204" pitchFamily="34" charset="0"/>
              <a:buChar char="•"/>
            </a:pPr>
            <a:r>
              <a:rPr lang="en-US" sz="1400" dirty="0"/>
              <a:t>Initiative intervention and recommended practice: 120-degree rotations</a:t>
            </a:r>
          </a:p>
          <a:p>
            <a:pPr marL="285750" lvl="1" indent="-285750">
              <a:lnSpc>
                <a:spcPct val="90000"/>
              </a:lnSpc>
              <a:spcBef>
                <a:spcPts val="300"/>
              </a:spcBef>
              <a:buClr>
                <a:schemeClr val="tx1"/>
              </a:buClr>
              <a:buSzPct val="100000"/>
              <a:buFont typeface="Arial" panose="020B0604020202020204" pitchFamily="34" charset="0"/>
              <a:buChar char="•"/>
            </a:pPr>
            <a:r>
              <a:rPr lang="en-US" sz="1400" dirty="0"/>
              <a:t>Reduction in replacements/Increment in life: 33.33%</a:t>
            </a:r>
          </a:p>
          <a:p>
            <a:pPr>
              <a:lnSpc>
                <a:spcPct val="90000"/>
              </a:lnSpc>
              <a:buClr>
                <a:srgbClr val="1E1E1E"/>
              </a:buClr>
              <a:buSzPct val="100000"/>
            </a:pPr>
            <a:endParaRPr lang="en-US" sz="1000" dirty="0"/>
          </a:p>
        </p:txBody>
      </p:sp>
      <p:grpSp>
        <p:nvGrpSpPr>
          <p:cNvPr id="7" name="Group 6">
            <a:extLst>
              <a:ext uri="{FF2B5EF4-FFF2-40B4-BE49-F238E27FC236}">
                <a16:creationId xmlns:a16="http://schemas.microsoft.com/office/drawing/2014/main" id="{0C41781A-BBD3-AC27-AC4F-034D6CA4FA8F}"/>
              </a:ext>
            </a:extLst>
          </p:cNvPr>
          <p:cNvGrpSpPr/>
          <p:nvPr/>
        </p:nvGrpSpPr>
        <p:grpSpPr>
          <a:xfrm>
            <a:off x="301386" y="1542395"/>
            <a:ext cx="8166715" cy="1942834"/>
            <a:chOff x="1833571" y="6550549"/>
            <a:chExt cx="4972618" cy="1072657"/>
          </a:xfrm>
        </p:grpSpPr>
        <p:grpSp>
          <p:nvGrpSpPr>
            <p:cNvPr id="9" name="Group 8">
              <a:extLst>
                <a:ext uri="{FF2B5EF4-FFF2-40B4-BE49-F238E27FC236}">
                  <a16:creationId xmlns:a16="http://schemas.microsoft.com/office/drawing/2014/main" id="{D48BCB9A-36FA-8F0C-21A3-1F32E114473C}"/>
                </a:ext>
              </a:extLst>
            </p:cNvPr>
            <p:cNvGrpSpPr/>
            <p:nvPr/>
          </p:nvGrpSpPr>
          <p:grpSpPr>
            <a:xfrm>
              <a:off x="1833571" y="6550549"/>
              <a:ext cx="3901566" cy="1072657"/>
              <a:chOff x="2324461" y="6454298"/>
              <a:chExt cx="3901566" cy="1072657"/>
            </a:xfrm>
          </p:grpSpPr>
          <p:cxnSp>
            <p:nvCxnSpPr>
              <p:cNvPr id="12" name="Straight Connector 11">
                <a:extLst>
                  <a:ext uri="{FF2B5EF4-FFF2-40B4-BE49-F238E27FC236}">
                    <a16:creationId xmlns:a16="http://schemas.microsoft.com/office/drawing/2014/main" id="{383E1926-0140-E00C-5E9B-661771E7A645}"/>
                  </a:ext>
                </a:extLst>
              </p:cNvPr>
              <p:cNvCxnSpPr>
                <a:cxnSpLocks/>
              </p:cNvCxnSpPr>
              <p:nvPr/>
            </p:nvCxnSpPr>
            <p:spPr>
              <a:xfrm>
                <a:off x="2493193" y="6611389"/>
                <a:ext cx="0" cy="9155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654B3175-16E8-7412-1B60-05099A888089}"/>
                  </a:ext>
                </a:extLst>
              </p:cNvPr>
              <p:cNvGrpSpPr/>
              <p:nvPr/>
            </p:nvGrpSpPr>
            <p:grpSpPr>
              <a:xfrm>
                <a:off x="2493193" y="6668112"/>
                <a:ext cx="3732834" cy="739255"/>
                <a:chOff x="2493193" y="6581484"/>
                <a:chExt cx="3732834" cy="739255"/>
              </a:xfrm>
            </p:grpSpPr>
            <p:sp>
              <p:nvSpPr>
                <p:cNvPr id="27" name="Oval 26">
                  <a:extLst>
                    <a:ext uri="{FF2B5EF4-FFF2-40B4-BE49-F238E27FC236}">
                      <a16:creationId xmlns:a16="http://schemas.microsoft.com/office/drawing/2014/main" id="{B414A31F-81B3-2B2D-B057-18721E11DC87}"/>
                    </a:ext>
                  </a:extLst>
                </p:cNvPr>
                <p:cNvSpPr/>
                <p:nvPr/>
              </p:nvSpPr>
              <p:spPr>
                <a:xfrm>
                  <a:off x="4081732" y="6589164"/>
                  <a:ext cx="279400" cy="26853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pPr>
                  <a:r>
                    <a:rPr lang="en-US" sz="1000" b="1" dirty="0">
                      <a:solidFill>
                        <a:schemeClr val="bg1"/>
                      </a:solidFill>
                      <a:latin typeface="Arial" panose="020B0604020202020204" pitchFamily="34" charset="0"/>
                    </a:rPr>
                    <a:t>Ro</a:t>
                  </a:r>
                </a:p>
              </p:txBody>
            </p:sp>
            <p:sp>
              <p:nvSpPr>
                <p:cNvPr id="28" name="Oval 27">
                  <a:extLst>
                    <a:ext uri="{FF2B5EF4-FFF2-40B4-BE49-F238E27FC236}">
                      <a16:creationId xmlns:a16="http://schemas.microsoft.com/office/drawing/2014/main" id="{37F6DA9F-CE8C-4E68-6E9C-6748965B58D9}"/>
                    </a:ext>
                  </a:extLst>
                </p:cNvPr>
                <p:cNvSpPr/>
                <p:nvPr/>
              </p:nvSpPr>
              <p:spPr>
                <a:xfrm>
                  <a:off x="4701040" y="6581484"/>
                  <a:ext cx="279400" cy="2685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pPr>
                  <a:r>
                    <a:rPr lang="en-US" sz="1000" b="1" dirty="0">
                      <a:solidFill>
                        <a:schemeClr val="bg1"/>
                      </a:solidFill>
                      <a:latin typeface="Arial" panose="020B0604020202020204" pitchFamily="34" charset="0"/>
                    </a:rPr>
                    <a:t>Rep</a:t>
                  </a:r>
                </a:p>
              </p:txBody>
            </p:sp>
            <p:sp>
              <p:nvSpPr>
                <p:cNvPr id="29" name="Oval 28">
                  <a:extLst>
                    <a:ext uri="{FF2B5EF4-FFF2-40B4-BE49-F238E27FC236}">
                      <a16:creationId xmlns:a16="http://schemas.microsoft.com/office/drawing/2014/main" id="{58E1FF75-D959-85B2-CA20-DAAFE6481331}"/>
                    </a:ext>
                  </a:extLst>
                </p:cNvPr>
                <p:cNvSpPr/>
                <p:nvPr/>
              </p:nvSpPr>
              <p:spPr>
                <a:xfrm>
                  <a:off x="5320348" y="6581484"/>
                  <a:ext cx="279400" cy="26853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pPr>
                  <a:r>
                    <a:rPr lang="en-US" sz="1000" b="1" dirty="0">
                      <a:solidFill>
                        <a:schemeClr val="bg1"/>
                      </a:solidFill>
                      <a:latin typeface="Arial" panose="020B0604020202020204" pitchFamily="34" charset="0"/>
                    </a:rPr>
                    <a:t>Ro</a:t>
                  </a:r>
                </a:p>
              </p:txBody>
            </p:sp>
            <p:sp>
              <p:nvSpPr>
                <p:cNvPr id="30" name="Oval 29">
                  <a:extLst>
                    <a:ext uri="{FF2B5EF4-FFF2-40B4-BE49-F238E27FC236}">
                      <a16:creationId xmlns:a16="http://schemas.microsoft.com/office/drawing/2014/main" id="{E94C484E-E07F-BF3F-C2DC-7A8350AB466E}"/>
                    </a:ext>
                  </a:extLst>
                </p:cNvPr>
                <p:cNvSpPr/>
                <p:nvPr/>
              </p:nvSpPr>
              <p:spPr>
                <a:xfrm>
                  <a:off x="5946627" y="6589164"/>
                  <a:ext cx="279400" cy="2685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pPr>
                  <a:r>
                    <a:rPr lang="en-US" sz="1000" b="1" dirty="0">
                      <a:solidFill>
                        <a:schemeClr val="bg1"/>
                      </a:solidFill>
                      <a:latin typeface="Arial" panose="020B0604020202020204" pitchFamily="34" charset="0"/>
                    </a:rPr>
                    <a:t>Rep</a:t>
                  </a:r>
                </a:p>
              </p:txBody>
            </p:sp>
            <p:grpSp>
              <p:nvGrpSpPr>
                <p:cNvPr id="31" name="Group 30">
                  <a:extLst>
                    <a:ext uri="{FF2B5EF4-FFF2-40B4-BE49-F238E27FC236}">
                      <a16:creationId xmlns:a16="http://schemas.microsoft.com/office/drawing/2014/main" id="{B9F6D626-3D59-DB02-DAB7-D266E96BB5DF}"/>
                    </a:ext>
                  </a:extLst>
                </p:cNvPr>
                <p:cNvGrpSpPr/>
                <p:nvPr/>
              </p:nvGrpSpPr>
              <p:grpSpPr>
                <a:xfrm>
                  <a:off x="2493193" y="6581484"/>
                  <a:ext cx="3732834" cy="739255"/>
                  <a:chOff x="2493193" y="6581484"/>
                  <a:chExt cx="3732834" cy="739255"/>
                </a:xfrm>
              </p:grpSpPr>
              <p:sp>
                <p:nvSpPr>
                  <p:cNvPr id="32" name="Oval 31">
                    <a:extLst>
                      <a:ext uri="{FF2B5EF4-FFF2-40B4-BE49-F238E27FC236}">
                        <a16:creationId xmlns:a16="http://schemas.microsoft.com/office/drawing/2014/main" id="{501A2F44-34B1-0FD2-2456-B58F2810CE34}"/>
                      </a:ext>
                    </a:extLst>
                  </p:cNvPr>
                  <p:cNvSpPr/>
                  <p:nvPr/>
                </p:nvSpPr>
                <p:spPr>
                  <a:xfrm>
                    <a:off x="3461537" y="6581484"/>
                    <a:ext cx="279400" cy="2685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pPr>
                    <a:r>
                      <a:rPr lang="en-US" sz="1000" b="1" dirty="0">
                        <a:solidFill>
                          <a:schemeClr val="bg1"/>
                        </a:solidFill>
                        <a:latin typeface="Arial" panose="020B0604020202020204" pitchFamily="34" charset="0"/>
                      </a:rPr>
                      <a:t>Rep</a:t>
                    </a:r>
                  </a:p>
                </p:txBody>
              </p:sp>
              <p:grpSp>
                <p:nvGrpSpPr>
                  <p:cNvPr id="33" name="Group 32">
                    <a:extLst>
                      <a:ext uri="{FF2B5EF4-FFF2-40B4-BE49-F238E27FC236}">
                        <a16:creationId xmlns:a16="http://schemas.microsoft.com/office/drawing/2014/main" id="{1637B397-C4CC-AEC8-E80E-AF76A2D1EED3}"/>
                      </a:ext>
                    </a:extLst>
                  </p:cNvPr>
                  <p:cNvGrpSpPr/>
                  <p:nvPr/>
                </p:nvGrpSpPr>
                <p:grpSpPr>
                  <a:xfrm>
                    <a:off x="2493193" y="6581484"/>
                    <a:ext cx="3732834" cy="739255"/>
                    <a:chOff x="2493193" y="6581484"/>
                    <a:chExt cx="3732834" cy="739255"/>
                  </a:xfrm>
                </p:grpSpPr>
                <p:sp>
                  <p:nvSpPr>
                    <p:cNvPr id="34" name="Oval 33">
                      <a:extLst>
                        <a:ext uri="{FF2B5EF4-FFF2-40B4-BE49-F238E27FC236}">
                          <a16:creationId xmlns:a16="http://schemas.microsoft.com/office/drawing/2014/main" id="{46753F8D-C8FD-221C-96BA-63C06A092A27}"/>
                        </a:ext>
                      </a:extLst>
                    </p:cNvPr>
                    <p:cNvSpPr/>
                    <p:nvPr/>
                  </p:nvSpPr>
                  <p:spPr>
                    <a:xfrm>
                      <a:off x="2837665" y="6581484"/>
                      <a:ext cx="279400" cy="26853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pPr>
                      <a:r>
                        <a:rPr lang="en-US" sz="1000" b="1" dirty="0">
                          <a:solidFill>
                            <a:schemeClr val="bg1"/>
                          </a:solidFill>
                          <a:latin typeface="Arial" panose="020B0604020202020204" pitchFamily="34" charset="0"/>
                        </a:rPr>
                        <a:t>Ro</a:t>
                      </a:r>
                    </a:p>
                  </p:txBody>
                </p:sp>
                <p:grpSp>
                  <p:nvGrpSpPr>
                    <p:cNvPr id="35" name="Group 34">
                      <a:extLst>
                        <a:ext uri="{FF2B5EF4-FFF2-40B4-BE49-F238E27FC236}">
                          <a16:creationId xmlns:a16="http://schemas.microsoft.com/office/drawing/2014/main" id="{E50051EE-191B-A9B7-09E2-6B9B0C4BCD93}"/>
                        </a:ext>
                      </a:extLst>
                    </p:cNvPr>
                    <p:cNvGrpSpPr/>
                    <p:nvPr/>
                  </p:nvGrpSpPr>
                  <p:grpSpPr>
                    <a:xfrm>
                      <a:off x="2493193" y="6711460"/>
                      <a:ext cx="3732834" cy="609279"/>
                      <a:chOff x="2493193" y="6711460"/>
                      <a:chExt cx="3732834" cy="609279"/>
                    </a:xfrm>
                  </p:grpSpPr>
                  <p:sp>
                    <p:nvSpPr>
                      <p:cNvPr id="36" name="Oval 35">
                        <a:extLst>
                          <a:ext uri="{FF2B5EF4-FFF2-40B4-BE49-F238E27FC236}">
                            <a16:creationId xmlns:a16="http://schemas.microsoft.com/office/drawing/2014/main" id="{F0D74ADF-8A77-AA30-A44C-C6E3A14CEDC2}"/>
                          </a:ext>
                        </a:extLst>
                      </p:cNvPr>
                      <p:cNvSpPr/>
                      <p:nvPr/>
                    </p:nvSpPr>
                    <p:spPr>
                      <a:xfrm>
                        <a:off x="2837665" y="7044528"/>
                        <a:ext cx="279400" cy="26853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pPr>
                        <a:r>
                          <a:rPr lang="en-US" sz="1000" b="1" dirty="0">
                            <a:solidFill>
                              <a:schemeClr val="bg1"/>
                            </a:solidFill>
                            <a:latin typeface="Arial" panose="020B0604020202020204" pitchFamily="34" charset="0"/>
                          </a:rPr>
                          <a:t>Ro</a:t>
                        </a:r>
                      </a:p>
                    </p:txBody>
                  </p:sp>
                  <p:sp>
                    <p:nvSpPr>
                      <p:cNvPr id="37" name="Oval 36">
                        <a:extLst>
                          <a:ext uri="{FF2B5EF4-FFF2-40B4-BE49-F238E27FC236}">
                            <a16:creationId xmlns:a16="http://schemas.microsoft.com/office/drawing/2014/main" id="{54E683C3-344D-2213-2BBE-5212910BFB93}"/>
                          </a:ext>
                        </a:extLst>
                      </p:cNvPr>
                      <p:cNvSpPr/>
                      <p:nvPr/>
                    </p:nvSpPr>
                    <p:spPr>
                      <a:xfrm>
                        <a:off x="3461537" y="7044528"/>
                        <a:ext cx="279400" cy="26853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pPr>
                        <a:r>
                          <a:rPr lang="en-US" sz="1000" b="1" dirty="0">
                            <a:solidFill>
                              <a:schemeClr val="bg1"/>
                            </a:solidFill>
                            <a:latin typeface="Arial" panose="020B0604020202020204" pitchFamily="34" charset="0"/>
                          </a:rPr>
                          <a:t>Ro</a:t>
                        </a:r>
                      </a:p>
                    </p:txBody>
                  </p:sp>
                  <p:sp>
                    <p:nvSpPr>
                      <p:cNvPr id="38" name="Oval 37">
                        <a:extLst>
                          <a:ext uri="{FF2B5EF4-FFF2-40B4-BE49-F238E27FC236}">
                            <a16:creationId xmlns:a16="http://schemas.microsoft.com/office/drawing/2014/main" id="{C0EBC1D1-93A9-887B-6C8D-76E3B5C899FF}"/>
                          </a:ext>
                        </a:extLst>
                      </p:cNvPr>
                      <p:cNvSpPr/>
                      <p:nvPr/>
                    </p:nvSpPr>
                    <p:spPr>
                      <a:xfrm>
                        <a:off x="4081732" y="7052208"/>
                        <a:ext cx="279400" cy="2685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pPr>
                        <a:r>
                          <a:rPr lang="en-US" sz="1000" b="1" dirty="0">
                            <a:solidFill>
                              <a:schemeClr val="bg1"/>
                            </a:solidFill>
                            <a:latin typeface="Arial" panose="020B0604020202020204" pitchFamily="34" charset="0"/>
                          </a:rPr>
                          <a:t>Rep</a:t>
                        </a:r>
                      </a:p>
                    </p:txBody>
                  </p:sp>
                  <p:sp>
                    <p:nvSpPr>
                      <p:cNvPr id="39" name="Oval 38">
                        <a:extLst>
                          <a:ext uri="{FF2B5EF4-FFF2-40B4-BE49-F238E27FC236}">
                            <a16:creationId xmlns:a16="http://schemas.microsoft.com/office/drawing/2014/main" id="{FF3CCD73-BE7D-1607-7D9E-7C5DC32C00D8}"/>
                          </a:ext>
                        </a:extLst>
                      </p:cNvPr>
                      <p:cNvSpPr/>
                      <p:nvPr/>
                    </p:nvSpPr>
                    <p:spPr>
                      <a:xfrm>
                        <a:off x="4701040" y="7044528"/>
                        <a:ext cx="279400" cy="26853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pPr>
                        <a:r>
                          <a:rPr lang="en-US" sz="1000" b="1" dirty="0">
                            <a:solidFill>
                              <a:schemeClr val="bg1"/>
                            </a:solidFill>
                            <a:latin typeface="Arial" panose="020B0604020202020204" pitchFamily="34" charset="0"/>
                          </a:rPr>
                          <a:t>Ro</a:t>
                        </a:r>
                      </a:p>
                    </p:txBody>
                  </p:sp>
                  <p:sp>
                    <p:nvSpPr>
                      <p:cNvPr id="40" name="Oval 39">
                        <a:extLst>
                          <a:ext uri="{FF2B5EF4-FFF2-40B4-BE49-F238E27FC236}">
                            <a16:creationId xmlns:a16="http://schemas.microsoft.com/office/drawing/2014/main" id="{60659B38-1D5E-EC62-F787-2DD279BFEA8B}"/>
                          </a:ext>
                        </a:extLst>
                      </p:cNvPr>
                      <p:cNvSpPr/>
                      <p:nvPr/>
                    </p:nvSpPr>
                    <p:spPr>
                      <a:xfrm>
                        <a:off x="5320348" y="7044528"/>
                        <a:ext cx="279400" cy="26853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pPr>
                        <a:r>
                          <a:rPr lang="en-US" sz="1000" b="1" dirty="0">
                            <a:solidFill>
                              <a:schemeClr val="bg1"/>
                            </a:solidFill>
                            <a:latin typeface="Arial" panose="020B0604020202020204" pitchFamily="34" charset="0"/>
                          </a:rPr>
                          <a:t>Ro</a:t>
                        </a:r>
                      </a:p>
                    </p:txBody>
                  </p:sp>
                  <p:sp>
                    <p:nvSpPr>
                      <p:cNvPr id="41" name="Oval 40">
                        <a:extLst>
                          <a:ext uri="{FF2B5EF4-FFF2-40B4-BE49-F238E27FC236}">
                            <a16:creationId xmlns:a16="http://schemas.microsoft.com/office/drawing/2014/main" id="{28E3E25B-1F99-1D69-4317-2A1D5E5FB60E}"/>
                          </a:ext>
                        </a:extLst>
                      </p:cNvPr>
                      <p:cNvSpPr/>
                      <p:nvPr/>
                    </p:nvSpPr>
                    <p:spPr>
                      <a:xfrm>
                        <a:off x="5946627" y="7052208"/>
                        <a:ext cx="279400" cy="2685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pPr>
                        <a:r>
                          <a:rPr lang="en-US" sz="1000" b="1" dirty="0">
                            <a:solidFill>
                              <a:schemeClr val="bg1"/>
                            </a:solidFill>
                            <a:latin typeface="Arial" panose="020B0604020202020204" pitchFamily="34" charset="0"/>
                          </a:rPr>
                          <a:t>Rep</a:t>
                        </a:r>
                      </a:p>
                    </p:txBody>
                  </p:sp>
                  <p:cxnSp>
                    <p:nvCxnSpPr>
                      <p:cNvPr id="42" name="Straight Arrow Connector 41">
                        <a:extLst>
                          <a:ext uri="{FF2B5EF4-FFF2-40B4-BE49-F238E27FC236}">
                            <a16:creationId xmlns:a16="http://schemas.microsoft.com/office/drawing/2014/main" id="{C0D56DF8-E4DD-93D0-1BC0-6B232B0600CE}"/>
                          </a:ext>
                        </a:extLst>
                      </p:cNvPr>
                      <p:cNvCxnSpPr>
                        <a:cxnSpLocks/>
                      </p:cNvCxnSpPr>
                      <p:nvPr/>
                    </p:nvCxnSpPr>
                    <p:spPr>
                      <a:xfrm>
                        <a:off x="3117065" y="6715749"/>
                        <a:ext cx="34447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CA21086-25A6-7C38-E360-9CC4CA834EA8}"/>
                          </a:ext>
                        </a:extLst>
                      </p:cNvPr>
                      <p:cNvCxnSpPr>
                        <a:cxnSpLocks/>
                      </p:cNvCxnSpPr>
                      <p:nvPr/>
                    </p:nvCxnSpPr>
                    <p:spPr>
                      <a:xfrm>
                        <a:off x="3740937" y="6715749"/>
                        <a:ext cx="34447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E9790E2-35ED-DE7A-8BE2-7CFBF71FEC9D}"/>
                          </a:ext>
                        </a:extLst>
                      </p:cNvPr>
                      <p:cNvCxnSpPr>
                        <a:cxnSpLocks/>
                      </p:cNvCxnSpPr>
                      <p:nvPr/>
                    </p:nvCxnSpPr>
                    <p:spPr>
                      <a:xfrm>
                        <a:off x="4356568" y="6723429"/>
                        <a:ext cx="34447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2F605BA-AF63-B74D-9918-8311E2CEF48E}"/>
                          </a:ext>
                        </a:extLst>
                      </p:cNvPr>
                      <p:cNvCxnSpPr>
                        <a:cxnSpLocks/>
                      </p:cNvCxnSpPr>
                      <p:nvPr/>
                    </p:nvCxnSpPr>
                    <p:spPr>
                      <a:xfrm>
                        <a:off x="3117065" y="7178793"/>
                        <a:ext cx="34447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AEAFBEA-6D2E-A845-23F5-45479EFC5827}"/>
                          </a:ext>
                        </a:extLst>
                      </p:cNvPr>
                      <p:cNvCxnSpPr>
                        <a:cxnSpLocks/>
                      </p:cNvCxnSpPr>
                      <p:nvPr/>
                    </p:nvCxnSpPr>
                    <p:spPr>
                      <a:xfrm>
                        <a:off x="3740937" y="7186473"/>
                        <a:ext cx="34447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712FB95-0BB1-74B7-5ACF-C1F243E986C7}"/>
                          </a:ext>
                        </a:extLst>
                      </p:cNvPr>
                      <p:cNvCxnSpPr>
                        <a:cxnSpLocks/>
                      </p:cNvCxnSpPr>
                      <p:nvPr/>
                    </p:nvCxnSpPr>
                    <p:spPr>
                      <a:xfrm>
                        <a:off x="4356568" y="7178793"/>
                        <a:ext cx="34447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4ABA12A-BD4B-F50E-52C7-EDADAE849FA4}"/>
                          </a:ext>
                        </a:extLst>
                      </p:cNvPr>
                      <p:cNvCxnSpPr>
                        <a:cxnSpLocks/>
                      </p:cNvCxnSpPr>
                      <p:nvPr/>
                    </p:nvCxnSpPr>
                    <p:spPr>
                      <a:xfrm>
                        <a:off x="4980440" y="6723429"/>
                        <a:ext cx="34447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C1ECAAF-35A0-8613-E3DD-3A7948536E66}"/>
                          </a:ext>
                        </a:extLst>
                      </p:cNvPr>
                      <p:cNvCxnSpPr>
                        <a:cxnSpLocks/>
                      </p:cNvCxnSpPr>
                      <p:nvPr/>
                    </p:nvCxnSpPr>
                    <p:spPr>
                      <a:xfrm>
                        <a:off x="4980440" y="7178793"/>
                        <a:ext cx="34447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78E7B4D-5ECB-2F56-59B6-9E891C7C7125}"/>
                          </a:ext>
                        </a:extLst>
                      </p:cNvPr>
                      <p:cNvCxnSpPr>
                        <a:cxnSpLocks/>
                      </p:cNvCxnSpPr>
                      <p:nvPr/>
                    </p:nvCxnSpPr>
                    <p:spPr>
                      <a:xfrm>
                        <a:off x="5599748" y="6711460"/>
                        <a:ext cx="34447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87AC4A-F695-9480-3750-3E59C527BDF3}"/>
                          </a:ext>
                        </a:extLst>
                      </p:cNvPr>
                      <p:cNvCxnSpPr>
                        <a:cxnSpLocks/>
                      </p:cNvCxnSpPr>
                      <p:nvPr/>
                    </p:nvCxnSpPr>
                    <p:spPr>
                      <a:xfrm>
                        <a:off x="2493193" y="6723429"/>
                        <a:ext cx="34447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B986633-66DF-68E7-83C1-2689CA83102D}"/>
                          </a:ext>
                        </a:extLst>
                      </p:cNvPr>
                      <p:cNvCxnSpPr>
                        <a:cxnSpLocks/>
                      </p:cNvCxnSpPr>
                      <p:nvPr/>
                    </p:nvCxnSpPr>
                    <p:spPr>
                      <a:xfrm>
                        <a:off x="2508300" y="7178793"/>
                        <a:ext cx="34447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52C8982-EF73-0143-DBD3-119521CF3005}"/>
                          </a:ext>
                        </a:extLst>
                      </p:cNvPr>
                      <p:cNvCxnSpPr>
                        <a:cxnSpLocks/>
                      </p:cNvCxnSpPr>
                      <p:nvPr/>
                    </p:nvCxnSpPr>
                    <p:spPr>
                      <a:xfrm>
                        <a:off x="5599748" y="7178793"/>
                        <a:ext cx="34447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grpSp>
          <p:sp>
            <p:nvSpPr>
              <p:cNvPr id="14" name="TextBox 60">
                <a:extLst>
                  <a:ext uri="{FF2B5EF4-FFF2-40B4-BE49-F238E27FC236}">
                    <a16:creationId xmlns:a16="http://schemas.microsoft.com/office/drawing/2014/main" id="{6E129A68-2749-BC0E-2BC8-B391556B199E}"/>
                  </a:ext>
                </a:extLst>
              </p:cNvPr>
              <p:cNvSpPr txBox="1"/>
              <p:nvPr/>
            </p:nvSpPr>
            <p:spPr>
              <a:xfrm>
                <a:off x="2324461" y="6454298"/>
                <a:ext cx="274360" cy="13849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pPr>
                <a:r>
                  <a:rPr lang="en-US" sz="1000" i="1" dirty="0"/>
                  <a:t>Start</a:t>
                </a:r>
              </a:p>
            </p:txBody>
          </p:sp>
          <p:sp>
            <p:nvSpPr>
              <p:cNvPr id="15" name="TextBox 62">
                <a:extLst>
                  <a:ext uri="{FF2B5EF4-FFF2-40B4-BE49-F238E27FC236}">
                    <a16:creationId xmlns:a16="http://schemas.microsoft.com/office/drawing/2014/main" id="{C7E02413-A2F6-ABFB-31E2-67454868FB34}"/>
                  </a:ext>
                </a:extLst>
              </p:cNvPr>
              <p:cNvSpPr txBox="1"/>
              <p:nvPr/>
            </p:nvSpPr>
            <p:spPr>
              <a:xfrm>
                <a:off x="2627697" y="6648396"/>
                <a:ext cx="154003" cy="12465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pPr>
                <a:r>
                  <a:rPr lang="en-US" sz="900" i="1" dirty="0"/>
                  <a:t>T</a:t>
                </a:r>
                <a:endParaRPr lang="en-US" sz="1400" i="1" dirty="0"/>
              </a:p>
            </p:txBody>
          </p:sp>
          <p:sp>
            <p:nvSpPr>
              <p:cNvPr id="16" name="TextBox 63">
                <a:extLst>
                  <a:ext uri="{FF2B5EF4-FFF2-40B4-BE49-F238E27FC236}">
                    <a16:creationId xmlns:a16="http://schemas.microsoft.com/office/drawing/2014/main" id="{5CE8C00E-C6BD-B470-C1BA-81B686A711B4}"/>
                  </a:ext>
                </a:extLst>
              </p:cNvPr>
              <p:cNvSpPr txBox="1"/>
              <p:nvPr/>
            </p:nvSpPr>
            <p:spPr>
              <a:xfrm>
                <a:off x="3242461" y="6644056"/>
                <a:ext cx="154003" cy="12465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pPr>
                <a:r>
                  <a:rPr lang="en-US" sz="900" i="1" dirty="0"/>
                  <a:t>T</a:t>
                </a:r>
                <a:endParaRPr lang="en-US" sz="1400" i="1" dirty="0"/>
              </a:p>
            </p:txBody>
          </p:sp>
          <p:sp>
            <p:nvSpPr>
              <p:cNvPr id="17" name="TextBox 64">
                <a:extLst>
                  <a:ext uri="{FF2B5EF4-FFF2-40B4-BE49-F238E27FC236}">
                    <a16:creationId xmlns:a16="http://schemas.microsoft.com/office/drawing/2014/main" id="{C21A79D1-48F2-16B4-0267-5F409FFF8DA5}"/>
                  </a:ext>
                </a:extLst>
              </p:cNvPr>
              <p:cNvSpPr txBox="1"/>
              <p:nvPr/>
            </p:nvSpPr>
            <p:spPr>
              <a:xfrm>
                <a:off x="3866332" y="6644056"/>
                <a:ext cx="154003" cy="12465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pPr>
                <a:r>
                  <a:rPr lang="en-US" sz="900" i="1" dirty="0"/>
                  <a:t>T</a:t>
                </a:r>
                <a:endParaRPr lang="en-US" sz="1400" i="1" dirty="0"/>
              </a:p>
            </p:txBody>
          </p:sp>
          <p:sp>
            <p:nvSpPr>
              <p:cNvPr id="18" name="TextBox 65">
                <a:extLst>
                  <a:ext uri="{FF2B5EF4-FFF2-40B4-BE49-F238E27FC236}">
                    <a16:creationId xmlns:a16="http://schemas.microsoft.com/office/drawing/2014/main" id="{E9D35B1B-1699-1FE0-2A64-2EE2190A7DF0}"/>
                  </a:ext>
                </a:extLst>
              </p:cNvPr>
              <p:cNvSpPr txBox="1"/>
              <p:nvPr/>
            </p:nvSpPr>
            <p:spPr>
              <a:xfrm>
                <a:off x="4490203" y="6644056"/>
                <a:ext cx="154003" cy="12465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pPr>
                <a:r>
                  <a:rPr lang="en-US" sz="900" i="1" dirty="0"/>
                  <a:t>T</a:t>
                </a:r>
                <a:endParaRPr lang="en-US" sz="1400" i="1" dirty="0"/>
              </a:p>
            </p:txBody>
          </p:sp>
          <p:sp>
            <p:nvSpPr>
              <p:cNvPr id="19" name="TextBox 66">
                <a:extLst>
                  <a:ext uri="{FF2B5EF4-FFF2-40B4-BE49-F238E27FC236}">
                    <a16:creationId xmlns:a16="http://schemas.microsoft.com/office/drawing/2014/main" id="{5B046CDA-9420-6F3A-C0C6-DA5BCD921F68}"/>
                  </a:ext>
                </a:extLst>
              </p:cNvPr>
              <p:cNvSpPr txBox="1"/>
              <p:nvPr/>
            </p:nvSpPr>
            <p:spPr>
              <a:xfrm>
                <a:off x="5118227" y="6644056"/>
                <a:ext cx="154003" cy="12465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pPr>
                <a:r>
                  <a:rPr lang="en-US" sz="900" i="1" dirty="0"/>
                  <a:t>T</a:t>
                </a:r>
                <a:endParaRPr lang="en-US" sz="1400" i="1" dirty="0"/>
              </a:p>
            </p:txBody>
          </p:sp>
          <p:sp>
            <p:nvSpPr>
              <p:cNvPr id="20" name="TextBox 67">
                <a:extLst>
                  <a:ext uri="{FF2B5EF4-FFF2-40B4-BE49-F238E27FC236}">
                    <a16:creationId xmlns:a16="http://schemas.microsoft.com/office/drawing/2014/main" id="{03CD841A-F112-412B-25E6-F33321F0D407}"/>
                  </a:ext>
                </a:extLst>
              </p:cNvPr>
              <p:cNvSpPr txBox="1"/>
              <p:nvPr/>
            </p:nvSpPr>
            <p:spPr>
              <a:xfrm>
                <a:off x="5743260" y="6642396"/>
                <a:ext cx="154003" cy="12465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pPr>
                <a:r>
                  <a:rPr lang="en-US" sz="900" i="1" dirty="0"/>
                  <a:t>T</a:t>
                </a:r>
                <a:endParaRPr lang="en-US" sz="1400" i="1" dirty="0"/>
              </a:p>
            </p:txBody>
          </p:sp>
          <p:sp>
            <p:nvSpPr>
              <p:cNvPr id="21" name="TextBox 68">
                <a:extLst>
                  <a:ext uri="{FF2B5EF4-FFF2-40B4-BE49-F238E27FC236}">
                    <a16:creationId xmlns:a16="http://schemas.microsoft.com/office/drawing/2014/main" id="{847F4142-0E3D-1EFC-83D6-13A42B5112E0}"/>
                  </a:ext>
                </a:extLst>
              </p:cNvPr>
              <p:cNvSpPr txBox="1"/>
              <p:nvPr/>
            </p:nvSpPr>
            <p:spPr>
              <a:xfrm>
                <a:off x="2627696" y="7125195"/>
                <a:ext cx="154003" cy="12465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pPr>
                <a:r>
                  <a:rPr lang="en-US" sz="900" i="1" dirty="0"/>
                  <a:t>T</a:t>
                </a:r>
                <a:endParaRPr lang="en-US" sz="1400" i="1" dirty="0"/>
              </a:p>
            </p:txBody>
          </p:sp>
          <p:sp>
            <p:nvSpPr>
              <p:cNvPr id="22" name="TextBox 69">
                <a:extLst>
                  <a:ext uri="{FF2B5EF4-FFF2-40B4-BE49-F238E27FC236}">
                    <a16:creationId xmlns:a16="http://schemas.microsoft.com/office/drawing/2014/main" id="{A40C9F6E-DEF2-F4C6-165C-DAC13688BEB5}"/>
                  </a:ext>
                </a:extLst>
              </p:cNvPr>
              <p:cNvSpPr txBox="1"/>
              <p:nvPr/>
            </p:nvSpPr>
            <p:spPr>
              <a:xfrm>
                <a:off x="3240190" y="7119024"/>
                <a:ext cx="154003" cy="12465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pPr>
                <a:r>
                  <a:rPr lang="en-US" sz="900" i="1" dirty="0"/>
                  <a:t>T</a:t>
                </a:r>
                <a:endParaRPr lang="en-US" sz="1400" i="1" dirty="0"/>
              </a:p>
            </p:txBody>
          </p:sp>
          <p:sp>
            <p:nvSpPr>
              <p:cNvPr id="23" name="TextBox 70">
                <a:extLst>
                  <a:ext uri="{FF2B5EF4-FFF2-40B4-BE49-F238E27FC236}">
                    <a16:creationId xmlns:a16="http://schemas.microsoft.com/office/drawing/2014/main" id="{4FC5D824-CE12-E9FA-8779-0A785AC436B6}"/>
                  </a:ext>
                </a:extLst>
              </p:cNvPr>
              <p:cNvSpPr txBox="1"/>
              <p:nvPr/>
            </p:nvSpPr>
            <p:spPr>
              <a:xfrm>
                <a:off x="5743260" y="7119024"/>
                <a:ext cx="154003" cy="12465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pPr>
                <a:r>
                  <a:rPr lang="en-US" sz="900" i="1" dirty="0"/>
                  <a:t>T</a:t>
                </a:r>
                <a:endParaRPr lang="en-US" sz="1400" i="1" dirty="0"/>
              </a:p>
            </p:txBody>
          </p:sp>
          <p:sp>
            <p:nvSpPr>
              <p:cNvPr id="24" name="TextBox 71">
                <a:extLst>
                  <a:ext uri="{FF2B5EF4-FFF2-40B4-BE49-F238E27FC236}">
                    <a16:creationId xmlns:a16="http://schemas.microsoft.com/office/drawing/2014/main" id="{EFDF2365-DA6A-BD5E-64D8-9311A526CFF6}"/>
                  </a:ext>
                </a:extLst>
              </p:cNvPr>
              <p:cNvSpPr txBox="1"/>
              <p:nvPr/>
            </p:nvSpPr>
            <p:spPr>
              <a:xfrm>
                <a:off x="5119400" y="7131156"/>
                <a:ext cx="154003" cy="12465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pPr>
                <a:r>
                  <a:rPr lang="en-US" sz="900" i="1" dirty="0"/>
                  <a:t>T</a:t>
                </a:r>
                <a:endParaRPr lang="en-US" sz="1400" i="1" dirty="0"/>
              </a:p>
            </p:txBody>
          </p:sp>
          <p:sp>
            <p:nvSpPr>
              <p:cNvPr id="25" name="TextBox 72">
                <a:extLst>
                  <a:ext uri="{FF2B5EF4-FFF2-40B4-BE49-F238E27FC236}">
                    <a16:creationId xmlns:a16="http://schemas.microsoft.com/office/drawing/2014/main" id="{07D6E495-6A15-8772-AD82-62DC93FD5036}"/>
                  </a:ext>
                </a:extLst>
              </p:cNvPr>
              <p:cNvSpPr txBox="1"/>
              <p:nvPr/>
            </p:nvSpPr>
            <p:spPr>
              <a:xfrm>
                <a:off x="4494432" y="7119024"/>
                <a:ext cx="154003" cy="12465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pPr>
                <a:r>
                  <a:rPr lang="en-US" sz="900" i="1" dirty="0"/>
                  <a:t>T</a:t>
                </a:r>
                <a:endParaRPr lang="en-US" sz="1400" i="1" dirty="0"/>
              </a:p>
            </p:txBody>
          </p:sp>
          <p:sp>
            <p:nvSpPr>
              <p:cNvPr id="26" name="TextBox 73">
                <a:extLst>
                  <a:ext uri="{FF2B5EF4-FFF2-40B4-BE49-F238E27FC236}">
                    <a16:creationId xmlns:a16="http://schemas.microsoft.com/office/drawing/2014/main" id="{D5A27697-B220-A05C-EFA4-4123F163E381}"/>
                  </a:ext>
                </a:extLst>
              </p:cNvPr>
              <p:cNvSpPr txBox="1"/>
              <p:nvPr/>
            </p:nvSpPr>
            <p:spPr>
              <a:xfrm>
                <a:off x="3906707" y="7131334"/>
                <a:ext cx="154003" cy="12465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pPr>
                <a:r>
                  <a:rPr lang="en-US" sz="900" i="1" dirty="0"/>
                  <a:t>T</a:t>
                </a:r>
                <a:endParaRPr lang="en-US" sz="1400" i="1" dirty="0"/>
              </a:p>
            </p:txBody>
          </p:sp>
        </p:grpSp>
        <p:sp>
          <p:nvSpPr>
            <p:cNvPr id="10" name="TextBox 75">
              <a:extLst>
                <a:ext uri="{FF2B5EF4-FFF2-40B4-BE49-F238E27FC236}">
                  <a16:creationId xmlns:a16="http://schemas.microsoft.com/office/drawing/2014/main" id="{F368FCE1-EA6F-3098-3030-D30A0ED42BB4}"/>
                </a:ext>
              </a:extLst>
            </p:cNvPr>
            <p:cNvSpPr txBox="1"/>
            <p:nvPr/>
          </p:nvSpPr>
          <p:spPr>
            <a:xfrm>
              <a:off x="5857634" y="6876059"/>
              <a:ext cx="570867" cy="22159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pPr>
              <a:r>
                <a:rPr lang="en-US" sz="800" b="1" i="1" dirty="0"/>
                <a:t>Current practice</a:t>
              </a:r>
            </a:p>
          </p:txBody>
        </p:sp>
        <p:sp>
          <p:nvSpPr>
            <p:cNvPr id="11" name="TextBox 76">
              <a:extLst>
                <a:ext uri="{FF2B5EF4-FFF2-40B4-BE49-F238E27FC236}">
                  <a16:creationId xmlns:a16="http://schemas.microsoft.com/office/drawing/2014/main" id="{72871DC8-3459-D056-1FF1-B675C4F1E2D6}"/>
                </a:ext>
              </a:extLst>
            </p:cNvPr>
            <p:cNvSpPr txBox="1"/>
            <p:nvPr/>
          </p:nvSpPr>
          <p:spPr>
            <a:xfrm>
              <a:off x="5857634" y="7341858"/>
              <a:ext cx="948555" cy="22159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pPr>
              <a:r>
                <a:rPr lang="en-US" sz="800" b="1" i="1" dirty="0"/>
                <a:t>Recommended practice</a:t>
              </a:r>
            </a:p>
          </p:txBody>
        </p:sp>
      </p:grpSp>
    </p:spTree>
    <p:extLst>
      <p:ext uri="{BB962C8B-B14F-4D97-AF65-F5344CB8AC3E}">
        <p14:creationId xmlns:p14="http://schemas.microsoft.com/office/powerpoint/2010/main" val="1543094035"/>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63038" y="16800"/>
            <a:ext cx="8911188" cy="459547"/>
          </a:xfrm>
          <a:prstGeom prst="rect">
            <a:avLst/>
          </a:prstGeom>
          <a:solidFill>
            <a:srgbClr val="7030A0"/>
          </a:solidFill>
        </p:spPr>
        <p:txBody>
          <a:bodyPr>
            <a:noAutofit/>
          </a:bodyPr>
          <a:lstStyle>
            <a:lvl1pPr algn="l" defTabSz="914400" rtl="0" eaLnBrk="1" latinLnBrk="0" hangingPunct="1">
              <a:spcBef>
                <a:spcPct val="0"/>
              </a:spcBef>
              <a:buNone/>
              <a:defRPr sz="3600" kern="1200">
                <a:solidFill>
                  <a:schemeClr val="tx1"/>
                </a:solidFill>
                <a:latin typeface="Adani Medium" pitchFamily="2" charset="0"/>
                <a:ea typeface="+mj-ea"/>
                <a:cs typeface="+mj-cs"/>
              </a:defRPr>
            </a:lvl1pPr>
          </a:lstStyle>
          <a:p>
            <a:r>
              <a:rPr lang="en-US" sz="2400" b="1" dirty="0">
                <a:solidFill>
                  <a:prstClr val="white"/>
                </a:solidFill>
                <a:latin typeface="Adani Regular" panose="02000503000000020004" pitchFamily="2" charset="0"/>
              </a:rPr>
              <a:t>Potential Benefits</a:t>
            </a:r>
          </a:p>
        </p:txBody>
      </p:sp>
      <p:sp>
        <p:nvSpPr>
          <p:cNvPr id="3" name="TextBox 2">
            <a:extLst>
              <a:ext uri="{FF2B5EF4-FFF2-40B4-BE49-F238E27FC236}">
                <a16:creationId xmlns:a16="http://schemas.microsoft.com/office/drawing/2014/main" id="{E0C9C4E3-ADB9-42D3-24B1-9DBB3C19831C}"/>
              </a:ext>
            </a:extLst>
          </p:cNvPr>
          <p:cNvSpPr txBox="1"/>
          <p:nvPr/>
        </p:nvSpPr>
        <p:spPr>
          <a:xfrm>
            <a:off x="163038" y="476347"/>
            <a:ext cx="8443605" cy="1350434"/>
          </a:xfrm>
          <a:prstGeom prst="rect">
            <a:avLst/>
          </a:prstGeom>
          <a:noFill/>
        </p:spPr>
        <p:txBody>
          <a:bodyPr wrap="square">
            <a:spAutoFit/>
          </a:bodyPr>
          <a:lstStyle/>
          <a:p>
            <a:pPr marL="285750" lvl="3" indent="-285750">
              <a:lnSpc>
                <a:spcPct val="150000"/>
              </a:lnSpc>
              <a:buFont typeface="Arial" panose="020B0604020202020204" pitchFamily="34" charset="0"/>
              <a:buChar char="•"/>
              <a:tabLst>
                <a:tab pos="0" algn="l"/>
              </a:tabLst>
            </a:pPr>
            <a:r>
              <a:rPr lang="en-US" sz="1400" dirty="0">
                <a:latin typeface="Adani Regular" panose="02000503000000020004" pitchFamily="2" charset="0"/>
                <a:ea typeface="Calibri" panose="020F0502020204030204" pitchFamily="34" charset="0"/>
              </a:rPr>
              <a:t>Replacement of 758mtr (10% of total line) of line and incurring expenses of 62.8 lacs INR in 2022 which was replaced 513 mts in 2023</a:t>
            </a:r>
          </a:p>
          <a:p>
            <a:pPr marL="285750" lvl="3" indent="-285750">
              <a:lnSpc>
                <a:spcPct val="150000"/>
              </a:lnSpc>
              <a:buFont typeface="Arial" panose="020B0604020202020204" pitchFamily="34" charset="0"/>
              <a:buChar char="•"/>
              <a:tabLst>
                <a:tab pos="0" algn="l"/>
              </a:tabLst>
            </a:pPr>
            <a:r>
              <a:rPr lang="en-US" sz="1400" dirty="0">
                <a:latin typeface="Adani Regular" panose="02000503000000020004" pitchFamily="2" charset="0"/>
                <a:ea typeface="Calibri" panose="020F0502020204030204" pitchFamily="34" charset="0"/>
              </a:rPr>
              <a:t>Reduction in Auxiliary Power consumption (APC) due to running in wet + dry mode.</a:t>
            </a:r>
          </a:p>
          <a:p>
            <a:pPr marL="285750" lvl="3" indent="-285750">
              <a:lnSpc>
                <a:spcPct val="150000"/>
              </a:lnSpc>
              <a:buFont typeface="Arial" panose="020B0604020202020204" pitchFamily="34" charset="0"/>
              <a:buChar char="•"/>
              <a:tabLst>
                <a:tab pos="0" algn="l"/>
              </a:tabLst>
            </a:pPr>
            <a:r>
              <a:rPr lang="en-US" sz="1400" dirty="0">
                <a:latin typeface="Adani Regular" panose="02000503000000020004" pitchFamily="2" charset="0"/>
                <a:ea typeface="Calibri" panose="020F0502020204030204" pitchFamily="34" charset="0"/>
              </a:rPr>
              <a:t>Increase in water consumption due to wet mode operation.</a:t>
            </a:r>
          </a:p>
        </p:txBody>
      </p:sp>
      <p:pic>
        <p:nvPicPr>
          <p:cNvPr id="1025" name="Chart 1">
            <a:extLst>
              <a:ext uri="{FF2B5EF4-FFF2-40B4-BE49-F238E27FC236}">
                <a16:creationId xmlns:a16="http://schemas.microsoft.com/office/drawing/2014/main" id="{5630A98E-7A36-6815-308C-E2B69D339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07" y="1826780"/>
            <a:ext cx="45815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FDCC261-B33F-6A0E-18C9-418643D55F5D}"/>
              </a:ext>
            </a:extLst>
          </p:cNvPr>
          <p:cNvPicPr>
            <a:picLocks noChangeAspect="1"/>
          </p:cNvPicPr>
          <p:nvPr/>
        </p:nvPicPr>
        <p:blipFill>
          <a:blip r:embed="rId3"/>
          <a:stretch>
            <a:fillRect/>
          </a:stretch>
        </p:blipFill>
        <p:spPr>
          <a:xfrm>
            <a:off x="4618633" y="1825328"/>
            <a:ext cx="4525368" cy="2755631"/>
          </a:xfrm>
          <a:prstGeom prst="rect">
            <a:avLst/>
          </a:prstGeom>
          <a:noFill/>
          <a:ln>
            <a:noFill/>
          </a:ln>
        </p:spPr>
      </p:pic>
    </p:spTree>
    <p:extLst>
      <p:ext uri="{BB962C8B-B14F-4D97-AF65-F5344CB8AC3E}">
        <p14:creationId xmlns:p14="http://schemas.microsoft.com/office/powerpoint/2010/main" val="1635831613"/>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1163922"/>
            <a:ext cx="8229600" cy="857250"/>
          </a:xfrm>
        </p:spPr>
        <p:txBody>
          <a:bodyPr/>
          <a:lstStyle/>
          <a:p>
            <a:pPr algn="ctr"/>
            <a:r>
              <a:rPr lang="en-US" dirty="0"/>
              <a:t>Thank You</a:t>
            </a:r>
          </a:p>
        </p:txBody>
      </p:sp>
    </p:spTree>
    <p:extLst>
      <p:ext uri="{BB962C8B-B14F-4D97-AF65-F5344CB8AC3E}">
        <p14:creationId xmlns:p14="http://schemas.microsoft.com/office/powerpoint/2010/main" val="4164240430"/>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7FD719-3FAE-B21E-F633-8AB383AD1B3B}"/>
              </a:ext>
            </a:extLst>
          </p:cNvPr>
          <p:cNvPicPr>
            <a:picLocks noChangeAspect="1"/>
          </p:cNvPicPr>
          <p:nvPr/>
        </p:nvPicPr>
        <p:blipFill>
          <a:blip r:embed="rId2"/>
          <a:stretch>
            <a:fillRect/>
          </a:stretch>
        </p:blipFill>
        <p:spPr>
          <a:xfrm>
            <a:off x="454472" y="121286"/>
            <a:ext cx="7859211" cy="4379746"/>
          </a:xfrm>
          <a:prstGeom prst="rect">
            <a:avLst/>
          </a:prstGeom>
        </p:spPr>
      </p:pic>
      <p:sp>
        <p:nvSpPr>
          <p:cNvPr id="4" name="Arrow: Left 3">
            <a:hlinkClick r:id="rId3" action="ppaction://hlinksldjump"/>
            <a:extLst>
              <a:ext uri="{FF2B5EF4-FFF2-40B4-BE49-F238E27FC236}">
                <a16:creationId xmlns:a16="http://schemas.microsoft.com/office/drawing/2014/main" id="{9613DF15-CF2F-DE68-B002-5F8D1CC1079E}"/>
              </a:ext>
            </a:extLst>
          </p:cNvPr>
          <p:cNvSpPr/>
          <p:nvPr/>
        </p:nvSpPr>
        <p:spPr>
          <a:xfrm>
            <a:off x="7157544" y="4682996"/>
            <a:ext cx="493986" cy="33921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4854515"/>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Left 3">
            <a:hlinkClick r:id="rId2" action="ppaction://hlinksldjump"/>
            <a:extLst>
              <a:ext uri="{FF2B5EF4-FFF2-40B4-BE49-F238E27FC236}">
                <a16:creationId xmlns:a16="http://schemas.microsoft.com/office/drawing/2014/main" id="{9613DF15-CF2F-DE68-B002-5F8D1CC1079E}"/>
              </a:ext>
            </a:extLst>
          </p:cNvPr>
          <p:cNvSpPr/>
          <p:nvPr/>
        </p:nvSpPr>
        <p:spPr>
          <a:xfrm>
            <a:off x="7157544" y="4682996"/>
            <a:ext cx="493986" cy="33921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A6446D5D-50A8-E150-E7AD-1D8EC4959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42" y="121286"/>
            <a:ext cx="8603315" cy="449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8652170"/>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62872070"/>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Left 3">
            <a:hlinkClick r:id="rId2" action="ppaction://hlinksldjump"/>
            <a:extLst>
              <a:ext uri="{FF2B5EF4-FFF2-40B4-BE49-F238E27FC236}">
                <a16:creationId xmlns:a16="http://schemas.microsoft.com/office/drawing/2014/main" id="{9613DF15-CF2F-DE68-B002-5F8D1CC1079E}"/>
              </a:ext>
            </a:extLst>
          </p:cNvPr>
          <p:cNvSpPr/>
          <p:nvPr/>
        </p:nvSpPr>
        <p:spPr>
          <a:xfrm>
            <a:off x="7157544" y="4682996"/>
            <a:ext cx="493986" cy="33921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62ED66B-6C55-74E9-FDFA-EDB0D1246606}"/>
              </a:ext>
            </a:extLst>
          </p:cNvPr>
          <p:cNvPicPr>
            <a:picLocks noChangeAspect="1"/>
          </p:cNvPicPr>
          <p:nvPr/>
        </p:nvPicPr>
        <p:blipFill>
          <a:blip r:embed="rId3"/>
          <a:stretch>
            <a:fillRect/>
          </a:stretch>
        </p:blipFill>
        <p:spPr>
          <a:xfrm>
            <a:off x="94593" y="415576"/>
            <a:ext cx="4130565" cy="4130565"/>
          </a:xfrm>
          <a:prstGeom prst="rect">
            <a:avLst/>
          </a:prstGeom>
          <a:ln>
            <a:noFill/>
          </a:ln>
          <a:effectLst>
            <a:softEdge rad="112500"/>
          </a:effectLst>
        </p:spPr>
      </p:pic>
      <p:pic>
        <p:nvPicPr>
          <p:cNvPr id="7" name="Picture 6">
            <a:extLst>
              <a:ext uri="{FF2B5EF4-FFF2-40B4-BE49-F238E27FC236}">
                <a16:creationId xmlns:a16="http://schemas.microsoft.com/office/drawing/2014/main" id="{FC1FC7C4-582A-DE94-4C66-ECF11F11D926}"/>
              </a:ext>
            </a:extLst>
          </p:cNvPr>
          <p:cNvPicPr>
            <a:picLocks noChangeAspect="1"/>
          </p:cNvPicPr>
          <p:nvPr/>
        </p:nvPicPr>
        <p:blipFill>
          <a:blip r:embed="rId4"/>
          <a:stretch>
            <a:fillRect/>
          </a:stretch>
        </p:blipFill>
        <p:spPr>
          <a:xfrm>
            <a:off x="4572000" y="415576"/>
            <a:ext cx="4130565" cy="4130565"/>
          </a:xfrm>
          <a:prstGeom prst="rect">
            <a:avLst/>
          </a:prstGeom>
          <a:ln>
            <a:noFill/>
          </a:ln>
          <a:effectLst>
            <a:softEdge rad="112500"/>
          </a:effectLst>
        </p:spPr>
      </p:pic>
    </p:spTree>
    <p:extLst>
      <p:ext uri="{BB962C8B-B14F-4D97-AF65-F5344CB8AC3E}">
        <p14:creationId xmlns:p14="http://schemas.microsoft.com/office/powerpoint/2010/main" val="849298704"/>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Left 3">
            <a:hlinkClick r:id="rId2" action="ppaction://hlinksldjump"/>
            <a:extLst>
              <a:ext uri="{FF2B5EF4-FFF2-40B4-BE49-F238E27FC236}">
                <a16:creationId xmlns:a16="http://schemas.microsoft.com/office/drawing/2014/main" id="{9613DF15-CF2F-DE68-B002-5F8D1CC1079E}"/>
              </a:ext>
            </a:extLst>
          </p:cNvPr>
          <p:cNvSpPr/>
          <p:nvPr/>
        </p:nvSpPr>
        <p:spPr>
          <a:xfrm>
            <a:off x="7157544" y="4682996"/>
            <a:ext cx="493986" cy="33921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8041D3-F9CB-C112-75F2-E38769A4C48F}"/>
              </a:ext>
            </a:extLst>
          </p:cNvPr>
          <p:cNvPicPr>
            <a:picLocks noChangeAspect="1"/>
          </p:cNvPicPr>
          <p:nvPr/>
        </p:nvPicPr>
        <p:blipFill>
          <a:blip r:embed="rId3"/>
          <a:stretch>
            <a:fillRect/>
          </a:stretch>
        </p:blipFill>
        <p:spPr>
          <a:xfrm>
            <a:off x="162272" y="366886"/>
            <a:ext cx="4409728" cy="4409728"/>
          </a:xfrm>
          <a:prstGeom prst="rect">
            <a:avLst/>
          </a:prstGeom>
          <a:ln>
            <a:noFill/>
          </a:ln>
          <a:effectLst>
            <a:softEdge rad="112500"/>
          </a:effectLst>
        </p:spPr>
      </p:pic>
      <p:pic>
        <p:nvPicPr>
          <p:cNvPr id="8" name="Picture 7">
            <a:extLst>
              <a:ext uri="{FF2B5EF4-FFF2-40B4-BE49-F238E27FC236}">
                <a16:creationId xmlns:a16="http://schemas.microsoft.com/office/drawing/2014/main" id="{4E5C5BA4-9C31-F8F7-BAD0-597DCF6FDD52}"/>
              </a:ext>
            </a:extLst>
          </p:cNvPr>
          <p:cNvPicPr>
            <a:picLocks noChangeAspect="1"/>
          </p:cNvPicPr>
          <p:nvPr/>
        </p:nvPicPr>
        <p:blipFill rotWithShape="1">
          <a:blip r:embed="rId4"/>
          <a:srcRect l="10651" t="7989" r="3614" b="14266"/>
          <a:stretch/>
        </p:blipFill>
        <p:spPr>
          <a:xfrm>
            <a:off x="4650189" y="451944"/>
            <a:ext cx="4409728" cy="4231051"/>
          </a:xfrm>
          <a:prstGeom prst="rect">
            <a:avLst/>
          </a:prstGeom>
          <a:ln>
            <a:noFill/>
          </a:ln>
          <a:effectLst>
            <a:softEdge rad="112500"/>
          </a:effectLst>
        </p:spPr>
      </p:pic>
    </p:spTree>
    <p:extLst>
      <p:ext uri="{BB962C8B-B14F-4D97-AF65-F5344CB8AC3E}">
        <p14:creationId xmlns:p14="http://schemas.microsoft.com/office/powerpoint/2010/main" val="3940182196"/>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pPr algn="ctr"/>
            <a:r>
              <a:rPr lang="en-IN" dirty="0"/>
              <a:t>Award &amp; Accolades</a:t>
            </a:r>
          </a:p>
        </p:txBody>
      </p:sp>
    </p:spTree>
    <p:extLst>
      <p:ext uri="{BB962C8B-B14F-4D97-AF65-F5344CB8AC3E}">
        <p14:creationId xmlns:p14="http://schemas.microsoft.com/office/powerpoint/2010/main" val="3763160717"/>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63038" y="16800"/>
            <a:ext cx="8911188" cy="459547"/>
          </a:xfrm>
          <a:prstGeom prst="rect">
            <a:avLst/>
          </a:prstGeom>
          <a:solidFill>
            <a:srgbClr val="7030A0"/>
          </a:solidFill>
        </p:spPr>
        <p:txBody>
          <a:bodyPr>
            <a:noAutofit/>
          </a:bodyPr>
          <a:lstStyle>
            <a:lvl1pPr algn="l" defTabSz="914400" rtl="0" eaLnBrk="1" latinLnBrk="0" hangingPunct="1">
              <a:spcBef>
                <a:spcPct val="0"/>
              </a:spcBef>
              <a:buNone/>
              <a:defRPr sz="3600" kern="1200">
                <a:solidFill>
                  <a:schemeClr val="tx1"/>
                </a:solidFill>
                <a:latin typeface="Adani Medium" pitchFamily="2" charset="0"/>
                <a:ea typeface="+mj-ea"/>
                <a:cs typeface="+mj-cs"/>
              </a:defRPr>
            </a:lvl1pPr>
          </a:lstStyle>
          <a:p>
            <a:r>
              <a:rPr lang="en-US" sz="2400" b="1" dirty="0">
                <a:solidFill>
                  <a:prstClr val="white"/>
                </a:solidFill>
                <a:latin typeface="Adani Regular" panose="02000503000000020004" pitchFamily="2" charset="0"/>
              </a:rPr>
              <a:t>Our Achievements</a:t>
            </a:r>
          </a:p>
        </p:txBody>
      </p:sp>
      <p:pic>
        <p:nvPicPr>
          <p:cNvPr id="34" name="Picture 3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1908" y="1695880"/>
            <a:ext cx="339081" cy="501474"/>
          </a:xfrm>
          <a:prstGeom prst="rect">
            <a:avLst/>
          </a:prstGeom>
        </p:spPr>
      </p:pic>
      <p:sp>
        <p:nvSpPr>
          <p:cNvPr id="35" name="Rectangle 34"/>
          <p:cNvSpPr/>
          <p:nvPr/>
        </p:nvSpPr>
        <p:spPr>
          <a:xfrm>
            <a:off x="2178535" y="2178068"/>
            <a:ext cx="1935237" cy="553998"/>
          </a:xfrm>
          <a:prstGeom prst="rect">
            <a:avLst/>
          </a:prstGeom>
        </p:spPr>
        <p:txBody>
          <a:bodyPr wrap="square">
            <a:spAutoFit/>
          </a:bodyPr>
          <a:lstStyle/>
          <a:p>
            <a:pPr indent="-114300"/>
            <a:r>
              <a:rPr lang="en-US" sz="1000" dirty="0">
                <a:solidFill>
                  <a:prstClr val="black"/>
                </a:solidFill>
                <a:latin typeface="Adani-Regular" panose="02000503000000020004" pitchFamily="2" charset="0"/>
                <a:cs typeface="Arial" panose="020B0604020202020204" pitchFamily="34" charset="0"/>
              </a:rPr>
              <a:t>“5S” certification in the Par excellence category from QCFI &amp; JUSE</a:t>
            </a:r>
          </a:p>
        </p:txBody>
      </p:sp>
      <p:sp>
        <p:nvSpPr>
          <p:cNvPr id="37" name="Rectangle 36"/>
          <p:cNvSpPr/>
          <p:nvPr/>
        </p:nvSpPr>
        <p:spPr>
          <a:xfrm>
            <a:off x="4583233" y="3148314"/>
            <a:ext cx="2511680" cy="707886"/>
          </a:xfrm>
          <a:prstGeom prst="rect">
            <a:avLst/>
          </a:prstGeom>
        </p:spPr>
        <p:txBody>
          <a:bodyPr wrap="square">
            <a:spAutoFit/>
          </a:bodyPr>
          <a:lstStyle/>
          <a:p>
            <a:pPr indent="-114300"/>
            <a:r>
              <a:rPr lang="en-US" sz="1000" dirty="0">
                <a:solidFill>
                  <a:prstClr val="black"/>
                </a:solidFill>
                <a:latin typeface="Adani-Regular" panose="02000503000000020004" pitchFamily="2" charset="0"/>
                <a:cs typeface="Arial" panose="020B0604020202020204" pitchFamily="34" charset="0"/>
              </a:rPr>
              <a:t>1st Prize for Best Suggestions,</a:t>
            </a:r>
          </a:p>
          <a:p>
            <a:pPr indent="-114300"/>
            <a:r>
              <a:rPr lang="en-US" sz="1000" dirty="0">
                <a:solidFill>
                  <a:prstClr val="black"/>
                </a:solidFill>
                <a:latin typeface="Adani-Regular" panose="02000503000000020004" pitchFamily="2" charset="0"/>
                <a:cs typeface="Arial" panose="020B0604020202020204" pitchFamily="34" charset="0"/>
              </a:rPr>
              <a:t>3rd  prize as best Boiler User in Boiler-2020 Conclave by director of steam boilers, Mumbai</a:t>
            </a:r>
          </a:p>
        </p:txBody>
      </p:sp>
      <p:sp>
        <p:nvSpPr>
          <p:cNvPr id="39" name="Rectangle 38"/>
          <p:cNvSpPr/>
          <p:nvPr/>
        </p:nvSpPr>
        <p:spPr>
          <a:xfrm>
            <a:off x="4591613" y="4098797"/>
            <a:ext cx="2223708" cy="707886"/>
          </a:xfrm>
          <a:prstGeom prst="rect">
            <a:avLst/>
          </a:prstGeom>
        </p:spPr>
        <p:txBody>
          <a:bodyPr wrap="square">
            <a:spAutoFit/>
          </a:bodyPr>
          <a:lstStyle/>
          <a:p>
            <a:pPr indent="-114300"/>
            <a:r>
              <a:rPr lang="en-IN" sz="1000" dirty="0">
                <a:solidFill>
                  <a:prstClr val="black"/>
                </a:solidFill>
                <a:latin typeface="Adani-Regular" panose="02000503000000020004" pitchFamily="2" charset="0"/>
                <a:cs typeface="Arial" panose="020B0604020202020204" pitchFamily="34" charset="0"/>
              </a:rPr>
              <a:t>Safest Plant of the year for two consecutive years i.e. 2017-18 &amp; 2018-19 by Central safety committee of Adani</a:t>
            </a:r>
            <a:endParaRPr lang="en-US" sz="1000" dirty="0">
              <a:solidFill>
                <a:prstClr val="black"/>
              </a:solidFill>
              <a:latin typeface="Adani-Regular" panose="02000503000000020004" pitchFamily="2" charset="0"/>
              <a:cs typeface="Arial" panose="020B0604020202020204" pitchFamily="34" charset="0"/>
            </a:endParaRPr>
          </a:p>
        </p:txBody>
      </p:sp>
      <p:sp>
        <p:nvSpPr>
          <p:cNvPr id="41" name="Rectangle 40"/>
          <p:cNvSpPr/>
          <p:nvPr/>
        </p:nvSpPr>
        <p:spPr>
          <a:xfrm>
            <a:off x="4574660" y="2181112"/>
            <a:ext cx="1935237" cy="400110"/>
          </a:xfrm>
          <a:prstGeom prst="rect">
            <a:avLst/>
          </a:prstGeom>
        </p:spPr>
        <p:txBody>
          <a:bodyPr wrap="square">
            <a:spAutoFit/>
          </a:bodyPr>
          <a:lstStyle/>
          <a:p>
            <a:pPr indent="-114300"/>
            <a:r>
              <a:rPr lang="en-US" sz="1000" dirty="0">
                <a:solidFill>
                  <a:prstClr val="black"/>
                </a:solidFill>
                <a:latin typeface="Adani-Regular" panose="02000503000000020004" pitchFamily="2" charset="0"/>
                <a:cs typeface="Arial" panose="020B0604020202020204" pitchFamily="34" charset="0"/>
              </a:rPr>
              <a:t>Recertification of </a:t>
            </a:r>
          </a:p>
          <a:p>
            <a:pPr indent="-114300"/>
            <a:r>
              <a:rPr lang="en-US" sz="1000" dirty="0">
                <a:solidFill>
                  <a:prstClr val="black"/>
                </a:solidFill>
                <a:latin typeface="Adani-Regular" panose="02000503000000020004" pitchFamily="2" charset="0"/>
                <a:cs typeface="Arial" panose="020B0604020202020204" pitchFamily="34" charset="0"/>
              </a:rPr>
              <a:t>IMS by </a:t>
            </a:r>
            <a:r>
              <a:rPr lang="en-US" sz="1000" dirty="0" err="1">
                <a:solidFill>
                  <a:prstClr val="black"/>
                </a:solidFill>
                <a:latin typeface="Adani-Regular" panose="02000503000000020004" pitchFamily="2" charset="0"/>
                <a:cs typeface="Arial" panose="020B0604020202020204" pitchFamily="34" charset="0"/>
              </a:rPr>
              <a:t>TuV</a:t>
            </a:r>
            <a:r>
              <a:rPr lang="en-US" sz="1000" dirty="0">
                <a:solidFill>
                  <a:prstClr val="black"/>
                </a:solidFill>
                <a:latin typeface="Adani-Regular" panose="02000503000000020004" pitchFamily="2" charset="0"/>
                <a:cs typeface="Arial" panose="020B0604020202020204" pitchFamily="34" charset="0"/>
              </a:rPr>
              <a:t> Nord.</a:t>
            </a:r>
          </a:p>
        </p:txBody>
      </p:sp>
      <p:sp>
        <p:nvSpPr>
          <p:cNvPr id="43" name="Rectangle 42"/>
          <p:cNvSpPr/>
          <p:nvPr/>
        </p:nvSpPr>
        <p:spPr>
          <a:xfrm>
            <a:off x="7156538" y="4085823"/>
            <a:ext cx="1935237" cy="707886"/>
          </a:xfrm>
          <a:prstGeom prst="rect">
            <a:avLst/>
          </a:prstGeom>
          <a:noFill/>
        </p:spPr>
        <p:txBody>
          <a:bodyPr wrap="square">
            <a:spAutoFit/>
          </a:bodyPr>
          <a:lstStyle/>
          <a:p>
            <a:pPr indent="-114300"/>
            <a:r>
              <a:rPr lang="en-IN" sz="1000" dirty="0">
                <a:solidFill>
                  <a:prstClr val="black"/>
                </a:solidFill>
                <a:latin typeface="Adani-Regular" panose="02000503000000020004" pitchFamily="2" charset="0"/>
                <a:cs typeface="Arial" panose="020B0604020202020204" pitchFamily="34" charset="0"/>
              </a:rPr>
              <a:t>Certificate of Appreciation for Safety Systems Excellence in FY 18-19 by FICCI </a:t>
            </a:r>
            <a:endParaRPr lang="en-US" sz="1000" dirty="0">
              <a:solidFill>
                <a:prstClr val="black"/>
              </a:solidFill>
              <a:latin typeface="Adani-Regular" panose="02000503000000020004" pitchFamily="2" charset="0"/>
              <a:cs typeface="Arial" panose="020B0604020202020204" pitchFamily="34" charset="0"/>
            </a:endParaRPr>
          </a:p>
        </p:txBody>
      </p:sp>
      <p:sp>
        <p:nvSpPr>
          <p:cNvPr id="47" name="Rectangle 46"/>
          <p:cNvSpPr/>
          <p:nvPr/>
        </p:nvSpPr>
        <p:spPr>
          <a:xfrm>
            <a:off x="2189267" y="3066088"/>
            <a:ext cx="1935237" cy="553998"/>
          </a:xfrm>
          <a:prstGeom prst="rect">
            <a:avLst/>
          </a:prstGeom>
        </p:spPr>
        <p:txBody>
          <a:bodyPr wrap="square">
            <a:spAutoFit/>
          </a:bodyPr>
          <a:lstStyle/>
          <a:p>
            <a:pPr indent="-114300"/>
            <a:r>
              <a:rPr lang="en-IN" sz="1000" dirty="0">
                <a:solidFill>
                  <a:prstClr val="black"/>
                </a:solidFill>
                <a:latin typeface="Adani-Regular" panose="02000503000000020004" pitchFamily="2" charset="0"/>
                <a:cs typeface="Arial" panose="020B0604020202020204" pitchFamily="34" charset="0"/>
              </a:rPr>
              <a:t>Achieved 2nd  Position in IMC RBNQA Performance Excellence Trophy-2019</a:t>
            </a:r>
            <a:endParaRPr lang="en-US" sz="1000" dirty="0">
              <a:solidFill>
                <a:prstClr val="black"/>
              </a:solidFill>
              <a:latin typeface="Adani-Regular" panose="02000503000000020004" pitchFamily="2" charset="0"/>
              <a:cs typeface="Arial" panose="020B0604020202020204" pitchFamily="34" charset="0"/>
            </a:endParaRPr>
          </a:p>
        </p:txBody>
      </p:sp>
      <p:sp>
        <p:nvSpPr>
          <p:cNvPr id="49" name="Rectangle 48"/>
          <p:cNvSpPr/>
          <p:nvPr/>
        </p:nvSpPr>
        <p:spPr>
          <a:xfrm>
            <a:off x="2222014" y="4101205"/>
            <a:ext cx="2062565" cy="707886"/>
          </a:xfrm>
          <a:prstGeom prst="rect">
            <a:avLst/>
          </a:prstGeom>
        </p:spPr>
        <p:txBody>
          <a:bodyPr wrap="square">
            <a:spAutoFit/>
          </a:bodyPr>
          <a:lstStyle/>
          <a:p>
            <a:pPr indent="-114300"/>
            <a:r>
              <a:rPr lang="en-US" sz="1000" dirty="0">
                <a:solidFill>
                  <a:prstClr val="black"/>
                </a:solidFill>
                <a:latin typeface="Adani-Regular" panose="02000503000000020004" pitchFamily="2" charset="0"/>
                <a:cs typeface="Arial" panose="020B0604020202020204" pitchFamily="34" charset="0"/>
              </a:rPr>
              <a:t>5 Star Rating for Plants with lower PM in Stack Emissions for 3</a:t>
            </a:r>
            <a:r>
              <a:rPr lang="en-IN" sz="1000" dirty="0">
                <a:solidFill>
                  <a:prstClr val="black"/>
                </a:solidFill>
                <a:latin typeface="Adani-Regular" panose="02000503000000020004" pitchFamily="2" charset="0"/>
                <a:cs typeface="Arial" panose="020B0604020202020204" pitchFamily="34" charset="0"/>
              </a:rPr>
              <a:t> consecutive years (</a:t>
            </a:r>
            <a:r>
              <a:rPr lang="en-US" sz="1000" dirty="0">
                <a:solidFill>
                  <a:prstClr val="black"/>
                </a:solidFill>
                <a:latin typeface="Adani-Regular" panose="02000503000000020004" pitchFamily="2" charset="0"/>
                <a:cs typeface="Arial" panose="020B0604020202020204" pitchFamily="34" charset="0"/>
              </a:rPr>
              <a:t>for 2017, 2018, 2019)</a:t>
            </a:r>
          </a:p>
        </p:txBody>
      </p:sp>
      <p:cxnSp>
        <p:nvCxnSpPr>
          <p:cNvPr id="3" name="Straight Connector 2"/>
          <p:cNvCxnSpPr/>
          <p:nvPr/>
        </p:nvCxnSpPr>
        <p:spPr>
          <a:xfrm flipV="1">
            <a:off x="1895307" y="2174447"/>
            <a:ext cx="2062565" cy="156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5340" y="2663542"/>
            <a:ext cx="339081" cy="501474"/>
          </a:xfrm>
          <a:prstGeom prst="rect">
            <a:avLst/>
          </a:prstGeom>
        </p:spPr>
      </p:pic>
      <p:cxnSp>
        <p:nvCxnSpPr>
          <p:cNvPr id="26" name="Straight Connector 25"/>
          <p:cNvCxnSpPr/>
          <p:nvPr/>
        </p:nvCxnSpPr>
        <p:spPr>
          <a:xfrm flipV="1">
            <a:off x="4298739" y="3142109"/>
            <a:ext cx="2062565" cy="156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08384" y="3619542"/>
            <a:ext cx="339081" cy="501474"/>
          </a:xfrm>
          <a:prstGeom prst="rect">
            <a:avLst/>
          </a:prstGeom>
        </p:spPr>
      </p:pic>
      <p:cxnSp>
        <p:nvCxnSpPr>
          <p:cNvPr id="28" name="Straight Connector 27"/>
          <p:cNvCxnSpPr/>
          <p:nvPr/>
        </p:nvCxnSpPr>
        <p:spPr>
          <a:xfrm flipV="1">
            <a:off x="4321783" y="4098109"/>
            <a:ext cx="2062565" cy="156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589" y="1695880"/>
            <a:ext cx="339081" cy="501474"/>
          </a:xfrm>
          <a:prstGeom prst="rect">
            <a:avLst/>
          </a:prstGeom>
        </p:spPr>
      </p:pic>
      <p:cxnSp>
        <p:nvCxnSpPr>
          <p:cNvPr id="30" name="Straight Connector 29"/>
          <p:cNvCxnSpPr/>
          <p:nvPr/>
        </p:nvCxnSpPr>
        <p:spPr>
          <a:xfrm flipV="1">
            <a:off x="4334988" y="2174447"/>
            <a:ext cx="2062565" cy="156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4994" y="3589092"/>
            <a:ext cx="339081" cy="501474"/>
          </a:xfrm>
          <a:prstGeom prst="rect">
            <a:avLst/>
          </a:prstGeom>
        </p:spPr>
      </p:pic>
      <p:cxnSp>
        <p:nvCxnSpPr>
          <p:cNvPr id="32" name="Straight Connector 31"/>
          <p:cNvCxnSpPr/>
          <p:nvPr/>
        </p:nvCxnSpPr>
        <p:spPr>
          <a:xfrm flipV="1">
            <a:off x="6898393" y="4067659"/>
            <a:ext cx="2062565" cy="156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220" y="2584154"/>
            <a:ext cx="339081" cy="501474"/>
          </a:xfrm>
          <a:prstGeom prst="rect">
            <a:avLst/>
          </a:prstGeom>
        </p:spPr>
      </p:pic>
      <p:cxnSp>
        <p:nvCxnSpPr>
          <p:cNvPr id="52" name="Straight Connector 51"/>
          <p:cNvCxnSpPr/>
          <p:nvPr/>
        </p:nvCxnSpPr>
        <p:spPr>
          <a:xfrm flipV="1">
            <a:off x="1893619" y="3062721"/>
            <a:ext cx="2062565" cy="156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5307" y="3606160"/>
            <a:ext cx="339081" cy="501474"/>
          </a:xfrm>
          <a:prstGeom prst="rect">
            <a:avLst/>
          </a:prstGeom>
        </p:spPr>
      </p:pic>
      <p:cxnSp>
        <p:nvCxnSpPr>
          <p:cNvPr id="54" name="Straight Connector 53"/>
          <p:cNvCxnSpPr/>
          <p:nvPr/>
        </p:nvCxnSpPr>
        <p:spPr>
          <a:xfrm flipV="1">
            <a:off x="1908706" y="4084727"/>
            <a:ext cx="2062565" cy="156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172744" y="1846999"/>
            <a:ext cx="1723484" cy="307777"/>
          </a:xfrm>
          <a:prstGeom prst="rect">
            <a:avLst/>
          </a:prstGeom>
        </p:spPr>
        <p:txBody>
          <a:bodyPr wrap="square">
            <a:spAutoFit/>
          </a:bodyPr>
          <a:lstStyle/>
          <a:p>
            <a:r>
              <a:rPr lang="en-US" sz="1400" dirty="0">
                <a:solidFill>
                  <a:prstClr val="black"/>
                </a:solidFill>
                <a:latin typeface="Adani-Regular" panose="02000503000000020004" pitchFamily="2" charset="0"/>
                <a:cs typeface="Arial" panose="020B0604020202020204" pitchFamily="34" charset="0"/>
              </a:rPr>
              <a:t>5S</a:t>
            </a:r>
            <a:endParaRPr lang="en-US" sz="1400" dirty="0"/>
          </a:p>
        </p:txBody>
      </p:sp>
      <p:sp>
        <p:nvSpPr>
          <p:cNvPr id="57" name="Rectangle 56"/>
          <p:cNvSpPr/>
          <p:nvPr/>
        </p:nvSpPr>
        <p:spPr>
          <a:xfrm>
            <a:off x="4620667" y="1845853"/>
            <a:ext cx="1723484" cy="307777"/>
          </a:xfrm>
          <a:prstGeom prst="rect">
            <a:avLst/>
          </a:prstGeom>
        </p:spPr>
        <p:txBody>
          <a:bodyPr wrap="square">
            <a:spAutoFit/>
          </a:bodyPr>
          <a:lstStyle/>
          <a:p>
            <a:r>
              <a:rPr lang="en-US" sz="1400" dirty="0">
                <a:solidFill>
                  <a:prstClr val="black"/>
                </a:solidFill>
                <a:latin typeface="Adani-Regular" panose="02000503000000020004" pitchFamily="2" charset="0"/>
                <a:cs typeface="Arial" panose="020B0604020202020204" pitchFamily="34" charset="0"/>
              </a:rPr>
              <a:t>IMS</a:t>
            </a:r>
            <a:endParaRPr lang="en-US" sz="1400" dirty="0"/>
          </a:p>
        </p:txBody>
      </p:sp>
      <p:sp>
        <p:nvSpPr>
          <p:cNvPr id="58" name="Rectangle 57"/>
          <p:cNvSpPr/>
          <p:nvPr/>
        </p:nvSpPr>
        <p:spPr>
          <a:xfrm>
            <a:off x="2177551" y="2733341"/>
            <a:ext cx="1723484" cy="307777"/>
          </a:xfrm>
          <a:prstGeom prst="rect">
            <a:avLst/>
          </a:prstGeom>
        </p:spPr>
        <p:txBody>
          <a:bodyPr wrap="square">
            <a:spAutoFit/>
          </a:bodyPr>
          <a:lstStyle/>
          <a:p>
            <a:r>
              <a:rPr lang="en-US" sz="1400" dirty="0">
                <a:solidFill>
                  <a:prstClr val="black"/>
                </a:solidFill>
                <a:latin typeface="Adani-Regular" panose="02000503000000020004" pitchFamily="2" charset="0"/>
                <a:cs typeface="Arial" panose="020B0604020202020204" pitchFamily="34" charset="0"/>
              </a:rPr>
              <a:t>RBNQA</a:t>
            </a:r>
            <a:endParaRPr lang="en-US" sz="1400" dirty="0"/>
          </a:p>
        </p:txBody>
      </p:sp>
      <p:sp>
        <p:nvSpPr>
          <p:cNvPr id="60" name="Rectangle 59"/>
          <p:cNvSpPr/>
          <p:nvPr/>
        </p:nvSpPr>
        <p:spPr>
          <a:xfrm>
            <a:off x="4573875" y="2823255"/>
            <a:ext cx="1723484" cy="307777"/>
          </a:xfrm>
          <a:prstGeom prst="rect">
            <a:avLst/>
          </a:prstGeom>
        </p:spPr>
        <p:txBody>
          <a:bodyPr wrap="square">
            <a:spAutoFit/>
          </a:bodyPr>
          <a:lstStyle/>
          <a:p>
            <a:r>
              <a:rPr lang="en-US" sz="1400" dirty="0">
                <a:solidFill>
                  <a:prstClr val="black"/>
                </a:solidFill>
                <a:latin typeface="Adani-Regular" panose="02000503000000020004" pitchFamily="2" charset="0"/>
                <a:cs typeface="Arial" panose="020B0604020202020204" pitchFamily="34" charset="0"/>
              </a:rPr>
              <a:t>Boiler</a:t>
            </a:r>
            <a:endParaRPr lang="en-US" sz="1400" dirty="0"/>
          </a:p>
        </p:txBody>
      </p:sp>
      <p:sp>
        <p:nvSpPr>
          <p:cNvPr id="61" name="Rectangle 60"/>
          <p:cNvSpPr/>
          <p:nvPr/>
        </p:nvSpPr>
        <p:spPr>
          <a:xfrm>
            <a:off x="7171497" y="3747659"/>
            <a:ext cx="1723484" cy="307777"/>
          </a:xfrm>
          <a:prstGeom prst="rect">
            <a:avLst/>
          </a:prstGeom>
        </p:spPr>
        <p:txBody>
          <a:bodyPr wrap="square">
            <a:spAutoFit/>
          </a:bodyPr>
          <a:lstStyle/>
          <a:p>
            <a:r>
              <a:rPr lang="en-US" sz="1400" dirty="0">
                <a:solidFill>
                  <a:prstClr val="black"/>
                </a:solidFill>
                <a:latin typeface="Adani-Regular" panose="02000503000000020004" pitchFamily="2" charset="0"/>
                <a:cs typeface="Arial" panose="020B0604020202020204" pitchFamily="34" charset="0"/>
              </a:rPr>
              <a:t>FICCI</a:t>
            </a:r>
            <a:endParaRPr lang="en-US" sz="1400" dirty="0"/>
          </a:p>
        </p:txBody>
      </p:sp>
      <p:sp>
        <p:nvSpPr>
          <p:cNvPr id="62" name="Rectangle 61"/>
          <p:cNvSpPr/>
          <p:nvPr/>
        </p:nvSpPr>
        <p:spPr>
          <a:xfrm>
            <a:off x="2190337" y="3763941"/>
            <a:ext cx="1723484" cy="307777"/>
          </a:xfrm>
          <a:prstGeom prst="rect">
            <a:avLst/>
          </a:prstGeom>
        </p:spPr>
        <p:txBody>
          <a:bodyPr wrap="square">
            <a:spAutoFit/>
          </a:bodyPr>
          <a:lstStyle/>
          <a:p>
            <a:r>
              <a:rPr lang="en-US" sz="1400" dirty="0">
                <a:solidFill>
                  <a:prstClr val="black"/>
                </a:solidFill>
                <a:latin typeface="Adani-Regular" panose="02000503000000020004" pitchFamily="2" charset="0"/>
                <a:cs typeface="Arial" panose="020B0604020202020204" pitchFamily="34" charset="0"/>
              </a:rPr>
              <a:t>MPCB</a:t>
            </a:r>
            <a:endParaRPr lang="en-US" sz="1400" dirty="0"/>
          </a:p>
        </p:txBody>
      </p:sp>
      <p:sp>
        <p:nvSpPr>
          <p:cNvPr id="63" name="Rectangle 62"/>
          <p:cNvSpPr/>
          <p:nvPr/>
        </p:nvSpPr>
        <p:spPr>
          <a:xfrm>
            <a:off x="4591086" y="3768240"/>
            <a:ext cx="1723484" cy="307777"/>
          </a:xfrm>
          <a:prstGeom prst="rect">
            <a:avLst/>
          </a:prstGeom>
        </p:spPr>
        <p:txBody>
          <a:bodyPr wrap="square">
            <a:spAutoFit/>
          </a:bodyPr>
          <a:lstStyle/>
          <a:p>
            <a:r>
              <a:rPr lang="en-US" sz="1400" dirty="0">
                <a:solidFill>
                  <a:prstClr val="black"/>
                </a:solidFill>
                <a:latin typeface="Adani-Regular" panose="02000503000000020004" pitchFamily="2" charset="0"/>
                <a:cs typeface="Arial" panose="020B0604020202020204" pitchFamily="34" charset="0"/>
              </a:rPr>
              <a:t>Safety</a:t>
            </a:r>
            <a:endParaRPr lang="en-US" sz="1400" dirty="0"/>
          </a:p>
        </p:txBody>
      </p:sp>
      <p:pic>
        <p:nvPicPr>
          <p:cNvPr id="46" name="Picture 4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0646" y="579390"/>
            <a:ext cx="339081" cy="501474"/>
          </a:xfrm>
          <a:prstGeom prst="rect">
            <a:avLst/>
          </a:prstGeom>
        </p:spPr>
      </p:pic>
      <p:sp>
        <p:nvSpPr>
          <p:cNvPr id="48" name="Rectangle 47"/>
          <p:cNvSpPr/>
          <p:nvPr/>
        </p:nvSpPr>
        <p:spPr>
          <a:xfrm>
            <a:off x="4627273" y="1061578"/>
            <a:ext cx="1935237" cy="553998"/>
          </a:xfrm>
          <a:prstGeom prst="rect">
            <a:avLst/>
          </a:prstGeom>
        </p:spPr>
        <p:txBody>
          <a:bodyPr wrap="square">
            <a:spAutoFit/>
          </a:bodyPr>
          <a:lstStyle/>
          <a:p>
            <a:pPr indent="-114300"/>
            <a:r>
              <a:rPr lang="en-IN" sz="1000" dirty="0">
                <a:solidFill>
                  <a:prstClr val="black"/>
                </a:solidFill>
                <a:latin typeface="Adani-Regular" panose="02000503000000020004" pitchFamily="2" charset="0"/>
                <a:cs typeface="Arial" panose="020B0604020202020204" pitchFamily="34" charset="0"/>
              </a:rPr>
              <a:t>M/s. CII, certified APML as Single Used Plastic Free organization in Sep’21</a:t>
            </a:r>
            <a:endParaRPr lang="en-US" sz="1000" dirty="0">
              <a:solidFill>
                <a:prstClr val="black"/>
              </a:solidFill>
              <a:latin typeface="Adani-Regular" panose="02000503000000020004" pitchFamily="2" charset="0"/>
              <a:cs typeface="Arial" panose="020B0604020202020204" pitchFamily="34" charset="0"/>
            </a:endParaRPr>
          </a:p>
        </p:txBody>
      </p:sp>
      <p:sp>
        <p:nvSpPr>
          <p:cNvPr id="55" name="Rectangle 54"/>
          <p:cNvSpPr/>
          <p:nvPr/>
        </p:nvSpPr>
        <p:spPr>
          <a:xfrm>
            <a:off x="7246432" y="1064622"/>
            <a:ext cx="2184632" cy="861774"/>
          </a:xfrm>
          <a:prstGeom prst="rect">
            <a:avLst/>
          </a:prstGeom>
        </p:spPr>
        <p:txBody>
          <a:bodyPr wrap="square">
            <a:spAutoFit/>
          </a:bodyPr>
          <a:lstStyle/>
          <a:p>
            <a:pPr indent="-114300"/>
            <a:r>
              <a:rPr lang="en-US" sz="1000" dirty="0">
                <a:solidFill>
                  <a:prstClr val="black"/>
                </a:solidFill>
                <a:latin typeface="Adani-Regular" panose="02000503000000020004" pitchFamily="2" charset="0"/>
                <a:cs typeface="Arial" panose="020B0604020202020204" pitchFamily="34" charset="0"/>
              </a:rPr>
              <a:t>Certificate of Appreciation received for Best Safety practices for 2020 in Manufacturing Industry</a:t>
            </a:r>
          </a:p>
          <a:p>
            <a:pPr indent="-114300"/>
            <a:r>
              <a:rPr lang="en-US" sz="1000" dirty="0">
                <a:solidFill>
                  <a:prstClr val="black"/>
                </a:solidFill>
                <a:latin typeface="Adani-Regular" panose="02000503000000020004" pitchFamily="2" charset="0"/>
                <a:cs typeface="Arial" panose="020B0604020202020204" pitchFamily="34" charset="0"/>
              </a:rPr>
              <a:t>(Thermal Power) category</a:t>
            </a:r>
          </a:p>
        </p:txBody>
      </p:sp>
      <p:sp>
        <p:nvSpPr>
          <p:cNvPr id="56" name="Rectangle 55"/>
          <p:cNvSpPr/>
          <p:nvPr/>
        </p:nvSpPr>
        <p:spPr>
          <a:xfrm>
            <a:off x="7179815" y="2144002"/>
            <a:ext cx="2064248" cy="553998"/>
          </a:xfrm>
          <a:prstGeom prst="rect">
            <a:avLst/>
          </a:prstGeom>
        </p:spPr>
        <p:txBody>
          <a:bodyPr wrap="square">
            <a:spAutoFit/>
          </a:bodyPr>
          <a:lstStyle/>
          <a:p>
            <a:pPr algn="l" fontAlgn="t"/>
            <a:r>
              <a:rPr lang="en-IN" sz="1000" u="none" strike="noStrike" dirty="0">
                <a:effectLst/>
                <a:latin typeface="Adani Regular" panose="02000503000000020004" pitchFamily="2" charset="0"/>
              </a:rPr>
              <a:t>NABL Accreditation</a:t>
            </a:r>
            <a:r>
              <a:rPr lang="en-IN" sz="1000" u="none" strike="noStrike" baseline="0" dirty="0">
                <a:effectLst/>
                <a:latin typeface="Adani Regular" panose="02000503000000020004" pitchFamily="2" charset="0"/>
              </a:rPr>
              <a:t>   -   E</a:t>
            </a:r>
            <a:r>
              <a:rPr lang="en-IN" sz="1000" u="none" strike="noStrike" dirty="0">
                <a:effectLst/>
                <a:latin typeface="Adani Regular" panose="02000503000000020004" pitchFamily="2" charset="0"/>
              </a:rPr>
              <a:t>nvironment &amp; Chemistry Laboratory of APML</a:t>
            </a:r>
            <a:endParaRPr lang="en-IN" sz="1000" b="1" i="0" u="none" strike="noStrike" dirty="0">
              <a:solidFill>
                <a:srgbClr val="000000"/>
              </a:solidFill>
              <a:effectLst/>
              <a:latin typeface="Adani Regular" panose="02000503000000020004" pitchFamily="2" charset="0"/>
            </a:endParaRPr>
          </a:p>
        </p:txBody>
      </p:sp>
      <p:cxnSp>
        <p:nvCxnSpPr>
          <p:cNvPr id="59" name="Straight Connector 58"/>
          <p:cNvCxnSpPr/>
          <p:nvPr/>
        </p:nvCxnSpPr>
        <p:spPr>
          <a:xfrm flipV="1">
            <a:off x="4344045" y="1057957"/>
            <a:ext cx="2062565" cy="156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5" name="Picture 6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93360" y="579390"/>
            <a:ext cx="339081" cy="501474"/>
          </a:xfrm>
          <a:prstGeom prst="rect">
            <a:avLst/>
          </a:prstGeom>
        </p:spPr>
      </p:pic>
      <p:cxnSp>
        <p:nvCxnSpPr>
          <p:cNvPr id="66" name="Straight Connector 65"/>
          <p:cNvCxnSpPr/>
          <p:nvPr/>
        </p:nvCxnSpPr>
        <p:spPr>
          <a:xfrm flipV="1">
            <a:off x="7006759" y="1057957"/>
            <a:ext cx="2062565" cy="156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70768" y="1662068"/>
            <a:ext cx="339081" cy="501474"/>
          </a:xfrm>
          <a:prstGeom prst="rect">
            <a:avLst/>
          </a:prstGeom>
        </p:spPr>
      </p:pic>
      <p:cxnSp>
        <p:nvCxnSpPr>
          <p:cNvPr id="68" name="Straight Connector 67"/>
          <p:cNvCxnSpPr/>
          <p:nvPr/>
        </p:nvCxnSpPr>
        <p:spPr>
          <a:xfrm flipV="1">
            <a:off x="6884167" y="2140635"/>
            <a:ext cx="2062565" cy="156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4621482" y="730509"/>
            <a:ext cx="1723484" cy="307777"/>
          </a:xfrm>
          <a:prstGeom prst="rect">
            <a:avLst/>
          </a:prstGeom>
        </p:spPr>
        <p:txBody>
          <a:bodyPr wrap="square">
            <a:spAutoFit/>
          </a:bodyPr>
          <a:lstStyle/>
          <a:p>
            <a:r>
              <a:rPr lang="en-US" sz="1400" dirty="0">
                <a:solidFill>
                  <a:prstClr val="black"/>
                </a:solidFill>
                <a:latin typeface="Adani-Regular" panose="02000503000000020004" pitchFamily="2" charset="0"/>
                <a:cs typeface="Arial" panose="020B0604020202020204" pitchFamily="34" charset="0"/>
              </a:rPr>
              <a:t>SUP</a:t>
            </a:r>
            <a:endParaRPr lang="en-US" sz="1400" dirty="0"/>
          </a:p>
        </p:txBody>
      </p:sp>
      <p:sp>
        <p:nvSpPr>
          <p:cNvPr id="70" name="Rectangle 69"/>
          <p:cNvSpPr/>
          <p:nvPr/>
        </p:nvSpPr>
        <p:spPr>
          <a:xfrm>
            <a:off x="7292438" y="729363"/>
            <a:ext cx="1723484" cy="307777"/>
          </a:xfrm>
          <a:prstGeom prst="rect">
            <a:avLst/>
          </a:prstGeom>
        </p:spPr>
        <p:txBody>
          <a:bodyPr wrap="square">
            <a:spAutoFit/>
          </a:bodyPr>
          <a:lstStyle/>
          <a:p>
            <a:r>
              <a:rPr lang="en-US" sz="1400" dirty="0">
                <a:solidFill>
                  <a:prstClr val="black"/>
                </a:solidFill>
                <a:latin typeface="Adani-Regular" panose="02000503000000020004" pitchFamily="2" charset="0"/>
                <a:cs typeface="Arial" panose="020B0604020202020204" pitchFamily="34" charset="0"/>
              </a:rPr>
              <a:t>NSC</a:t>
            </a:r>
            <a:endParaRPr lang="en-US" sz="1400" dirty="0"/>
          </a:p>
        </p:txBody>
      </p:sp>
      <p:sp>
        <p:nvSpPr>
          <p:cNvPr id="71" name="Rectangle 70"/>
          <p:cNvSpPr/>
          <p:nvPr/>
        </p:nvSpPr>
        <p:spPr>
          <a:xfrm>
            <a:off x="7168099" y="1811255"/>
            <a:ext cx="1723484" cy="307777"/>
          </a:xfrm>
          <a:prstGeom prst="rect">
            <a:avLst/>
          </a:prstGeom>
        </p:spPr>
        <p:txBody>
          <a:bodyPr wrap="square">
            <a:spAutoFit/>
          </a:bodyPr>
          <a:lstStyle/>
          <a:p>
            <a:r>
              <a:rPr lang="en-IN" sz="1400" u="none" strike="noStrike" dirty="0">
                <a:effectLst/>
                <a:latin typeface="Adani Regular" panose="02000503000000020004" pitchFamily="2" charset="0"/>
              </a:rPr>
              <a:t>NABL</a:t>
            </a:r>
            <a:endParaRPr lang="en-US" sz="1400" dirty="0"/>
          </a:p>
        </p:txBody>
      </p:sp>
      <p:pic>
        <p:nvPicPr>
          <p:cNvPr id="5" name="Picture 4">
            <a:extLst>
              <a:ext uri="{FF2B5EF4-FFF2-40B4-BE49-F238E27FC236}">
                <a16:creationId xmlns:a16="http://schemas.microsoft.com/office/drawing/2014/main" id="{986F2D78-13C3-F411-926B-59ADA3C36A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7845" y="613649"/>
            <a:ext cx="339081" cy="501474"/>
          </a:xfrm>
          <a:prstGeom prst="rect">
            <a:avLst/>
          </a:prstGeom>
        </p:spPr>
      </p:pic>
      <p:sp>
        <p:nvSpPr>
          <p:cNvPr id="7" name="Rectangle 6">
            <a:extLst>
              <a:ext uri="{FF2B5EF4-FFF2-40B4-BE49-F238E27FC236}">
                <a16:creationId xmlns:a16="http://schemas.microsoft.com/office/drawing/2014/main" id="{1D6AEE61-79FF-C919-BB6C-4330102DBEB2}"/>
              </a:ext>
            </a:extLst>
          </p:cNvPr>
          <p:cNvSpPr/>
          <p:nvPr/>
        </p:nvSpPr>
        <p:spPr>
          <a:xfrm>
            <a:off x="2184472" y="1095837"/>
            <a:ext cx="1935237" cy="788357"/>
          </a:xfrm>
          <a:prstGeom prst="rect">
            <a:avLst/>
          </a:prstGeom>
        </p:spPr>
        <p:txBody>
          <a:bodyPr wrap="square">
            <a:spAutoFit/>
          </a:bodyPr>
          <a:lstStyle/>
          <a:p>
            <a:pPr marR="0" lvl="0">
              <a:lnSpc>
                <a:spcPct val="115000"/>
              </a:lnSpc>
              <a:spcBef>
                <a:spcPts val="1200"/>
              </a:spcBef>
              <a:spcAft>
                <a:spcPts val="0"/>
              </a:spcAft>
            </a:pPr>
            <a:r>
              <a:rPr lang="en-US" sz="1000" dirty="0">
                <a:solidFill>
                  <a:srgbClr val="000000"/>
                </a:solidFill>
                <a:effectLst/>
                <a:latin typeface="Adani Regular" panose="02000503000000020004" pitchFamily="2" charset="0"/>
                <a:ea typeface="Calibri" panose="020F0502020204030204" pitchFamily="34" charset="0"/>
              </a:rPr>
              <a:t>with 2</a:t>
            </a:r>
            <a:r>
              <a:rPr lang="en-US" sz="1000" baseline="30000" dirty="0">
                <a:solidFill>
                  <a:srgbClr val="000000"/>
                </a:solidFill>
                <a:effectLst/>
                <a:latin typeface="Adani Regular" panose="02000503000000020004" pitchFamily="2" charset="0"/>
                <a:ea typeface="Calibri" panose="020F0502020204030204" pitchFamily="34" charset="0"/>
              </a:rPr>
              <a:t>nd</a:t>
            </a:r>
            <a:r>
              <a:rPr lang="en-US" sz="1000" dirty="0">
                <a:solidFill>
                  <a:srgbClr val="000000"/>
                </a:solidFill>
                <a:effectLst/>
                <a:latin typeface="Adani Regular" panose="02000503000000020004" pitchFamily="2" charset="0"/>
                <a:ea typeface="Calibri" panose="020F0502020204030204" pitchFamily="34" charset="0"/>
              </a:rPr>
              <a:t> position in Best Boiler Use-2022 organized by Directorate of steam boiler, GOM.</a:t>
            </a:r>
            <a:endParaRPr lang="en-US" sz="1000" dirty="0">
              <a:effectLst/>
              <a:latin typeface="Times New Roman" panose="02020603050405020304" pitchFamily="18" charset="0"/>
              <a:ea typeface="Calibri" panose="020F0502020204030204" pitchFamily="34" charset="0"/>
            </a:endParaRPr>
          </a:p>
        </p:txBody>
      </p:sp>
      <p:cxnSp>
        <p:nvCxnSpPr>
          <p:cNvPr id="9" name="Straight Connector 8">
            <a:extLst>
              <a:ext uri="{FF2B5EF4-FFF2-40B4-BE49-F238E27FC236}">
                <a16:creationId xmlns:a16="http://schemas.microsoft.com/office/drawing/2014/main" id="{DE9B03AA-1D77-5649-0A37-319AECD893A1}"/>
              </a:ext>
            </a:extLst>
          </p:cNvPr>
          <p:cNvCxnSpPr/>
          <p:nvPr/>
        </p:nvCxnSpPr>
        <p:spPr>
          <a:xfrm flipV="1">
            <a:off x="1901244" y="1092216"/>
            <a:ext cx="2062565" cy="156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83A09E5-192D-DA74-07FB-F22B32A9C8EC}"/>
              </a:ext>
            </a:extLst>
          </p:cNvPr>
          <p:cNvSpPr/>
          <p:nvPr/>
        </p:nvSpPr>
        <p:spPr>
          <a:xfrm>
            <a:off x="2178681" y="764768"/>
            <a:ext cx="1723484" cy="307777"/>
          </a:xfrm>
          <a:prstGeom prst="rect">
            <a:avLst/>
          </a:prstGeom>
        </p:spPr>
        <p:txBody>
          <a:bodyPr wrap="square">
            <a:spAutoFit/>
          </a:bodyPr>
          <a:lstStyle/>
          <a:p>
            <a:r>
              <a:rPr lang="en-US" sz="1400" dirty="0">
                <a:solidFill>
                  <a:prstClr val="black"/>
                </a:solidFill>
                <a:latin typeface="Adani-Regular" panose="02000503000000020004" pitchFamily="2" charset="0"/>
                <a:cs typeface="Arial" panose="020B0604020202020204" pitchFamily="34" charset="0"/>
              </a:rPr>
              <a:t>Boiler</a:t>
            </a:r>
            <a:endParaRPr lang="en-US" sz="1400" dirty="0"/>
          </a:p>
        </p:txBody>
      </p:sp>
      <p:sp>
        <p:nvSpPr>
          <p:cNvPr id="2" name="Rectangle 1">
            <a:extLst>
              <a:ext uri="{FF2B5EF4-FFF2-40B4-BE49-F238E27FC236}">
                <a16:creationId xmlns:a16="http://schemas.microsoft.com/office/drawing/2014/main" id="{E4CC34C6-08E6-286C-8EAC-C048580EF48E}"/>
              </a:ext>
            </a:extLst>
          </p:cNvPr>
          <p:cNvSpPr/>
          <p:nvPr/>
        </p:nvSpPr>
        <p:spPr>
          <a:xfrm>
            <a:off x="7185037" y="3030752"/>
            <a:ext cx="1935237" cy="584775"/>
          </a:xfrm>
          <a:prstGeom prst="rect">
            <a:avLst/>
          </a:prstGeom>
          <a:solidFill>
            <a:schemeClr val="bg1"/>
          </a:solidFill>
        </p:spPr>
        <p:txBody>
          <a:bodyPr wrap="square">
            <a:spAutoFit/>
          </a:bodyPr>
          <a:lstStyle/>
          <a:p>
            <a:pPr indent="-114300"/>
            <a:r>
              <a:rPr lang="en-US" sz="800" dirty="0">
                <a:solidFill>
                  <a:prstClr val="black"/>
                </a:solidFill>
                <a:latin typeface="Adani-Regular" panose="02000503000000020004" pitchFamily="2" charset="0"/>
                <a:cs typeface="Arial" panose="020B0604020202020204" pitchFamily="34" charset="0"/>
              </a:rPr>
              <a:t>Certificate of Appreciation received for Best Safety practices for 2020 in Manufacturing Industry</a:t>
            </a:r>
          </a:p>
          <a:p>
            <a:pPr indent="-114300"/>
            <a:r>
              <a:rPr lang="en-US" sz="800" dirty="0">
                <a:solidFill>
                  <a:prstClr val="black"/>
                </a:solidFill>
                <a:latin typeface="Adani-Regular" panose="02000503000000020004" pitchFamily="2" charset="0"/>
                <a:cs typeface="Arial" panose="020B0604020202020204" pitchFamily="34" charset="0"/>
              </a:rPr>
              <a:t>(Thermal Power) category</a:t>
            </a:r>
          </a:p>
        </p:txBody>
      </p:sp>
      <p:pic>
        <p:nvPicPr>
          <p:cNvPr id="4" name="Picture 3">
            <a:extLst>
              <a:ext uri="{FF2B5EF4-FFF2-40B4-BE49-F238E27FC236}">
                <a16:creationId xmlns:a16="http://schemas.microsoft.com/office/drawing/2014/main" id="{B5189462-1FA8-5FA4-1157-A604C14C7E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13493" y="2534021"/>
            <a:ext cx="339081" cy="501474"/>
          </a:xfrm>
          <a:prstGeom prst="rect">
            <a:avLst/>
          </a:prstGeom>
        </p:spPr>
      </p:pic>
      <p:cxnSp>
        <p:nvCxnSpPr>
          <p:cNvPr id="11" name="Straight Connector 10">
            <a:extLst>
              <a:ext uri="{FF2B5EF4-FFF2-40B4-BE49-F238E27FC236}">
                <a16:creationId xmlns:a16="http://schemas.microsoft.com/office/drawing/2014/main" id="{12432DCB-FB0F-DA28-3039-A59844ED45F1}"/>
              </a:ext>
            </a:extLst>
          </p:cNvPr>
          <p:cNvCxnSpPr/>
          <p:nvPr/>
        </p:nvCxnSpPr>
        <p:spPr>
          <a:xfrm flipV="1">
            <a:off x="6926892" y="3012588"/>
            <a:ext cx="2062565" cy="156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1D9A6F1-E90C-43AA-C6BD-A1E1E679A1A5}"/>
              </a:ext>
            </a:extLst>
          </p:cNvPr>
          <p:cNvSpPr/>
          <p:nvPr/>
        </p:nvSpPr>
        <p:spPr>
          <a:xfrm>
            <a:off x="7199996" y="2692588"/>
            <a:ext cx="1723484" cy="307777"/>
          </a:xfrm>
          <a:prstGeom prst="rect">
            <a:avLst/>
          </a:prstGeom>
        </p:spPr>
        <p:txBody>
          <a:bodyPr wrap="square">
            <a:spAutoFit/>
          </a:bodyPr>
          <a:lstStyle/>
          <a:p>
            <a:r>
              <a:rPr lang="en-US" sz="1400" dirty="0">
                <a:solidFill>
                  <a:prstClr val="black"/>
                </a:solidFill>
                <a:latin typeface="Adani-Regular" panose="02000503000000020004" pitchFamily="2" charset="0"/>
                <a:cs typeface="Arial" panose="020B0604020202020204" pitchFamily="34" charset="0"/>
              </a:rPr>
              <a:t>NSC</a:t>
            </a:r>
            <a:endParaRPr lang="en-US" sz="1400" dirty="0"/>
          </a:p>
        </p:txBody>
      </p:sp>
      <p:pic>
        <p:nvPicPr>
          <p:cNvPr id="14" name="Picture 13">
            <a:extLst>
              <a:ext uri="{FF2B5EF4-FFF2-40B4-BE49-F238E27FC236}">
                <a16:creationId xmlns:a16="http://schemas.microsoft.com/office/drawing/2014/main" id="{9DAB7084-6758-208A-5EF3-76A3202954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348" y="1690088"/>
            <a:ext cx="339081" cy="501474"/>
          </a:xfrm>
          <a:prstGeom prst="rect">
            <a:avLst/>
          </a:prstGeom>
        </p:spPr>
      </p:pic>
      <p:sp>
        <p:nvSpPr>
          <p:cNvPr id="15" name="Rectangle 14">
            <a:extLst>
              <a:ext uri="{FF2B5EF4-FFF2-40B4-BE49-F238E27FC236}">
                <a16:creationId xmlns:a16="http://schemas.microsoft.com/office/drawing/2014/main" id="{4D5794AF-7063-4298-8161-3B3F50E61F83}"/>
              </a:ext>
            </a:extLst>
          </p:cNvPr>
          <p:cNvSpPr/>
          <p:nvPr/>
        </p:nvSpPr>
        <p:spPr>
          <a:xfrm>
            <a:off x="332976" y="2172276"/>
            <a:ext cx="1406432" cy="861774"/>
          </a:xfrm>
          <a:prstGeom prst="rect">
            <a:avLst/>
          </a:prstGeom>
        </p:spPr>
        <p:txBody>
          <a:bodyPr wrap="square">
            <a:spAutoFit/>
          </a:bodyPr>
          <a:lstStyle/>
          <a:p>
            <a:pPr indent="-114300"/>
            <a:r>
              <a:rPr lang="en-US" sz="1000" dirty="0">
                <a:solidFill>
                  <a:prstClr val="black"/>
                </a:solidFill>
                <a:latin typeface="Adani-Regular" panose="02000503000000020004" pitchFamily="2" charset="0"/>
                <a:cs typeface="Arial" panose="020B0604020202020204" pitchFamily="34" charset="0"/>
              </a:rPr>
              <a:t>Received Gold award in maintenance excellence in power category</a:t>
            </a:r>
          </a:p>
        </p:txBody>
      </p:sp>
      <p:cxnSp>
        <p:nvCxnSpPr>
          <p:cNvPr id="16" name="Straight Connector 15">
            <a:extLst>
              <a:ext uri="{FF2B5EF4-FFF2-40B4-BE49-F238E27FC236}">
                <a16:creationId xmlns:a16="http://schemas.microsoft.com/office/drawing/2014/main" id="{3837BE2B-3C00-F439-BDBB-3FB8C29CE8B9}"/>
              </a:ext>
            </a:extLst>
          </p:cNvPr>
          <p:cNvCxnSpPr/>
          <p:nvPr/>
        </p:nvCxnSpPr>
        <p:spPr>
          <a:xfrm flipV="1">
            <a:off x="49747" y="2168655"/>
            <a:ext cx="2062565" cy="156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38EB650-6DF2-6594-D4A3-D2FFDD608B1F}"/>
              </a:ext>
            </a:extLst>
          </p:cNvPr>
          <p:cNvSpPr/>
          <p:nvPr/>
        </p:nvSpPr>
        <p:spPr>
          <a:xfrm>
            <a:off x="327184" y="1841207"/>
            <a:ext cx="1723484" cy="307777"/>
          </a:xfrm>
          <a:prstGeom prst="rect">
            <a:avLst/>
          </a:prstGeom>
        </p:spPr>
        <p:txBody>
          <a:bodyPr wrap="square">
            <a:spAutoFit/>
          </a:bodyPr>
          <a:lstStyle/>
          <a:p>
            <a:r>
              <a:rPr lang="en-US" sz="1400" dirty="0">
                <a:solidFill>
                  <a:prstClr val="black"/>
                </a:solidFill>
                <a:latin typeface="Adani-Regular" panose="02000503000000020004" pitchFamily="2" charset="0"/>
                <a:cs typeface="Arial" panose="020B0604020202020204" pitchFamily="34" charset="0"/>
              </a:rPr>
              <a:t>FICCI</a:t>
            </a:r>
            <a:endParaRPr lang="en-US" sz="1400" dirty="0"/>
          </a:p>
        </p:txBody>
      </p:sp>
      <p:pic>
        <p:nvPicPr>
          <p:cNvPr id="18" name="Picture 17">
            <a:extLst>
              <a:ext uri="{FF2B5EF4-FFF2-40B4-BE49-F238E27FC236}">
                <a16:creationId xmlns:a16="http://schemas.microsoft.com/office/drawing/2014/main" id="{812F9E7C-936A-2B34-3C17-AA6B2C1195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285" y="607857"/>
            <a:ext cx="339081" cy="501474"/>
          </a:xfrm>
          <a:prstGeom prst="rect">
            <a:avLst/>
          </a:prstGeom>
        </p:spPr>
      </p:pic>
      <p:sp>
        <p:nvSpPr>
          <p:cNvPr id="19" name="Rectangle 18">
            <a:extLst>
              <a:ext uri="{FF2B5EF4-FFF2-40B4-BE49-F238E27FC236}">
                <a16:creationId xmlns:a16="http://schemas.microsoft.com/office/drawing/2014/main" id="{C6E67613-12C1-EAD7-C820-D8F3A4ACDC85}"/>
              </a:ext>
            </a:extLst>
          </p:cNvPr>
          <p:cNvSpPr/>
          <p:nvPr/>
        </p:nvSpPr>
        <p:spPr>
          <a:xfrm>
            <a:off x="338913" y="1090045"/>
            <a:ext cx="1689660" cy="788357"/>
          </a:xfrm>
          <a:prstGeom prst="rect">
            <a:avLst/>
          </a:prstGeom>
        </p:spPr>
        <p:txBody>
          <a:bodyPr wrap="square">
            <a:spAutoFit/>
          </a:bodyPr>
          <a:lstStyle/>
          <a:p>
            <a:pPr marR="0" lvl="0">
              <a:lnSpc>
                <a:spcPct val="115000"/>
              </a:lnSpc>
              <a:spcBef>
                <a:spcPts val="1200"/>
              </a:spcBef>
              <a:spcAft>
                <a:spcPts val="0"/>
              </a:spcAft>
            </a:pPr>
            <a:r>
              <a:rPr lang="en-US" sz="1000" dirty="0">
                <a:effectLst/>
                <a:latin typeface="Adani Regular" panose="02000503000000020004" pitchFamily="2" charset="0"/>
                <a:ea typeface="Calibri" panose="020F0502020204030204" pitchFamily="34" charset="0"/>
                <a:cs typeface="Mangal" panose="02040503050203030202" pitchFamily="18" charset="0"/>
              </a:rPr>
              <a:t>received FIVE STAR rating based on the audit conducted by British Safety Council</a:t>
            </a:r>
            <a:r>
              <a:rPr lang="en-US" sz="1000" dirty="0">
                <a:solidFill>
                  <a:srgbClr val="000000"/>
                </a:solidFill>
                <a:effectLst/>
                <a:latin typeface="Adani Regular" panose="02000503000000020004" pitchFamily="2" charset="0"/>
                <a:ea typeface="Calibri" panose="020F0502020204030204" pitchFamily="34" charset="0"/>
              </a:rPr>
              <a:t>.</a:t>
            </a:r>
            <a:endParaRPr lang="en-US" sz="1000" dirty="0">
              <a:effectLst/>
              <a:latin typeface="Times New Roman" panose="02020603050405020304" pitchFamily="18" charset="0"/>
              <a:ea typeface="Calibri" panose="020F0502020204030204" pitchFamily="34" charset="0"/>
            </a:endParaRPr>
          </a:p>
        </p:txBody>
      </p:sp>
      <p:cxnSp>
        <p:nvCxnSpPr>
          <p:cNvPr id="20" name="Straight Connector 19">
            <a:extLst>
              <a:ext uri="{FF2B5EF4-FFF2-40B4-BE49-F238E27FC236}">
                <a16:creationId xmlns:a16="http://schemas.microsoft.com/office/drawing/2014/main" id="{A9664DAD-0AD4-F763-17B7-A178F54C07E4}"/>
              </a:ext>
            </a:extLst>
          </p:cNvPr>
          <p:cNvCxnSpPr/>
          <p:nvPr/>
        </p:nvCxnSpPr>
        <p:spPr>
          <a:xfrm flipV="1">
            <a:off x="55684" y="1086424"/>
            <a:ext cx="2062565" cy="156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64B9965-6328-E24E-2DB7-50B5F084060E}"/>
              </a:ext>
            </a:extLst>
          </p:cNvPr>
          <p:cNvSpPr/>
          <p:nvPr/>
        </p:nvSpPr>
        <p:spPr>
          <a:xfrm>
            <a:off x="333121" y="758976"/>
            <a:ext cx="1723484" cy="307777"/>
          </a:xfrm>
          <a:prstGeom prst="rect">
            <a:avLst/>
          </a:prstGeom>
        </p:spPr>
        <p:txBody>
          <a:bodyPr wrap="square">
            <a:spAutoFit/>
          </a:bodyPr>
          <a:lstStyle/>
          <a:p>
            <a:r>
              <a:rPr lang="en-US" sz="1400" dirty="0">
                <a:solidFill>
                  <a:prstClr val="black"/>
                </a:solidFill>
                <a:latin typeface="Adani-Regular" panose="02000503000000020004" pitchFamily="2" charset="0"/>
                <a:cs typeface="Arial" panose="020B0604020202020204" pitchFamily="34" charset="0"/>
              </a:rPr>
              <a:t>BSC</a:t>
            </a:r>
            <a:endParaRPr lang="en-US" sz="1400" dirty="0"/>
          </a:p>
        </p:txBody>
      </p:sp>
    </p:spTree>
    <p:extLst>
      <p:ext uri="{BB962C8B-B14F-4D97-AF65-F5344CB8AC3E}">
        <p14:creationId xmlns:p14="http://schemas.microsoft.com/office/powerpoint/2010/main" val="820522569"/>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35097671"/>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A46055-68DE-B80D-3777-6AD00CFB54A1}"/>
              </a:ext>
            </a:extLst>
          </p:cNvPr>
          <p:cNvSpPr txBox="1"/>
          <p:nvPr/>
        </p:nvSpPr>
        <p:spPr>
          <a:xfrm>
            <a:off x="172020" y="59363"/>
            <a:ext cx="5627887" cy="4001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a:defRPr b="1">
                <a:solidFill>
                  <a:srgbClr val="7030A0"/>
                </a:solidFill>
                <a:latin typeface="Adani Regular" panose="02000503000000020004" pitchFamily="2" charset="0"/>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atin typeface="Arial" panose="020B0604020202020204" pitchFamily="34" charset="0"/>
                <a:cs typeface="Arial" panose="020B0604020202020204" pitchFamily="34" charset="0"/>
              </a:rPr>
              <a:t>Adani Power: Current Operational Capacity…</a:t>
            </a:r>
          </a:p>
        </p:txBody>
      </p:sp>
      <p:pic>
        <p:nvPicPr>
          <p:cNvPr id="45" name="Picture 44">
            <a:extLst>
              <a:ext uri="{FF2B5EF4-FFF2-40B4-BE49-F238E27FC236}">
                <a16:creationId xmlns:a16="http://schemas.microsoft.com/office/drawing/2014/main" id="{48293D63-881A-B48E-0C0C-9D4696364D9B}"/>
              </a:ext>
            </a:extLst>
          </p:cNvPr>
          <p:cNvPicPr>
            <a:picLocks noChangeAspect="1"/>
          </p:cNvPicPr>
          <p:nvPr/>
        </p:nvPicPr>
        <p:blipFill>
          <a:blip r:embed="rId4"/>
          <a:stretch>
            <a:fillRect/>
          </a:stretch>
        </p:blipFill>
        <p:spPr>
          <a:xfrm>
            <a:off x="1788816" y="2366988"/>
            <a:ext cx="464445" cy="934524"/>
          </a:xfrm>
          <a:prstGeom prst="rect">
            <a:avLst/>
          </a:prstGeom>
        </p:spPr>
      </p:pic>
      <p:pic>
        <p:nvPicPr>
          <p:cNvPr id="46" name="Picture 45">
            <a:extLst>
              <a:ext uri="{FF2B5EF4-FFF2-40B4-BE49-F238E27FC236}">
                <a16:creationId xmlns:a16="http://schemas.microsoft.com/office/drawing/2014/main" id="{25428CB4-98AE-2700-D046-C90AF61BDB08}"/>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l="20802"/>
          <a:stretch/>
        </p:blipFill>
        <p:spPr>
          <a:xfrm>
            <a:off x="1191306" y="2937585"/>
            <a:ext cx="564428" cy="979454"/>
          </a:xfrm>
          <a:prstGeom prst="rect">
            <a:avLst/>
          </a:prstGeom>
          <a:solidFill>
            <a:srgbClr val="F2F2F2"/>
          </a:solidFill>
        </p:spPr>
      </p:pic>
      <p:grpSp>
        <p:nvGrpSpPr>
          <p:cNvPr id="47" name="Group 46">
            <a:extLst>
              <a:ext uri="{FF2B5EF4-FFF2-40B4-BE49-F238E27FC236}">
                <a16:creationId xmlns:a16="http://schemas.microsoft.com/office/drawing/2014/main" id="{9C30EE25-C12A-C428-C890-F8588EE42A1D}"/>
              </a:ext>
            </a:extLst>
          </p:cNvPr>
          <p:cNvGrpSpPr/>
          <p:nvPr/>
        </p:nvGrpSpPr>
        <p:grpSpPr>
          <a:xfrm>
            <a:off x="127058" y="927105"/>
            <a:ext cx="3671749" cy="3561988"/>
            <a:chOff x="434052" y="1089025"/>
            <a:chExt cx="4602045" cy="4772025"/>
          </a:xfrm>
        </p:grpSpPr>
        <p:grpSp>
          <p:nvGrpSpPr>
            <p:cNvPr id="48" name="Group 64">
              <a:extLst>
                <a:ext uri="{FF2B5EF4-FFF2-40B4-BE49-F238E27FC236}">
                  <a16:creationId xmlns:a16="http://schemas.microsoft.com/office/drawing/2014/main" id="{43C896E4-9FEA-4381-432C-764578FAE914}"/>
                </a:ext>
              </a:extLst>
            </p:cNvPr>
            <p:cNvGrpSpPr>
              <a:grpSpLocks/>
            </p:cNvGrpSpPr>
            <p:nvPr/>
          </p:nvGrpSpPr>
          <p:grpSpPr bwMode="auto">
            <a:xfrm>
              <a:off x="434052" y="1089025"/>
              <a:ext cx="4602045" cy="4772025"/>
              <a:chOff x="808155" y="1162645"/>
              <a:chExt cx="4602045" cy="4295020"/>
            </a:xfrm>
          </p:grpSpPr>
          <p:sp>
            <p:nvSpPr>
              <p:cNvPr id="51" name="Line 95">
                <a:extLst>
                  <a:ext uri="{FF2B5EF4-FFF2-40B4-BE49-F238E27FC236}">
                    <a16:creationId xmlns:a16="http://schemas.microsoft.com/office/drawing/2014/main" id="{245BC4FD-DC6F-FE52-C0C2-B2E076F76111}"/>
                  </a:ext>
                </a:extLst>
              </p:cNvPr>
              <p:cNvSpPr>
                <a:spLocks noChangeShapeType="1"/>
              </p:cNvSpPr>
              <p:nvPr/>
            </p:nvSpPr>
            <p:spPr bwMode="gray">
              <a:xfrm>
                <a:off x="5410200" y="1162645"/>
                <a:ext cx="0" cy="4295020"/>
              </a:xfrm>
              <a:prstGeom prst="line">
                <a:avLst/>
              </a:prstGeom>
              <a:noFill/>
              <a:ln w="12700">
                <a:noFill/>
                <a:round/>
                <a:headEnd/>
                <a:tailEnd/>
              </a:ln>
            </p:spPr>
            <p:txBody>
              <a:bodyPr lIns="34290" tIns="34282" rIns="34290" bIns="34282">
                <a:spAutoFit/>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52" name="Freeform 2">
                <a:extLst>
                  <a:ext uri="{FF2B5EF4-FFF2-40B4-BE49-F238E27FC236}">
                    <a16:creationId xmlns:a16="http://schemas.microsoft.com/office/drawing/2014/main" id="{0A97415E-B547-C713-ED6F-8051C85E2083}"/>
                  </a:ext>
                </a:extLst>
              </p:cNvPr>
              <p:cNvSpPr>
                <a:spLocks noChangeAspect="1"/>
              </p:cNvSpPr>
              <p:nvPr/>
            </p:nvSpPr>
            <p:spPr bwMode="auto">
              <a:xfrm>
                <a:off x="2238802" y="1534137"/>
                <a:ext cx="903257" cy="648682"/>
              </a:xfrm>
              <a:custGeom>
                <a:avLst/>
                <a:gdLst>
                  <a:gd name="T0" fmla="*/ 2147483647 w 483"/>
                  <a:gd name="T1" fmla="*/ 2147483647 h 299"/>
                  <a:gd name="T2" fmla="*/ 2147483647 w 483"/>
                  <a:gd name="T3" fmla="*/ 2147483647 h 299"/>
                  <a:gd name="T4" fmla="*/ 2147483647 w 483"/>
                  <a:gd name="T5" fmla="*/ 2147483647 h 299"/>
                  <a:gd name="T6" fmla="*/ 2147483647 w 483"/>
                  <a:gd name="T7" fmla="*/ 2147483647 h 299"/>
                  <a:gd name="T8" fmla="*/ 2147483647 w 483"/>
                  <a:gd name="T9" fmla="*/ 2147483647 h 299"/>
                  <a:gd name="T10" fmla="*/ 2147483647 w 483"/>
                  <a:gd name="T11" fmla="*/ 2147483647 h 299"/>
                  <a:gd name="T12" fmla="*/ 2147483647 w 483"/>
                  <a:gd name="T13" fmla="*/ 2147483647 h 299"/>
                  <a:gd name="T14" fmla="*/ 2147483647 w 483"/>
                  <a:gd name="T15" fmla="*/ 2147483647 h 299"/>
                  <a:gd name="T16" fmla="*/ 2147483647 w 483"/>
                  <a:gd name="T17" fmla="*/ 2147483647 h 299"/>
                  <a:gd name="T18" fmla="*/ 2147483647 w 483"/>
                  <a:gd name="T19" fmla="*/ 2147483647 h 299"/>
                  <a:gd name="T20" fmla="*/ 2147483647 w 483"/>
                  <a:gd name="T21" fmla="*/ 2147483647 h 299"/>
                  <a:gd name="T22" fmla="*/ 2147483647 w 483"/>
                  <a:gd name="T23" fmla="*/ 2147483647 h 299"/>
                  <a:gd name="T24" fmla="*/ 2147483647 w 483"/>
                  <a:gd name="T25" fmla="*/ 2147483647 h 299"/>
                  <a:gd name="T26" fmla="*/ 2147483647 w 483"/>
                  <a:gd name="T27" fmla="*/ 2147483647 h 299"/>
                  <a:gd name="T28" fmla="*/ 2147483647 w 483"/>
                  <a:gd name="T29" fmla="*/ 2147483647 h 299"/>
                  <a:gd name="T30" fmla="*/ 2147483647 w 483"/>
                  <a:gd name="T31" fmla="*/ 2147483647 h 299"/>
                  <a:gd name="T32" fmla="*/ 2147483647 w 483"/>
                  <a:gd name="T33" fmla="*/ 2147483647 h 299"/>
                  <a:gd name="T34" fmla="*/ 2147483647 w 483"/>
                  <a:gd name="T35" fmla="*/ 2147483647 h 299"/>
                  <a:gd name="T36" fmla="*/ 2147483647 w 483"/>
                  <a:gd name="T37" fmla="*/ 2147483647 h 299"/>
                  <a:gd name="T38" fmla="*/ 2147483647 w 483"/>
                  <a:gd name="T39" fmla="*/ 2147483647 h 299"/>
                  <a:gd name="T40" fmla="*/ 2147483647 w 483"/>
                  <a:gd name="T41" fmla="*/ 2147483647 h 299"/>
                  <a:gd name="T42" fmla="*/ 2147483647 w 483"/>
                  <a:gd name="T43" fmla="*/ 2147483647 h 299"/>
                  <a:gd name="T44" fmla="*/ 2147483647 w 483"/>
                  <a:gd name="T45" fmla="*/ 2147483647 h 299"/>
                  <a:gd name="T46" fmla="*/ 2147483647 w 483"/>
                  <a:gd name="T47" fmla="*/ 2147483647 h 299"/>
                  <a:gd name="T48" fmla="*/ 2147483647 w 483"/>
                  <a:gd name="T49" fmla="*/ 2147483647 h 299"/>
                  <a:gd name="T50" fmla="*/ 2147483647 w 483"/>
                  <a:gd name="T51" fmla="*/ 2147483647 h 299"/>
                  <a:gd name="T52" fmla="*/ 2147483647 w 483"/>
                  <a:gd name="T53" fmla="*/ 2147483647 h 299"/>
                  <a:gd name="T54" fmla="*/ 2147483647 w 483"/>
                  <a:gd name="T55" fmla="*/ 2147483647 h 299"/>
                  <a:gd name="T56" fmla="*/ 2147483647 w 483"/>
                  <a:gd name="T57" fmla="*/ 2147483647 h 299"/>
                  <a:gd name="T58" fmla="*/ 2147483647 w 483"/>
                  <a:gd name="T59" fmla="*/ 2147483647 h 299"/>
                  <a:gd name="T60" fmla="*/ 2147483647 w 483"/>
                  <a:gd name="T61" fmla="*/ 2147483647 h 299"/>
                  <a:gd name="T62" fmla="*/ 2147483647 w 483"/>
                  <a:gd name="T63" fmla="*/ 2147483647 h 299"/>
                  <a:gd name="T64" fmla="*/ 2147483647 w 483"/>
                  <a:gd name="T65" fmla="*/ 2147483647 h 299"/>
                  <a:gd name="T66" fmla="*/ 2147483647 w 483"/>
                  <a:gd name="T67" fmla="*/ 2147483647 h 299"/>
                  <a:gd name="T68" fmla="*/ 2147483647 w 483"/>
                  <a:gd name="T69" fmla="*/ 2147483647 h 299"/>
                  <a:gd name="T70" fmla="*/ 2147483647 w 483"/>
                  <a:gd name="T71" fmla="*/ 2147483647 h 299"/>
                  <a:gd name="T72" fmla="*/ 2147483647 w 483"/>
                  <a:gd name="T73" fmla="*/ 2147483647 h 299"/>
                  <a:gd name="T74" fmla="*/ 2147483647 w 483"/>
                  <a:gd name="T75" fmla="*/ 2147483647 h 299"/>
                  <a:gd name="T76" fmla="*/ 2147483647 w 483"/>
                  <a:gd name="T77" fmla="*/ 2147483647 h 299"/>
                  <a:gd name="T78" fmla="*/ 2147483647 w 483"/>
                  <a:gd name="T79" fmla="*/ 2147483647 h 299"/>
                  <a:gd name="T80" fmla="*/ 2147483647 w 483"/>
                  <a:gd name="T81" fmla="*/ 2147483647 h 299"/>
                  <a:gd name="T82" fmla="*/ 2147483647 w 483"/>
                  <a:gd name="T83" fmla="*/ 2147483647 h 299"/>
                  <a:gd name="T84" fmla="*/ 2147483647 w 483"/>
                  <a:gd name="T85" fmla="*/ 2147483647 h 299"/>
                  <a:gd name="T86" fmla="*/ 2147483647 w 483"/>
                  <a:gd name="T87" fmla="*/ 2147483647 h 299"/>
                  <a:gd name="T88" fmla="*/ 2147483647 w 483"/>
                  <a:gd name="T89" fmla="*/ 2147483647 h 299"/>
                  <a:gd name="T90" fmla="*/ 2147483647 w 483"/>
                  <a:gd name="T91" fmla="*/ 2147483647 h 299"/>
                  <a:gd name="T92" fmla="*/ 2147483647 w 483"/>
                  <a:gd name="T93" fmla="*/ 2147483647 h 299"/>
                  <a:gd name="T94" fmla="*/ 2147483647 w 483"/>
                  <a:gd name="T95" fmla="*/ 2147483647 h 299"/>
                  <a:gd name="T96" fmla="*/ 2147483647 w 483"/>
                  <a:gd name="T97" fmla="*/ 2147483647 h 299"/>
                  <a:gd name="T98" fmla="*/ 2147483647 w 483"/>
                  <a:gd name="T99" fmla="*/ 2147483647 h 299"/>
                  <a:gd name="T100" fmla="*/ 2147483647 w 483"/>
                  <a:gd name="T101" fmla="*/ 2147483647 h 299"/>
                  <a:gd name="T102" fmla="*/ 2147483647 w 483"/>
                  <a:gd name="T103" fmla="*/ 2147483647 h 299"/>
                  <a:gd name="T104" fmla="*/ 2147483647 w 483"/>
                  <a:gd name="T105" fmla="*/ 2147483647 h 299"/>
                  <a:gd name="T106" fmla="*/ 2147483647 w 483"/>
                  <a:gd name="T107" fmla="*/ 2147483647 h 299"/>
                  <a:gd name="T108" fmla="*/ 2147483647 w 483"/>
                  <a:gd name="T109" fmla="*/ 2147483647 h 299"/>
                  <a:gd name="T110" fmla="*/ 2147483647 w 483"/>
                  <a:gd name="T111" fmla="*/ 2147483647 h 299"/>
                  <a:gd name="T112" fmla="*/ 2147483647 w 483"/>
                  <a:gd name="T113" fmla="*/ 2147483647 h 299"/>
                  <a:gd name="T114" fmla="*/ 2147483647 w 483"/>
                  <a:gd name="T115" fmla="*/ 2147483647 h 299"/>
                  <a:gd name="T116" fmla="*/ 2147483647 w 483"/>
                  <a:gd name="T117" fmla="*/ 2147483647 h 299"/>
                  <a:gd name="T118" fmla="*/ 2147483647 w 483"/>
                  <a:gd name="T119" fmla="*/ 2147483647 h 2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3"/>
                  <a:gd name="T181" fmla="*/ 0 h 299"/>
                  <a:gd name="T182" fmla="*/ 483 w 483"/>
                  <a:gd name="T183" fmla="*/ 299 h 2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3" h="299">
                    <a:moveTo>
                      <a:pt x="211" y="271"/>
                    </a:moveTo>
                    <a:lnTo>
                      <a:pt x="211" y="271"/>
                    </a:lnTo>
                    <a:lnTo>
                      <a:pt x="214" y="261"/>
                    </a:lnTo>
                    <a:lnTo>
                      <a:pt x="215" y="257"/>
                    </a:lnTo>
                    <a:lnTo>
                      <a:pt x="221" y="252"/>
                    </a:lnTo>
                    <a:lnTo>
                      <a:pt x="233" y="245"/>
                    </a:lnTo>
                    <a:lnTo>
                      <a:pt x="238" y="244"/>
                    </a:lnTo>
                    <a:lnTo>
                      <a:pt x="244" y="242"/>
                    </a:lnTo>
                    <a:lnTo>
                      <a:pt x="250" y="242"/>
                    </a:lnTo>
                    <a:lnTo>
                      <a:pt x="255" y="242"/>
                    </a:lnTo>
                    <a:lnTo>
                      <a:pt x="260" y="239"/>
                    </a:lnTo>
                    <a:lnTo>
                      <a:pt x="264" y="238"/>
                    </a:lnTo>
                    <a:lnTo>
                      <a:pt x="268" y="238"/>
                    </a:lnTo>
                    <a:lnTo>
                      <a:pt x="274" y="239"/>
                    </a:lnTo>
                    <a:lnTo>
                      <a:pt x="280" y="242"/>
                    </a:lnTo>
                    <a:lnTo>
                      <a:pt x="284" y="246"/>
                    </a:lnTo>
                    <a:lnTo>
                      <a:pt x="288" y="251"/>
                    </a:lnTo>
                    <a:lnTo>
                      <a:pt x="293" y="254"/>
                    </a:lnTo>
                    <a:lnTo>
                      <a:pt x="297" y="254"/>
                    </a:lnTo>
                    <a:lnTo>
                      <a:pt x="304" y="254"/>
                    </a:lnTo>
                    <a:lnTo>
                      <a:pt x="308" y="254"/>
                    </a:lnTo>
                    <a:lnTo>
                      <a:pt x="314" y="255"/>
                    </a:lnTo>
                    <a:lnTo>
                      <a:pt x="317" y="257"/>
                    </a:lnTo>
                    <a:lnTo>
                      <a:pt x="318" y="259"/>
                    </a:lnTo>
                    <a:lnTo>
                      <a:pt x="320" y="261"/>
                    </a:lnTo>
                    <a:lnTo>
                      <a:pt x="321" y="262"/>
                    </a:lnTo>
                    <a:lnTo>
                      <a:pt x="330" y="265"/>
                    </a:lnTo>
                    <a:lnTo>
                      <a:pt x="338" y="265"/>
                    </a:lnTo>
                    <a:lnTo>
                      <a:pt x="355" y="264"/>
                    </a:lnTo>
                    <a:lnTo>
                      <a:pt x="360" y="262"/>
                    </a:lnTo>
                    <a:lnTo>
                      <a:pt x="363" y="264"/>
                    </a:lnTo>
                    <a:lnTo>
                      <a:pt x="367" y="269"/>
                    </a:lnTo>
                    <a:lnTo>
                      <a:pt x="374" y="277"/>
                    </a:lnTo>
                    <a:lnTo>
                      <a:pt x="377" y="275"/>
                    </a:lnTo>
                    <a:lnTo>
                      <a:pt x="380" y="272"/>
                    </a:lnTo>
                    <a:lnTo>
                      <a:pt x="385" y="272"/>
                    </a:lnTo>
                    <a:lnTo>
                      <a:pt x="390" y="274"/>
                    </a:lnTo>
                    <a:lnTo>
                      <a:pt x="391" y="277"/>
                    </a:lnTo>
                    <a:lnTo>
                      <a:pt x="391" y="281"/>
                    </a:lnTo>
                    <a:lnTo>
                      <a:pt x="390" y="282"/>
                    </a:lnTo>
                    <a:lnTo>
                      <a:pt x="388" y="284"/>
                    </a:lnTo>
                    <a:lnTo>
                      <a:pt x="390" y="287"/>
                    </a:lnTo>
                    <a:lnTo>
                      <a:pt x="391" y="287"/>
                    </a:lnTo>
                    <a:lnTo>
                      <a:pt x="393" y="287"/>
                    </a:lnTo>
                    <a:lnTo>
                      <a:pt x="397" y="291"/>
                    </a:lnTo>
                    <a:lnTo>
                      <a:pt x="400" y="292"/>
                    </a:lnTo>
                    <a:lnTo>
                      <a:pt x="403" y="292"/>
                    </a:lnTo>
                    <a:lnTo>
                      <a:pt x="405" y="291"/>
                    </a:lnTo>
                    <a:lnTo>
                      <a:pt x="407" y="288"/>
                    </a:lnTo>
                    <a:lnTo>
                      <a:pt x="408" y="278"/>
                    </a:lnTo>
                    <a:lnTo>
                      <a:pt x="408" y="272"/>
                    </a:lnTo>
                    <a:lnTo>
                      <a:pt x="410" y="269"/>
                    </a:lnTo>
                    <a:lnTo>
                      <a:pt x="413" y="267"/>
                    </a:lnTo>
                    <a:lnTo>
                      <a:pt x="417" y="265"/>
                    </a:lnTo>
                    <a:lnTo>
                      <a:pt x="425" y="259"/>
                    </a:lnTo>
                    <a:lnTo>
                      <a:pt x="428" y="257"/>
                    </a:lnTo>
                    <a:lnTo>
                      <a:pt x="430" y="252"/>
                    </a:lnTo>
                    <a:lnTo>
                      <a:pt x="431" y="246"/>
                    </a:lnTo>
                    <a:lnTo>
                      <a:pt x="430" y="242"/>
                    </a:lnTo>
                    <a:lnTo>
                      <a:pt x="428" y="239"/>
                    </a:lnTo>
                    <a:lnTo>
                      <a:pt x="424" y="238"/>
                    </a:lnTo>
                    <a:lnTo>
                      <a:pt x="415" y="235"/>
                    </a:lnTo>
                    <a:lnTo>
                      <a:pt x="407" y="234"/>
                    </a:lnTo>
                    <a:lnTo>
                      <a:pt x="403" y="231"/>
                    </a:lnTo>
                    <a:lnTo>
                      <a:pt x="401" y="228"/>
                    </a:lnTo>
                    <a:lnTo>
                      <a:pt x="400" y="222"/>
                    </a:lnTo>
                    <a:lnTo>
                      <a:pt x="398" y="221"/>
                    </a:lnTo>
                    <a:lnTo>
                      <a:pt x="397" y="221"/>
                    </a:lnTo>
                    <a:lnTo>
                      <a:pt x="395" y="215"/>
                    </a:lnTo>
                    <a:lnTo>
                      <a:pt x="398" y="214"/>
                    </a:lnTo>
                    <a:lnTo>
                      <a:pt x="405" y="211"/>
                    </a:lnTo>
                    <a:lnTo>
                      <a:pt x="405" y="205"/>
                    </a:lnTo>
                    <a:lnTo>
                      <a:pt x="405" y="201"/>
                    </a:lnTo>
                    <a:lnTo>
                      <a:pt x="400" y="194"/>
                    </a:lnTo>
                    <a:lnTo>
                      <a:pt x="398" y="191"/>
                    </a:lnTo>
                    <a:lnTo>
                      <a:pt x="398" y="188"/>
                    </a:lnTo>
                    <a:lnTo>
                      <a:pt x="401" y="186"/>
                    </a:lnTo>
                    <a:lnTo>
                      <a:pt x="404" y="185"/>
                    </a:lnTo>
                    <a:lnTo>
                      <a:pt x="413" y="184"/>
                    </a:lnTo>
                    <a:lnTo>
                      <a:pt x="420" y="185"/>
                    </a:lnTo>
                    <a:lnTo>
                      <a:pt x="425" y="189"/>
                    </a:lnTo>
                    <a:lnTo>
                      <a:pt x="428" y="189"/>
                    </a:lnTo>
                    <a:lnTo>
                      <a:pt x="428" y="188"/>
                    </a:lnTo>
                    <a:lnTo>
                      <a:pt x="428" y="185"/>
                    </a:lnTo>
                    <a:lnTo>
                      <a:pt x="434" y="181"/>
                    </a:lnTo>
                    <a:lnTo>
                      <a:pt x="438" y="175"/>
                    </a:lnTo>
                    <a:lnTo>
                      <a:pt x="438" y="171"/>
                    </a:lnTo>
                    <a:lnTo>
                      <a:pt x="435" y="168"/>
                    </a:lnTo>
                    <a:lnTo>
                      <a:pt x="435" y="165"/>
                    </a:lnTo>
                    <a:lnTo>
                      <a:pt x="435" y="164"/>
                    </a:lnTo>
                    <a:lnTo>
                      <a:pt x="435" y="161"/>
                    </a:lnTo>
                    <a:lnTo>
                      <a:pt x="438" y="159"/>
                    </a:lnTo>
                    <a:lnTo>
                      <a:pt x="443" y="159"/>
                    </a:lnTo>
                    <a:lnTo>
                      <a:pt x="447" y="158"/>
                    </a:lnTo>
                    <a:lnTo>
                      <a:pt x="450" y="156"/>
                    </a:lnTo>
                    <a:lnTo>
                      <a:pt x="453" y="154"/>
                    </a:lnTo>
                    <a:lnTo>
                      <a:pt x="455" y="149"/>
                    </a:lnTo>
                    <a:lnTo>
                      <a:pt x="460" y="148"/>
                    </a:lnTo>
                    <a:lnTo>
                      <a:pt x="464" y="145"/>
                    </a:lnTo>
                    <a:lnTo>
                      <a:pt x="467" y="142"/>
                    </a:lnTo>
                    <a:lnTo>
                      <a:pt x="468" y="139"/>
                    </a:lnTo>
                    <a:lnTo>
                      <a:pt x="471" y="131"/>
                    </a:lnTo>
                    <a:lnTo>
                      <a:pt x="473" y="121"/>
                    </a:lnTo>
                    <a:lnTo>
                      <a:pt x="474" y="116"/>
                    </a:lnTo>
                    <a:lnTo>
                      <a:pt x="475" y="112"/>
                    </a:lnTo>
                    <a:lnTo>
                      <a:pt x="481" y="105"/>
                    </a:lnTo>
                    <a:lnTo>
                      <a:pt x="483" y="102"/>
                    </a:lnTo>
                    <a:lnTo>
                      <a:pt x="483" y="96"/>
                    </a:lnTo>
                    <a:lnTo>
                      <a:pt x="481" y="92"/>
                    </a:lnTo>
                    <a:lnTo>
                      <a:pt x="478" y="88"/>
                    </a:lnTo>
                    <a:lnTo>
                      <a:pt x="474" y="85"/>
                    </a:lnTo>
                    <a:lnTo>
                      <a:pt x="468" y="82"/>
                    </a:lnTo>
                    <a:lnTo>
                      <a:pt x="457" y="79"/>
                    </a:lnTo>
                    <a:lnTo>
                      <a:pt x="447" y="76"/>
                    </a:lnTo>
                    <a:lnTo>
                      <a:pt x="435" y="76"/>
                    </a:lnTo>
                    <a:lnTo>
                      <a:pt x="424" y="76"/>
                    </a:lnTo>
                    <a:lnTo>
                      <a:pt x="403" y="79"/>
                    </a:lnTo>
                    <a:lnTo>
                      <a:pt x="384" y="81"/>
                    </a:lnTo>
                    <a:lnTo>
                      <a:pt x="375" y="82"/>
                    </a:lnTo>
                    <a:lnTo>
                      <a:pt x="367" y="83"/>
                    </a:lnTo>
                    <a:lnTo>
                      <a:pt x="350" y="91"/>
                    </a:lnTo>
                    <a:lnTo>
                      <a:pt x="341" y="95"/>
                    </a:lnTo>
                    <a:lnTo>
                      <a:pt x="333" y="96"/>
                    </a:lnTo>
                    <a:lnTo>
                      <a:pt x="321" y="98"/>
                    </a:lnTo>
                    <a:lnTo>
                      <a:pt x="317" y="98"/>
                    </a:lnTo>
                    <a:lnTo>
                      <a:pt x="311" y="95"/>
                    </a:lnTo>
                    <a:lnTo>
                      <a:pt x="304" y="91"/>
                    </a:lnTo>
                    <a:lnTo>
                      <a:pt x="300" y="88"/>
                    </a:lnTo>
                    <a:lnTo>
                      <a:pt x="294" y="86"/>
                    </a:lnTo>
                    <a:lnTo>
                      <a:pt x="285" y="85"/>
                    </a:lnTo>
                    <a:lnTo>
                      <a:pt x="281" y="83"/>
                    </a:lnTo>
                    <a:lnTo>
                      <a:pt x="277" y="82"/>
                    </a:lnTo>
                    <a:lnTo>
                      <a:pt x="264" y="75"/>
                    </a:lnTo>
                    <a:lnTo>
                      <a:pt x="261" y="73"/>
                    </a:lnTo>
                    <a:lnTo>
                      <a:pt x="260" y="71"/>
                    </a:lnTo>
                    <a:lnTo>
                      <a:pt x="260" y="69"/>
                    </a:lnTo>
                    <a:lnTo>
                      <a:pt x="263" y="66"/>
                    </a:lnTo>
                    <a:lnTo>
                      <a:pt x="260" y="62"/>
                    </a:lnTo>
                    <a:lnTo>
                      <a:pt x="254" y="58"/>
                    </a:lnTo>
                    <a:lnTo>
                      <a:pt x="244" y="52"/>
                    </a:lnTo>
                    <a:lnTo>
                      <a:pt x="230" y="45"/>
                    </a:lnTo>
                    <a:lnTo>
                      <a:pt x="223" y="40"/>
                    </a:lnTo>
                    <a:lnTo>
                      <a:pt x="215" y="36"/>
                    </a:lnTo>
                    <a:lnTo>
                      <a:pt x="204" y="28"/>
                    </a:lnTo>
                    <a:lnTo>
                      <a:pt x="191" y="20"/>
                    </a:lnTo>
                    <a:lnTo>
                      <a:pt x="187" y="16"/>
                    </a:lnTo>
                    <a:lnTo>
                      <a:pt x="181" y="12"/>
                    </a:lnTo>
                    <a:lnTo>
                      <a:pt x="177" y="6"/>
                    </a:lnTo>
                    <a:lnTo>
                      <a:pt x="174" y="0"/>
                    </a:lnTo>
                    <a:lnTo>
                      <a:pt x="167" y="0"/>
                    </a:lnTo>
                    <a:lnTo>
                      <a:pt x="161" y="3"/>
                    </a:lnTo>
                    <a:lnTo>
                      <a:pt x="155" y="5"/>
                    </a:lnTo>
                    <a:lnTo>
                      <a:pt x="148" y="6"/>
                    </a:lnTo>
                    <a:lnTo>
                      <a:pt x="141" y="5"/>
                    </a:lnTo>
                    <a:lnTo>
                      <a:pt x="135" y="2"/>
                    </a:lnTo>
                    <a:lnTo>
                      <a:pt x="131" y="0"/>
                    </a:lnTo>
                    <a:lnTo>
                      <a:pt x="128" y="0"/>
                    </a:lnTo>
                    <a:lnTo>
                      <a:pt x="124" y="2"/>
                    </a:lnTo>
                    <a:lnTo>
                      <a:pt x="111" y="5"/>
                    </a:lnTo>
                    <a:lnTo>
                      <a:pt x="98" y="9"/>
                    </a:lnTo>
                    <a:lnTo>
                      <a:pt x="92" y="10"/>
                    </a:lnTo>
                    <a:lnTo>
                      <a:pt x="87" y="13"/>
                    </a:lnTo>
                    <a:lnTo>
                      <a:pt x="82" y="18"/>
                    </a:lnTo>
                    <a:lnTo>
                      <a:pt x="80" y="23"/>
                    </a:lnTo>
                    <a:lnTo>
                      <a:pt x="72" y="23"/>
                    </a:lnTo>
                    <a:lnTo>
                      <a:pt x="67" y="23"/>
                    </a:lnTo>
                    <a:lnTo>
                      <a:pt x="52" y="22"/>
                    </a:lnTo>
                    <a:lnTo>
                      <a:pt x="47" y="23"/>
                    </a:lnTo>
                    <a:lnTo>
                      <a:pt x="44" y="25"/>
                    </a:lnTo>
                    <a:lnTo>
                      <a:pt x="41" y="26"/>
                    </a:lnTo>
                    <a:lnTo>
                      <a:pt x="38" y="32"/>
                    </a:lnTo>
                    <a:lnTo>
                      <a:pt x="37" y="36"/>
                    </a:lnTo>
                    <a:lnTo>
                      <a:pt x="34" y="39"/>
                    </a:lnTo>
                    <a:lnTo>
                      <a:pt x="31" y="39"/>
                    </a:lnTo>
                    <a:lnTo>
                      <a:pt x="25" y="40"/>
                    </a:lnTo>
                    <a:lnTo>
                      <a:pt x="24" y="42"/>
                    </a:lnTo>
                    <a:lnTo>
                      <a:pt x="21" y="45"/>
                    </a:lnTo>
                    <a:lnTo>
                      <a:pt x="17" y="49"/>
                    </a:lnTo>
                    <a:lnTo>
                      <a:pt x="12" y="51"/>
                    </a:lnTo>
                    <a:lnTo>
                      <a:pt x="8" y="52"/>
                    </a:lnTo>
                    <a:lnTo>
                      <a:pt x="4" y="55"/>
                    </a:lnTo>
                    <a:lnTo>
                      <a:pt x="1" y="58"/>
                    </a:lnTo>
                    <a:lnTo>
                      <a:pt x="0" y="63"/>
                    </a:lnTo>
                    <a:lnTo>
                      <a:pt x="0" y="68"/>
                    </a:lnTo>
                    <a:lnTo>
                      <a:pt x="2" y="71"/>
                    </a:lnTo>
                    <a:lnTo>
                      <a:pt x="7" y="72"/>
                    </a:lnTo>
                    <a:lnTo>
                      <a:pt x="18" y="72"/>
                    </a:lnTo>
                    <a:lnTo>
                      <a:pt x="30" y="72"/>
                    </a:lnTo>
                    <a:lnTo>
                      <a:pt x="34" y="73"/>
                    </a:lnTo>
                    <a:lnTo>
                      <a:pt x="38" y="75"/>
                    </a:lnTo>
                    <a:lnTo>
                      <a:pt x="52" y="86"/>
                    </a:lnTo>
                    <a:lnTo>
                      <a:pt x="57" y="88"/>
                    </a:lnTo>
                    <a:lnTo>
                      <a:pt x="62" y="89"/>
                    </a:lnTo>
                    <a:lnTo>
                      <a:pt x="67" y="91"/>
                    </a:lnTo>
                    <a:lnTo>
                      <a:pt x="71" y="92"/>
                    </a:lnTo>
                    <a:lnTo>
                      <a:pt x="72" y="95"/>
                    </a:lnTo>
                    <a:lnTo>
                      <a:pt x="74" y="98"/>
                    </a:lnTo>
                    <a:lnTo>
                      <a:pt x="75" y="102"/>
                    </a:lnTo>
                    <a:lnTo>
                      <a:pt x="77" y="106"/>
                    </a:lnTo>
                    <a:lnTo>
                      <a:pt x="80" y="109"/>
                    </a:lnTo>
                    <a:lnTo>
                      <a:pt x="82" y="111"/>
                    </a:lnTo>
                    <a:lnTo>
                      <a:pt x="88" y="112"/>
                    </a:lnTo>
                    <a:lnTo>
                      <a:pt x="94" y="115"/>
                    </a:lnTo>
                    <a:lnTo>
                      <a:pt x="100" y="119"/>
                    </a:lnTo>
                    <a:lnTo>
                      <a:pt x="102" y="123"/>
                    </a:lnTo>
                    <a:lnTo>
                      <a:pt x="102" y="128"/>
                    </a:lnTo>
                    <a:lnTo>
                      <a:pt x="101" y="129"/>
                    </a:lnTo>
                    <a:lnTo>
                      <a:pt x="98" y="133"/>
                    </a:lnTo>
                    <a:lnTo>
                      <a:pt x="95" y="139"/>
                    </a:lnTo>
                    <a:lnTo>
                      <a:pt x="92" y="145"/>
                    </a:lnTo>
                    <a:lnTo>
                      <a:pt x="90" y="146"/>
                    </a:lnTo>
                    <a:lnTo>
                      <a:pt x="87" y="148"/>
                    </a:lnTo>
                    <a:lnTo>
                      <a:pt x="81" y="149"/>
                    </a:lnTo>
                    <a:lnTo>
                      <a:pt x="78" y="149"/>
                    </a:lnTo>
                    <a:lnTo>
                      <a:pt x="77" y="151"/>
                    </a:lnTo>
                    <a:lnTo>
                      <a:pt x="75" y="154"/>
                    </a:lnTo>
                    <a:lnTo>
                      <a:pt x="74" y="156"/>
                    </a:lnTo>
                    <a:lnTo>
                      <a:pt x="64" y="156"/>
                    </a:lnTo>
                    <a:lnTo>
                      <a:pt x="60" y="158"/>
                    </a:lnTo>
                    <a:lnTo>
                      <a:pt x="57" y="161"/>
                    </a:lnTo>
                    <a:lnTo>
                      <a:pt x="57" y="166"/>
                    </a:lnTo>
                    <a:lnTo>
                      <a:pt x="58" y="171"/>
                    </a:lnTo>
                    <a:lnTo>
                      <a:pt x="60" y="175"/>
                    </a:lnTo>
                    <a:lnTo>
                      <a:pt x="60" y="179"/>
                    </a:lnTo>
                    <a:lnTo>
                      <a:pt x="58" y="189"/>
                    </a:lnTo>
                    <a:lnTo>
                      <a:pt x="57" y="194"/>
                    </a:lnTo>
                    <a:lnTo>
                      <a:pt x="57" y="199"/>
                    </a:lnTo>
                    <a:lnTo>
                      <a:pt x="58" y="204"/>
                    </a:lnTo>
                    <a:lnTo>
                      <a:pt x="61" y="208"/>
                    </a:lnTo>
                    <a:lnTo>
                      <a:pt x="64" y="211"/>
                    </a:lnTo>
                    <a:lnTo>
                      <a:pt x="64" y="216"/>
                    </a:lnTo>
                    <a:lnTo>
                      <a:pt x="64" y="218"/>
                    </a:lnTo>
                    <a:lnTo>
                      <a:pt x="62" y="219"/>
                    </a:lnTo>
                    <a:lnTo>
                      <a:pt x="61" y="221"/>
                    </a:lnTo>
                    <a:lnTo>
                      <a:pt x="60" y="224"/>
                    </a:lnTo>
                    <a:lnTo>
                      <a:pt x="61" y="228"/>
                    </a:lnTo>
                    <a:lnTo>
                      <a:pt x="64" y="232"/>
                    </a:lnTo>
                    <a:lnTo>
                      <a:pt x="68" y="241"/>
                    </a:lnTo>
                    <a:lnTo>
                      <a:pt x="75" y="246"/>
                    </a:lnTo>
                    <a:lnTo>
                      <a:pt x="90" y="259"/>
                    </a:lnTo>
                    <a:lnTo>
                      <a:pt x="98" y="265"/>
                    </a:lnTo>
                    <a:lnTo>
                      <a:pt x="102" y="267"/>
                    </a:lnTo>
                    <a:lnTo>
                      <a:pt x="107" y="267"/>
                    </a:lnTo>
                    <a:lnTo>
                      <a:pt x="110" y="267"/>
                    </a:lnTo>
                    <a:lnTo>
                      <a:pt x="112" y="265"/>
                    </a:lnTo>
                    <a:lnTo>
                      <a:pt x="118" y="261"/>
                    </a:lnTo>
                    <a:lnTo>
                      <a:pt x="122" y="258"/>
                    </a:lnTo>
                    <a:lnTo>
                      <a:pt x="125" y="258"/>
                    </a:lnTo>
                    <a:lnTo>
                      <a:pt x="128" y="258"/>
                    </a:lnTo>
                    <a:lnTo>
                      <a:pt x="131" y="259"/>
                    </a:lnTo>
                    <a:lnTo>
                      <a:pt x="132" y="262"/>
                    </a:lnTo>
                    <a:lnTo>
                      <a:pt x="132" y="265"/>
                    </a:lnTo>
                    <a:lnTo>
                      <a:pt x="128" y="271"/>
                    </a:lnTo>
                    <a:lnTo>
                      <a:pt x="127" y="274"/>
                    </a:lnTo>
                    <a:lnTo>
                      <a:pt x="125" y="277"/>
                    </a:lnTo>
                    <a:lnTo>
                      <a:pt x="125" y="279"/>
                    </a:lnTo>
                    <a:lnTo>
                      <a:pt x="128" y="282"/>
                    </a:lnTo>
                    <a:lnTo>
                      <a:pt x="132" y="285"/>
                    </a:lnTo>
                    <a:lnTo>
                      <a:pt x="137" y="285"/>
                    </a:lnTo>
                    <a:lnTo>
                      <a:pt x="147" y="287"/>
                    </a:lnTo>
                    <a:lnTo>
                      <a:pt x="151" y="288"/>
                    </a:lnTo>
                    <a:lnTo>
                      <a:pt x="155" y="291"/>
                    </a:lnTo>
                    <a:lnTo>
                      <a:pt x="158" y="294"/>
                    </a:lnTo>
                    <a:lnTo>
                      <a:pt x="163" y="297"/>
                    </a:lnTo>
                    <a:lnTo>
                      <a:pt x="167" y="297"/>
                    </a:lnTo>
                    <a:lnTo>
                      <a:pt x="170" y="298"/>
                    </a:lnTo>
                    <a:lnTo>
                      <a:pt x="171" y="299"/>
                    </a:lnTo>
                    <a:lnTo>
                      <a:pt x="177" y="295"/>
                    </a:lnTo>
                    <a:lnTo>
                      <a:pt x="180" y="295"/>
                    </a:lnTo>
                    <a:lnTo>
                      <a:pt x="183" y="295"/>
                    </a:lnTo>
                    <a:lnTo>
                      <a:pt x="184" y="295"/>
                    </a:lnTo>
                    <a:lnTo>
                      <a:pt x="190" y="291"/>
                    </a:lnTo>
                    <a:lnTo>
                      <a:pt x="195" y="287"/>
                    </a:lnTo>
                    <a:lnTo>
                      <a:pt x="201" y="284"/>
                    </a:lnTo>
                    <a:lnTo>
                      <a:pt x="205" y="281"/>
                    </a:lnTo>
                    <a:lnTo>
                      <a:pt x="208" y="277"/>
                    </a:lnTo>
                    <a:lnTo>
                      <a:pt x="211" y="271"/>
                    </a:lnTo>
                    <a:close/>
                  </a:path>
                </a:pathLst>
              </a:custGeom>
              <a:solidFill>
                <a:schemeClr val="bg1">
                  <a:lumMod val="85000"/>
                </a:schemeClr>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53" name="Freeform 50">
                <a:extLst>
                  <a:ext uri="{FF2B5EF4-FFF2-40B4-BE49-F238E27FC236}">
                    <a16:creationId xmlns:a16="http://schemas.microsoft.com/office/drawing/2014/main" id="{6F6D237F-5C17-9464-2ADF-752B4FD9AA87}"/>
                  </a:ext>
                </a:extLst>
              </p:cNvPr>
              <p:cNvSpPr>
                <a:spLocks noChangeAspect="1"/>
              </p:cNvSpPr>
              <p:nvPr/>
            </p:nvSpPr>
            <p:spPr bwMode="auto">
              <a:xfrm>
                <a:off x="2422120" y="4693249"/>
                <a:ext cx="351636" cy="672972"/>
              </a:xfrm>
              <a:custGeom>
                <a:avLst/>
                <a:gdLst>
                  <a:gd name="T0" fmla="*/ 2147483647 w 198"/>
                  <a:gd name="T1" fmla="*/ 2147483647 h 310"/>
                  <a:gd name="T2" fmla="*/ 2147483647 w 198"/>
                  <a:gd name="T3" fmla="*/ 2147483647 h 310"/>
                  <a:gd name="T4" fmla="*/ 2147483647 w 198"/>
                  <a:gd name="T5" fmla="*/ 2147483647 h 310"/>
                  <a:gd name="T6" fmla="*/ 2147483647 w 198"/>
                  <a:gd name="T7" fmla="*/ 2147483647 h 310"/>
                  <a:gd name="T8" fmla="*/ 2147483647 w 198"/>
                  <a:gd name="T9" fmla="*/ 2147483647 h 310"/>
                  <a:gd name="T10" fmla="*/ 2147483647 w 198"/>
                  <a:gd name="T11" fmla="*/ 2147483647 h 310"/>
                  <a:gd name="T12" fmla="*/ 2147483647 w 198"/>
                  <a:gd name="T13" fmla="*/ 2147483647 h 310"/>
                  <a:gd name="T14" fmla="*/ 2147483647 w 198"/>
                  <a:gd name="T15" fmla="*/ 2147483647 h 310"/>
                  <a:gd name="T16" fmla="*/ 2147483647 w 198"/>
                  <a:gd name="T17" fmla="*/ 2147483647 h 310"/>
                  <a:gd name="T18" fmla="*/ 2147483647 w 198"/>
                  <a:gd name="T19" fmla="*/ 2147483647 h 310"/>
                  <a:gd name="T20" fmla="*/ 2147483647 w 198"/>
                  <a:gd name="T21" fmla="*/ 2147483647 h 310"/>
                  <a:gd name="T22" fmla="*/ 2147483647 w 198"/>
                  <a:gd name="T23" fmla="*/ 2147483647 h 310"/>
                  <a:gd name="T24" fmla="*/ 2147483647 w 198"/>
                  <a:gd name="T25" fmla="*/ 2147483647 h 310"/>
                  <a:gd name="T26" fmla="*/ 2147483647 w 198"/>
                  <a:gd name="T27" fmla="*/ 2147483647 h 310"/>
                  <a:gd name="T28" fmla="*/ 2147483647 w 198"/>
                  <a:gd name="T29" fmla="*/ 2147483647 h 310"/>
                  <a:gd name="T30" fmla="*/ 2147483647 w 198"/>
                  <a:gd name="T31" fmla="*/ 2147483647 h 310"/>
                  <a:gd name="T32" fmla="*/ 2147483647 w 198"/>
                  <a:gd name="T33" fmla="*/ 2147483647 h 310"/>
                  <a:gd name="T34" fmla="*/ 2147483647 w 198"/>
                  <a:gd name="T35" fmla="*/ 2147483647 h 310"/>
                  <a:gd name="T36" fmla="*/ 2147483647 w 198"/>
                  <a:gd name="T37" fmla="*/ 2147483647 h 310"/>
                  <a:gd name="T38" fmla="*/ 2147483647 w 198"/>
                  <a:gd name="T39" fmla="*/ 2147483647 h 310"/>
                  <a:gd name="T40" fmla="*/ 2147483647 w 198"/>
                  <a:gd name="T41" fmla="*/ 2147483647 h 310"/>
                  <a:gd name="T42" fmla="*/ 2147483647 w 198"/>
                  <a:gd name="T43" fmla="*/ 2147483647 h 310"/>
                  <a:gd name="T44" fmla="*/ 2147483647 w 198"/>
                  <a:gd name="T45" fmla="*/ 2147483647 h 310"/>
                  <a:gd name="T46" fmla="*/ 2147483647 w 198"/>
                  <a:gd name="T47" fmla="*/ 2147483647 h 310"/>
                  <a:gd name="T48" fmla="*/ 2147483647 w 198"/>
                  <a:gd name="T49" fmla="*/ 2147483647 h 310"/>
                  <a:gd name="T50" fmla="*/ 2147483647 w 198"/>
                  <a:gd name="T51" fmla="*/ 2147483647 h 310"/>
                  <a:gd name="T52" fmla="*/ 2147483647 w 198"/>
                  <a:gd name="T53" fmla="*/ 2147483647 h 310"/>
                  <a:gd name="T54" fmla="*/ 2147483647 w 198"/>
                  <a:gd name="T55" fmla="*/ 2147483647 h 310"/>
                  <a:gd name="T56" fmla="*/ 2147483647 w 198"/>
                  <a:gd name="T57" fmla="*/ 2147483647 h 310"/>
                  <a:gd name="T58" fmla="*/ 2147483647 w 198"/>
                  <a:gd name="T59" fmla="*/ 2147483647 h 310"/>
                  <a:gd name="T60" fmla="*/ 0 w 198"/>
                  <a:gd name="T61" fmla="*/ 0 h 310"/>
                  <a:gd name="T62" fmla="*/ 2147483647 w 198"/>
                  <a:gd name="T63" fmla="*/ 2147483647 h 310"/>
                  <a:gd name="T64" fmla="*/ 2147483647 w 198"/>
                  <a:gd name="T65" fmla="*/ 2147483647 h 310"/>
                  <a:gd name="T66" fmla="*/ 2147483647 w 198"/>
                  <a:gd name="T67" fmla="*/ 2147483647 h 310"/>
                  <a:gd name="T68" fmla="*/ 2147483647 w 198"/>
                  <a:gd name="T69" fmla="*/ 2147483647 h 310"/>
                  <a:gd name="T70" fmla="*/ 2147483647 w 198"/>
                  <a:gd name="T71" fmla="*/ 2147483647 h 310"/>
                  <a:gd name="T72" fmla="*/ 2147483647 w 198"/>
                  <a:gd name="T73" fmla="*/ 2147483647 h 310"/>
                  <a:gd name="T74" fmla="*/ 2147483647 w 198"/>
                  <a:gd name="T75" fmla="*/ 2147483647 h 310"/>
                  <a:gd name="T76" fmla="*/ 2147483647 w 198"/>
                  <a:gd name="T77" fmla="*/ 2147483647 h 310"/>
                  <a:gd name="T78" fmla="*/ 2147483647 w 198"/>
                  <a:gd name="T79" fmla="*/ 2147483647 h 310"/>
                  <a:gd name="T80" fmla="*/ 2147483647 w 198"/>
                  <a:gd name="T81" fmla="*/ 2147483647 h 310"/>
                  <a:gd name="T82" fmla="*/ 2147483647 w 198"/>
                  <a:gd name="T83" fmla="*/ 2147483647 h 310"/>
                  <a:gd name="T84" fmla="*/ 2147483647 w 198"/>
                  <a:gd name="T85" fmla="*/ 2147483647 h 310"/>
                  <a:gd name="T86" fmla="*/ 2147483647 w 198"/>
                  <a:gd name="T87" fmla="*/ 2147483647 h 310"/>
                  <a:gd name="T88" fmla="*/ 2147483647 w 198"/>
                  <a:gd name="T89" fmla="*/ 2147483647 h 310"/>
                  <a:gd name="T90" fmla="*/ 2147483647 w 198"/>
                  <a:gd name="T91" fmla="*/ 2147483647 h 310"/>
                  <a:gd name="T92" fmla="*/ 2147483647 w 198"/>
                  <a:gd name="T93" fmla="*/ 2147483647 h 310"/>
                  <a:gd name="T94" fmla="*/ 2147483647 w 198"/>
                  <a:gd name="T95" fmla="*/ 2147483647 h 310"/>
                  <a:gd name="T96" fmla="*/ 2147483647 w 198"/>
                  <a:gd name="T97" fmla="*/ 2147483647 h 310"/>
                  <a:gd name="T98" fmla="*/ 2147483647 w 198"/>
                  <a:gd name="T99" fmla="*/ 2147483647 h 310"/>
                  <a:gd name="T100" fmla="*/ 2147483647 w 198"/>
                  <a:gd name="T101" fmla="*/ 2147483647 h 310"/>
                  <a:gd name="T102" fmla="*/ 2147483647 w 198"/>
                  <a:gd name="T103" fmla="*/ 2147483647 h 310"/>
                  <a:gd name="T104" fmla="*/ 2147483647 w 198"/>
                  <a:gd name="T105" fmla="*/ 2147483647 h 310"/>
                  <a:gd name="T106" fmla="*/ 2147483647 w 198"/>
                  <a:gd name="T107" fmla="*/ 2147483647 h 310"/>
                  <a:gd name="T108" fmla="*/ 2147483647 w 198"/>
                  <a:gd name="T109" fmla="*/ 2147483647 h 310"/>
                  <a:gd name="T110" fmla="*/ 2147483647 w 198"/>
                  <a:gd name="T111" fmla="*/ 2147483647 h 310"/>
                  <a:gd name="T112" fmla="*/ 2147483647 w 198"/>
                  <a:gd name="T113" fmla="*/ 2147483647 h 310"/>
                  <a:gd name="T114" fmla="*/ 2147483647 w 198"/>
                  <a:gd name="T115" fmla="*/ 2147483647 h 310"/>
                  <a:gd name="T116" fmla="*/ 2147483647 w 198"/>
                  <a:gd name="T117" fmla="*/ 2147483647 h 310"/>
                  <a:gd name="T118" fmla="*/ 2147483647 w 198"/>
                  <a:gd name="T119" fmla="*/ 2147483647 h 310"/>
                  <a:gd name="T120" fmla="*/ 2147483647 w 198"/>
                  <a:gd name="T121" fmla="*/ 2147483647 h 3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8"/>
                  <a:gd name="T184" fmla="*/ 0 h 310"/>
                  <a:gd name="T185" fmla="*/ 198 w 198"/>
                  <a:gd name="T186" fmla="*/ 310 h 31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8" h="310">
                    <a:moveTo>
                      <a:pt x="198" y="301"/>
                    </a:moveTo>
                    <a:lnTo>
                      <a:pt x="198" y="301"/>
                    </a:lnTo>
                    <a:lnTo>
                      <a:pt x="198" y="299"/>
                    </a:lnTo>
                    <a:lnTo>
                      <a:pt x="198" y="296"/>
                    </a:lnTo>
                    <a:lnTo>
                      <a:pt x="196" y="290"/>
                    </a:lnTo>
                    <a:lnTo>
                      <a:pt x="188" y="283"/>
                    </a:lnTo>
                    <a:lnTo>
                      <a:pt x="181" y="276"/>
                    </a:lnTo>
                    <a:lnTo>
                      <a:pt x="178" y="271"/>
                    </a:lnTo>
                    <a:lnTo>
                      <a:pt x="176" y="267"/>
                    </a:lnTo>
                    <a:lnTo>
                      <a:pt x="175" y="264"/>
                    </a:lnTo>
                    <a:lnTo>
                      <a:pt x="176" y="261"/>
                    </a:lnTo>
                    <a:lnTo>
                      <a:pt x="179" y="256"/>
                    </a:lnTo>
                    <a:lnTo>
                      <a:pt x="183" y="251"/>
                    </a:lnTo>
                    <a:lnTo>
                      <a:pt x="186" y="247"/>
                    </a:lnTo>
                    <a:lnTo>
                      <a:pt x="188" y="243"/>
                    </a:lnTo>
                    <a:lnTo>
                      <a:pt x="188" y="240"/>
                    </a:lnTo>
                    <a:lnTo>
                      <a:pt x="185" y="234"/>
                    </a:lnTo>
                    <a:lnTo>
                      <a:pt x="181" y="230"/>
                    </a:lnTo>
                    <a:lnTo>
                      <a:pt x="178" y="224"/>
                    </a:lnTo>
                    <a:lnTo>
                      <a:pt x="176" y="220"/>
                    </a:lnTo>
                    <a:lnTo>
                      <a:pt x="176" y="216"/>
                    </a:lnTo>
                    <a:lnTo>
                      <a:pt x="179" y="208"/>
                    </a:lnTo>
                    <a:lnTo>
                      <a:pt x="181" y="198"/>
                    </a:lnTo>
                    <a:lnTo>
                      <a:pt x="181" y="193"/>
                    </a:lnTo>
                    <a:lnTo>
                      <a:pt x="178" y="188"/>
                    </a:lnTo>
                    <a:lnTo>
                      <a:pt x="175" y="184"/>
                    </a:lnTo>
                    <a:lnTo>
                      <a:pt x="169" y="184"/>
                    </a:lnTo>
                    <a:lnTo>
                      <a:pt x="165" y="186"/>
                    </a:lnTo>
                    <a:lnTo>
                      <a:pt x="163" y="190"/>
                    </a:lnTo>
                    <a:lnTo>
                      <a:pt x="159" y="190"/>
                    </a:lnTo>
                    <a:lnTo>
                      <a:pt x="155" y="187"/>
                    </a:lnTo>
                    <a:lnTo>
                      <a:pt x="151" y="183"/>
                    </a:lnTo>
                    <a:lnTo>
                      <a:pt x="149" y="178"/>
                    </a:lnTo>
                    <a:lnTo>
                      <a:pt x="149" y="173"/>
                    </a:lnTo>
                    <a:lnTo>
                      <a:pt x="151" y="168"/>
                    </a:lnTo>
                    <a:lnTo>
                      <a:pt x="153" y="163"/>
                    </a:lnTo>
                    <a:lnTo>
                      <a:pt x="153" y="158"/>
                    </a:lnTo>
                    <a:lnTo>
                      <a:pt x="151" y="153"/>
                    </a:lnTo>
                    <a:lnTo>
                      <a:pt x="146" y="150"/>
                    </a:lnTo>
                    <a:lnTo>
                      <a:pt x="141" y="147"/>
                    </a:lnTo>
                    <a:lnTo>
                      <a:pt x="138" y="144"/>
                    </a:lnTo>
                    <a:lnTo>
                      <a:pt x="136" y="143"/>
                    </a:lnTo>
                    <a:lnTo>
                      <a:pt x="135" y="140"/>
                    </a:lnTo>
                    <a:lnTo>
                      <a:pt x="135" y="138"/>
                    </a:lnTo>
                    <a:lnTo>
                      <a:pt x="138" y="134"/>
                    </a:lnTo>
                    <a:lnTo>
                      <a:pt x="139" y="130"/>
                    </a:lnTo>
                    <a:lnTo>
                      <a:pt x="141" y="125"/>
                    </a:lnTo>
                    <a:lnTo>
                      <a:pt x="129" y="123"/>
                    </a:lnTo>
                    <a:lnTo>
                      <a:pt x="123" y="120"/>
                    </a:lnTo>
                    <a:lnTo>
                      <a:pt x="119" y="118"/>
                    </a:lnTo>
                    <a:lnTo>
                      <a:pt x="116" y="114"/>
                    </a:lnTo>
                    <a:lnTo>
                      <a:pt x="115" y="110"/>
                    </a:lnTo>
                    <a:lnTo>
                      <a:pt x="113" y="105"/>
                    </a:lnTo>
                    <a:lnTo>
                      <a:pt x="111" y="101"/>
                    </a:lnTo>
                    <a:lnTo>
                      <a:pt x="103" y="93"/>
                    </a:lnTo>
                    <a:lnTo>
                      <a:pt x="93" y="87"/>
                    </a:lnTo>
                    <a:lnTo>
                      <a:pt x="71" y="74"/>
                    </a:lnTo>
                    <a:lnTo>
                      <a:pt x="58" y="68"/>
                    </a:lnTo>
                    <a:lnTo>
                      <a:pt x="51" y="64"/>
                    </a:lnTo>
                    <a:lnTo>
                      <a:pt x="45" y="61"/>
                    </a:lnTo>
                    <a:lnTo>
                      <a:pt x="42" y="57"/>
                    </a:lnTo>
                    <a:lnTo>
                      <a:pt x="41" y="51"/>
                    </a:lnTo>
                    <a:lnTo>
                      <a:pt x="39" y="45"/>
                    </a:lnTo>
                    <a:lnTo>
                      <a:pt x="38" y="41"/>
                    </a:lnTo>
                    <a:lnTo>
                      <a:pt x="33" y="37"/>
                    </a:lnTo>
                    <a:lnTo>
                      <a:pt x="29" y="35"/>
                    </a:lnTo>
                    <a:lnTo>
                      <a:pt x="25" y="32"/>
                    </a:lnTo>
                    <a:lnTo>
                      <a:pt x="20" y="28"/>
                    </a:lnTo>
                    <a:lnTo>
                      <a:pt x="16" y="22"/>
                    </a:lnTo>
                    <a:lnTo>
                      <a:pt x="12" y="14"/>
                    </a:lnTo>
                    <a:lnTo>
                      <a:pt x="6" y="5"/>
                    </a:lnTo>
                    <a:lnTo>
                      <a:pt x="3" y="2"/>
                    </a:lnTo>
                    <a:lnTo>
                      <a:pt x="0" y="0"/>
                    </a:lnTo>
                    <a:lnTo>
                      <a:pt x="3" y="11"/>
                    </a:lnTo>
                    <a:lnTo>
                      <a:pt x="6" y="27"/>
                    </a:lnTo>
                    <a:lnTo>
                      <a:pt x="8" y="35"/>
                    </a:lnTo>
                    <a:lnTo>
                      <a:pt x="12" y="42"/>
                    </a:lnTo>
                    <a:lnTo>
                      <a:pt x="19" y="57"/>
                    </a:lnTo>
                    <a:lnTo>
                      <a:pt x="23" y="62"/>
                    </a:lnTo>
                    <a:lnTo>
                      <a:pt x="28" y="70"/>
                    </a:lnTo>
                    <a:lnTo>
                      <a:pt x="30" y="73"/>
                    </a:lnTo>
                    <a:lnTo>
                      <a:pt x="32" y="75"/>
                    </a:lnTo>
                    <a:lnTo>
                      <a:pt x="33" y="80"/>
                    </a:lnTo>
                    <a:lnTo>
                      <a:pt x="35" y="84"/>
                    </a:lnTo>
                    <a:lnTo>
                      <a:pt x="36" y="87"/>
                    </a:lnTo>
                    <a:lnTo>
                      <a:pt x="39" y="88"/>
                    </a:lnTo>
                    <a:lnTo>
                      <a:pt x="45" y="91"/>
                    </a:lnTo>
                    <a:lnTo>
                      <a:pt x="51" y="97"/>
                    </a:lnTo>
                    <a:lnTo>
                      <a:pt x="55" y="103"/>
                    </a:lnTo>
                    <a:lnTo>
                      <a:pt x="59" y="110"/>
                    </a:lnTo>
                    <a:lnTo>
                      <a:pt x="63" y="117"/>
                    </a:lnTo>
                    <a:lnTo>
                      <a:pt x="72" y="128"/>
                    </a:lnTo>
                    <a:lnTo>
                      <a:pt x="76" y="133"/>
                    </a:lnTo>
                    <a:lnTo>
                      <a:pt x="81" y="135"/>
                    </a:lnTo>
                    <a:lnTo>
                      <a:pt x="91" y="140"/>
                    </a:lnTo>
                    <a:lnTo>
                      <a:pt x="93" y="141"/>
                    </a:lnTo>
                    <a:lnTo>
                      <a:pt x="96" y="144"/>
                    </a:lnTo>
                    <a:lnTo>
                      <a:pt x="98" y="147"/>
                    </a:lnTo>
                    <a:lnTo>
                      <a:pt x="96" y="150"/>
                    </a:lnTo>
                    <a:lnTo>
                      <a:pt x="93" y="150"/>
                    </a:lnTo>
                    <a:lnTo>
                      <a:pt x="89" y="151"/>
                    </a:lnTo>
                    <a:lnTo>
                      <a:pt x="82" y="151"/>
                    </a:lnTo>
                    <a:lnTo>
                      <a:pt x="79" y="153"/>
                    </a:lnTo>
                    <a:lnTo>
                      <a:pt x="78" y="154"/>
                    </a:lnTo>
                    <a:lnTo>
                      <a:pt x="79" y="155"/>
                    </a:lnTo>
                    <a:lnTo>
                      <a:pt x="82" y="157"/>
                    </a:lnTo>
                    <a:lnTo>
                      <a:pt x="91" y="161"/>
                    </a:lnTo>
                    <a:lnTo>
                      <a:pt x="96" y="164"/>
                    </a:lnTo>
                    <a:lnTo>
                      <a:pt x="98" y="167"/>
                    </a:lnTo>
                    <a:lnTo>
                      <a:pt x="99" y="170"/>
                    </a:lnTo>
                    <a:lnTo>
                      <a:pt x="99" y="173"/>
                    </a:lnTo>
                    <a:lnTo>
                      <a:pt x="98" y="173"/>
                    </a:lnTo>
                    <a:lnTo>
                      <a:pt x="96" y="173"/>
                    </a:lnTo>
                    <a:lnTo>
                      <a:pt x="95" y="173"/>
                    </a:lnTo>
                    <a:lnTo>
                      <a:pt x="92" y="176"/>
                    </a:lnTo>
                    <a:lnTo>
                      <a:pt x="91" y="177"/>
                    </a:lnTo>
                    <a:lnTo>
                      <a:pt x="89" y="180"/>
                    </a:lnTo>
                    <a:lnTo>
                      <a:pt x="91" y="184"/>
                    </a:lnTo>
                    <a:lnTo>
                      <a:pt x="95" y="190"/>
                    </a:lnTo>
                    <a:lnTo>
                      <a:pt x="99" y="196"/>
                    </a:lnTo>
                    <a:lnTo>
                      <a:pt x="103" y="203"/>
                    </a:lnTo>
                    <a:lnTo>
                      <a:pt x="106" y="210"/>
                    </a:lnTo>
                    <a:lnTo>
                      <a:pt x="111" y="224"/>
                    </a:lnTo>
                    <a:lnTo>
                      <a:pt x="115" y="238"/>
                    </a:lnTo>
                    <a:lnTo>
                      <a:pt x="118" y="248"/>
                    </a:lnTo>
                    <a:lnTo>
                      <a:pt x="119" y="253"/>
                    </a:lnTo>
                    <a:lnTo>
                      <a:pt x="121" y="258"/>
                    </a:lnTo>
                    <a:lnTo>
                      <a:pt x="128" y="267"/>
                    </a:lnTo>
                    <a:lnTo>
                      <a:pt x="136" y="274"/>
                    </a:lnTo>
                    <a:lnTo>
                      <a:pt x="142" y="280"/>
                    </a:lnTo>
                    <a:lnTo>
                      <a:pt x="148" y="287"/>
                    </a:lnTo>
                    <a:lnTo>
                      <a:pt x="152" y="293"/>
                    </a:lnTo>
                    <a:lnTo>
                      <a:pt x="158" y="299"/>
                    </a:lnTo>
                    <a:lnTo>
                      <a:pt x="165" y="303"/>
                    </a:lnTo>
                    <a:lnTo>
                      <a:pt x="172" y="306"/>
                    </a:lnTo>
                    <a:lnTo>
                      <a:pt x="178" y="310"/>
                    </a:lnTo>
                    <a:lnTo>
                      <a:pt x="189" y="309"/>
                    </a:lnTo>
                    <a:lnTo>
                      <a:pt x="193" y="306"/>
                    </a:lnTo>
                    <a:lnTo>
                      <a:pt x="198" y="301"/>
                    </a:lnTo>
                    <a:close/>
                  </a:path>
                </a:pathLst>
              </a:custGeom>
              <a:solidFill>
                <a:schemeClr val="bg1">
                  <a:lumMod val="85000"/>
                </a:schemeClr>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54" name="Freeform 51">
                <a:extLst>
                  <a:ext uri="{FF2B5EF4-FFF2-40B4-BE49-F238E27FC236}">
                    <a16:creationId xmlns:a16="http://schemas.microsoft.com/office/drawing/2014/main" id="{5ACCDCE9-FF95-9D7E-392E-F7D251182444}"/>
                  </a:ext>
                </a:extLst>
              </p:cNvPr>
              <p:cNvSpPr>
                <a:spLocks noChangeAspect="1"/>
              </p:cNvSpPr>
              <p:nvPr/>
            </p:nvSpPr>
            <p:spPr bwMode="auto">
              <a:xfrm>
                <a:off x="2627102" y="4648955"/>
                <a:ext cx="496625" cy="735841"/>
              </a:xfrm>
              <a:custGeom>
                <a:avLst/>
                <a:gdLst>
                  <a:gd name="T0" fmla="*/ 2147483647 w 279"/>
                  <a:gd name="T1" fmla="*/ 2147483647 h 338"/>
                  <a:gd name="T2" fmla="*/ 2147483647 w 279"/>
                  <a:gd name="T3" fmla="*/ 2147483647 h 338"/>
                  <a:gd name="T4" fmla="*/ 2147483647 w 279"/>
                  <a:gd name="T5" fmla="*/ 2147483647 h 338"/>
                  <a:gd name="T6" fmla="*/ 2147483647 w 279"/>
                  <a:gd name="T7" fmla="*/ 2147483647 h 338"/>
                  <a:gd name="T8" fmla="*/ 2147483647 w 279"/>
                  <a:gd name="T9" fmla="*/ 2147483647 h 338"/>
                  <a:gd name="T10" fmla="*/ 2147483647 w 279"/>
                  <a:gd name="T11" fmla="*/ 2147483647 h 338"/>
                  <a:gd name="T12" fmla="*/ 2147483647 w 279"/>
                  <a:gd name="T13" fmla="*/ 2147483647 h 338"/>
                  <a:gd name="T14" fmla="*/ 2147483647 w 279"/>
                  <a:gd name="T15" fmla="*/ 2147483647 h 338"/>
                  <a:gd name="T16" fmla="*/ 2147483647 w 279"/>
                  <a:gd name="T17" fmla="*/ 2147483647 h 338"/>
                  <a:gd name="T18" fmla="*/ 2147483647 w 279"/>
                  <a:gd name="T19" fmla="*/ 2147483647 h 338"/>
                  <a:gd name="T20" fmla="*/ 2147483647 w 279"/>
                  <a:gd name="T21" fmla="*/ 2147483647 h 338"/>
                  <a:gd name="T22" fmla="*/ 2147483647 w 279"/>
                  <a:gd name="T23" fmla="*/ 2147483647 h 338"/>
                  <a:gd name="T24" fmla="*/ 2147483647 w 279"/>
                  <a:gd name="T25" fmla="*/ 2147483647 h 338"/>
                  <a:gd name="T26" fmla="*/ 2147483647 w 279"/>
                  <a:gd name="T27" fmla="*/ 2147483647 h 338"/>
                  <a:gd name="T28" fmla="*/ 2147483647 w 279"/>
                  <a:gd name="T29" fmla="*/ 2147483647 h 338"/>
                  <a:gd name="T30" fmla="*/ 2147483647 w 279"/>
                  <a:gd name="T31" fmla="*/ 2147483647 h 338"/>
                  <a:gd name="T32" fmla="*/ 2147483647 w 279"/>
                  <a:gd name="T33" fmla="*/ 2147483647 h 338"/>
                  <a:gd name="T34" fmla="*/ 0 w 279"/>
                  <a:gd name="T35" fmla="*/ 2147483647 h 338"/>
                  <a:gd name="T36" fmla="*/ 2147483647 w 279"/>
                  <a:gd name="T37" fmla="*/ 2147483647 h 338"/>
                  <a:gd name="T38" fmla="*/ 2147483647 w 279"/>
                  <a:gd name="T39" fmla="*/ 2147483647 h 338"/>
                  <a:gd name="T40" fmla="*/ 2147483647 w 279"/>
                  <a:gd name="T41" fmla="*/ 2147483647 h 338"/>
                  <a:gd name="T42" fmla="*/ 2147483647 w 279"/>
                  <a:gd name="T43" fmla="*/ 2147483647 h 338"/>
                  <a:gd name="T44" fmla="*/ 2147483647 w 279"/>
                  <a:gd name="T45" fmla="*/ 2147483647 h 338"/>
                  <a:gd name="T46" fmla="*/ 2147483647 w 279"/>
                  <a:gd name="T47" fmla="*/ 2147483647 h 338"/>
                  <a:gd name="T48" fmla="*/ 2147483647 w 279"/>
                  <a:gd name="T49" fmla="*/ 2147483647 h 338"/>
                  <a:gd name="T50" fmla="*/ 2147483647 w 279"/>
                  <a:gd name="T51" fmla="*/ 2147483647 h 338"/>
                  <a:gd name="T52" fmla="*/ 2147483647 w 279"/>
                  <a:gd name="T53" fmla="*/ 2147483647 h 338"/>
                  <a:gd name="T54" fmla="*/ 2147483647 w 279"/>
                  <a:gd name="T55" fmla="*/ 2147483647 h 338"/>
                  <a:gd name="T56" fmla="*/ 2147483647 w 279"/>
                  <a:gd name="T57" fmla="*/ 2147483647 h 338"/>
                  <a:gd name="T58" fmla="*/ 2147483647 w 279"/>
                  <a:gd name="T59" fmla="*/ 2147483647 h 338"/>
                  <a:gd name="T60" fmla="*/ 2147483647 w 279"/>
                  <a:gd name="T61" fmla="*/ 2147483647 h 338"/>
                  <a:gd name="T62" fmla="*/ 2147483647 w 279"/>
                  <a:gd name="T63" fmla="*/ 2147483647 h 338"/>
                  <a:gd name="T64" fmla="*/ 2147483647 w 279"/>
                  <a:gd name="T65" fmla="*/ 2147483647 h 338"/>
                  <a:gd name="T66" fmla="*/ 2147483647 w 279"/>
                  <a:gd name="T67" fmla="*/ 2147483647 h 338"/>
                  <a:gd name="T68" fmla="*/ 2147483647 w 279"/>
                  <a:gd name="T69" fmla="*/ 2147483647 h 338"/>
                  <a:gd name="T70" fmla="*/ 2147483647 w 279"/>
                  <a:gd name="T71" fmla="*/ 2147483647 h 338"/>
                  <a:gd name="T72" fmla="*/ 2147483647 w 279"/>
                  <a:gd name="T73" fmla="*/ 2147483647 h 338"/>
                  <a:gd name="T74" fmla="*/ 2147483647 w 279"/>
                  <a:gd name="T75" fmla="*/ 2147483647 h 338"/>
                  <a:gd name="T76" fmla="*/ 2147483647 w 279"/>
                  <a:gd name="T77" fmla="*/ 2147483647 h 338"/>
                  <a:gd name="T78" fmla="*/ 2147483647 w 279"/>
                  <a:gd name="T79" fmla="*/ 2147483647 h 338"/>
                  <a:gd name="T80" fmla="*/ 2147483647 w 279"/>
                  <a:gd name="T81" fmla="*/ 2147483647 h 338"/>
                  <a:gd name="T82" fmla="*/ 2147483647 w 279"/>
                  <a:gd name="T83" fmla="*/ 2147483647 h 338"/>
                  <a:gd name="T84" fmla="*/ 2147483647 w 279"/>
                  <a:gd name="T85" fmla="*/ 2147483647 h 338"/>
                  <a:gd name="T86" fmla="*/ 2147483647 w 279"/>
                  <a:gd name="T87" fmla="*/ 2147483647 h 338"/>
                  <a:gd name="T88" fmla="*/ 2147483647 w 279"/>
                  <a:gd name="T89" fmla="*/ 2147483647 h 338"/>
                  <a:gd name="T90" fmla="*/ 2147483647 w 279"/>
                  <a:gd name="T91" fmla="*/ 2147483647 h 338"/>
                  <a:gd name="T92" fmla="*/ 2147483647 w 279"/>
                  <a:gd name="T93" fmla="*/ 2147483647 h 338"/>
                  <a:gd name="T94" fmla="*/ 2147483647 w 279"/>
                  <a:gd name="T95" fmla="*/ 2147483647 h 338"/>
                  <a:gd name="T96" fmla="*/ 2147483647 w 279"/>
                  <a:gd name="T97" fmla="*/ 2147483647 h 338"/>
                  <a:gd name="T98" fmla="*/ 2147483647 w 279"/>
                  <a:gd name="T99" fmla="*/ 2147483647 h 338"/>
                  <a:gd name="T100" fmla="*/ 2147483647 w 279"/>
                  <a:gd name="T101" fmla="*/ 2147483647 h 338"/>
                  <a:gd name="T102" fmla="*/ 2147483647 w 279"/>
                  <a:gd name="T103" fmla="*/ 2147483647 h 338"/>
                  <a:gd name="T104" fmla="*/ 2147483647 w 279"/>
                  <a:gd name="T105" fmla="*/ 2147483647 h 338"/>
                  <a:gd name="T106" fmla="*/ 2147483647 w 279"/>
                  <a:gd name="T107" fmla="*/ 2147483647 h 338"/>
                  <a:gd name="T108" fmla="*/ 2147483647 w 279"/>
                  <a:gd name="T109" fmla="*/ 2147483647 h 338"/>
                  <a:gd name="T110" fmla="*/ 2147483647 w 279"/>
                  <a:gd name="T111" fmla="*/ 0 h 338"/>
                  <a:gd name="T112" fmla="*/ 2147483647 w 279"/>
                  <a:gd name="T113" fmla="*/ 2147483647 h 338"/>
                  <a:gd name="T114" fmla="*/ 2147483647 w 279"/>
                  <a:gd name="T115" fmla="*/ 2147483647 h 3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9"/>
                  <a:gd name="T175" fmla="*/ 0 h 338"/>
                  <a:gd name="T176" fmla="*/ 279 w 279"/>
                  <a:gd name="T177" fmla="*/ 338 h 33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9" h="338">
                    <a:moveTo>
                      <a:pt x="243" y="21"/>
                    </a:moveTo>
                    <a:lnTo>
                      <a:pt x="243" y="21"/>
                    </a:lnTo>
                    <a:lnTo>
                      <a:pt x="231" y="20"/>
                    </a:lnTo>
                    <a:lnTo>
                      <a:pt x="226" y="21"/>
                    </a:lnTo>
                    <a:lnTo>
                      <a:pt x="220" y="24"/>
                    </a:lnTo>
                    <a:lnTo>
                      <a:pt x="211" y="29"/>
                    </a:lnTo>
                    <a:lnTo>
                      <a:pt x="201" y="31"/>
                    </a:lnTo>
                    <a:lnTo>
                      <a:pt x="181" y="33"/>
                    </a:lnTo>
                    <a:lnTo>
                      <a:pt x="174" y="34"/>
                    </a:lnTo>
                    <a:lnTo>
                      <a:pt x="170" y="36"/>
                    </a:lnTo>
                    <a:lnTo>
                      <a:pt x="166" y="37"/>
                    </a:lnTo>
                    <a:lnTo>
                      <a:pt x="163" y="40"/>
                    </a:lnTo>
                    <a:lnTo>
                      <a:pt x="160" y="44"/>
                    </a:lnTo>
                    <a:lnTo>
                      <a:pt x="158" y="49"/>
                    </a:lnTo>
                    <a:lnTo>
                      <a:pt x="153" y="51"/>
                    </a:lnTo>
                    <a:lnTo>
                      <a:pt x="148" y="53"/>
                    </a:lnTo>
                    <a:lnTo>
                      <a:pt x="143" y="54"/>
                    </a:lnTo>
                    <a:lnTo>
                      <a:pt x="140" y="53"/>
                    </a:lnTo>
                    <a:lnTo>
                      <a:pt x="138" y="50"/>
                    </a:lnTo>
                    <a:lnTo>
                      <a:pt x="137" y="49"/>
                    </a:lnTo>
                    <a:lnTo>
                      <a:pt x="136" y="47"/>
                    </a:lnTo>
                    <a:lnTo>
                      <a:pt x="131" y="46"/>
                    </a:lnTo>
                    <a:lnTo>
                      <a:pt x="127" y="44"/>
                    </a:lnTo>
                    <a:lnTo>
                      <a:pt x="121" y="44"/>
                    </a:lnTo>
                    <a:lnTo>
                      <a:pt x="117" y="43"/>
                    </a:lnTo>
                    <a:lnTo>
                      <a:pt x="110" y="40"/>
                    </a:lnTo>
                    <a:lnTo>
                      <a:pt x="106" y="40"/>
                    </a:lnTo>
                    <a:lnTo>
                      <a:pt x="101" y="44"/>
                    </a:lnTo>
                    <a:lnTo>
                      <a:pt x="98" y="49"/>
                    </a:lnTo>
                    <a:lnTo>
                      <a:pt x="96" y="51"/>
                    </a:lnTo>
                    <a:lnTo>
                      <a:pt x="94" y="53"/>
                    </a:lnTo>
                    <a:lnTo>
                      <a:pt x="87" y="54"/>
                    </a:lnTo>
                    <a:lnTo>
                      <a:pt x="76" y="56"/>
                    </a:lnTo>
                    <a:lnTo>
                      <a:pt x="71" y="57"/>
                    </a:lnTo>
                    <a:lnTo>
                      <a:pt x="67" y="61"/>
                    </a:lnTo>
                    <a:lnTo>
                      <a:pt x="66" y="67"/>
                    </a:lnTo>
                    <a:lnTo>
                      <a:pt x="67" y="73"/>
                    </a:lnTo>
                    <a:lnTo>
                      <a:pt x="71" y="76"/>
                    </a:lnTo>
                    <a:lnTo>
                      <a:pt x="76" y="79"/>
                    </a:lnTo>
                    <a:lnTo>
                      <a:pt x="88" y="83"/>
                    </a:lnTo>
                    <a:lnTo>
                      <a:pt x="97" y="87"/>
                    </a:lnTo>
                    <a:lnTo>
                      <a:pt x="101" y="92"/>
                    </a:lnTo>
                    <a:lnTo>
                      <a:pt x="103" y="96"/>
                    </a:lnTo>
                    <a:lnTo>
                      <a:pt x="101" y="102"/>
                    </a:lnTo>
                    <a:lnTo>
                      <a:pt x="97" y="106"/>
                    </a:lnTo>
                    <a:lnTo>
                      <a:pt x="94" y="106"/>
                    </a:lnTo>
                    <a:lnTo>
                      <a:pt x="93" y="107"/>
                    </a:lnTo>
                    <a:lnTo>
                      <a:pt x="87" y="109"/>
                    </a:lnTo>
                    <a:lnTo>
                      <a:pt x="84" y="110"/>
                    </a:lnTo>
                    <a:lnTo>
                      <a:pt x="84" y="112"/>
                    </a:lnTo>
                    <a:lnTo>
                      <a:pt x="83" y="117"/>
                    </a:lnTo>
                    <a:lnTo>
                      <a:pt x="78" y="122"/>
                    </a:lnTo>
                    <a:lnTo>
                      <a:pt x="76" y="123"/>
                    </a:lnTo>
                    <a:lnTo>
                      <a:pt x="73" y="122"/>
                    </a:lnTo>
                    <a:lnTo>
                      <a:pt x="67" y="119"/>
                    </a:lnTo>
                    <a:lnTo>
                      <a:pt x="58" y="114"/>
                    </a:lnTo>
                    <a:lnTo>
                      <a:pt x="53" y="113"/>
                    </a:lnTo>
                    <a:lnTo>
                      <a:pt x="48" y="113"/>
                    </a:lnTo>
                    <a:lnTo>
                      <a:pt x="46" y="114"/>
                    </a:lnTo>
                    <a:lnTo>
                      <a:pt x="43" y="114"/>
                    </a:lnTo>
                    <a:lnTo>
                      <a:pt x="41" y="119"/>
                    </a:lnTo>
                    <a:lnTo>
                      <a:pt x="41" y="123"/>
                    </a:lnTo>
                    <a:lnTo>
                      <a:pt x="38" y="127"/>
                    </a:lnTo>
                    <a:lnTo>
                      <a:pt x="37" y="129"/>
                    </a:lnTo>
                    <a:lnTo>
                      <a:pt x="34" y="129"/>
                    </a:lnTo>
                    <a:lnTo>
                      <a:pt x="30" y="129"/>
                    </a:lnTo>
                    <a:lnTo>
                      <a:pt x="21" y="124"/>
                    </a:lnTo>
                    <a:lnTo>
                      <a:pt x="11" y="123"/>
                    </a:lnTo>
                    <a:lnTo>
                      <a:pt x="6" y="123"/>
                    </a:lnTo>
                    <a:lnTo>
                      <a:pt x="0" y="126"/>
                    </a:lnTo>
                    <a:lnTo>
                      <a:pt x="1" y="132"/>
                    </a:lnTo>
                    <a:lnTo>
                      <a:pt x="3" y="134"/>
                    </a:lnTo>
                    <a:lnTo>
                      <a:pt x="4" y="137"/>
                    </a:lnTo>
                    <a:lnTo>
                      <a:pt x="8" y="139"/>
                    </a:lnTo>
                    <a:lnTo>
                      <a:pt x="14" y="142"/>
                    </a:lnTo>
                    <a:lnTo>
                      <a:pt x="26" y="144"/>
                    </a:lnTo>
                    <a:lnTo>
                      <a:pt x="24" y="149"/>
                    </a:lnTo>
                    <a:lnTo>
                      <a:pt x="23" y="153"/>
                    </a:lnTo>
                    <a:lnTo>
                      <a:pt x="20" y="157"/>
                    </a:lnTo>
                    <a:lnTo>
                      <a:pt x="20" y="159"/>
                    </a:lnTo>
                    <a:lnTo>
                      <a:pt x="21" y="162"/>
                    </a:lnTo>
                    <a:lnTo>
                      <a:pt x="23" y="163"/>
                    </a:lnTo>
                    <a:lnTo>
                      <a:pt x="26" y="166"/>
                    </a:lnTo>
                    <a:lnTo>
                      <a:pt x="31" y="169"/>
                    </a:lnTo>
                    <a:lnTo>
                      <a:pt x="36" y="172"/>
                    </a:lnTo>
                    <a:lnTo>
                      <a:pt x="38" y="177"/>
                    </a:lnTo>
                    <a:lnTo>
                      <a:pt x="38" y="182"/>
                    </a:lnTo>
                    <a:lnTo>
                      <a:pt x="36" y="187"/>
                    </a:lnTo>
                    <a:lnTo>
                      <a:pt x="34" y="192"/>
                    </a:lnTo>
                    <a:lnTo>
                      <a:pt x="34" y="197"/>
                    </a:lnTo>
                    <a:lnTo>
                      <a:pt x="36" y="202"/>
                    </a:lnTo>
                    <a:lnTo>
                      <a:pt x="40" y="206"/>
                    </a:lnTo>
                    <a:lnTo>
                      <a:pt x="44" y="209"/>
                    </a:lnTo>
                    <a:lnTo>
                      <a:pt x="48" y="209"/>
                    </a:lnTo>
                    <a:lnTo>
                      <a:pt x="50" y="205"/>
                    </a:lnTo>
                    <a:lnTo>
                      <a:pt x="54" y="203"/>
                    </a:lnTo>
                    <a:lnTo>
                      <a:pt x="60" y="203"/>
                    </a:lnTo>
                    <a:lnTo>
                      <a:pt x="63" y="207"/>
                    </a:lnTo>
                    <a:lnTo>
                      <a:pt x="66" y="212"/>
                    </a:lnTo>
                    <a:lnTo>
                      <a:pt x="66" y="217"/>
                    </a:lnTo>
                    <a:lnTo>
                      <a:pt x="64" y="227"/>
                    </a:lnTo>
                    <a:lnTo>
                      <a:pt x="61" y="235"/>
                    </a:lnTo>
                    <a:lnTo>
                      <a:pt x="61" y="239"/>
                    </a:lnTo>
                    <a:lnTo>
                      <a:pt x="63" y="243"/>
                    </a:lnTo>
                    <a:lnTo>
                      <a:pt x="66" y="249"/>
                    </a:lnTo>
                    <a:lnTo>
                      <a:pt x="70" y="253"/>
                    </a:lnTo>
                    <a:lnTo>
                      <a:pt x="73" y="259"/>
                    </a:lnTo>
                    <a:lnTo>
                      <a:pt x="73" y="262"/>
                    </a:lnTo>
                    <a:lnTo>
                      <a:pt x="71" y="266"/>
                    </a:lnTo>
                    <a:lnTo>
                      <a:pt x="68" y="270"/>
                    </a:lnTo>
                    <a:lnTo>
                      <a:pt x="64" y="275"/>
                    </a:lnTo>
                    <a:lnTo>
                      <a:pt x="61" y="280"/>
                    </a:lnTo>
                    <a:lnTo>
                      <a:pt x="60" y="283"/>
                    </a:lnTo>
                    <a:lnTo>
                      <a:pt x="61" y="286"/>
                    </a:lnTo>
                    <a:lnTo>
                      <a:pt x="63" y="290"/>
                    </a:lnTo>
                    <a:lnTo>
                      <a:pt x="66" y="295"/>
                    </a:lnTo>
                    <a:lnTo>
                      <a:pt x="73" y="302"/>
                    </a:lnTo>
                    <a:lnTo>
                      <a:pt x="81" y="309"/>
                    </a:lnTo>
                    <a:lnTo>
                      <a:pt x="83" y="315"/>
                    </a:lnTo>
                    <a:lnTo>
                      <a:pt x="83" y="318"/>
                    </a:lnTo>
                    <a:lnTo>
                      <a:pt x="83" y="320"/>
                    </a:lnTo>
                    <a:lnTo>
                      <a:pt x="78" y="325"/>
                    </a:lnTo>
                    <a:lnTo>
                      <a:pt x="74" y="328"/>
                    </a:lnTo>
                    <a:lnTo>
                      <a:pt x="63" y="329"/>
                    </a:lnTo>
                    <a:lnTo>
                      <a:pt x="66" y="332"/>
                    </a:lnTo>
                    <a:lnTo>
                      <a:pt x="70" y="335"/>
                    </a:lnTo>
                    <a:lnTo>
                      <a:pt x="77" y="338"/>
                    </a:lnTo>
                    <a:lnTo>
                      <a:pt x="84" y="338"/>
                    </a:lnTo>
                    <a:lnTo>
                      <a:pt x="91" y="338"/>
                    </a:lnTo>
                    <a:lnTo>
                      <a:pt x="98" y="335"/>
                    </a:lnTo>
                    <a:lnTo>
                      <a:pt x="107" y="332"/>
                    </a:lnTo>
                    <a:lnTo>
                      <a:pt x="113" y="328"/>
                    </a:lnTo>
                    <a:lnTo>
                      <a:pt x="121" y="322"/>
                    </a:lnTo>
                    <a:lnTo>
                      <a:pt x="128" y="318"/>
                    </a:lnTo>
                    <a:lnTo>
                      <a:pt x="133" y="315"/>
                    </a:lnTo>
                    <a:lnTo>
                      <a:pt x="134" y="312"/>
                    </a:lnTo>
                    <a:lnTo>
                      <a:pt x="133" y="310"/>
                    </a:lnTo>
                    <a:lnTo>
                      <a:pt x="131" y="305"/>
                    </a:lnTo>
                    <a:lnTo>
                      <a:pt x="131" y="303"/>
                    </a:lnTo>
                    <a:lnTo>
                      <a:pt x="133" y="300"/>
                    </a:lnTo>
                    <a:lnTo>
                      <a:pt x="134" y="298"/>
                    </a:lnTo>
                    <a:lnTo>
                      <a:pt x="124" y="292"/>
                    </a:lnTo>
                    <a:lnTo>
                      <a:pt x="130" y="287"/>
                    </a:lnTo>
                    <a:lnTo>
                      <a:pt x="136" y="285"/>
                    </a:lnTo>
                    <a:lnTo>
                      <a:pt x="143" y="280"/>
                    </a:lnTo>
                    <a:lnTo>
                      <a:pt x="150" y="276"/>
                    </a:lnTo>
                    <a:lnTo>
                      <a:pt x="156" y="272"/>
                    </a:lnTo>
                    <a:lnTo>
                      <a:pt x="163" y="270"/>
                    </a:lnTo>
                    <a:lnTo>
                      <a:pt x="170" y="270"/>
                    </a:lnTo>
                    <a:lnTo>
                      <a:pt x="176" y="269"/>
                    </a:lnTo>
                    <a:lnTo>
                      <a:pt x="191" y="267"/>
                    </a:lnTo>
                    <a:lnTo>
                      <a:pt x="197" y="265"/>
                    </a:lnTo>
                    <a:lnTo>
                      <a:pt x="198" y="263"/>
                    </a:lnTo>
                    <a:lnTo>
                      <a:pt x="197" y="260"/>
                    </a:lnTo>
                    <a:lnTo>
                      <a:pt x="196" y="259"/>
                    </a:lnTo>
                    <a:lnTo>
                      <a:pt x="193" y="257"/>
                    </a:lnTo>
                    <a:lnTo>
                      <a:pt x="190" y="256"/>
                    </a:lnTo>
                    <a:lnTo>
                      <a:pt x="187" y="253"/>
                    </a:lnTo>
                    <a:lnTo>
                      <a:pt x="184" y="247"/>
                    </a:lnTo>
                    <a:lnTo>
                      <a:pt x="184" y="240"/>
                    </a:lnTo>
                    <a:lnTo>
                      <a:pt x="187" y="235"/>
                    </a:lnTo>
                    <a:lnTo>
                      <a:pt x="190" y="230"/>
                    </a:lnTo>
                    <a:lnTo>
                      <a:pt x="197" y="219"/>
                    </a:lnTo>
                    <a:lnTo>
                      <a:pt x="203" y="207"/>
                    </a:lnTo>
                    <a:lnTo>
                      <a:pt x="204" y="200"/>
                    </a:lnTo>
                    <a:lnTo>
                      <a:pt x="208" y="196"/>
                    </a:lnTo>
                    <a:lnTo>
                      <a:pt x="213" y="193"/>
                    </a:lnTo>
                    <a:lnTo>
                      <a:pt x="218" y="192"/>
                    </a:lnTo>
                    <a:lnTo>
                      <a:pt x="224" y="192"/>
                    </a:lnTo>
                    <a:lnTo>
                      <a:pt x="230" y="193"/>
                    </a:lnTo>
                    <a:lnTo>
                      <a:pt x="234" y="196"/>
                    </a:lnTo>
                    <a:lnTo>
                      <a:pt x="238" y="199"/>
                    </a:lnTo>
                    <a:lnTo>
                      <a:pt x="244" y="200"/>
                    </a:lnTo>
                    <a:lnTo>
                      <a:pt x="251" y="200"/>
                    </a:lnTo>
                    <a:lnTo>
                      <a:pt x="251" y="197"/>
                    </a:lnTo>
                    <a:lnTo>
                      <a:pt x="250" y="195"/>
                    </a:lnTo>
                    <a:lnTo>
                      <a:pt x="248" y="190"/>
                    </a:lnTo>
                    <a:lnTo>
                      <a:pt x="247" y="187"/>
                    </a:lnTo>
                    <a:lnTo>
                      <a:pt x="248" y="183"/>
                    </a:lnTo>
                    <a:lnTo>
                      <a:pt x="250" y="180"/>
                    </a:lnTo>
                    <a:lnTo>
                      <a:pt x="253" y="174"/>
                    </a:lnTo>
                    <a:lnTo>
                      <a:pt x="254" y="169"/>
                    </a:lnTo>
                    <a:lnTo>
                      <a:pt x="254" y="163"/>
                    </a:lnTo>
                    <a:lnTo>
                      <a:pt x="251" y="153"/>
                    </a:lnTo>
                    <a:lnTo>
                      <a:pt x="247" y="146"/>
                    </a:lnTo>
                    <a:lnTo>
                      <a:pt x="247" y="142"/>
                    </a:lnTo>
                    <a:lnTo>
                      <a:pt x="247" y="139"/>
                    </a:lnTo>
                    <a:lnTo>
                      <a:pt x="247" y="132"/>
                    </a:lnTo>
                    <a:lnTo>
                      <a:pt x="244" y="124"/>
                    </a:lnTo>
                    <a:lnTo>
                      <a:pt x="241" y="119"/>
                    </a:lnTo>
                    <a:lnTo>
                      <a:pt x="241" y="112"/>
                    </a:lnTo>
                    <a:lnTo>
                      <a:pt x="241" y="106"/>
                    </a:lnTo>
                    <a:lnTo>
                      <a:pt x="243" y="100"/>
                    </a:lnTo>
                    <a:lnTo>
                      <a:pt x="246" y="94"/>
                    </a:lnTo>
                    <a:lnTo>
                      <a:pt x="250" y="87"/>
                    </a:lnTo>
                    <a:lnTo>
                      <a:pt x="253" y="80"/>
                    </a:lnTo>
                    <a:lnTo>
                      <a:pt x="254" y="76"/>
                    </a:lnTo>
                    <a:lnTo>
                      <a:pt x="254" y="71"/>
                    </a:lnTo>
                    <a:lnTo>
                      <a:pt x="254" y="67"/>
                    </a:lnTo>
                    <a:lnTo>
                      <a:pt x="256" y="63"/>
                    </a:lnTo>
                    <a:lnTo>
                      <a:pt x="259" y="57"/>
                    </a:lnTo>
                    <a:lnTo>
                      <a:pt x="263" y="51"/>
                    </a:lnTo>
                    <a:lnTo>
                      <a:pt x="271" y="40"/>
                    </a:lnTo>
                    <a:lnTo>
                      <a:pt x="276" y="34"/>
                    </a:lnTo>
                    <a:lnTo>
                      <a:pt x="277" y="29"/>
                    </a:lnTo>
                    <a:lnTo>
                      <a:pt x="279" y="21"/>
                    </a:lnTo>
                    <a:lnTo>
                      <a:pt x="279" y="14"/>
                    </a:lnTo>
                    <a:lnTo>
                      <a:pt x="277" y="9"/>
                    </a:lnTo>
                    <a:lnTo>
                      <a:pt x="274" y="3"/>
                    </a:lnTo>
                    <a:lnTo>
                      <a:pt x="273" y="0"/>
                    </a:lnTo>
                    <a:lnTo>
                      <a:pt x="270" y="3"/>
                    </a:lnTo>
                    <a:lnTo>
                      <a:pt x="269" y="7"/>
                    </a:lnTo>
                    <a:lnTo>
                      <a:pt x="264" y="13"/>
                    </a:lnTo>
                    <a:lnTo>
                      <a:pt x="260" y="17"/>
                    </a:lnTo>
                    <a:lnTo>
                      <a:pt x="254" y="20"/>
                    </a:lnTo>
                    <a:lnTo>
                      <a:pt x="248" y="21"/>
                    </a:lnTo>
                    <a:lnTo>
                      <a:pt x="243" y="21"/>
                    </a:lnTo>
                    <a:close/>
                  </a:path>
                </a:pathLst>
              </a:custGeom>
              <a:solidFill>
                <a:schemeClr val="bg1">
                  <a:lumMod val="85000"/>
                </a:schemeClr>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55" name="Freeform 52">
                <a:extLst>
                  <a:ext uri="{FF2B5EF4-FFF2-40B4-BE49-F238E27FC236}">
                    <a16:creationId xmlns:a16="http://schemas.microsoft.com/office/drawing/2014/main" id="{79DF858D-F191-29CB-6366-2870CE093A5C}"/>
                  </a:ext>
                </a:extLst>
              </p:cNvPr>
              <p:cNvSpPr>
                <a:spLocks noChangeAspect="1"/>
              </p:cNvSpPr>
              <p:nvPr/>
            </p:nvSpPr>
            <p:spPr bwMode="auto">
              <a:xfrm>
                <a:off x="2662100" y="3818814"/>
                <a:ext cx="1038245" cy="951591"/>
              </a:xfrm>
              <a:custGeom>
                <a:avLst/>
                <a:gdLst>
                  <a:gd name="T0" fmla="*/ 2147483647 w 583"/>
                  <a:gd name="T1" fmla="*/ 2147483647 h 436"/>
                  <a:gd name="T2" fmla="*/ 2147483647 w 583"/>
                  <a:gd name="T3" fmla="*/ 2147483647 h 436"/>
                  <a:gd name="T4" fmla="*/ 2147483647 w 583"/>
                  <a:gd name="T5" fmla="*/ 2147483647 h 436"/>
                  <a:gd name="T6" fmla="*/ 2147483647 w 583"/>
                  <a:gd name="T7" fmla="*/ 2147483647 h 436"/>
                  <a:gd name="T8" fmla="*/ 2147483647 w 583"/>
                  <a:gd name="T9" fmla="*/ 2147483647 h 436"/>
                  <a:gd name="T10" fmla="*/ 2147483647 w 583"/>
                  <a:gd name="T11" fmla="*/ 2147483647 h 436"/>
                  <a:gd name="T12" fmla="*/ 2147483647 w 583"/>
                  <a:gd name="T13" fmla="*/ 2147483647 h 436"/>
                  <a:gd name="T14" fmla="*/ 2147483647 w 583"/>
                  <a:gd name="T15" fmla="*/ 2147483647 h 436"/>
                  <a:gd name="T16" fmla="*/ 2147483647 w 583"/>
                  <a:gd name="T17" fmla="*/ 2147483647 h 436"/>
                  <a:gd name="T18" fmla="*/ 2147483647 w 583"/>
                  <a:gd name="T19" fmla="*/ 2147483647 h 436"/>
                  <a:gd name="T20" fmla="*/ 2147483647 w 583"/>
                  <a:gd name="T21" fmla="*/ 2147483647 h 436"/>
                  <a:gd name="T22" fmla="*/ 2147483647 w 583"/>
                  <a:gd name="T23" fmla="*/ 2147483647 h 436"/>
                  <a:gd name="T24" fmla="*/ 2147483647 w 583"/>
                  <a:gd name="T25" fmla="*/ 2147483647 h 436"/>
                  <a:gd name="T26" fmla="*/ 2147483647 w 583"/>
                  <a:gd name="T27" fmla="*/ 2147483647 h 436"/>
                  <a:gd name="T28" fmla="*/ 2147483647 w 583"/>
                  <a:gd name="T29" fmla="*/ 0 h 436"/>
                  <a:gd name="T30" fmla="*/ 2147483647 w 583"/>
                  <a:gd name="T31" fmla="*/ 0 h 436"/>
                  <a:gd name="T32" fmla="*/ 2147483647 w 583"/>
                  <a:gd name="T33" fmla="*/ 2147483647 h 436"/>
                  <a:gd name="T34" fmla="*/ 2147483647 w 583"/>
                  <a:gd name="T35" fmla="*/ 2147483647 h 436"/>
                  <a:gd name="T36" fmla="*/ 2147483647 w 583"/>
                  <a:gd name="T37" fmla="*/ 2147483647 h 436"/>
                  <a:gd name="T38" fmla="*/ 2147483647 w 583"/>
                  <a:gd name="T39" fmla="*/ 2147483647 h 436"/>
                  <a:gd name="T40" fmla="*/ 2147483647 w 583"/>
                  <a:gd name="T41" fmla="*/ 2147483647 h 436"/>
                  <a:gd name="T42" fmla="*/ 2147483647 w 583"/>
                  <a:gd name="T43" fmla="*/ 2147483647 h 436"/>
                  <a:gd name="T44" fmla="*/ 2147483647 w 583"/>
                  <a:gd name="T45" fmla="*/ 2147483647 h 436"/>
                  <a:gd name="T46" fmla="*/ 2147483647 w 583"/>
                  <a:gd name="T47" fmla="*/ 2147483647 h 436"/>
                  <a:gd name="T48" fmla="*/ 2147483647 w 583"/>
                  <a:gd name="T49" fmla="*/ 2147483647 h 436"/>
                  <a:gd name="T50" fmla="*/ 2147483647 w 583"/>
                  <a:gd name="T51" fmla="*/ 2147483647 h 436"/>
                  <a:gd name="T52" fmla="*/ 2147483647 w 583"/>
                  <a:gd name="T53" fmla="*/ 2147483647 h 436"/>
                  <a:gd name="T54" fmla="*/ 2147483647 w 583"/>
                  <a:gd name="T55" fmla="*/ 2147483647 h 436"/>
                  <a:gd name="T56" fmla="*/ 2147483647 w 583"/>
                  <a:gd name="T57" fmla="*/ 2147483647 h 436"/>
                  <a:gd name="T58" fmla="*/ 0 w 583"/>
                  <a:gd name="T59" fmla="*/ 2147483647 h 436"/>
                  <a:gd name="T60" fmla="*/ 2147483647 w 583"/>
                  <a:gd name="T61" fmla="*/ 2147483647 h 436"/>
                  <a:gd name="T62" fmla="*/ 2147483647 w 583"/>
                  <a:gd name="T63" fmla="*/ 2147483647 h 436"/>
                  <a:gd name="T64" fmla="*/ 2147483647 w 583"/>
                  <a:gd name="T65" fmla="*/ 2147483647 h 436"/>
                  <a:gd name="T66" fmla="*/ 2147483647 w 583"/>
                  <a:gd name="T67" fmla="*/ 2147483647 h 436"/>
                  <a:gd name="T68" fmla="*/ 2147483647 w 583"/>
                  <a:gd name="T69" fmla="*/ 2147483647 h 436"/>
                  <a:gd name="T70" fmla="*/ 2147483647 w 583"/>
                  <a:gd name="T71" fmla="*/ 2147483647 h 436"/>
                  <a:gd name="T72" fmla="*/ 2147483647 w 583"/>
                  <a:gd name="T73" fmla="*/ 2147483647 h 436"/>
                  <a:gd name="T74" fmla="*/ 2147483647 w 583"/>
                  <a:gd name="T75" fmla="*/ 2147483647 h 436"/>
                  <a:gd name="T76" fmla="*/ 2147483647 w 583"/>
                  <a:gd name="T77" fmla="*/ 2147483647 h 436"/>
                  <a:gd name="T78" fmla="*/ 2147483647 w 583"/>
                  <a:gd name="T79" fmla="*/ 2147483647 h 436"/>
                  <a:gd name="T80" fmla="*/ 2147483647 w 583"/>
                  <a:gd name="T81" fmla="*/ 2147483647 h 436"/>
                  <a:gd name="T82" fmla="*/ 2147483647 w 583"/>
                  <a:gd name="T83" fmla="*/ 2147483647 h 436"/>
                  <a:gd name="T84" fmla="*/ 2147483647 w 583"/>
                  <a:gd name="T85" fmla="*/ 2147483647 h 436"/>
                  <a:gd name="T86" fmla="*/ 2147483647 w 583"/>
                  <a:gd name="T87" fmla="*/ 2147483647 h 436"/>
                  <a:gd name="T88" fmla="*/ 2147483647 w 583"/>
                  <a:gd name="T89" fmla="*/ 2147483647 h 436"/>
                  <a:gd name="T90" fmla="*/ 2147483647 w 583"/>
                  <a:gd name="T91" fmla="*/ 2147483647 h 436"/>
                  <a:gd name="T92" fmla="*/ 2147483647 w 583"/>
                  <a:gd name="T93" fmla="*/ 2147483647 h 436"/>
                  <a:gd name="T94" fmla="*/ 2147483647 w 583"/>
                  <a:gd name="T95" fmla="*/ 2147483647 h 436"/>
                  <a:gd name="T96" fmla="*/ 2147483647 w 583"/>
                  <a:gd name="T97" fmla="*/ 2147483647 h 436"/>
                  <a:gd name="T98" fmla="*/ 2147483647 w 583"/>
                  <a:gd name="T99" fmla="*/ 2147483647 h 436"/>
                  <a:gd name="T100" fmla="*/ 2147483647 w 583"/>
                  <a:gd name="T101" fmla="*/ 2147483647 h 436"/>
                  <a:gd name="T102" fmla="*/ 2147483647 w 583"/>
                  <a:gd name="T103" fmla="*/ 2147483647 h 436"/>
                  <a:gd name="T104" fmla="*/ 2147483647 w 583"/>
                  <a:gd name="T105" fmla="*/ 2147483647 h 436"/>
                  <a:gd name="T106" fmla="*/ 2147483647 w 583"/>
                  <a:gd name="T107" fmla="*/ 2147483647 h 436"/>
                  <a:gd name="T108" fmla="*/ 2147483647 w 583"/>
                  <a:gd name="T109" fmla="*/ 2147483647 h 436"/>
                  <a:gd name="T110" fmla="*/ 2147483647 w 583"/>
                  <a:gd name="T111" fmla="*/ 2147483647 h 436"/>
                  <a:gd name="T112" fmla="*/ 2147483647 w 583"/>
                  <a:gd name="T113" fmla="*/ 2147483647 h 436"/>
                  <a:gd name="T114" fmla="*/ 2147483647 w 583"/>
                  <a:gd name="T115" fmla="*/ 2147483647 h 436"/>
                  <a:gd name="T116" fmla="*/ 2147483647 w 583"/>
                  <a:gd name="T117" fmla="*/ 2147483647 h 436"/>
                  <a:gd name="T118" fmla="*/ 2147483647 w 583"/>
                  <a:gd name="T119" fmla="*/ 2147483647 h 4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83"/>
                  <a:gd name="T181" fmla="*/ 0 h 436"/>
                  <a:gd name="T182" fmla="*/ 583 w 583"/>
                  <a:gd name="T183" fmla="*/ 436 h 4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83" h="436">
                    <a:moveTo>
                      <a:pt x="557" y="21"/>
                    </a:moveTo>
                    <a:lnTo>
                      <a:pt x="557" y="21"/>
                    </a:lnTo>
                    <a:lnTo>
                      <a:pt x="554" y="24"/>
                    </a:lnTo>
                    <a:lnTo>
                      <a:pt x="550" y="27"/>
                    </a:lnTo>
                    <a:lnTo>
                      <a:pt x="544" y="27"/>
                    </a:lnTo>
                    <a:lnTo>
                      <a:pt x="540" y="29"/>
                    </a:lnTo>
                    <a:lnTo>
                      <a:pt x="531" y="31"/>
                    </a:lnTo>
                    <a:lnTo>
                      <a:pt x="523" y="37"/>
                    </a:lnTo>
                    <a:lnTo>
                      <a:pt x="521" y="41"/>
                    </a:lnTo>
                    <a:lnTo>
                      <a:pt x="520" y="43"/>
                    </a:lnTo>
                    <a:lnTo>
                      <a:pt x="517" y="44"/>
                    </a:lnTo>
                    <a:lnTo>
                      <a:pt x="516" y="44"/>
                    </a:lnTo>
                    <a:lnTo>
                      <a:pt x="514" y="43"/>
                    </a:lnTo>
                    <a:lnTo>
                      <a:pt x="513" y="41"/>
                    </a:lnTo>
                    <a:lnTo>
                      <a:pt x="510" y="40"/>
                    </a:lnTo>
                    <a:lnTo>
                      <a:pt x="504" y="40"/>
                    </a:lnTo>
                    <a:lnTo>
                      <a:pt x="500" y="39"/>
                    </a:lnTo>
                    <a:lnTo>
                      <a:pt x="496" y="36"/>
                    </a:lnTo>
                    <a:lnTo>
                      <a:pt x="493" y="31"/>
                    </a:lnTo>
                    <a:lnTo>
                      <a:pt x="489" y="29"/>
                    </a:lnTo>
                    <a:lnTo>
                      <a:pt x="484" y="29"/>
                    </a:lnTo>
                    <a:lnTo>
                      <a:pt x="481" y="30"/>
                    </a:lnTo>
                    <a:lnTo>
                      <a:pt x="477" y="33"/>
                    </a:lnTo>
                    <a:lnTo>
                      <a:pt x="473" y="36"/>
                    </a:lnTo>
                    <a:lnTo>
                      <a:pt x="470" y="40"/>
                    </a:lnTo>
                    <a:lnTo>
                      <a:pt x="463" y="47"/>
                    </a:lnTo>
                    <a:lnTo>
                      <a:pt x="459" y="50"/>
                    </a:lnTo>
                    <a:lnTo>
                      <a:pt x="454" y="53"/>
                    </a:lnTo>
                    <a:lnTo>
                      <a:pt x="446" y="57"/>
                    </a:lnTo>
                    <a:lnTo>
                      <a:pt x="441" y="60"/>
                    </a:lnTo>
                    <a:lnTo>
                      <a:pt x="437" y="64"/>
                    </a:lnTo>
                    <a:lnTo>
                      <a:pt x="430" y="73"/>
                    </a:lnTo>
                    <a:lnTo>
                      <a:pt x="421" y="79"/>
                    </a:lnTo>
                    <a:lnTo>
                      <a:pt x="416" y="80"/>
                    </a:lnTo>
                    <a:lnTo>
                      <a:pt x="411" y="82"/>
                    </a:lnTo>
                    <a:lnTo>
                      <a:pt x="409" y="80"/>
                    </a:lnTo>
                    <a:lnTo>
                      <a:pt x="407" y="77"/>
                    </a:lnTo>
                    <a:lnTo>
                      <a:pt x="406" y="73"/>
                    </a:lnTo>
                    <a:lnTo>
                      <a:pt x="404" y="71"/>
                    </a:lnTo>
                    <a:lnTo>
                      <a:pt x="403" y="70"/>
                    </a:lnTo>
                    <a:lnTo>
                      <a:pt x="400" y="70"/>
                    </a:lnTo>
                    <a:lnTo>
                      <a:pt x="397" y="71"/>
                    </a:lnTo>
                    <a:lnTo>
                      <a:pt x="391" y="79"/>
                    </a:lnTo>
                    <a:lnTo>
                      <a:pt x="387" y="87"/>
                    </a:lnTo>
                    <a:lnTo>
                      <a:pt x="384" y="97"/>
                    </a:lnTo>
                    <a:lnTo>
                      <a:pt x="383" y="100"/>
                    </a:lnTo>
                    <a:lnTo>
                      <a:pt x="379" y="104"/>
                    </a:lnTo>
                    <a:lnTo>
                      <a:pt x="371" y="110"/>
                    </a:lnTo>
                    <a:lnTo>
                      <a:pt x="369" y="113"/>
                    </a:lnTo>
                    <a:lnTo>
                      <a:pt x="364" y="114"/>
                    </a:lnTo>
                    <a:lnTo>
                      <a:pt x="359" y="116"/>
                    </a:lnTo>
                    <a:lnTo>
                      <a:pt x="354" y="114"/>
                    </a:lnTo>
                    <a:lnTo>
                      <a:pt x="349" y="114"/>
                    </a:lnTo>
                    <a:lnTo>
                      <a:pt x="343" y="114"/>
                    </a:lnTo>
                    <a:lnTo>
                      <a:pt x="336" y="117"/>
                    </a:lnTo>
                    <a:lnTo>
                      <a:pt x="329" y="120"/>
                    </a:lnTo>
                    <a:lnTo>
                      <a:pt x="324" y="122"/>
                    </a:lnTo>
                    <a:lnTo>
                      <a:pt x="321" y="122"/>
                    </a:lnTo>
                    <a:lnTo>
                      <a:pt x="319" y="120"/>
                    </a:lnTo>
                    <a:lnTo>
                      <a:pt x="314" y="117"/>
                    </a:lnTo>
                    <a:lnTo>
                      <a:pt x="306" y="110"/>
                    </a:lnTo>
                    <a:lnTo>
                      <a:pt x="299" y="102"/>
                    </a:lnTo>
                    <a:lnTo>
                      <a:pt x="291" y="90"/>
                    </a:lnTo>
                    <a:lnTo>
                      <a:pt x="286" y="86"/>
                    </a:lnTo>
                    <a:lnTo>
                      <a:pt x="281" y="82"/>
                    </a:lnTo>
                    <a:lnTo>
                      <a:pt x="277" y="79"/>
                    </a:lnTo>
                    <a:lnTo>
                      <a:pt x="271" y="77"/>
                    </a:lnTo>
                    <a:lnTo>
                      <a:pt x="260" y="73"/>
                    </a:lnTo>
                    <a:lnTo>
                      <a:pt x="249" y="69"/>
                    </a:lnTo>
                    <a:lnTo>
                      <a:pt x="244" y="64"/>
                    </a:lnTo>
                    <a:lnTo>
                      <a:pt x="240" y="60"/>
                    </a:lnTo>
                    <a:lnTo>
                      <a:pt x="239" y="56"/>
                    </a:lnTo>
                    <a:lnTo>
                      <a:pt x="237" y="50"/>
                    </a:lnTo>
                    <a:lnTo>
                      <a:pt x="237" y="37"/>
                    </a:lnTo>
                    <a:lnTo>
                      <a:pt x="236" y="26"/>
                    </a:lnTo>
                    <a:lnTo>
                      <a:pt x="234" y="21"/>
                    </a:lnTo>
                    <a:lnTo>
                      <a:pt x="233" y="16"/>
                    </a:lnTo>
                    <a:lnTo>
                      <a:pt x="228" y="13"/>
                    </a:lnTo>
                    <a:lnTo>
                      <a:pt x="224" y="11"/>
                    </a:lnTo>
                    <a:lnTo>
                      <a:pt x="220" y="11"/>
                    </a:lnTo>
                    <a:lnTo>
                      <a:pt x="214" y="13"/>
                    </a:lnTo>
                    <a:lnTo>
                      <a:pt x="206" y="17"/>
                    </a:lnTo>
                    <a:lnTo>
                      <a:pt x="198" y="23"/>
                    </a:lnTo>
                    <a:lnTo>
                      <a:pt x="194" y="19"/>
                    </a:lnTo>
                    <a:lnTo>
                      <a:pt x="191" y="17"/>
                    </a:lnTo>
                    <a:lnTo>
                      <a:pt x="187" y="19"/>
                    </a:lnTo>
                    <a:lnTo>
                      <a:pt x="183" y="19"/>
                    </a:lnTo>
                    <a:lnTo>
                      <a:pt x="180" y="16"/>
                    </a:lnTo>
                    <a:lnTo>
                      <a:pt x="177" y="13"/>
                    </a:lnTo>
                    <a:lnTo>
                      <a:pt x="174" y="9"/>
                    </a:lnTo>
                    <a:lnTo>
                      <a:pt x="171" y="6"/>
                    </a:lnTo>
                    <a:lnTo>
                      <a:pt x="163" y="1"/>
                    </a:lnTo>
                    <a:lnTo>
                      <a:pt x="158" y="0"/>
                    </a:lnTo>
                    <a:lnTo>
                      <a:pt x="154" y="0"/>
                    </a:lnTo>
                    <a:lnTo>
                      <a:pt x="148" y="1"/>
                    </a:lnTo>
                    <a:lnTo>
                      <a:pt x="146" y="3"/>
                    </a:lnTo>
                    <a:lnTo>
                      <a:pt x="140" y="3"/>
                    </a:lnTo>
                    <a:lnTo>
                      <a:pt x="136" y="1"/>
                    </a:lnTo>
                    <a:lnTo>
                      <a:pt x="130" y="0"/>
                    </a:lnTo>
                    <a:lnTo>
                      <a:pt x="127" y="0"/>
                    </a:lnTo>
                    <a:lnTo>
                      <a:pt x="127" y="1"/>
                    </a:lnTo>
                    <a:lnTo>
                      <a:pt x="126" y="6"/>
                    </a:lnTo>
                    <a:lnTo>
                      <a:pt x="126" y="11"/>
                    </a:lnTo>
                    <a:lnTo>
                      <a:pt x="124" y="20"/>
                    </a:lnTo>
                    <a:lnTo>
                      <a:pt x="118" y="29"/>
                    </a:lnTo>
                    <a:lnTo>
                      <a:pt x="116" y="33"/>
                    </a:lnTo>
                    <a:lnTo>
                      <a:pt x="113" y="36"/>
                    </a:lnTo>
                    <a:lnTo>
                      <a:pt x="104" y="39"/>
                    </a:lnTo>
                    <a:lnTo>
                      <a:pt x="97" y="40"/>
                    </a:lnTo>
                    <a:lnTo>
                      <a:pt x="87" y="41"/>
                    </a:lnTo>
                    <a:lnTo>
                      <a:pt x="87" y="46"/>
                    </a:lnTo>
                    <a:lnTo>
                      <a:pt x="88" y="49"/>
                    </a:lnTo>
                    <a:lnTo>
                      <a:pt x="94" y="51"/>
                    </a:lnTo>
                    <a:lnTo>
                      <a:pt x="97" y="53"/>
                    </a:lnTo>
                    <a:lnTo>
                      <a:pt x="97" y="54"/>
                    </a:lnTo>
                    <a:lnTo>
                      <a:pt x="97" y="57"/>
                    </a:lnTo>
                    <a:lnTo>
                      <a:pt x="96" y="60"/>
                    </a:lnTo>
                    <a:lnTo>
                      <a:pt x="91" y="64"/>
                    </a:lnTo>
                    <a:lnTo>
                      <a:pt x="86" y="67"/>
                    </a:lnTo>
                    <a:lnTo>
                      <a:pt x="80" y="70"/>
                    </a:lnTo>
                    <a:lnTo>
                      <a:pt x="76" y="73"/>
                    </a:lnTo>
                    <a:lnTo>
                      <a:pt x="67" y="82"/>
                    </a:lnTo>
                    <a:lnTo>
                      <a:pt x="61" y="89"/>
                    </a:lnTo>
                    <a:lnTo>
                      <a:pt x="60" y="90"/>
                    </a:lnTo>
                    <a:lnTo>
                      <a:pt x="60" y="100"/>
                    </a:lnTo>
                    <a:lnTo>
                      <a:pt x="61" y="109"/>
                    </a:lnTo>
                    <a:lnTo>
                      <a:pt x="64" y="113"/>
                    </a:lnTo>
                    <a:lnTo>
                      <a:pt x="68" y="116"/>
                    </a:lnTo>
                    <a:lnTo>
                      <a:pt x="71" y="120"/>
                    </a:lnTo>
                    <a:lnTo>
                      <a:pt x="73" y="123"/>
                    </a:lnTo>
                    <a:lnTo>
                      <a:pt x="73" y="126"/>
                    </a:lnTo>
                    <a:lnTo>
                      <a:pt x="71" y="132"/>
                    </a:lnTo>
                    <a:lnTo>
                      <a:pt x="68" y="133"/>
                    </a:lnTo>
                    <a:lnTo>
                      <a:pt x="64" y="136"/>
                    </a:lnTo>
                    <a:lnTo>
                      <a:pt x="60" y="139"/>
                    </a:lnTo>
                    <a:lnTo>
                      <a:pt x="57" y="143"/>
                    </a:lnTo>
                    <a:lnTo>
                      <a:pt x="56" y="147"/>
                    </a:lnTo>
                    <a:lnTo>
                      <a:pt x="54" y="157"/>
                    </a:lnTo>
                    <a:lnTo>
                      <a:pt x="54" y="167"/>
                    </a:lnTo>
                    <a:lnTo>
                      <a:pt x="53" y="172"/>
                    </a:lnTo>
                    <a:lnTo>
                      <a:pt x="50" y="177"/>
                    </a:lnTo>
                    <a:lnTo>
                      <a:pt x="46" y="180"/>
                    </a:lnTo>
                    <a:lnTo>
                      <a:pt x="46" y="183"/>
                    </a:lnTo>
                    <a:lnTo>
                      <a:pt x="44" y="186"/>
                    </a:lnTo>
                    <a:lnTo>
                      <a:pt x="46" y="189"/>
                    </a:lnTo>
                    <a:lnTo>
                      <a:pt x="48" y="190"/>
                    </a:lnTo>
                    <a:lnTo>
                      <a:pt x="50" y="192"/>
                    </a:lnTo>
                    <a:lnTo>
                      <a:pt x="51" y="195"/>
                    </a:lnTo>
                    <a:lnTo>
                      <a:pt x="53" y="197"/>
                    </a:lnTo>
                    <a:lnTo>
                      <a:pt x="51" y="200"/>
                    </a:lnTo>
                    <a:lnTo>
                      <a:pt x="51" y="205"/>
                    </a:lnTo>
                    <a:lnTo>
                      <a:pt x="53" y="207"/>
                    </a:lnTo>
                    <a:lnTo>
                      <a:pt x="54" y="207"/>
                    </a:lnTo>
                    <a:lnTo>
                      <a:pt x="56" y="207"/>
                    </a:lnTo>
                    <a:lnTo>
                      <a:pt x="57" y="210"/>
                    </a:lnTo>
                    <a:lnTo>
                      <a:pt x="60" y="215"/>
                    </a:lnTo>
                    <a:lnTo>
                      <a:pt x="58" y="219"/>
                    </a:lnTo>
                    <a:lnTo>
                      <a:pt x="58" y="223"/>
                    </a:lnTo>
                    <a:lnTo>
                      <a:pt x="58" y="227"/>
                    </a:lnTo>
                    <a:lnTo>
                      <a:pt x="60" y="232"/>
                    </a:lnTo>
                    <a:lnTo>
                      <a:pt x="60" y="236"/>
                    </a:lnTo>
                    <a:lnTo>
                      <a:pt x="60" y="239"/>
                    </a:lnTo>
                    <a:lnTo>
                      <a:pt x="56" y="242"/>
                    </a:lnTo>
                    <a:lnTo>
                      <a:pt x="47" y="247"/>
                    </a:lnTo>
                    <a:lnTo>
                      <a:pt x="43" y="247"/>
                    </a:lnTo>
                    <a:lnTo>
                      <a:pt x="38" y="249"/>
                    </a:lnTo>
                    <a:lnTo>
                      <a:pt x="28" y="249"/>
                    </a:lnTo>
                    <a:lnTo>
                      <a:pt x="24" y="250"/>
                    </a:lnTo>
                    <a:lnTo>
                      <a:pt x="20" y="255"/>
                    </a:lnTo>
                    <a:lnTo>
                      <a:pt x="11" y="260"/>
                    </a:lnTo>
                    <a:lnTo>
                      <a:pt x="8" y="265"/>
                    </a:lnTo>
                    <a:lnTo>
                      <a:pt x="7" y="267"/>
                    </a:lnTo>
                    <a:lnTo>
                      <a:pt x="7" y="270"/>
                    </a:lnTo>
                    <a:lnTo>
                      <a:pt x="16" y="270"/>
                    </a:lnTo>
                    <a:lnTo>
                      <a:pt x="26" y="270"/>
                    </a:lnTo>
                    <a:lnTo>
                      <a:pt x="34" y="273"/>
                    </a:lnTo>
                    <a:lnTo>
                      <a:pt x="37" y="276"/>
                    </a:lnTo>
                    <a:lnTo>
                      <a:pt x="38" y="279"/>
                    </a:lnTo>
                    <a:lnTo>
                      <a:pt x="38" y="283"/>
                    </a:lnTo>
                    <a:lnTo>
                      <a:pt x="37" y="286"/>
                    </a:lnTo>
                    <a:lnTo>
                      <a:pt x="33" y="292"/>
                    </a:lnTo>
                    <a:lnTo>
                      <a:pt x="27" y="296"/>
                    </a:lnTo>
                    <a:lnTo>
                      <a:pt x="21" y="298"/>
                    </a:lnTo>
                    <a:lnTo>
                      <a:pt x="14" y="299"/>
                    </a:lnTo>
                    <a:lnTo>
                      <a:pt x="7" y="300"/>
                    </a:lnTo>
                    <a:lnTo>
                      <a:pt x="3" y="302"/>
                    </a:lnTo>
                    <a:lnTo>
                      <a:pt x="1" y="303"/>
                    </a:lnTo>
                    <a:lnTo>
                      <a:pt x="0" y="306"/>
                    </a:lnTo>
                    <a:lnTo>
                      <a:pt x="0" y="310"/>
                    </a:lnTo>
                    <a:lnTo>
                      <a:pt x="1" y="313"/>
                    </a:lnTo>
                    <a:lnTo>
                      <a:pt x="4" y="315"/>
                    </a:lnTo>
                    <a:lnTo>
                      <a:pt x="7" y="316"/>
                    </a:lnTo>
                    <a:lnTo>
                      <a:pt x="10" y="319"/>
                    </a:lnTo>
                    <a:lnTo>
                      <a:pt x="11" y="322"/>
                    </a:lnTo>
                    <a:lnTo>
                      <a:pt x="11" y="325"/>
                    </a:lnTo>
                    <a:lnTo>
                      <a:pt x="11" y="329"/>
                    </a:lnTo>
                    <a:lnTo>
                      <a:pt x="11" y="333"/>
                    </a:lnTo>
                    <a:lnTo>
                      <a:pt x="16" y="333"/>
                    </a:lnTo>
                    <a:lnTo>
                      <a:pt x="18" y="336"/>
                    </a:lnTo>
                    <a:lnTo>
                      <a:pt x="20" y="338"/>
                    </a:lnTo>
                    <a:lnTo>
                      <a:pt x="21" y="340"/>
                    </a:lnTo>
                    <a:lnTo>
                      <a:pt x="21" y="348"/>
                    </a:lnTo>
                    <a:lnTo>
                      <a:pt x="20" y="356"/>
                    </a:lnTo>
                    <a:lnTo>
                      <a:pt x="20" y="362"/>
                    </a:lnTo>
                    <a:lnTo>
                      <a:pt x="21" y="363"/>
                    </a:lnTo>
                    <a:lnTo>
                      <a:pt x="23" y="363"/>
                    </a:lnTo>
                    <a:lnTo>
                      <a:pt x="27" y="360"/>
                    </a:lnTo>
                    <a:lnTo>
                      <a:pt x="33" y="358"/>
                    </a:lnTo>
                    <a:lnTo>
                      <a:pt x="37" y="356"/>
                    </a:lnTo>
                    <a:lnTo>
                      <a:pt x="43" y="359"/>
                    </a:lnTo>
                    <a:lnTo>
                      <a:pt x="47" y="362"/>
                    </a:lnTo>
                    <a:lnTo>
                      <a:pt x="51" y="365"/>
                    </a:lnTo>
                    <a:lnTo>
                      <a:pt x="57" y="365"/>
                    </a:lnTo>
                    <a:lnTo>
                      <a:pt x="61" y="365"/>
                    </a:lnTo>
                    <a:lnTo>
                      <a:pt x="71" y="360"/>
                    </a:lnTo>
                    <a:lnTo>
                      <a:pt x="80" y="356"/>
                    </a:lnTo>
                    <a:lnTo>
                      <a:pt x="84" y="353"/>
                    </a:lnTo>
                    <a:lnTo>
                      <a:pt x="90" y="353"/>
                    </a:lnTo>
                    <a:lnTo>
                      <a:pt x="91" y="355"/>
                    </a:lnTo>
                    <a:lnTo>
                      <a:pt x="94" y="356"/>
                    </a:lnTo>
                    <a:lnTo>
                      <a:pt x="97" y="360"/>
                    </a:lnTo>
                    <a:lnTo>
                      <a:pt x="101" y="363"/>
                    </a:lnTo>
                    <a:lnTo>
                      <a:pt x="107" y="366"/>
                    </a:lnTo>
                    <a:lnTo>
                      <a:pt x="117" y="372"/>
                    </a:lnTo>
                    <a:lnTo>
                      <a:pt x="124" y="381"/>
                    </a:lnTo>
                    <a:lnTo>
                      <a:pt x="127" y="383"/>
                    </a:lnTo>
                    <a:lnTo>
                      <a:pt x="131" y="386"/>
                    </a:lnTo>
                    <a:lnTo>
                      <a:pt x="136" y="389"/>
                    </a:lnTo>
                    <a:lnTo>
                      <a:pt x="138" y="392"/>
                    </a:lnTo>
                    <a:lnTo>
                      <a:pt x="138" y="395"/>
                    </a:lnTo>
                    <a:lnTo>
                      <a:pt x="140" y="398"/>
                    </a:lnTo>
                    <a:lnTo>
                      <a:pt x="137" y="402"/>
                    </a:lnTo>
                    <a:lnTo>
                      <a:pt x="134" y="408"/>
                    </a:lnTo>
                    <a:lnTo>
                      <a:pt x="130" y="411"/>
                    </a:lnTo>
                    <a:lnTo>
                      <a:pt x="121" y="419"/>
                    </a:lnTo>
                    <a:lnTo>
                      <a:pt x="114" y="428"/>
                    </a:lnTo>
                    <a:lnTo>
                      <a:pt x="116" y="429"/>
                    </a:lnTo>
                    <a:lnTo>
                      <a:pt x="117" y="431"/>
                    </a:lnTo>
                    <a:lnTo>
                      <a:pt x="118" y="432"/>
                    </a:lnTo>
                    <a:lnTo>
                      <a:pt x="120" y="435"/>
                    </a:lnTo>
                    <a:lnTo>
                      <a:pt x="123" y="436"/>
                    </a:lnTo>
                    <a:lnTo>
                      <a:pt x="128" y="435"/>
                    </a:lnTo>
                    <a:lnTo>
                      <a:pt x="133" y="433"/>
                    </a:lnTo>
                    <a:lnTo>
                      <a:pt x="138" y="431"/>
                    </a:lnTo>
                    <a:lnTo>
                      <a:pt x="140" y="426"/>
                    </a:lnTo>
                    <a:lnTo>
                      <a:pt x="143" y="422"/>
                    </a:lnTo>
                    <a:lnTo>
                      <a:pt x="146" y="419"/>
                    </a:lnTo>
                    <a:lnTo>
                      <a:pt x="150" y="418"/>
                    </a:lnTo>
                    <a:lnTo>
                      <a:pt x="154" y="416"/>
                    </a:lnTo>
                    <a:lnTo>
                      <a:pt x="161" y="415"/>
                    </a:lnTo>
                    <a:lnTo>
                      <a:pt x="181" y="413"/>
                    </a:lnTo>
                    <a:lnTo>
                      <a:pt x="191" y="411"/>
                    </a:lnTo>
                    <a:lnTo>
                      <a:pt x="200" y="406"/>
                    </a:lnTo>
                    <a:lnTo>
                      <a:pt x="206" y="403"/>
                    </a:lnTo>
                    <a:lnTo>
                      <a:pt x="211" y="402"/>
                    </a:lnTo>
                    <a:lnTo>
                      <a:pt x="223" y="403"/>
                    </a:lnTo>
                    <a:lnTo>
                      <a:pt x="228" y="403"/>
                    </a:lnTo>
                    <a:lnTo>
                      <a:pt x="234" y="402"/>
                    </a:lnTo>
                    <a:lnTo>
                      <a:pt x="240" y="399"/>
                    </a:lnTo>
                    <a:lnTo>
                      <a:pt x="244" y="395"/>
                    </a:lnTo>
                    <a:lnTo>
                      <a:pt x="249" y="389"/>
                    </a:lnTo>
                    <a:lnTo>
                      <a:pt x="250" y="385"/>
                    </a:lnTo>
                    <a:lnTo>
                      <a:pt x="253" y="382"/>
                    </a:lnTo>
                    <a:lnTo>
                      <a:pt x="251" y="378"/>
                    </a:lnTo>
                    <a:lnTo>
                      <a:pt x="249" y="373"/>
                    </a:lnTo>
                    <a:lnTo>
                      <a:pt x="244" y="368"/>
                    </a:lnTo>
                    <a:lnTo>
                      <a:pt x="243" y="365"/>
                    </a:lnTo>
                    <a:lnTo>
                      <a:pt x="240" y="362"/>
                    </a:lnTo>
                    <a:lnTo>
                      <a:pt x="240" y="355"/>
                    </a:lnTo>
                    <a:lnTo>
                      <a:pt x="239" y="348"/>
                    </a:lnTo>
                    <a:lnTo>
                      <a:pt x="240" y="342"/>
                    </a:lnTo>
                    <a:lnTo>
                      <a:pt x="243" y="336"/>
                    </a:lnTo>
                    <a:lnTo>
                      <a:pt x="243" y="332"/>
                    </a:lnTo>
                    <a:lnTo>
                      <a:pt x="243" y="329"/>
                    </a:lnTo>
                    <a:lnTo>
                      <a:pt x="243" y="325"/>
                    </a:lnTo>
                    <a:lnTo>
                      <a:pt x="244" y="322"/>
                    </a:lnTo>
                    <a:lnTo>
                      <a:pt x="249" y="318"/>
                    </a:lnTo>
                    <a:lnTo>
                      <a:pt x="250" y="316"/>
                    </a:lnTo>
                    <a:lnTo>
                      <a:pt x="250" y="313"/>
                    </a:lnTo>
                    <a:lnTo>
                      <a:pt x="249" y="310"/>
                    </a:lnTo>
                    <a:lnTo>
                      <a:pt x="246" y="309"/>
                    </a:lnTo>
                    <a:lnTo>
                      <a:pt x="244" y="306"/>
                    </a:lnTo>
                    <a:lnTo>
                      <a:pt x="243" y="305"/>
                    </a:lnTo>
                    <a:lnTo>
                      <a:pt x="241" y="298"/>
                    </a:lnTo>
                    <a:lnTo>
                      <a:pt x="241" y="290"/>
                    </a:lnTo>
                    <a:lnTo>
                      <a:pt x="241" y="286"/>
                    </a:lnTo>
                    <a:lnTo>
                      <a:pt x="243" y="285"/>
                    </a:lnTo>
                    <a:lnTo>
                      <a:pt x="246" y="282"/>
                    </a:lnTo>
                    <a:lnTo>
                      <a:pt x="249" y="279"/>
                    </a:lnTo>
                    <a:lnTo>
                      <a:pt x="249" y="276"/>
                    </a:lnTo>
                    <a:lnTo>
                      <a:pt x="249" y="273"/>
                    </a:lnTo>
                    <a:lnTo>
                      <a:pt x="247" y="270"/>
                    </a:lnTo>
                    <a:lnTo>
                      <a:pt x="246" y="266"/>
                    </a:lnTo>
                    <a:lnTo>
                      <a:pt x="246" y="263"/>
                    </a:lnTo>
                    <a:lnTo>
                      <a:pt x="249" y="260"/>
                    </a:lnTo>
                    <a:lnTo>
                      <a:pt x="254" y="255"/>
                    </a:lnTo>
                    <a:lnTo>
                      <a:pt x="260" y="249"/>
                    </a:lnTo>
                    <a:lnTo>
                      <a:pt x="266" y="246"/>
                    </a:lnTo>
                    <a:lnTo>
                      <a:pt x="277" y="237"/>
                    </a:lnTo>
                    <a:lnTo>
                      <a:pt x="280" y="235"/>
                    </a:lnTo>
                    <a:lnTo>
                      <a:pt x="286" y="233"/>
                    </a:lnTo>
                    <a:lnTo>
                      <a:pt x="290" y="233"/>
                    </a:lnTo>
                    <a:lnTo>
                      <a:pt x="294" y="233"/>
                    </a:lnTo>
                    <a:lnTo>
                      <a:pt x="303" y="237"/>
                    </a:lnTo>
                    <a:lnTo>
                      <a:pt x="307" y="237"/>
                    </a:lnTo>
                    <a:lnTo>
                      <a:pt x="310" y="237"/>
                    </a:lnTo>
                    <a:lnTo>
                      <a:pt x="311" y="236"/>
                    </a:lnTo>
                    <a:lnTo>
                      <a:pt x="314" y="233"/>
                    </a:lnTo>
                    <a:lnTo>
                      <a:pt x="314" y="230"/>
                    </a:lnTo>
                    <a:lnTo>
                      <a:pt x="316" y="227"/>
                    </a:lnTo>
                    <a:lnTo>
                      <a:pt x="316" y="225"/>
                    </a:lnTo>
                    <a:lnTo>
                      <a:pt x="319" y="222"/>
                    </a:lnTo>
                    <a:lnTo>
                      <a:pt x="321" y="220"/>
                    </a:lnTo>
                    <a:lnTo>
                      <a:pt x="327" y="217"/>
                    </a:lnTo>
                    <a:lnTo>
                      <a:pt x="339" y="210"/>
                    </a:lnTo>
                    <a:lnTo>
                      <a:pt x="346" y="207"/>
                    </a:lnTo>
                    <a:lnTo>
                      <a:pt x="353" y="207"/>
                    </a:lnTo>
                    <a:lnTo>
                      <a:pt x="367" y="206"/>
                    </a:lnTo>
                    <a:lnTo>
                      <a:pt x="374" y="207"/>
                    </a:lnTo>
                    <a:lnTo>
                      <a:pt x="379" y="206"/>
                    </a:lnTo>
                    <a:lnTo>
                      <a:pt x="380" y="205"/>
                    </a:lnTo>
                    <a:lnTo>
                      <a:pt x="381" y="203"/>
                    </a:lnTo>
                    <a:lnTo>
                      <a:pt x="381" y="202"/>
                    </a:lnTo>
                    <a:lnTo>
                      <a:pt x="379" y="200"/>
                    </a:lnTo>
                    <a:lnTo>
                      <a:pt x="373" y="199"/>
                    </a:lnTo>
                    <a:lnTo>
                      <a:pt x="370" y="196"/>
                    </a:lnTo>
                    <a:lnTo>
                      <a:pt x="367" y="193"/>
                    </a:lnTo>
                    <a:lnTo>
                      <a:pt x="367" y="190"/>
                    </a:lnTo>
                    <a:lnTo>
                      <a:pt x="367" y="187"/>
                    </a:lnTo>
                    <a:lnTo>
                      <a:pt x="370" y="185"/>
                    </a:lnTo>
                    <a:lnTo>
                      <a:pt x="374" y="183"/>
                    </a:lnTo>
                    <a:lnTo>
                      <a:pt x="383" y="183"/>
                    </a:lnTo>
                    <a:lnTo>
                      <a:pt x="390" y="186"/>
                    </a:lnTo>
                    <a:lnTo>
                      <a:pt x="393" y="186"/>
                    </a:lnTo>
                    <a:lnTo>
                      <a:pt x="397" y="186"/>
                    </a:lnTo>
                    <a:lnTo>
                      <a:pt x="401" y="185"/>
                    </a:lnTo>
                    <a:lnTo>
                      <a:pt x="401" y="183"/>
                    </a:lnTo>
                    <a:lnTo>
                      <a:pt x="401" y="180"/>
                    </a:lnTo>
                    <a:lnTo>
                      <a:pt x="403" y="177"/>
                    </a:lnTo>
                    <a:lnTo>
                      <a:pt x="406" y="170"/>
                    </a:lnTo>
                    <a:lnTo>
                      <a:pt x="410" y="163"/>
                    </a:lnTo>
                    <a:lnTo>
                      <a:pt x="416" y="157"/>
                    </a:lnTo>
                    <a:lnTo>
                      <a:pt x="420" y="152"/>
                    </a:lnTo>
                    <a:lnTo>
                      <a:pt x="434" y="143"/>
                    </a:lnTo>
                    <a:lnTo>
                      <a:pt x="449" y="134"/>
                    </a:lnTo>
                    <a:lnTo>
                      <a:pt x="461" y="127"/>
                    </a:lnTo>
                    <a:lnTo>
                      <a:pt x="466" y="124"/>
                    </a:lnTo>
                    <a:lnTo>
                      <a:pt x="470" y="120"/>
                    </a:lnTo>
                    <a:lnTo>
                      <a:pt x="476" y="110"/>
                    </a:lnTo>
                    <a:lnTo>
                      <a:pt x="479" y="107"/>
                    </a:lnTo>
                    <a:lnTo>
                      <a:pt x="481" y="103"/>
                    </a:lnTo>
                    <a:lnTo>
                      <a:pt x="491" y="97"/>
                    </a:lnTo>
                    <a:lnTo>
                      <a:pt x="510" y="89"/>
                    </a:lnTo>
                    <a:lnTo>
                      <a:pt x="520" y="84"/>
                    </a:lnTo>
                    <a:lnTo>
                      <a:pt x="530" y="79"/>
                    </a:lnTo>
                    <a:lnTo>
                      <a:pt x="539" y="71"/>
                    </a:lnTo>
                    <a:lnTo>
                      <a:pt x="547" y="63"/>
                    </a:lnTo>
                    <a:lnTo>
                      <a:pt x="550" y="57"/>
                    </a:lnTo>
                    <a:lnTo>
                      <a:pt x="553" y="50"/>
                    </a:lnTo>
                    <a:lnTo>
                      <a:pt x="557" y="39"/>
                    </a:lnTo>
                    <a:lnTo>
                      <a:pt x="560" y="31"/>
                    </a:lnTo>
                    <a:lnTo>
                      <a:pt x="567" y="27"/>
                    </a:lnTo>
                    <a:lnTo>
                      <a:pt x="574" y="23"/>
                    </a:lnTo>
                    <a:lnTo>
                      <a:pt x="582" y="20"/>
                    </a:lnTo>
                    <a:lnTo>
                      <a:pt x="583" y="20"/>
                    </a:lnTo>
                    <a:lnTo>
                      <a:pt x="576" y="16"/>
                    </a:lnTo>
                    <a:lnTo>
                      <a:pt x="570" y="14"/>
                    </a:lnTo>
                    <a:lnTo>
                      <a:pt x="566" y="16"/>
                    </a:lnTo>
                    <a:lnTo>
                      <a:pt x="562" y="17"/>
                    </a:lnTo>
                    <a:lnTo>
                      <a:pt x="557" y="21"/>
                    </a:lnTo>
                    <a:close/>
                  </a:path>
                </a:pathLst>
              </a:custGeom>
              <a:solidFill>
                <a:schemeClr val="bg1">
                  <a:lumMod val="85000"/>
                </a:schemeClr>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56" name="Freeform 53">
                <a:extLst>
                  <a:ext uri="{FF2B5EF4-FFF2-40B4-BE49-F238E27FC236}">
                    <a16:creationId xmlns:a16="http://schemas.microsoft.com/office/drawing/2014/main" id="{930EC1AF-C190-2622-F82B-FC7C11E992D6}"/>
                  </a:ext>
                </a:extLst>
              </p:cNvPr>
              <p:cNvSpPr>
                <a:spLocks noChangeAspect="1"/>
              </p:cNvSpPr>
              <p:nvPr/>
            </p:nvSpPr>
            <p:spPr bwMode="auto">
              <a:xfrm>
                <a:off x="2172140" y="3530193"/>
                <a:ext cx="1016581" cy="853003"/>
              </a:xfrm>
              <a:custGeom>
                <a:avLst/>
                <a:gdLst>
                  <a:gd name="T0" fmla="*/ 2147483647 w 571"/>
                  <a:gd name="T1" fmla="*/ 2147483647 h 392"/>
                  <a:gd name="T2" fmla="*/ 2147483647 w 571"/>
                  <a:gd name="T3" fmla="*/ 2147483647 h 392"/>
                  <a:gd name="T4" fmla="*/ 2147483647 w 571"/>
                  <a:gd name="T5" fmla="*/ 2147483647 h 392"/>
                  <a:gd name="T6" fmla="*/ 2147483647 w 571"/>
                  <a:gd name="T7" fmla="*/ 2147483647 h 392"/>
                  <a:gd name="T8" fmla="*/ 2147483647 w 571"/>
                  <a:gd name="T9" fmla="*/ 2147483647 h 392"/>
                  <a:gd name="T10" fmla="*/ 2147483647 w 571"/>
                  <a:gd name="T11" fmla="*/ 2147483647 h 392"/>
                  <a:gd name="T12" fmla="*/ 2147483647 w 571"/>
                  <a:gd name="T13" fmla="*/ 2147483647 h 392"/>
                  <a:gd name="T14" fmla="*/ 2147483647 w 571"/>
                  <a:gd name="T15" fmla="*/ 2147483647 h 392"/>
                  <a:gd name="T16" fmla="*/ 2147483647 w 571"/>
                  <a:gd name="T17" fmla="*/ 2147483647 h 392"/>
                  <a:gd name="T18" fmla="*/ 2147483647 w 571"/>
                  <a:gd name="T19" fmla="*/ 2147483647 h 392"/>
                  <a:gd name="T20" fmla="*/ 2147483647 w 571"/>
                  <a:gd name="T21" fmla="*/ 2147483647 h 392"/>
                  <a:gd name="T22" fmla="*/ 2147483647 w 571"/>
                  <a:gd name="T23" fmla="*/ 2147483647 h 392"/>
                  <a:gd name="T24" fmla="*/ 2147483647 w 571"/>
                  <a:gd name="T25" fmla="*/ 2147483647 h 392"/>
                  <a:gd name="T26" fmla="*/ 2147483647 w 571"/>
                  <a:gd name="T27" fmla="*/ 2147483647 h 392"/>
                  <a:gd name="T28" fmla="*/ 2147483647 w 571"/>
                  <a:gd name="T29" fmla="*/ 2147483647 h 392"/>
                  <a:gd name="T30" fmla="*/ 2147483647 w 571"/>
                  <a:gd name="T31" fmla="*/ 2147483647 h 392"/>
                  <a:gd name="T32" fmla="*/ 2147483647 w 571"/>
                  <a:gd name="T33" fmla="*/ 2147483647 h 392"/>
                  <a:gd name="T34" fmla="*/ 2147483647 w 571"/>
                  <a:gd name="T35" fmla="*/ 2147483647 h 392"/>
                  <a:gd name="T36" fmla="*/ 2147483647 w 571"/>
                  <a:gd name="T37" fmla="*/ 2147483647 h 392"/>
                  <a:gd name="T38" fmla="*/ 2147483647 w 571"/>
                  <a:gd name="T39" fmla="*/ 2147483647 h 392"/>
                  <a:gd name="T40" fmla="*/ 2147483647 w 571"/>
                  <a:gd name="T41" fmla="*/ 2147483647 h 392"/>
                  <a:gd name="T42" fmla="*/ 2147483647 w 571"/>
                  <a:gd name="T43" fmla="*/ 2147483647 h 392"/>
                  <a:gd name="T44" fmla="*/ 2147483647 w 571"/>
                  <a:gd name="T45" fmla="*/ 2147483647 h 392"/>
                  <a:gd name="T46" fmla="*/ 2147483647 w 571"/>
                  <a:gd name="T47" fmla="*/ 2147483647 h 392"/>
                  <a:gd name="T48" fmla="*/ 2147483647 w 571"/>
                  <a:gd name="T49" fmla="*/ 2147483647 h 392"/>
                  <a:gd name="T50" fmla="*/ 2147483647 w 571"/>
                  <a:gd name="T51" fmla="*/ 2147483647 h 392"/>
                  <a:gd name="T52" fmla="*/ 2147483647 w 571"/>
                  <a:gd name="T53" fmla="*/ 2147483647 h 392"/>
                  <a:gd name="T54" fmla="*/ 2147483647 w 571"/>
                  <a:gd name="T55" fmla="*/ 2147483647 h 392"/>
                  <a:gd name="T56" fmla="*/ 2147483647 w 571"/>
                  <a:gd name="T57" fmla="*/ 2147483647 h 392"/>
                  <a:gd name="T58" fmla="*/ 2147483647 w 571"/>
                  <a:gd name="T59" fmla="*/ 2147483647 h 392"/>
                  <a:gd name="T60" fmla="*/ 2147483647 w 571"/>
                  <a:gd name="T61" fmla="*/ 2147483647 h 392"/>
                  <a:gd name="T62" fmla="*/ 2147483647 w 571"/>
                  <a:gd name="T63" fmla="*/ 2147483647 h 392"/>
                  <a:gd name="T64" fmla="*/ 2147483647 w 571"/>
                  <a:gd name="T65" fmla="*/ 2147483647 h 392"/>
                  <a:gd name="T66" fmla="*/ 2147483647 w 571"/>
                  <a:gd name="T67" fmla="*/ 2147483647 h 392"/>
                  <a:gd name="T68" fmla="*/ 2147483647 w 571"/>
                  <a:gd name="T69" fmla="*/ 2147483647 h 392"/>
                  <a:gd name="T70" fmla="*/ 2147483647 w 571"/>
                  <a:gd name="T71" fmla="*/ 2147483647 h 392"/>
                  <a:gd name="T72" fmla="*/ 2147483647 w 571"/>
                  <a:gd name="T73" fmla="*/ 2147483647 h 392"/>
                  <a:gd name="T74" fmla="*/ 2147483647 w 571"/>
                  <a:gd name="T75" fmla="*/ 2147483647 h 392"/>
                  <a:gd name="T76" fmla="*/ 2147483647 w 571"/>
                  <a:gd name="T77" fmla="*/ 2147483647 h 392"/>
                  <a:gd name="T78" fmla="*/ 2147483647 w 571"/>
                  <a:gd name="T79" fmla="*/ 2147483647 h 392"/>
                  <a:gd name="T80" fmla="*/ 2147483647 w 571"/>
                  <a:gd name="T81" fmla="*/ 2147483647 h 392"/>
                  <a:gd name="T82" fmla="*/ 2147483647 w 571"/>
                  <a:gd name="T83" fmla="*/ 2147483647 h 392"/>
                  <a:gd name="T84" fmla="*/ 2147483647 w 571"/>
                  <a:gd name="T85" fmla="*/ 2147483647 h 392"/>
                  <a:gd name="T86" fmla="*/ 2147483647 w 571"/>
                  <a:gd name="T87" fmla="*/ 2147483647 h 392"/>
                  <a:gd name="T88" fmla="*/ 2147483647 w 571"/>
                  <a:gd name="T89" fmla="*/ 2147483647 h 392"/>
                  <a:gd name="T90" fmla="*/ 2147483647 w 571"/>
                  <a:gd name="T91" fmla="*/ 2147483647 h 392"/>
                  <a:gd name="T92" fmla="*/ 2147483647 w 571"/>
                  <a:gd name="T93" fmla="*/ 2147483647 h 392"/>
                  <a:gd name="T94" fmla="*/ 2147483647 w 571"/>
                  <a:gd name="T95" fmla="*/ 2147483647 h 392"/>
                  <a:gd name="T96" fmla="*/ 2147483647 w 571"/>
                  <a:gd name="T97" fmla="*/ 2147483647 h 392"/>
                  <a:gd name="T98" fmla="*/ 2147483647 w 571"/>
                  <a:gd name="T99" fmla="*/ 2147483647 h 392"/>
                  <a:gd name="T100" fmla="*/ 2147483647 w 571"/>
                  <a:gd name="T101" fmla="*/ 2147483647 h 392"/>
                  <a:gd name="T102" fmla="*/ 2147483647 w 571"/>
                  <a:gd name="T103" fmla="*/ 2147483647 h 392"/>
                  <a:gd name="T104" fmla="*/ 2147483647 w 571"/>
                  <a:gd name="T105" fmla="*/ 2147483647 h 392"/>
                  <a:gd name="T106" fmla="*/ 2147483647 w 571"/>
                  <a:gd name="T107" fmla="*/ 2147483647 h 392"/>
                  <a:gd name="T108" fmla="*/ 2147483647 w 571"/>
                  <a:gd name="T109" fmla="*/ 2147483647 h 392"/>
                  <a:gd name="T110" fmla="*/ 2147483647 w 571"/>
                  <a:gd name="T111" fmla="*/ 2147483647 h 3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1"/>
                  <a:gd name="T169" fmla="*/ 0 h 392"/>
                  <a:gd name="T170" fmla="*/ 571 w 571"/>
                  <a:gd name="T171" fmla="*/ 392 h 3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1" h="392">
                    <a:moveTo>
                      <a:pt x="540" y="184"/>
                    </a:moveTo>
                    <a:lnTo>
                      <a:pt x="540" y="184"/>
                    </a:lnTo>
                    <a:lnTo>
                      <a:pt x="541" y="174"/>
                    </a:lnTo>
                    <a:lnTo>
                      <a:pt x="544" y="169"/>
                    </a:lnTo>
                    <a:lnTo>
                      <a:pt x="547" y="166"/>
                    </a:lnTo>
                    <a:lnTo>
                      <a:pt x="551" y="164"/>
                    </a:lnTo>
                    <a:lnTo>
                      <a:pt x="556" y="166"/>
                    </a:lnTo>
                    <a:lnTo>
                      <a:pt x="561" y="166"/>
                    </a:lnTo>
                    <a:lnTo>
                      <a:pt x="566" y="166"/>
                    </a:lnTo>
                    <a:lnTo>
                      <a:pt x="570" y="164"/>
                    </a:lnTo>
                    <a:lnTo>
                      <a:pt x="571" y="160"/>
                    </a:lnTo>
                    <a:lnTo>
                      <a:pt x="571" y="157"/>
                    </a:lnTo>
                    <a:lnTo>
                      <a:pt x="568" y="153"/>
                    </a:lnTo>
                    <a:lnTo>
                      <a:pt x="563" y="144"/>
                    </a:lnTo>
                    <a:lnTo>
                      <a:pt x="556" y="139"/>
                    </a:lnTo>
                    <a:lnTo>
                      <a:pt x="553" y="134"/>
                    </a:lnTo>
                    <a:lnTo>
                      <a:pt x="551" y="132"/>
                    </a:lnTo>
                    <a:lnTo>
                      <a:pt x="548" y="123"/>
                    </a:lnTo>
                    <a:lnTo>
                      <a:pt x="544" y="117"/>
                    </a:lnTo>
                    <a:lnTo>
                      <a:pt x="540" y="114"/>
                    </a:lnTo>
                    <a:lnTo>
                      <a:pt x="536" y="110"/>
                    </a:lnTo>
                    <a:lnTo>
                      <a:pt x="534" y="107"/>
                    </a:lnTo>
                    <a:lnTo>
                      <a:pt x="534" y="104"/>
                    </a:lnTo>
                    <a:lnTo>
                      <a:pt x="536" y="100"/>
                    </a:lnTo>
                    <a:lnTo>
                      <a:pt x="540" y="96"/>
                    </a:lnTo>
                    <a:lnTo>
                      <a:pt x="544" y="93"/>
                    </a:lnTo>
                    <a:lnTo>
                      <a:pt x="547" y="89"/>
                    </a:lnTo>
                    <a:lnTo>
                      <a:pt x="548" y="84"/>
                    </a:lnTo>
                    <a:lnTo>
                      <a:pt x="547" y="81"/>
                    </a:lnTo>
                    <a:lnTo>
                      <a:pt x="546" y="80"/>
                    </a:lnTo>
                    <a:lnTo>
                      <a:pt x="544" y="77"/>
                    </a:lnTo>
                    <a:lnTo>
                      <a:pt x="544" y="73"/>
                    </a:lnTo>
                    <a:lnTo>
                      <a:pt x="546" y="71"/>
                    </a:lnTo>
                    <a:lnTo>
                      <a:pt x="548" y="70"/>
                    </a:lnTo>
                    <a:lnTo>
                      <a:pt x="550" y="67"/>
                    </a:lnTo>
                    <a:lnTo>
                      <a:pt x="551" y="61"/>
                    </a:lnTo>
                    <a:lnTo>
                      <a:pt x="550" y="56"/>
                    </a:lnTo>
                    <a:lnTo>
                      <a:pt x="550" y="50"/>
                    </a:lnTo>
                    <a:lnTo>
                      <a:pt x="550" y="46"/>
                    </a:lnTo>
                    <a:lnTo>
                      <a:pt x="553" y="44"/>
                    </a:lnTo>
                    <a:lnTo>
                      <a:pt x="556" y="43"/>
                    </a:lnTo>
                    <a:lnTo>
                      <a:pt x="557" y="41"/>
                    </a:lnTo>
                    <a:lnTo>
                      <a:pt x="558" y="39"/>
                    </a:lnTo>
                    <a:lnTo>
                      <a:pt x="558" y="36"/>
                    </a:lnTo>
                    <a:lnTo>
                      <a:pt x="557" y="34"/>
                    </a:lnTo>
                    <a:lnTo>
                      <a:pt x="554" y="31"/>
                    </a:lnTo>
                    <a:lnTo>
                      <a:pt x="541" y="17"/>
                    </a:lnTo>
                    <a:lnTo>
                      <a:pt x="536" y="13"/>
                    </a:lnTo>
                    <a:lnTo>
                      <a:pt x="527" y="8"/>
                    </a:lnTo>
                    <a:lnTo>
                      <a:pt x="521" y="8"/>
                    </a:lnTo>
                    <a:lnTo>
                      <a:pt x="516" y="8"/>
                    </a:lnTo>
                    <a:lnTo>
                      <a:pt x="507" y="11"/>
                    </a:lnTo>
                    <a:lnTo>
                      <a:pt x="498" y="14"/>
                    </a:lnTo>
                    <a:lnTo>
                      <a:pt x="488" y="17"/>
                    </a:lnTo>
                    <a:lnTo>
                      <a:pt x="483" y="17"/>
                    </a:lnTo>
                    <a:lnTo>
                      <a:pt x="477" y="17"/>
                    </a:lnTo>
                    <a:lnTo>
                      <a:pt x="471" y="19"/>
                    </a:lnTo>
                    <a:lnTo>
                      <a:pt x="467" y="21"/>
                    </a:lnTo>
                    <a:lnTo>
                      <a:pt x="463" y="20"/>
                    </a:lnTo>
                    <a:lnTo>
                      <a:pt x="458" y="20"/>
                    </a:lnTo>
                    <a:lnTo>
                      <a:pt x="454" y="19"/>
                    </a:lnTo>
                    <a:lnTo>
                      <a:pt x="451" y="20"/>
                    </a:lnTo>
                    <a:lnTo>
                      <a:pt x="448" y="21"/>
                    </a:lnTo>
                    <a:lnTo>
                      <a:pt x="447" y="24"/>
                    </a:lnTo>
                    <a:lnTo>
                      <a:pt x="447" y="26"/>
                    </a:lnTo>
                    <a:lnTo>
                      <a:pt x="444" y="29"/>
                    </a:lnTo>
                    <a:lnTo>
                      <a:pt x="440" y="30"/>
                    </a:lnTo>
                    <a:lnTo>
                      <a:pt x="435" y="30"/>
                    </a:lnTo>
                    <a:lnTo>
                      <a:pt x="424" y="27"/>
                    </a:lnTo>
                    <a:lnTo>
                      <a:pt x="415" y="29"/>
                    </a:lnTo>
                    <a:lnTo>
                      <a:pt x="407" y="27"/>
                    </a:lnTo>
                    <a:lnTo>
                      <a:pt x="398" y="26"/>
                    </a:lnTo>
                    <a:lnTo>
                      <a:pt x="391" y="23"/>
                    </a:lnTo>
                    <a:lnTo>
                      <a:pt x="385" y="23"/>
                    </a:lnTo>
                    <a:lnTo>
                      <a:pt x="383" y="23"/>
                    </a:lnTo>
                    <a:lnTo>
                      <a:pt x="375" y="26"/>
                    </a:lnTo>
                    <a:lnTo>
                      <a:pt x="363" y="37"/>
                    </a:lnTo>
                    <a:lnTo>
                      <a:pt x="360" y="39"/>
                    </a:lnTo>
                    <a:lnTo>
                      <a:pt x="355" y="40"/>
                    </a:lnTo>
                    <a:lnTo>
                      <a:pt x="347" y="39"/>
                    </a:lnTo>
                    <a:lnTo>
                      <a:pt x="330" y="36"/>
                    </a:lnTo>
                    <a:lnTo>
                      <a:pt x="331" y="31"/>
                    </a:lnTo>
                    <a:lnTo>
                      <a:pt x="334" y="30"/>
                    </a:lnTo>
                    <a:lnTo>
                      <a:pt x="335" y="27"/>
                    </a:lnTo>
                    <a:lnTo>
                      <a:pt x="337" y="24"/>
                    </a:lnTo>
                    <a:lnTo>
                      <a:pt x="337" y="21"/>
                    </a:lnTo>
                    <a:lnTo>
                      <a:pt x="335" y="19"/>
                    </a:lnTo>
                    <a:lnTo>
                      <a:pt x="330" y="14"/>
                    </a:lnTo>
                    <a:lnTo>
                      <a:pt x="323" y="13"/>
                    </a:lnTo>
                    <a:lnTo>
                      <a:pt x="315" y="13"/>
                    </a:lnTo>
                    <a:lnTo>
                      <a:pt x="307" y="14"/>
                    </a:lnTo>
                    <a:lnTo>
                      <a:pt x="300" y="17"/>
                    </a:lnTo>
                    <a:lnTo>
                      <a:pt x="294" y="20"/>
                    </a:lnTo>
                    <a:lnTo>
                      <a:pt x="290" y="26"/>
                    </a:lnTo>
                    <a:lnTo>
                      <a:pt x="287" y="31"/>
                    </a:lnTo>
                    <a:lnTo>
                      <a:pt x="284" y="37"/>
                    </a:lnTo>
                    <a:lnTo>
                      <a:pt x="278" y="41"/>
                    </a:lnTo>
                    <a:lnTo>
                      <a:pt x="273" y="46"/>
                    </a:lnTo>
                    <a:lnTo>
                      <a:pt x="265" y="49"/>
                    </a:lnTo>
                    <a:lnTo>
                      <a:pt x="258" y="49"/>
                    </a:lnTo>
                    <a:lnTo>
                      <a:pt x="253" y="47"/>
                    </a:lnTo>
                    <a:lnTo>
                      <a:pt x="248" y="44"/>
                    </a:lnTo>
                    <a:lnTo>
                      <a:pt x="243" y="36"/>
                    </a:lnTo>
                    <a:lnTo>
                      <a:pt x="238" y="30"/>
                    </a:lnTo>
                    <a:lnTo>
                      <a:pt x="234" y="29"/>
                    </a:lnTo>
                    <a:lnTo>
                      <a:pt x="230" y="27"/>
                    </a:lnTo>
                    <a:lnTo>
                      <a:pt x="224" y="27"/>
                    </a:lnTo>
                    <a:lnTo>
                      <a:pt x="208" y="29"/>
                    </a:lnTo>
                    <a:lnTo>
                      <a:pt x="201" y="29"/>
                    </a:lnTo>
                    <a:lnTo>
                      <a:pt x="195" y="29"/>
                    </a:lnTo>
                    <a:lnTo>
                      <a:pt x="190" y="27"/>
                    </a:lnTo>
                    <a:lnTo>
                      <a:pt x="184" y="23"/>
                    </a:lnTo>
                    <a:lnTo>
                      <a:pt x="174" y="17"/>
                    </a:lnTo>
                    <a:lnTo>
                      <a:pt x="165" y="13"/>
                    </a:lnTo>
                    <a:lnTo>
                      <a:pt x="155" y="8"/>
                    </a:lnTo>
                    <a:lnTo>
                      <a:pt x="145" y="8"/>
                    </a:lnTo>
                    <a:lnTo>
                      <a:pt x="134" y="7"/>
                    </a:lnTo>
                    <a:lnTo>
                      <a:pt x="131" y="6"/>
                    </a:lnTo>
                    <a:lnTo>
                      <a:pt x="127" y="3"/>
                    </a:lnTo>
                    <a:lnTo>
                      <a:pt x="124" y="1"/>
                    </a:lnTo>
                    <a:lnTo>
                      <a:pt x="120" y="0"/>
                    </a:lnTo>
                    <a:lnTo>
                      <a:pt x="108" y="0"/>
                    </a:lnTo>
                    <a:lnTo>
                      <a:pt x="98" y="1"/>
                    </a:lnTo>
                    <a:lnTo>
                      <a:pt x="92" y="3"/>
                    </a:lnTo>
                    <a:lnTo>
                      <a:pt x="90" y="6"/>
                    </a:lnTo>
                    <a:lnTo>
                      <a:pt x="90" y="10"/>
                    </a:lnTo>
                    <a:lnTo>
                      <a:pt x="88" y="16"/>
                    </a:lnTo>
                    <a:lnTo>
                      <a:pt x="85" y="20"/>
                    </a:lnTo>
                    <a:lnTo>
                      <a:pt x="84" y="23"/>
                    </a:lnTo>
                    <a:lnTo>
                      <a:pt x="84" y="24"/>
                    </a:lnTo>
                    <a:lnTo>
                      <a:pt x="87" y="30"/>
                    </a:lnTo>
                    <a:lnTo>
                      <a:pt x="91" y="36"/>
                    </a:lnTo>
                    <a:lnTo>
                      <a:pt x="91" y="40"/>
                    </a:lnTo>
                    <a:lnTo>
                      <a:pt x="90" y="43"/>
                    </a:lnTo>
                    <a:lnTo>
                      <a:pt x="87" y="46"/>
                    </a:lnTo>
                    <a:lnTo>
                      <a:pt x="82" y="47"/>
                    </a:lnTo>
                    <a:lnTo>
                      <a:pt x="77" y="47"/>
                    </a:lnTo>
                    <a:lnTo>
                      <a:pt x="67" y="49"/>
                    </a:lnTo>
                    <a:lnTo>
                      <a:pt x="65" y="51"/>
                    </a:lnTo>
                    <a:lnTo>
                      <a:pt x="67" y="51"/>
                    </a:lnTo>
                    <a:lnTo>
                      <a:pt x="68" y="54"/>
                    </a:lnTo>
                    <a:lnTo>
                      <a:pt x="72" y="57"/>
                    </a:lnTo>
                    <a:lnTo>
                      <a:pt x="77" y="60"/>
                    </a:lnTo>
                    <a:lnTo>
                      <a:pt x="85" y="64"/>
                    </a:lnTo>
                    <a:lnTo>
                      <a:pt x="90" y="67"/>
                    </a:lnTo>
                    <a:lnTo>
                      <a:pt x="91" y="71"/>
                    </a:lnTo>
                    <a:lnTo>
                      <a:pt x="92" y="76"/>
                    </a:lnTo>
                    <a:lnTo>
                      <a:pt x="90" y="83"/>
                    </a:lnTo>
                    <a:lnTo>
                      <a:pt x="85" y="87"/>
                    </a:lnTo>
                    <a:lnTo>
                      <a:pt x="81" y="87"/>
                    </a:lnTo>
                    <a:lnTo>
                      <a:pt x="77" y="86"/>
                    </a:lnTo>
                    <a:lnTo>
                      <a:pt x="74" y="83"/>
                    </a:lnTo>
                    <a:lnTo>
                      <a:pt x="70" y="80"/>
                    </a:lnTo>
                    <a:lnTo>
                      <a:pt x="65" y="79"/>
                    </a:lnTo>
                    <a:lnTo>
                      <a:pt x="61" y="80"/>
                    </a:lnTo>
                    <a:lnTo>
                      <a:pt x="58" y="83"/>
                    </a:lnTo>
                    <a:lnTo>
                      <a:pt x="57" y="86"/>
                    </a:lnTo>
                    <a:lnTo>
                      <a:pt x="58" y="89"/>
                    </a:lnTo>
                    <a:lnTo>
                      <a:pt x="58" y="93"/>
                    </a:lnTo>
                    <a:lnTo>
                      <a:pt x="58" y="96"/>
                    </a:lnTo>
                    <a:lnTo>
                      <a:pt x="57" y="97"/>
                    </a:lnTo>
                    <a:lnTo>
                      <a:pt x="54" y="100"/>
                    </a:lnTo>
                    <a:lnTo>
                      <a:pt x="50" y="103"/>
                    </a:lnTo>
                    <a:lnTo>
                      <a:pt x="44" y="110"/>
                    </a:lnTo>
                    <a:lnTo>
                      <a:pt x="42" y="114"/>
                    </a:lnTo>
                    <a:lnTo>
                      <a:pt x="40" y="119"/>
                    </a:lnTo>
                    <a:lnTo>
                      <a:pt x="35" y="119"/>
                    </a:lnTo>
                    <a:lnTo>
                      <a:pt x="30" y="119"/>
                    </a:lnTo>
                    <a:lnTo>
                      <a:pt x="18" y="116"/>
                    </a:lnTo>
                    <a:lnTo>
                      <a:pt x="4" y="113"/>
                    </a:lnTo>
                    <a:lnTo>
                      <a:pt x="1" y="117"/>
                    </a:lnTo>
                    <a:lnTo>
                      <a:pt x="0" y="122"/>
                    </a:lnTo>
                    <a:lnTo>
                      <a:pt x="1" y="127"/>
                    </a:lnTo>
                    <a:lnTo>
                      <a:pt x="2" y="134"/>
                    </a:lnTo>
                    <a:lnTo>
                      <a:pt x="4" y="150"/>
                    </a:lnTo>
                    <a:lnTo>
                      <a:pt x="7" y="163"/>
                    </a:lnTo>
                    <a:lnTo>
                      <a:pt x="11" y="177"/>
                    </a:lnTo>
                    <a:lnTo>
                      <a:pt x="11" y="184"/>
                    </a:lnTo>
                    <a:lnTo>
                      <a:pt x="11" y="192"/>
                    </a:lnTo>
                    <a:lnTo>
                      <a:pt x="11" y="202"/>
                    </a:lnTo>
                    <a:lnTo>
                      <a:pt x="12" y="210"/>
                    </a:lnTo>
                    <a:lnTo>
                      <a:pt x="18" y="226"/>
                    </a:lnTo>
                    <a:lnTo>
                      <a:pt x="24" y="242"/>
                    </a:lnTo>
                    <a:lnTo>
                      <a:pt x="27" y="250"/>
                    </a:lnTo>
                    <a:lnTo>
                      <a:pt x="28" y="259"/>
                    </a:lnTo>
                    <a:lnTo>
                      <a:pt x="28" y="266"/>
                    </a:lnTo>
                    <a:lnTo>
                      <a:pt x="28" y="270"/>
                    </a:lnTo>
                    <a:lnTo>
                      <a:pt x="28" y="273"/>
                    </a:lnTo>
                    <a:lnTo>
                      <a:pt x="32" y="280"/>
                    </a:lnTo>
                    <a:lnTo>
                      <a:pt x="34" y="285"/>
                    </a:lnTo>
                    <a:lnTo>
                      <a:pt x="35" y="287"/>
                    </a:lnTo>
                    <a:lnTo>
                      <a:pt x="35" y="295"/>
                    </a:lnTo>
                    <a:lnTo>
                      <a:pt x="35" y="302"/>
                    </a:lnTo>
                    <a:lnTo>
                      <a:pt x="38" y="323"/>
                    </a:lnTo>
                    <a:lnTo>
                      <a:pt x="44" y="342"/>
                    </a:lnTo>
                    <a:lnTo>
                      <a:pt x="50" y="355"/>
                    </a:lnTo>
                    <a:lnTo>
                      <a:pt x="55" y="366"/>
                    </a:lnTo>
                    <a:lnTo>
                      <a:pt x="58" y="372"/>
                    </a:lnTo>
                    <a:lnTo>
                      <a:pt x="62" y="376"/>
                    </a:lnTo>
                    <a:lnTo>
                      <a:pt x="67" y="379"/>
                    </a:lnTo>
                    <a:lnTo>
                      <a:pt x="71" y="382"/>
                    </a:lnTo>
                    <a:lnTo>
                      <a:pt x="81" y="386"/>
                    </a:lnTo>
                    <a:lnTo>
                      <a:pt x="85" y="388"/>
                    </a:lnTo>
                    <a:lnTo>
                      <a:pt x="90" y="392"/>
                    </a:lnTo>
                    <a:lnTo>
                      <a:pt x="97" y="386"/>
                    </a:lnTo>
                    <a:lnTo>
                      <a:pt x="105" y="379"/>
                    </a:lnTo>
                    <a:lnTo>
                      <a:pt x="112" y="373"/>
                    </a:lnTo>
                    <a:lnTo>
                      <a:pt x="115" y="369"/>
                    </a:lnTo>
                    <a:lnTo>
                      <a:pt x="117" y="365"/>
                    </a:lnTo>
                    <a:lnTo>
                      <a:pt x="117" y="359"/>
                    </a:lnTo>
                    <a:lnTo>
                      <a:pt x="115" y="355"/>
                    </a:lnTo>
                    <a:lnTo>
                      <a:pt x="108" y="346"/>
                    </a:lnTo>
                    <a:lnTo>
                      <a:pt x="105" y="342"/>
                    </a:lnTo>
                    <a:lnTo>
                      <a:pt x="102" y="339"/>
                    </a:lnTo>
                    <a:lnTo>
                      <a:pt x="101" y="335"/>
                    </a:lnTo>
                    <a:lnTo>
                      <a:pt x="104" y="330"/>
                    </a:lnTo>
                    <a:lnTo>
                      <a:pt x="112" y="325"/>
                    </a:lnTo>
                    <a:lnTo>
                      <a:pt x="121" y="319"/>
                    </a:lnTo>
                    <a:lnTo>
                      <a:pt x="127" y="318"/>
                    </a:lnTo>
                    <a:lnTo>
                      <a:pt x="132" y="318"/>
                    </a:lnTo>
                    <a:lnTo>
                      <a:pt x="138" y="319"/>
                    </a:lnTo>
                    <a:lnTo>
                      <a:pt x="142" y="322"/>
                    </a:lnTo>
                    <a:lnTo>
                      <a:pt x="152" y="328"/>
                    </a:lnTo>
                    <a:lnTo>
                      <a:pt x="157" y="329"/>
                    </a:lnTo>
                    <a:lnTo>
                      <a:pt x="160" y="329"/>
                    </a:lnTo>
                    <a:lnTo>
                      <a:pt x="162" y="328"/>
                    </a:lnTo>
                    <a:lnTo>
                      <a:pt x="164" y="326"/>
                    </a:lnTo>
                    <a:lnTo>
                      <a:pt x="165" y="325"/>
                    </a:lnTo>
                    <a:lnTo>
                      <a:pt x="165" y="323"/>
                    </a:lnTo>
                    <a:lnTo>
                      <a:pt x="167" y="320"/>
                    </a:lnTo>
                    <a:lnTo>
                      <a:pt x="168" y="319"/>
                    </a:lnTo>
                    <a:lnTo>
                      <a:pt x="171" y="319"/>
                    </a:lnTo>
                    <a:lnTo>
                      <a:pt x="175" y="318"/>
                    </a:lnTo>
                    <a:lnTo>
                      <a:pt x="177" y="313"/>
                    </a:lnTo>
                    <a:lnTo>
                      <a:pt x="178" y="310"/>
                    </a:lnTo>
                    <a:lnTo>
                      <a:pt x="180" y="310"/>
                    </a:lnTo>
                    <a:lnTo>
                      <a:pt x="181" y="310"/>
                    </a:lnTo>
                    <a:lnTo>
                      <a:pt x="183" y="312"/>
                    </a:lnTo>
                    <a:lnTo>
                      <a:pt x="185" y="315"/>
                    </a:lnTo>
                    <a:lnTo>
                      <a:pt x="187" y="316"/>
                    </a:lnTo>
                    <a:lnTo>
                      <a:pt x="191" y="316"/>
                    </a:lnTo>
                    <a:lnTo>
                      <a:pt x="194" y="315"/>
                    </a:lnTo>
                    <a:lnTo>
                      <a:pt x="197" y="312"/>
                    </a:lnTo>
                    <a:lnTo>
                      <a:pt x="198" y="309"/>
                    </a:lnTo>
                    <a:lnTo>
                      <a:pt x="200" y="300"/>
                    </a:lnTo>
                    <a:lnTo>
                      <a:pt x="200" y="290"/>
                    </a:lnTo>
                    <a:lnTo>
                      <a:pt x="200" y="285"/>
                    </a:lnTo>
                    <a:lnTo>
                      <a:pt x="200" y="280"/>
                    </a:lnTo>
                    <a:lnTo>
                      <a:pt x="203" y="277"/>
                    </a:lnTo>
                    <a:lnTo>
                      <a:pt x="205" y="276"/>
                    </a:lnTo>
                    <a:lnTo>
                      <a:pt x="208" y="280"/>
                    </a:lnTo>
                    <a:lnTo>
                      <a:pt x="211" y="285"/>
                    </a:lnTo>
                    <a:lnTo>
                      <a:pt x="214" y="289"/>
                    </a:lnTo>
                    <a:lnTo>
                      <a:pt x="218" y="292"/>
                    </a:lnTo>
                    <a:lnTo>
                      <a:pt x="221" y="293"/>
                    </a:lnTo>
                    <a:lnTo>
                      <a:pt x="225" y="293"/>
                    </a:lnTo>
                    <a:lnTo>
                      <a:pt x="235" y="292"/>
                    </a:lnTo>
                    <a:lnTo>
                      <a:pt x="248" y="293"/>
                    </a:lnTo>
                    <a:lnTo>
                      <a:pt x="255" y="293"/>
                    </a:lnTo>
                    <a:lnTo>
                      <a:pt x="261" y="293"/>
                    </a:lnTo>
                    <a:lnTo>
                      <a:pt x="265" y="290"/>
                    </a:lnTo>
                    <a:lnTo>
                      <a:pt x="268" y="287"/>
                    </a:lnTo>
                    <a:lnTo>
                      <a:pt x="271" y="279"/>
                    </a:lnTo>
                    <a:lnTo>
                      <a:pt x="274" y="275"/>
                    </a:lnTo>
                    <a:lnTo>
                      <a:pt x="277" y="273"/>
                    </a:lnTo>
                    <a:lnTo>
                      <a:pt x="280" y="272"/>
                    </a:lnTo>
                    <a:lnTo>
                      <a:pt x="285" y="270"/>
                    </a:lnTo>
                    <a:lnTo>
                      <a:pt x="290" y="270"/>
                    </a:lnTo>
                    <a:lnTo>
                      <a:pt x="294" y="270"/>
                    </a:lnTo>
                    <a:lnTo>
                      <a:pt x="297" y="267"/>
                    </a:lnTo>
                    <a:lnTo>
                      <a:pt x="298" y="263"/>
                    </a:lnTo>
                    <a:lnTo>
                      <a:pt x="297" y="259"/>
                    </a:lnTo>
                    <a:lnTo>
                      <a:pt x="294" y="256"/>
                    </a:lnTo>
                    <a:lnTo>
                      <a:pt x="291" y="253"/>
                    </a:lnTo>
                    <a:lnTo>
                      <a:pt x="290" y="249"/>
                    </a:lnTo>
                    <a:lnTo>
                      <a:pt x="290" y="246"/>
                    </a:lnTo>
                    <a:lnTo>
                      <a:pt x="291" y="245"/>
                    </a:lnTo>
                    <a:lnTo>
                      <a:pt x="295" y="243"/>
                    </a:lnTo>
                    <a:lnTo>
                      <a:pt x="301" y="242"/>
                    </a:lnTo>
                    <a:lnTo>
                      <a:pt x="305" y="239"/>
                    </a:lnTo>
                    <a:lnTo>
                      <a:pt x="310" y="235"/>
                    </a:lnTo>
                    <a:lnTo>
                      <a:pt x="311" y="229"/>
                    </a:lnTo>
                    <a:lnTo>
                      <a:pt x="313" y="223"/>
                    </a:lnTo>
                    <a:lnTo>
                      <a:pt x="315" y="219"/>
                    </a:lnTo>
                    <a:lnTo>
                      <a:pt x="318" y="216"/>
                    </a:lnTo>
                    <a:lnTo>
                      <a:pt x="320" y="216"/>
                    </a:lnTo>
                    <a:lnTo>
                      <a:pt x="325" y="216"/>
                    </a:lnTo>
                    <a:lnTo>
                      <a:pt x="337" y="220"/>
                    </a:lnTo>
                    <a:lnTo>
                      <a:pt x="337" y="223"/>
                    </a:lnTo>
                    <a:lnTo>
                      <a:pt x="338" y="222"/>
                    </a:lnTo>
                    <a:lnTo>
                      <a:pt x="344" y="215"/>
                    </a:lnTo>
                    <a:lnTo>
                      <a:pt x="353" y="206"/>
                    </a:lnTo>
                    <a:lnTo>
                      <a:pt x="357" y="203"/>
                    </a:lnTo>
                    <a:lnTo>
                      <a:pt x="363" y="200"/>
                    </a:lnTo>
                    <a:lnTo>
                      <a:pt x="368" y="197"/>
                    </a:lnTo>
                    <a:lnTo>
                      <a:pt x="373" y="193"/>
                    </a:lnTo>
                    <a:lnTo>
                      <a:pt x="374" y="190"/>
                    </a:lnTo>
                    <a:lnTo>
                      <a:pt x="374" y="187"/>
                    </a:lnTo>
                    <a:lnTo>
                      <a:pt x="374" y="186"/>
                    </a:lnTo>
                    <a:lnTo>
                      <a:pt x="371" y="184"/>
                    </a:lnTo>
                    <a:lnTo>
                      <a:pt x="365" y="182"/>
                    </a:lnTo>
                    <a:lnTo>
                      <a:pt x="364" y="179"/>
                    </a:lnTo>
                    <a:lnTo>
                      <a:pt x="364" y="174"/>
                    </a:lnTo>
                    <a:lnTo>
                      <a:pt x="374" y="173"/>
                    </a:lnTo>
                    <a:lnTo>
                      <a:pt x="381" y="172"/>
                    </a:lnTo>
                    <a:lnTo>
                      <a:pt x="390" y="169"/>
                    </a:lnTo>
                    <a:lnTo>
                      <a:pt x="393" y="166"/>
                    </a:lnTo>
                    <a:lnTo>
                      <a:pt x="395" y="162"/>
                    </a:lnTo>
                    <a:lnTo>
                      <a:pt x="401" y="153"/>
                    </a:lnTo>
                    <a:lnTo>
                      <a:pt x="403" y="144"/>
                    </a:lnTo>
                    <a:lnTo>
                      <a:pt x="403" y="139"/>
                    </a:lnTo>
                    <a:lnTo>
                      <a:pt x="404" y="134"/>
                    </a:lnTo>
                    <a:lnTo>
                      <a:pt x="404" y="133"/>
                    </a:lnTo>
                    <a:lnTo>
                      <a:pt x="407" y="133"/>
                    </a:lnTo>
                    <a:lnTo>
                      <a:pt x="413" y="134"/>
                    </a:lnTo>
                    <a:lnTo>
                      <a:pt x="417" y="136"/>
                    </a:lnTo>
                    <a:lnTo>
                      <a:pt x="423" y="136"/>
                    </a:lnTo>
                    <a:lnTo>
                      <a:pt x="425" y="134"/>
                    </a:lnTo>
                    <a:lnTo>
                      <a:pt x="431" y="133"/>
                    </a:lnTo>
                    <a:lnTo>
                      <a:pt x="435" y="133"/>
                    </a:lnTo>
                    <a:lnTo>
                      <a:pt x="440" y="134"/>
                    </a:lnTo>
                    <a:lnTo>
                      <a:pt x="448" y="139"/>
                    </a:lnTo>
                    <a:lnTo>
                      <a:pt x="451" y="142"/>
                    </a:lnTo>
                    <a:lnTo>
                      <a:pt x="454" y="146"/>
                    </a:lnTo>
                    <a:lnTo>
                      <a:pt x="457" y="149"/>
                    </a:lnTo>
                    <a:lnTo>
                      <a:pt x="460" y="152"/>
                    </a:lnTo>
                    <a:lnTo>
                      <a:pt x="464" y="152"/>
                    </a:lnTo>
                    <a:lnTo>
                      <a:pt x="468" y="150"/>
                    </a:lnTo>
                    <a:lnTo>
                      <a:pt x="471" y="152"/>
                    </a:lnTo>
                    <a:lnTo>
                      <a:pt x="475" y="156"/>
                    </a:lnTo>
                    <a:lnTo>
                      <a:pt x="483" y="150"/>
                    </a:lnTo>
                    <a:lnTo>
                      <a:pt x="491" y="146"/>
                    </a:lnTo>
                    <a:lnTo>
                      <a:pt x="497" y="144"/>
                    </a:lnTo>
                    <a:lnTo>
                      <a:pt x="501" y="144"/>
                    </a:lnTo>
                    <a:lnTo>
                      <a:pt x="505" y="146"/>
                    </a:lnTo>
                    <a:lnTo>
                      <a:pt x="510" y="149"/>
                    </a:lnTo>
                    <a:lnTo>
                      <a:pt x="511" y="154"/>
                    </a:lnTo>
                    <a:lnTo>
                      <a:pt x="513" y="159"/>
                    </a:lnTo>
                    <a:lnTo>
                      <a:pt x="514" y="170"/>
                    </a:lnTo>
                    <a:lnTo>
                      <a:pt x="514" y="183"/>
                    </a:lnTo>
                    <a:lnTo>
                      <a:pt x="516" y="189"/>
                    </a:lnTo>
                    <a:lnTo>
                      <a:pt x="517" y="193"/>
                    </a:lnTo>
                    <a:lnTo>
                      <a:pt x="520" y="197"/>
                    </a:lnTo>
                    <a:lnTo>
                      <a:pt x="523" y="200"/>
                    </a:lnTo>
                    <a:lnTo>
                      <a:pt x="531" y="204"/>
                    </a:lnTo>
                    <a:lnTo>
                      <a:pt x="533" y="200"/>
                    </a:lnTo>
                    <a:lnTo>
                      <a:pt x="537" y="193"/>
                    </a:lnTo>
                    <a:lnTo>
                      <a:pt x="540" y="184"/>
                    </a:lnTo>
                    <a:close/>
                  </a:path>
                </a:pathLst>
              </a:custGeom>
              <a:solidFill>
                <a:srgbClr val="FFC000"/>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57" name="Freeform 55">
                <a:extLst>
                  <a:ext uri="{FF2B5EF4-FFF2-40B4-BE49-F238E27FC236}">
                    <a16:creationId xmlns:a16="http://schemas.microsoft.com/office/drawing/2014/main" id="{B8939539-DB0F-5F58-EDC0-0D8BE7049B4E}"/>
                  </a:ext>
                </a:extLst>
              </p:cNvPr>
              <p:cNvSpPr>
                <a:spLocks noChangeAspect="1"/>
              </p:cNvSpPr>
              <p:nvPr/>
            </p:nvSpPr>
            <p:spPr bwMode="auto">
              <a:xfrm>
                <a:off x="1825504" y="2487158"/>
                <a:ext cx="1024913" cy="884436"/>
              </a:xfrm>
              <a:custGeom>
                <a:avLst/>
                <a:gdLst>
                  <a:gd name="T0" fmla="*/ 2147483647 w 578"/>
                  <a:gd name="T1" fmla="*/ 2147483647 h 409"/>
                  <a:gd name="T2" fmla="*/ 2147483647 w 578"/>
                  <a:gd name="T3" fmla="*/ 2147483647 h 409"/>
                  <a:gd name="T4" fmla="*/ 2147483647 w 578"/>
                  <a:gd name="T5" fmla="*/ 2147483647 h 409"/>
                  <a:gd name="T6" fmla="*/ 2147483647 w 578"/>
                  <a:gd name="T7" fmla="*/ 2147483647 h 409"/>
                  <a:gd name="T8" fmla="*/ 2147483647 w 578"/>
                  <a:gd name="T9" fmla="*/ 2147483647 h 409"/>
                  <a:gd name="T10" fmla="*/ 2147483647 w 578"/>
                  <a:gd name="T11" fmla="*/ 2147483647 h 409"/>
                  <a:gd name="T12" fmla="*/ 2147483647 w 578"/>
                  <a:gd name="T13" fmla="*/ 2147483647 h 409"/>
                  <a:gd name="T14" fmla="*/ 2147483647 w 578"/>
                  <a:gd name="T15" fmla="*/ 2147483647 h 409"/>
                  <a:gd name="T16" fmla="*/ 2147483647 w 578"/>
                  <a:gd name="T17" fmla="*/ 2147483647 h 409"/>
                  <a:gd name="T18" fmla="*/ 2147483647 w 578"/>
                  <a:gd name="T19" fmla="*/ 2147483647 h 409"/>
                  <a:gd name="T20" fmla="*/ 2147483647 w 578"/>
                  <a:gd name="T21" fmla="*/ 2147483647 h 409"/>
                  <a:gd name="T22" fmla="*/ 2147483647 w 578"/>
                  <a:gd name="T23" fmla="*/ 2147483647 h 409"/>
                  <a:gd name="T24" fmla="*/ 2147483647 w 578"/>
                  <a:gd name="T25" fmla="*/ 2147483647 h 409"/>
                  <a:gd name="T26" fmla="*/ 2147483647 w 578"/>
                  <a:gd name="T27" fmla="*/ 2147483647 h 409"/>
                  <a:gd name="T28" fmla="*/ 2147483647 w 578"/>
                  <a:gd name="T29" fmla="*/ 2147483647 h 409"/>
                  <a:gd name="T30" fmla="*/ 2147483647 w 578"/>
                  <a:gd name="T31" fmla="*/ 2147483647 h 409"/>
                  <a:gd name="T32" fmla="*/ 2147483647 w 578"/>
                  <a:gd name="T33" fmla="*/ 2147483647 h 409"/>
                  <a:gd name="T34" fmla="*/ 2147483647 w 578"/>
                  <a:gd name="T35" fmla="*/ 2147483647 h 409"/>
                  <a:gd name="T36" fmla="*/ 2147483647 w 578"/>
                  <a:gd name="T37" fmla="*/ 2147483647 h 409"/>
                  <a:gd name="T38" fmla="*/ 2147483647 w 578"/>
                  <a:gd name="T39" fmla="*/ 2147483647 h 409"/>
                  <a:gd name="T40" fmla="*/ 2147483647 w 578"/>
                  <a:gd name="T41" fmla="*/ 2147483647 h 409"/>
                  <a:gd name="T42" fmla="*/ 2147483647 w 578"/>
                  <a:gd name="T43" fmla="*/ 2147483647 h 409"/>
                  <a:gd name="T44" fmla="*/ 2147483647 w 578"/>
                  <a:gd name="T45" fmla="*/ 2147483647 h 409"/>
                  <a:gd name="T46" fmla="*/ 2147483647 w 578"/>
                  <a:gd name="T47" fmla="*/ 2147483647 h 409"/>
                  <a:gd name="T48" fmla="*/ 2147483647 w 578"/>
                  <a:gd name="T49" fmla="*/ 2147483647 h 409"/>
                  <a:gd name="T50" fmla="*/ 2147483647 w 578"/>
                  <a:gd name="T51" fmla="*/ 2147483647 h 409"/>
                  <a:gd name="T52" fmla="*/ 2147483647 w 578"/>
                  <a:gd name="T53" fmla="*/ 2147483647 h 409"/>
                  <a:gd name="T54" fmla="*/ 2147483647 w 578"/>
                  <a:gd name="T55" fmla="*/ 2147483647 h 409"/>
                  <a:gd name="T56" fmla="*/ 2147483647 w 578"/>
                  <a:gd name="T57" fmla="*/ 2147483647 h 409"/>
                  <a:gd name="T58" fmla="*/ 2147483647 w 578"/>
                  <a:gd name="T59" fmla="*/ 2147483647 h 409"/>
                  <a:gd name="T60" fmla="*/ 2147483647 w 578"/>
                  <a:gd name="T61" fmla="*/ 2147483647 h 409"/>
                  <a:gd name="T62" fmla="*/ 2147483647 w 578"/>
                  <a:gd name="T63" fmla="*/ 2147483647 h 409"/>
                  <a:gd name="T64" fmla="*/ 2147483647 w 578"/>
                  <a:gd name="T65" fmla="*/ 2147483647 h 409"/>
                  <a:gd name="T66" fmla="*/ 2147483647 w 578"/>
                  <a:gd name="T67" fmla="*/ 2147483647 h 409"/>
                  <a:gd name="T68" fmla="*/ 2147483647 w 578"/>
                  <a:gd name="T69" fmla="*/ 2147483647 h 409"/>
                  <a:gd name="T70" fmla="*/ 2147483647 w 578"/>
                  <a:gd name="T71" fmla="*/ 2147483647 h 409"/>
                  <a:gd name="T72" fmla="*/ 2147483647 w 578"/>
                  <a:gd name="T73" fmla="*/ 2147483647 h 409"/>
                  <a:gd name="T74" fmla="*/ 2147483647 w 578"/>
                  <a:gd name="T75" fmla="*/ 2147483647 h 409"/>
                  <a:gd name="T76" fmla="*/ 2147483647 w 578"/>
                  <a:gd name="T77" fmla="*/ 2147483647 h 409"/>
                  <a:gd name="T78" fmla="*/ 2147483647 w 578"/>
                  <a:gd name="T79" fmla="*/ 2147483647 h 409"/>
                  <a:gd name="T80" fmla="*/ 2147483647 w 578"/>
                  <a:gd name="T81" fmla="*/ 2147483647 h 409"/>
                  <a:gd name="T82" fmla="*/ 2147483647 w 578"/>
                  <a:gd name="T83" fmla="*/ 2147483647 h 409"/>
                  <a:gd name="T84" fmla="*/ 2147483647 w 578"/>
                  <a:gd name="T85" fmla="*/ 2147483647 h 409"/>
                  <a:gd name="T86" fmla="*/ 2147483647 w 578"/>
                  <a:gd name="T87" fmla="*/ 2147483647 h 409"/>
                  <a:gd name="T88" fmla="*/ 2147483647 w 578"/>
                  <a:gd name="T89" fmla="*/ 2147483647 h 409"/>
                  <a:gd name="T90" fmla="*/ 2147483647 w 578"/>
                  <a:gd name="T91" fmla="*/ 2147483647 h 409"/>
                  <a:gd name="T92" fmla="*/ 2147483647 w 578"/>
                  <a:gd name="T93" fmla="*/ 2147483647 h 409"/>
                  <a:gd name="T94" fmla="*/ 2147483647 w 578"/>
                  <a:gd name="T95" fmla="*/ 2147483647 h 409"/>
                  <a:gd name="T96" fmla="*/ 2147483647 w 578"/>
                  <a:gd name="T97" fmla="*/ 2147483647 h 409"/>
                  <a:gd name="T98" fmla="*/ 2147483647 w 578"/>
                  <a:gd name="T99" fmla="*/ 2147483647 h 409"/>
                  <a:gd name="T100" fmla="*/ 2147483647 w 578"/>
                  <a:gd name="T101" fmla="*/ 2147483647 h 409"/>
                  <a:gd name="T102" fmla="*/ 2147483647 w 578"/>
                  <a:gd name="T103" fmla="*/ 2147483647 h 409"/>
                  <a:gd name="T104" fmla="*/ 2147483647 w 578"/>
                  <a:gd name="T105" fmla="*/ 2147483647 h 409"/>
                  <a:gd name="T106" fmla="*/ 2147483647 w 578"/>
                  <a:gd name="T107" fmla="*/ 2147483647 h 409"/>
                  <a:gd name="T108" fmla="*/ 2147483647 w 578"/>
                  <a:gd name="T109" fmla="*/ 2147483647 h 409"/>
                  <a:gd name="T110" fmla="*/ 2147483647 w 578"/>
                  <a:gd name="T111" fmla="*/ 2147483647 h 409"/>
                  <a:gd name="T112" fmla="*/ 2147483647 w 578"/>
                  <a:gd name="T113" fmla="*/ 2147483647 h 40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8"/>
                  <a:gd name="T172" fmla="*/ 0 h 409"/>
                  <a:gd name="T173" fmla="*/ 578 w 578"/>
                  <a:gd name="T174" fmla="*/ 409 h 40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8" h="409">
                    <a:moveTo>
                      <a:pt x="345" y="395"/>
                    </a:moveTo>
                    <a:lnTo>
                      <a:pt x="345" y="395"/>
                    </a:lnTo>
                    <a:lnTo>
                      <a:pt x="345" y="391"/>
                    </a:lnTo>
                    <a:lnTo>
                      <a:pt x="345" y="385"/>
                    </a:lnTo>
                    <a:lnTo>
                      <a:pt x="343" y="381"/>
                    </a:lnTo>
                    <a:lnTo>
                      <a:pt x="343" y="375"/>
                    </a:lnTo>
                    <a:lnTo>
                      <a:pt x="345" y="371"/>
                    </a:lnTo>
                    <a:lnTo>
                      <a:pt x="347" y="368"/>
                    </a:lnTo>
                    <a:lnTo>
                      <a:pt x="350" y="365"/>
                    </a:lnTo>
                    <a:lnTo>
                      <a:pt x="352" y="361"/>
                    </a:lnTo>
                    <a:lnTo>
                      <a:pt x="350" y="355"/>
                    </a:lnTo>
                    <a:lnTo>
                      <a:pt x="347" y="352"/>
                    </a:lnTo>
                    <a:lnTo>
                      <a:pt x="345" y="348"/>
                    </a:lnTo>
                    <a:lnTo>
                      <a:pt x="343" y="342"/>
                    </a:lnTo>
                    <a:lnTo>
                      <a:pt x="343" y="332"/>
                    </a:lnTo>
                    <a:lnTo>
                      <a:pt x="343" y="325"/>
                    </a:lnTo>
                    <a:lnTo>
                      <a:pt x="345" y="321"/>
                    </a:lnTo>
                    <a:lnTo>
                      <a:pt x="349" y="319"/>
                    </a:lnTo>
                    <a:lnTo>
                      <a:pt x="353" y="319"/>
                    </a:lnTo>
                    <a:lnTo>
                      <a:pt x="359" y="318"/>
                    </a:lnTo>
                    <a:lnTo>
                      <a:pt x="360" y="316"/>
                    </a:lnTo>
                    <a:lnTo>
                      <a:pt x="362" y="315"/>
                    </a:lnTo>
                    <a:lnTo>
                      <a:pt x="362" y="312"/>
                    </a:lnTo>
                    <a:lnTo>
                      <a:pt x="360" y="311"/>
                    </a:lnTo>
                    <a:lnTo>
                      <a:pt x="357" y="306"/>
                    </a:lnTo>
                    <a:lnTo>
                      <a:pt x="356" y="299"/>
                    </a:lnTo>
                    <a:lnTo>
                      <a:pt x="352" y="292"/>
                    </a:lnTo>
                    <a:lnTo>
                      <a:pt x="357" y="293"/>
                    </a:lnTo>
                    <a:lnTo>
                      <a:pt x="360" y="295"/>
                    </a:lnTo>
                    <a:lnTo>
                      <a:pt x="363" y="295"/>
                    </a:lnTo>
                    <a:lnTo>
                      <a:pt x="363" y="291"/>
                    </a:lnTo>
                    <a:lnTo>
                      <a:pt x="365" y="288"/>
                    </a:lnTo>
                    <a:lnTo>
                      <a:pt x="372" y="291"/>
                    </a:lnTo>
                    <a:lnTo>
                      <a:pt x="376" y="293"/>
                    </a:lnTo>
                    <a:lnTo>
                      <a:pt x="379" y="295"/>
                    </a:lnTo>
                    <a:lnTo>
                      <a:pt x="379" y="296"/>
                    </a:lnTo>
                    <a:lnTo>
                      <a:pt x="379" y="299"/>
                    </a:lnTo>
                    <a:lnTo>
                      <a:pt x="376" y="304"/>
                    </a:lnTo>
                    <a:lnTo>
                      <a:pt x="376" y="306"/>
                    </a:lnTo>
                    <a:lnTo>
                      <a:pt x="376" y="308"/>
                    </a:lnTo>
                    <a:lnTo>
                      <a:pt x="378" y="309"/>
                    </a:lnTo>
                    <a:lnTo>
                      <a:pt x="380" y="311"/>
                    </a:lnTo>
                    <a:lnTo>
                      <a:pt x="383" y="311"/>
                    </a:lnTo>
                    <a:lnTo>
                      <a:pt x="388" y="309"/>
                    </a:lnTo>
                    <a:lnTo>
                      <a:pt x="400" y="306"/>
                    </a:lnTo>
                    <a:lnTo>
                      <a:pt x="406" y="305"/>
                    </a:lnTo>
                    <a:lnTo>
                      <a:pt x="412" y="306"/>
                    </a:lnTo>
                    <a:lnTo>
                      <a:pt x="413" y="306"/>
                    </a:lnTo>
                    <a:lnTo>
                      <a:pt x="413" y="308"/>
                    </a:lnTo>
                    <a:lnTo>
                      <a:pt x="413" y="314"/>
                    </a:lnTo>
                    <a:lnTo>
                      <a:pt x="408" y="315"/>
                    </a:lnTo>
                    <a:lnTo>
                      <a:pt x="402" y="316"/>
                    </a:lnTo>
                    <a:lnTo>
                      <a:pt x="398" y="319"/>
                    </a:lnTo>
                    <a:lnTo>
                      <a:pt x="396" y="322"/>
                    </a:lnTo>
                    <a:lnTo>
                      <a:pt x="399" y="328"/>
                    </a:lnTo>
                    <a:lnTo>
                      <a:pt x="399" y="331"/>
                    </a:lnTo>
                    <a:lnTo>
                      <a:pt x="399" y="334"/>
                    </a:lnTo>
                    <a:lnTo>
                      <a:pt x="398" y="336"/>
                    </a:lnTo>
                    <a:lnTo>
                      <a:pt x="396" y="339"/>
                    </a:lnTo>
                    <a:lnTo>
                      <a:pt x="398" y="342"/>
                    </a:lnTo>
                    <a:lnTo>
                      <a:pt x="399" y="345"/>
                    </a:lnTo>
                    <a:lnTo>
                      <a:pt x="402" y="351"/>
                    </a:lnTo>
                    <a:lnTo>
                      <a:pt x="396" y="351"/>
                    </a:lnTo>
                    <a:lnTo>
                      <a:pt x="392" y="352"/>
                    </a:lnTo>
                    <a:lnTo>
                      <a:pt x="386" y="354"/>
                    </a:lnTo>
                    <a:lnTo>
                      <a:pt x="382" y="356"/>
                    </a:lnTo>
                    <a:lnTo>
                      <a:pt x="379" y="361"/>
                    </a:lnTo>
                    <a:lnTo>
                      <a:pt x="379" y="364"/>
                    </a:lnTo>
                    <a:lnTo>
                      <a:pt x="382" y="366"/>
                    </a:lnTo>
                    <a:lnTo>
                      <a:pt x="386" y="368"/>
                    </a:lnTo>
                    <a:lnTo>
                      <a:pt x="398" y="368"/>
                    </a:lnTo>
                    <a:lnTo>
                      <a:pt x="409" y="366"/>
                    </a:lnTo>
                    <a:lnTo>
                      <a:pt x="415" y="366"/>
                    </a:lnTo>
                    <a:lnTo>
                      <a:pt x="418" y="365"/>
                    </a:lnTo>
                    <a:lnTo>
                      <a:pt x="425" y="356"/>
                    </a:lnTo>
                    <a:lnTo>
                      <a:pt x="432" y="349"/>
                    </a:lnTo>
                    <a:lnTo>
                      <a:pt x="435" y="346"/>
                    </a:lnTo>
                    <a:lnTo>
                      <a:pt x="439" y="345"/>
                    </a:lnTo>
                    <a:lnTo>
                      <a:pt x="443" y="344"/>
                    </a:lnTo>
                    <a:lnTo>
                      <a:pt x="448" y="344"/>
                    </a:lnTo>
                    <a:lnTo>
                      <a:pt x="458" y="348"/>
                    </a:lnTo>
                    <a:lnTo>
                      <a:pt x="463" y="349"/>
                    </a:lnTo>
                    <a:lnTo>
                      <a:pt x="468" y="351"/>
                    </a:lnTo>
                    <a:lnTo>
                      <a:pt x="476" y="349"/>
                    </a:lnTo>
                    <a:lnTo>
                      <a:pt x="486" y="348"/>
                    </a:lnTo>
                    <a:lnTo>
                      <a:pt x="492" y="348"/>
                    </a:lnTo>
                    <a:lnTo>
                      <a:pt x="496" y="345"/>
                    </a:lnTo>
                    <a:lnTo>
                      <a:pt x="500" y="341"/>
                    </a:lnTo>
                    <a:lnTo>
                      <a:pt x="500" y="338"/>
                    </a:lnTo>
                    <a:lnTo>
                      <a:pt x="498" y="335"/>
                    </a:lnTo>
                    <a:lnTo>
                      <a:pt x="493" y="334"/>
                    </a:lnTo>
                    <a:lnTo>
                      <a:pt x="486" y="329"/>
                    </a:lnTo>
                    <a:lnTo>
                      <a:pt x="486" y="326"/>
                    </a:lnTo>
                    <a:lnTo>
                      <a:pt x="489" y="325"/>
                    </a:lnTo>
                    <a:lnTo>
                      <a:pt x="493" y="324"/>
                    </a:lnTo>
                    <a:lnTo>
                      <a:pt x="498" y="324"/>
                    </a:lnTo>
                    <a:lnTo>
                      <a:pt x="502" y="324"/>
                    </a:lnTo>
                    <a:lnTo>
                      <a:pt x="503" y="324"/>
                    </a:lnTo>
                    <a:lnTo>
                      <a:pt x="503" y="321"/>
                    </a:lnTo>
                    <a:lnTo>
                      <a:pt x="505" y="316"/>
                    </a:lnTo>
                    <a:lnTo>
                      <a:pt x="502" y="312"/>
                    </a:lnTo>
                    <a:lnTo>
                      <a:pt x="500" y="308"/>
                    </a:lnTo>
                    <a:lnTo>
                      <a:pt x="499" y="304"/>
                    </a:lnTo>
                    <a:lnTo>
                      <a:pt x="500" y="298"/>
                    </a:lnTo>
                    <a:lnTo>
                      <a:pt x="503" y="293"/>
                    </a:lnTo>
                    <a:lnTo>
                      <a:pt x="508" y="292"/>
                    </a:lnTo>
                    <a:lnTo>
                      <a:pt x="513" y="291"/>
                    </a:lnTo>
                    <a:lnTo>
                      <a:pt x="525" y="292"/>
                    </a:lnTo>
                    <a:lnTo>
                      <a:pt x="530" y="291"/>
                    </a:lnTo>
                    <a:lnTo>
                      <a:pt x="535" y="289"/>
                    </a:lnTo>
                    <a:lnTo>
                      <a:pt x="536" y="286"/>
                    </a:lnTo>
                    <a:lnTo>
                      <a:pt x="536" y="281"/>
                    </a:lnTo>
                    <a:lnTo>
                      <a:pt x="536" y="272"/>
                    </a:lnTo>
                    <a:lnTo>
                      <a:pt x="535" y="268"/>
                    </a:lnTo>
                    <a:lnTo>
                      <a:pt x="535" y="265"/>
                    </a:lnTo>
                    <a:lnTo>
                      <a:pt x="532" y="262"/>
                    </a:lnTo>
                    <a:lnTo>
                      <a:pt x="526" y="262"/>
                    </a:lnTo>
                    <a:lnTo>
                      <a:pt x="522" y="262"/>
                    </a:lnTo>
                    <a:lnTo>
                      <a:pt x="519" y="265"/>
                    </a:lnTo>
                    <a:lnTo>
                      <a:pt x="515" y="268"/>
                    </a:lnTo>
                    <a:lnTo>
                      <a:pt x="510" y="269"/>
                    </a:lnTo>
                    <a:lnTo>
                      <a:pt x="505" y="271"/>
                    </a:lnTo>
                    <a:lnTo>
                      <a:pt x="500" y="269"/>
                    </a:lnTo>
                    <a:lnTo>
                      <a:pt x="492" y="266"/>
                    </a:lnTo>
                    <a:lnTo>
                      <a:pt x="480" y="263"/>
                    </a:lnTo>
                    <a:lnTo>
                      <a:pt x="475" y="262"/>
                    </a:lnTo>
                    <a:lnTo>
                      <a:pt x="470" y="259"/>
                    </a:lnTo>
                    <a:lnTo>
                      <a:pt x="466" y="255"/>
                    </a:lnTo>
                    <a:lnTo>
                      <a:pt x="465" y="251"/>
                    </a:lnTo>
                    <a:lnTo>
                      <a:pt x="465" y="246"/>
                    </a:lnTo>
                    <a:lnTo>
                      <a:pt x="466" y="243"/>
                    </a:lnTo>
                    <a:lnTo>
                      <a:pt x="469" y="239"/>
                    </a:lnTo>
                    <a:lnTo>
                      <a:pt x="472" y="236"/>
                    </a:lnTo>
                    <a:lnTo>
                      <a:pt x="482" y="231"/>
                    </a:lnTo>
                    <a:lnTo>
                      <a:pt x="493" y="226"/>
                    </a:lnTo>
                    <a:lnTo>
                      <a:pt x="503" y="222"/>
                    </a:lnTo>
                    <a:lnTo>
                      <a:pt x="520" y="215"/>
                    </a:lnTo>
                    <a:lnTo>
                      <a:pt x="538" y="206"/>
                    </a:lnTo>
                    <a:lnTo>
                      <a:pt x="542" y="203"/>
                    </a:lnTo>
                    <a:lnTo>
                      <a:pt x="545" y="199"/>
                    </a:lnTo>
                    <a:lnTo>
                      <a:pt x="549" y="196"/>
                    </a:lnTo>
                    <a:lnTo>
                      <a:pt x="553" y="195"/>
                    </a:lnTo>
                    <a:lnTo>
                      <a:pt x="562" y="193"/>
                    </a:lnTo>
                    <a:lnTo>
                      <a:pt x="572" y="189"/>
                    </a:lnTo>
                    <a:lnTo>
                      <a:pt x="576" y="188"/>
                    </a:lnTo>
                    <a:lnTo>
                      <a:pt x="578" y="185"/>
                    </a:lnTo>
                    <a:lnTo>
                      <a:pt x="578" y="180"/>
                    </a:lnTo>
                    <a:lnTo>
                      <a:pt x="575" y="175"/>
                    </a:lnTo>
                    <a:lnTo>
                      <a:pt x="572" y="172"/>
                    </a:lnTo>
                    <a:lnTo>
                      <a:pt x="568" y="170"/>
                    </a:lnTo>
                    <a:lnTo>
                      <a:pt x="559" y="170"/>
                    </a:lnTo>
                    <a:lnTo>
                      <a:pt x="543" y="173"/>
                    </a:lnTo>
                    <a:lnTo>
                      <a:pt x="536" y="173"/>
                    </a:lnTo>
                    <a:lnTo>
                      <a:pt x="532" y="172"/>
                    </a:lnTo>
                    <a:lnTo>
                      <a:pt x="529" y="169"/>
                    </a:lnTo>
                    <a:lnTo>
                      <a:pt x="529" y="166"/>
                    </a:lnTo>
                    <a:lnTo>
                      <a:pt x="530" y="158"/>
                    </a:lnTo>
                    <a:lnTo>
                      <a:pt x="530" y="153"/>
                    </a:lnTo>
                    <a:lnTo>
                      <a:pt x="530" y="148"/>
                    </a:lnTo>
                    <a:lnTo>
                      <a:pt x="526" y="139"/>
                    </a:lnTo>
                    <a:lnTo>
                      <a:pt x="522" y="130"/>
                    </a:lnTo>
                    <a:lnTo>
                      <a:pt x="518" y="126"/>
                    </a:lnTo>
                    <a:lnTo>
                      <a:pt x="513" y="123"/>
                    </a:lnTo>
                    <a:lnTo>
                      <a:pt x="509" y="122"/>
                    </a:lnTo>
                    <a:lnTo>
                      <a:pt x="505" y="122"/>
                    </a:lnTo>
                    <a:lnTo>
                      <a:pt x="493" y="120"/>
                    </a:lnTo>
                    <a:lnTo>
                      <a:pt x="483" y="120"/>
                    </a:lnTo>
                    <a:lnTo>
                      <a:pt x="478" y="119"/>
                    </a:lnTo>
                    <a:lnTo>
                      <a:pt x="475" y="116"/>
                    </a:lnTo>
                    <a:lnTo>
                      <a:pt x="476" y="113"/>
                    </a:lnTo>
                    <a:lnTo>
                      <a:pt x="479" y="109"/>
                    </a:lnTo>
                    <a:lnTo>
                      <a:pt x="482" y="106"/>
                    </a:lnTo>
                    <a:lnTo>
                      <a:pt x="482" y="105"/>
                    </a:lnTo>
                    <a:lnTo>
                      <a:pt x="480" y="102"/>
                    </a:lnTo>
                    <a:lnTo>
                      <a:pt x="478" y="100"/>
                    </a:lnTo>
                    <a:lnTo>
                      <a:pt x="475" y="100"/>
                    </a:lnTo>
                    <a:lnTo>
                      <a:pt x="470" y="103"/>
                    </a:lnTo>
                    <a:lnTo>
                      <a:pt x="453" y="112"/>
                    </a:lnTo>
                    <a:lnTo>
                      <a:pt x="445" y="116"/>
                    </a:lnTo>
                    <a:lnTo>
                      <a:pt x="436" y="119"/>
                    </a:lnTo>
                    <a:lnTo>
                      <a:pt x="426" y="119"/>
                    </a:lnTo>
                    <a:lnTo>
                      <a:pt x="422" y="119"/>
                    </a:lnTo>
                    <a:lnTo>
                      <a:pt x="419" y="116"/>
                    </a:lnTo>
                    <a:lnTo>
                      <a:pt x="418" y="113"/>
                    </a:lnTo>
                    <a:lnTo>
                      <a:pt x="418" y="110"/>
                    </a:lnTo>
                    <a:lnTo>
                      <a:pt x="422" y="106"/>
                    </a:lnTo>
                    <a:lnTo>
                      <a:pt x="426" y="103"/>
                    </a:lnTo>
                    <a:lnTo>
                      <a:pt x="428" y="102"/>
                    </a:lnTo>
                    <a:lnTo>
                      <a:pt x="429" y="99"/>
                    </a:lnTo>
                    <a:lnTo>
                      <a:pt x="429" y="96"/>
                    </a:lnTo>
                    <a:lnTo>
                      <a:pt x="428" y="93"/>
                    </a:lnTo>
                    <a:lnTo>
                      <a:pt x="422" y="87"/>
                    </a:lnTo>
                    <a:lnTo>
                      <a:pt x="412" y="79"/>
                    </a:lnTo>
                    <a:lnTo>
                      <a:pt x="406" y="73"/>
                    </a:lnTo>
                    <a:lnTo>
                      <a:pt x="400" y="69"/>
                    </a:lnTo>
                    <a:lnTo>
                      <a:pt x="395" y="66"/>
                    </a:lnTo>
                    <a:lnTo>
                      <a:pt x="386" y="66"/>
                    </a:lnTo>
                    <a:lnTo>
                      <a:pt x="385" y="56"/>
                    </a:lnTo>
                    <a:lnTo>
                      <a:pt x="382" y="46"/>
                    </a:lnTo>
                    <a:lnTo>
                      <a:pt x="379" y="42"/>
                    </a:lnTo>
                    <a:lnTo>
                      <a:pt x="375" y="37"/>
                    </a:lnTo>
                    <a:lnTo>
                      <a:pt x="370" y="35"/>
                    </a:lnTo>
                    <a:lnTo>
                      <a:pt x="366" y="33"/>
                    </a:lnTo>
                    <a:lnTo>
                      <a:pt x="363" y="33"/>
                    </a:lnTo>
                    <a:lnTo>
                      <a:pt x="359" y="35"/>
                    </a:lnTo>
                    <a:lnTo>
                      <a:pt x="350" y="37"/>
                    </a:lnTo>
                    <a:lnTo>
                      <a:pt x="346" y="39"/>
                    </a:lnTo>
                    <a:lnTo>
                      <a:pt x="342" y="39"/>
                    </a:lnTo>
                    <a:lnTo>
                      <a:pt x="337" y="37"/>
                    </a:lnTo>
                    <a:lnTo>
                      <a:pt x="333" y="35"/>
                    </a:lnTo>
                    <a:lnTo>
                      <a:pt x="330" y="32"/>
                    </a:lnTo>
                    <a:lnTo>
                      <a:pt x="327" y="27"/>
                    </a:lnTo>
                    <a:lnTo>
                      <a:pt x="326" y="23"/>
                    </a:lnTo>
                    <a:lnTo>
                      <a:pt x="326" y="17"/>
                    </a:lnTo>
                    <a:lnTo>
                      <a:pt x="329" y="13"/>
                    </a:lnTo>
                    <a:lnTo>
                      <a:pt x="330" y="9"/>
                    </a:lnTo>
                    <a:lnTo>
                      <a:pt x="330" y="6"/>
                    </a:lnTo>
                    <a:lnTo>
                      <a:pt x="329" y="5"/>
                    </a:lnTo>
                    <a:lnTo>
                      <a:pt x="326" y="2"/>
                    </a:lnTo>
                    <a:lnTo>
                      <a:pt x="323" y="0"/>
                    </a:lnTo>
                    <a:lnTo>
                      <a:pt x="319" y="2"/>
                    </a:lnTo>
                    <a:lnTo>
                      <a:pt x="309" y="6"/>
                    </a:lnTo>
                    <a:lnTo>
                      <a:pt x="300" y="12"/>
                    </a:lnTo>
                    <a:lnTo>
                      <a:pt x="295" y="15"/>
                    </a:lnTo>
                    <a:lnTo>
                      <a:pt x="292" y="16"/>
                    </a:lnTo>
                    <a:lnTo>
                      <a:pt x="285" y="15"/>
                    </a:lnTo>
                    <a:lnTo>
                      <a:pt x="277" y="13"/>
                    </a:lnTo>
                    <a:lnTo>
                      <a:pt x="275" y="17"/>
                    </a:lnTo>
                    <a:lnTo>
                      <a:pt x="267" y="23"/>
                    </a:lnTo>
                    <a:lnTo>
                      <a:pt x="259" y="27"/>
                    </a:lnTo>
                    <a:lnTo>
                      <a:pt x="240" y="35"/>
                    </a:lnTo>
                    <a:lnTo>
                      <a:pt x="235" y="39"/>
                    </a:lnTo>
                    <a:lnTo>
                      <a:pt x="229" y="45"/>
                    </a:lnTo>
                    <a:lnTo>
                      <a:pt x="226" y="52"/>
                    </a:lnTo>
                    <a:lnTo>
                      <a:pt x="225" y="55"/>
                    </a:lnTo>
                    <a:lnTo>
                      <a:pt x="222" y="57"/>
                    </a:lnTo>
                    <a:lnTo>
                      <a:pt x="219" y="57"/>
                    </a:lnTo>
                    <a:lnTo>
                      <a:pt x="215" y="57"/>
                    </a:lnTo>
                    <a:lnTo>
                      <a:pt x="212" y="57"/>
                    </a:lnTo>
                    <a:lnTo>
                      <a:pt x="207" y="59"/>
                    </a:lnTo>
                    <a:lnTo>
                      <a:pt x="200" y="62"/>
                    </a:lnTo>
                    <a:lnTo>
                      <a:pt x="195" y="66"/>
                    </a:lnTo>
                    <a:lnTo>
                      <a:pt x="190" y="72"/>
                    </a:lnTo>
                    <a:lnTo>
                      <a:pt x="187" y="79"/>
                    </a:lnTo>
                    <a:lnTo>
                      <a:pt x="185" y="86"/>
                    </a:lnTo>
                    <a:lnTo>
                      <a:pt x="180" y="92"/>
                    </a:lnTo>
                    <a:lnTo>
                      <a:pt x="172" y="98"/>
                    </a:lnTo>
                    <a:lnTo>
                      <a:pt x="167" y="100"/>
                    </a:lnTo>
                    <a:lnTo>
                      <a:pt x="165" y="103"/>
                    </a:lnTo>
                    <a:lnTo>
                      <a:pt x="157" y="112"/>
                    </a:lnTo>
                    <a:lnTo>
                      <a:pt x="155" y="115"/>
                    </a:lnTo>
                    <a:lnTo>
                      <a:pt x="150" y="118"/>
                    </a:lnTo>
                    <a:lnTo>
                      <a:pt x="139" y="120"/>
                    </a:lnTo>
                    <a:lnTo>
                      <a:pt x="129" y="120"/>
                    </a:lnTo>
                    <a:lnTo>
                      <a:pt x="117" y="120"/>
                    </a:lnTo>
                    <a:lnTo>
                      <a:pt x="106" y="123"/>
                    </a:lnTo>
                    <a:lnTo>
                      <a:pt x="97" y="126"/>
                    </a:lnTo>
                    <a:lnTo>
                      <a:pt x="92" y="128"/>
                    </a:lnTo>
                    <a:lnTo>
                      <a:pt x="87" y="128"/>
                    </a:lnTo>
                    <a:lnTo>
                      <a:pt x="83" y="126"/>
                    </a:lnTo>
                    <a:lnTo>
                      <a:pt x="80" y="123"/>
                    </a:lnTo>
                    <a:lnTo>
                      <a:pt x="75" y="116"/>
                    </a:lnTo>
                    <a:lnTo>
                      <a:pt x="70" y="112"/>
                    </a:lnTo>
                    <a:lnTo>
                      <a:pt x="66" y="109"/>
                    </a:lnTo>
                    <a:lnTo>
                      <a:pt x="63" y="109"/>
                    </a:lnTo>
                    <a:lnTo>
                      <a:pt x="59" y="109"/>
                    </a:lnTo>
                    <a:lnTo>
                      <a:pt x="55" y="112"/>
                    </a:lnTo>
                    <a:lnTo>
                      <a:pt x="52" y="115"/>
                    </a:lnTo>
                    <a:lnTo>
                      <a:pt x="44" y="122"/>
                    </a:lnTo>
                    <a:lnTo>
                      <a:pt x="37" y="130"/>
                    </a:lnTo>
                    <a:lnTo>
                      <a:pt x="30" y="138"/>
                    </a:lnTo>
                    <a:lnTo>
                      <a:pt x="14" y="150"/>
                    </a:lnTo>
                    <a:lnTo>
                      <a:pt x="7" y="158"/>
                    </a:lnTo>
                    <a:lnTo>
                      <a:pt x="2" y="166"/>
                    </a:lnTo>
                    <a:lnTo>
                      <a:pt x="0" y="170"/>
                    </a:lnTo>
                    <a:lnTo>
                      <a:pt x="0" y="175"/>
                    </a:lnTo>
                    <a:lnTo>
                      <a:pt x="2" y="180"/>
                    </a:lnTo>
                    <a:lnTo>
                      <a:pt x="4" y="185"/>
                    </a:lnTo>
                    <a:lnTo>
                      <a:pt x="7" y="188"/>
                    </a:lnTo>
                    <a:lnTo>
                      <a:pt x="12" y="190"/>
                    </a:lnTo>
                    <a:lnTo>
                      <a:pt x="23" y="190"/>
                    </a:lnTo>
                    <a:lnTo>
                      <a:pt x="27" y="190"/>
                    </a:lnTo>
                    <a:lnTo>
                      <a:pt x="33" y="190"/>
                    </a:lnTo>
                    <a:lnTo>
                      <a:pt x="36" y="193"/>
                    </a:lnTo>
                    <a:lnTo>
                      <a:pt x="40" y="198"/>
                    </a:lnTo>
                    <a:lnTo>
                      <a:pt x="42" y="202"/>
                    </a:lnTo>
                    <a:lnTo>
                      <a:pt x="42" y="206"/>
                    </a:lnTo>
                    <a:lnTo>
                      <a:pt x="42" y="216"/>
                    </a:lnTo>
                    <a:lnTo>
                      <a:pt x="40" y="225"/>
                    </a:lnTo>
                    <a:lnTo>
                      <a:pt x="37" y="229"/>
                    </a:lnTo>
                    <a:lnTo>
                      <a:pt x="37" y="232"/>
                    </a:lnTo>
                    <a:lnTo>
                      <a:pt x="37" y="235"/>
                    </a:lnTo>
                    <a:lnTo>
                      <a:pt x="43" y="245"/>
                    </a:lnTo>
                    <a:lnTo>
                      <a:pt x="50" y="245"/>
                    </a:lnTo>
                    <a:lnTo>
                      <a:pt x="53" y="243"/>
                    </a:lnTo>
                    <a:lnTo>
                      <a:pt x="57" y="243"/>
                    </a:lnTo>
                    <a:lnTo>
                      <a:pt x="59" y="245"/>
                    </a:lnTo>
                    <a:lnTo>
                      <a:pt x="60" y="248"/>
                    </a:lnTo>
                    <a:lnTo>
                      <a:pt x="63" y="251"/>
                    </a:lnTo>
                    <a:lnTo>
                      <a:pt x="67" y="253"/>
                    </a:lnTo>
                    <a:lnTo>
                      <a:pt x="72" y="255"/>
                    </a:lnTo>
                    <a:lnTo>
                      <a:pt x="73" y="259"/>
                    </a:lnTo>
                    <a:lnTo>
                      <a:pt x="73" y="265"/>
                    </a:lnTo>
                    <a:lnTo>
                      <a:pt x="73" y="271"/>
                    </a:lnTo>
                    <a:lnTo>
                      <a:pt x="73" y="276"/>
                    </a:lnTo>
                    <a:lnTo>
                      <a:pt x="77" y="285"/>
                    </a:lnTo>
                    <a:lnTo>
                      <a:pt x="82" y="293"/>
                    </a:lnTo>
                    <a:lnTo>
                      <a:pt x="85" y="298"/>
                    </a:lnTo>
                    <a:lnTo>
                      <a:pt x="87" y="302"/>
                    </a:lnTo>
                    <a:lnTo>
                      <a:pt x="92" y="306"/>
                    </a:lnTo>
                    <a:lnTo>
                      <a:pt x="93" y="311"/>
                    </a:lnTo>
                    <a:lnTo>
                      <a:pt x="93" y="316"/>
                    </a:lnTo>
                    <a:lnTo>
                      <a:pt x="100" y="316"/>
                    </a:lnTo>
                    <a:lnTo>
                      <a:pt x="109" y="316"/>
                    </a:lnTo>
                    <a:lnTo>
                      <a:pt x="120" y="318"/>
                    </a:lnTo>
                    <a:lnTo>
                      <a:pt x="132" y="319"/>
                    </a:lnTo>
                    <a:lnTo>
                      <a:pt x="143" y="319"/>
                    </a:lnTo>
                    <a:lnTo>
                      <a:pt x="153" y="319"/>
                    </a:lnTo>
                    <a:lnTo>
                      <a:pt x="157" y="316"/>
                    </a:lnTo>
                    <a:lnTo>
                      <a:pt x="159" y="315"/>
                    </a:lnTo>
                    <a:lnTo>
                      <a:pt x="162" y="315"/>
                    </a:lnTo>
                    <a:lnTo>
                      <a:pt x="163" y="316"/>
                    </a:lnTo>
                    <a:lnTo>
                      <a:pt x="166" y="318"/>
                    </a:lnTo>
                    <a:lnTo>
                      <a:pt x="169" y="322"/>
                    </a:lnTo>
                    <a:lnTo>
                      <a:pt x="175" y="324"/>
                    </a:lnTo>
                    <a:lnTo>
                      <a:pt x="177" y="324"/>
                    </a:lnTo>
                    <a:lnTo>
                      <a:pt x="180" y="322"/>
                    </a:lnTo>
                    <a:lnTo>
                      <a:pt x="186" y="322"/>
                    </a:lnTo>
                    <a:lnTo>
                      <a:pt x="189" y="324"/>
                    </a:lnTo>
                    <a:lnTo>
                      <a:pt x="190" y="325"/>
                    </a:lnTo>
                    <a:lnTo>
                      <a:pt x="195" y="328"/>
                    </a:lnTo>
                    <a:lnTo>
                      <a:pt x="200" y="329"/>
                    </a:lnTo>
                    <a:lnTo>
                      <a:pt x="206" y="329"/>
                    </a:lnTo>
                    <a:lnTo>
                      <a:pt x="216" y="328"/>
                    </a:lnTo>
                    <a:lnTo>
                      <a:pt x="222" y="329"/>
                    </a:lnTo>
                    <a:lnTo>
                      <a:pt x="226" y="329"/>
                    </a:lnTo>
                    <a:lnTo>
                      <a:pt x="230" y="332"/>
                    </a:lnTo>
                    <a:lnTo>
                      <a:pt x="233" y="335"/>
                    </a:lnTo>
                    <a:lnTo>
                      <a:pt x="235" y="339"/>
                    </a:lnTo>
                    <a:lnTo>
                      <a:pt x="237" y="345"/>
                    </a:lnTo>
                    <a:lnTo>
                      <a:pt x="240" y="348"/>
                    </a:lnTo>
                    <a:lnTo>
                      <a:pt x="245" y="349"/>
                    </a:lnTo>
                    <a:lnTo>
                      <a:pt x="249" y="352"/>
                    </a:lnTo>
                    <a:lnTo>
                      <a:pt x="252" y="355"/>
                    </a:lnTo>
                    <a:lnTo>
                      <a:pt x="255" y="358"/>
                    </a:lnTo>
                    <a:lnTo>
                      <a:pt x="256" y="362"/>
                    </a:lnTo>
                    <a:lnTo>
                      <a:pt x="257" y="371"/>
                    </a:lnTo>
                    <a:lnTo>
                      <a:pt x="259" y="376"/>
                    </a:lnTo>
                    <a:lnTo>
                      <a:pt x="263" y="381"/>
                    </a:lnTo>
                    <a:lnTo>
                      <a:pt x="269" y="384"/>
                    </a:lnTo>
                    <a:lnTo>
                      <a:pt x="275" y="385"/>
                    </a:lnTo>
                    <a:lnTo>
                      <a:pt x="286" y="388"/>
                    </a:lnTo>
                    <a:lnTo>
                      <a:pt x="292" y="389"/>
                    </a:lnTo>
                    <a:lnTo>
                      <a:pt x="297" y="392"/>
                    </a:lnTo>
                    <a:lnTo>
                      <a:pt x="307" y="399"/>
                    </a:lnTo>
                    <a:lnTo>
                      <a:pt x="316" y="409"/>
                    </a:lnTo>
                    <a:lnTo>
                      <a:pt x="325" y="408"/>
                    </a:lnTo>
                    <a:lnTo>
                      <a:pt x="333" y="405"/>
                    </a:lnTo>
                    <a:lnTo>
                      <a:pt x="340" y="401"/>
                    </a:lnTo>
                    <a:lnTo>
                      <a:pt x="342" y="398"/>
                    </a:lnTo>
                    <a:lnTo>
                      <a:pt x="345" y="395"/>
                    </a:lnTo>
                    <a:close/>
                  </a:path>
                </a:pathLst>
              </a:custGeom>
              <a:solidFill>
                <a:srgbClr val="FFC000"/>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58" name="Freeform 56">
                <a:extLst>
                  <a:ext uri="{FF2B5EF4-FFF2-40B4-BE49-F238E27FC236}">
                    <a16:creationId xmlns:a16="http://schemas.microsoft.com/office/drawing/2014/main" id="{FA021E15-86A9-4A8B-1A25-FED7B2268B86}"/>
                  </a:ext>
                </a:extLst>
              </p:cNvPr>
              <p:cNvSpPr>
                <a:spLocks noChangeAspect="1"/>
              </p:cNvSpPr>
              <p:nvPr/>
            </p:nvSpPr>
            <p:spPr bwMode="auto">
              <a:xfrm>
                <a:off x="2347126" y="2149957"/>
                <a:ext cx="341638" cy="352917"/>
              </a:xfrm>
              <a:custGeom>
                <a:avLst/>
                <a:gdLst>
                  <a:gd name="T0" fmla="*/ 2147483647 w 193"/>
                  <a:gd name="T1" fmla="*/ 2147483647 h 162"/>
                  <a:gd name="T2" fmla="*/ 2147483647 w 193"/>
                  <a:gd name="T3" fmla="*/ 2147483647 h 162"/>
                  <a:gd name="T4" fmla="*/ 2147483647 w 193"/>
                  <a:gd name="T5" fmla="*/ 2147483647 h 162"/>
                  <a:gd name="T6" fmla="*/ 2147483647 w 193"/>
                  <a:gd name="T7" fmla="*/ 2147483647 h 162"/>
                  <a:gd name="T8" fmla="*/ 2147483647 w 193"/>
                  <a:gd name="T9" fmla="*/ 2147483647 h 162"/>
                  <a:gd name="T10" fmla="*/ 2147483647 w 193"/>
                  <a:gd name="T11" fmla="*/ 2147483647 h 162"/>
                  <a:gd name="T12" fmla="*/ 2147483647 w 193"/>
                  <a:gd name="T13" fmla="*/ 2147483647 h 162"/>
                  <a:gd name="T14" fmla="*/ 2147483647 w 193"/>
                  <a:gd name="T15" fmla="*/ 2147483647 h 162"/>
                  <a:gd name="T16" fmla="*/ 2147483647 w 193"/>
                  <a:gd name="T17" fmla="*/ 2147483647 h 162"/>
                  <a:gd name="T18" fmla="*/ 2147483647 w 193"/>
                  <a:gd name="T19" fmla="*/ 2147483647 h 162"/>
                  <a:gd name="T20" fmla="*/ 2147483647 w 193"/>
                  <a:gd name="T21" fmla="*/ 2147483647 h 162"/>
                  <a:gd name="T22" fmla="*/ 2147483647 w 193"/>
                  <a:gd name="T23" fmla="*/ 2147483647 h 162"/>
                  <a:gd name="T24" fmla="*/ 2147483647 w 193"/>
                  <a:gd name="T25" fmla="*/ 2147483647 h 162"/>
                  <a:gd name="T26" fmla="*/ 2147483647 w 193"/>
                  <a:gd name="T27" fmla="*/ 2147483647 h 162"/>
                  <a:gd name="T28" fmla="*/ 2147483647 w 193"/>
                  <a:gd name="T29" fmla="*/ 2147483647 h 162"/>
                  <a:gd name="T30" fmla="*/ 2147483647 w 193"/>
                  <a:gd name="T31" fmla="*/ 2147483647 h 162"/>
                  <a:gd name="T32" fmla="*/ 2147483647 w 193"/>
                  <a:gd name="T33" fmla="*/ 2147483647 h 162"/>
                  <a:gd name="T34" fmla="*/ 2147483647 w 193"/>
                  <a:gd name="T35" fmla="*/ 2147483647 h 162"/>
                  <a:gd name="T36" fmla="*/ 2147483647 w 193"/>
                  <a:gd name="T37" fmla="*/ 2147483647 h 162"/>
                  <a:gd name="T38" fmla="*/ 2147483647 w 193"/>
                  <a:gd name="T39" fmla="*/ 2147483647 h 162"/>
                  <a:gd name="T40" fmla="*/ 2147483647 w 193"/>
                  <a:gd name="T41" fmla="*/ 2147483647 h 162"/>
                  <a:gd name="T42" fmla="*/ 2147483647 w 193"/>
                  <a:gd name="T43" fmla="*/ 2147483647 h 162"/>
                  <a:gd name="T44" fmla="*/ 2147483647 w 193"/>
                  <a:gd name="T45" fmla="*/ 2147483647 h 162"/>
                  <a:gd name="T46" fmla="*/ 2147483647 w 193"/>
                  <a:gd name="T47" fmla="*/ 2147483647 h 162"/>
                  <a:gd name="T48" fmla="*/ 2147483647 w 193"/>
                  <a:gd name="T49" fmla="*/ 2147483647 h 162"/>
                  <a:gd name="T50" fmla="*/ 2147483647 w 193"/>
                  <a:gd name="T51" fmla="*/ 2147483647 h 162"/>
                  <a:gd name="T52" fmla="*/ 2147483647 w 193"/>
                  <a:gd name="T53" fmla="*/ 2147483647 h 162"/>
                  <a:gd name="T54" fmla="*/ 2147483647 w 193"/>
                  <a:gd name="T55" fmla="*/ 2147483647 h 162"/>
                  <a:gd name="T56" fmla="*/ 2147483647 w 193"/>
                  <a:gd name="T57" fmla="*/ 2147483647 h 162"/>
                  <a:gd name="T58" fmla="*/ 2147483647 w 193"/>
                  <a:gd name="T59" fmla="*/ 2147483647 h 162"/>
                  <a:gd name="T60" fmla="*/ 2147483647 w 193"/>
                  <a:gd name="T61" fmla="*/ 2147483647 h 162"/>
                  <a:gd name="T62" fmla="*/ 2147483647 w 193"/>
                  <a:gd name="T63" fmla="*/ 2147483647 h 162"/>
                  <a:gd name="T64" fmla="*/ 2147483647 w 193"/>
                  <a:gd name="T65" fmla="*/ 2147483647 h 162"/>
                  <a:gd name="T66" fmla="*/ 2147483647 w 193"/>
                  <a:gd name="T67" fmla="*/ 2147483647 h 162"/>
                  <a:gd name="T68" fmla="*/ 2147483647 w 193"/>
                  <a:gd name="T69" fmla="*/ 0 h 162"/>
                  <a:gd name="T70" fmla="*/ 2147483647 w 193"/>
                  <a:gd name="T71" fmla="*/ 0 h 162"/>
                  <a:gd name="T72" fmla="*/ 2147483647 w 193"/>
                  <a:gd name="T73" fmla="*/ 2147483647 h 162"/>
                  <a:gd name="T74" fmla="*/ 2147483647 w 193"/>
                  <a:gd name="T75" fmla="*/ 2147483647 h 162"/>
                  <a:gd name="T76" fmla="*/ 2147483647 w 193"/>
                  <a:gd name="T77" fmla="*/ 2147483647 h 162"/>
                  <a:gd name="T78" fmla="*/ 2147483647 w 193"/>
                  <a:gd name="T79" fmla="*/ 2147483647 h 162"/>
                  <a:gd name="T80" fmla="*/ 2147483647 w 193"/>
                  <a:gd name="T81" fmla="*/ 2147483647 h 162"/>
                  <a:gd name="T82" fmla="*/ 2147483647 w 193"/>
                  <a:gd name="T83" fmla="*/ 2147483647 h 162"/>
                  <a:gd name="T84" fmla="*/ 2147483647 w 193"/>
                  <a:gd name="T85" fmla="*/ 2147483647 h 162"/>
                  <a:gd name="T86" fmla="*/ 2147483647 w 193"/>
                  <a:gd name="T87" fmla="*/ 2147483647 h 162"/>
                  <a:gd name="T88" fmla="*/ 2147483647 w 193"/>
                  <a:gd name="T89" fmla="*/ 2147483647 h 162"/>
                  <a:gd name="T90" fmla="*/ 2147483647 w 193"/>
                  <a:gd name="T91" fmla="*/ 2147483647 h 162"/>
                  <a:gd name="T92" fmla="*/ 2147483647 w 193"/>
                  <a:gd name="T93" fmla="*/ 2147483647 h 162"/>
                  <a:gd name="T94" fmla="*/ 2147483647 w 193"/>
                  <a:gd name="T95" fmla="*/ 2147483647 h 162"/>
                  <a:gd name="T96" fmla="*/ 2147483647 w 193"/>
                  <a:gd name="T97" fmla="*/ 2147483647 h 162"/>
                  <a:gd name="T98" fmla="*/ 2147483647 w 193"/>
                  <a:gd name="T99" fmla="*/ 2147483647 h 162"/>
                  <a:gd name="T100" fmla="*/ 2147483647 w 193"/>
                  <a:gd name="T101" fmla="*/ 2147483647 h 162"/>
                  <a:gd name="T102" fmla="*/ 2147483647 w 193"/>
                  <a:gd name="T103" fmla="*/ 2147483647 h 162"/>
                  <a:gd name="T104" fmla="*/ 2147483647 w 193"/>
                  <a:gd name="T105" fmla="*/ 2147483647 h 162"/>
                  <a:gd name="T106" fmla="*/ 2147483647 w 193"/>
                  <a:gd name="T107" fmla="*/ 2147483647 h 162"/>
                  <a:gd name="T108" fmla="*/ 2147483647 w 193"/>
                  <a:gd name="T109" fmla="*/ 2147483647 h 162"/>
                  <a:gd name="T110" fmla="*/ 2147483647 w 193"/>
                  <a:gd name="T111" fmla="*/ 2147483647 h 162"/>
                  <a:gd name="T112" fmla="*/ 2147483647 w 193"/>
                  <a:gd name="T113" fmla="*/ 2147483647 h 162"/>
                  <a:gd name="T114" fmla="*/ 0 w 193"/>
                  <a:gd name="T115" fmla="*/ 2147483647 h 162"/>
                  <a:gd name="T116" fmla="*/ 2147483647 w 193"/>
                  <a:gd name="T117" fmla="*/ 2147483647 h 162"/>
                  <a:gd name="T118" fmla="*/ 2147483647 w 193"/>
                  <a:gd name="T119" fmla="*/ 2147483647 h 162"/>
                  <a:gd name="T120" fmla="*/ 2147483647 w 193"/>
                  <a:gd name="T121" fmla="*/ 2147483647 h 162"/>
                  <a:gd name="T122" fmla="*/ 2147483647 w 193"/>
                  <a:gd name="T123" fmla="*/ 2147483647 h 1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3"/>
                  <a:gd name="T187" fmla="*/ 0 h 162"/>
                  <a:gd name="T188" fmla="*/ 193 w 193"/>
                  <a:gd name="T189" fmla="*/ 162 h 1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3" h="162">
                    <a:moveTo>
                      <a:pt x="68" y="146"/>
                    </a:moveTo>
                    <a:lnTo>
                      <a:pt x="68" y="146"/>
                    </a:lnTo>
                    <a:lnTo>
                      <a:pt x="70" y="158"/>
                    </a:lnTo>
                    <a:lnTo>
                      <a:pt x="71" y="159"/>
                    </a:lnTo>
                    <a:lnTo>
                      <a:pt x="72" y="160"/>
                    </a:lnTo>
                    <a:lnTo>
                      <a:pt x="75" y="162"/>
                    </a:lnTo>
                    <a:lnTo>
                      <a:pt x="78" y="162"/>
                    </a:lnTo>
                    <a:lnTo>
                      <a:pt x="84" y="160"/>
                    </a:lnTo>
                    <a:lnTo>
                      <a:pt x="88" y="156"/>
                    </a:lnTo>
                    <a:lnTo>
                      <a:pt x="93" y="153"/>
                    </a:lnTo>
                    <a:lnTo>
                      <a:pt x="97" y="150"/>
                    </a:lnTo>
                    <a:lnTo>
                      <a:pt x="101" y="149"/>
                    </a:lnTo>
                    <a:lnTo>
                      <a:pt x="105" y="149"/>
                    </a:lnTo>
                    <a:lnTo>
                      <a:pt x="110" y="150"/>
                    </a:lnTo>
                    <a:lnTo>
                      <a:pt x="115" y="153"/>
                    </a:lnTo>
                    <a:lnTo>
                      <a:pt x="118" y="153"/>
                    </a:lnTo>
                    <a:lnTo>
                      <a:pt x="121" y="153"/>
                    </a:lnTo>
                    <a:lnTo>
                      <a:pt x="124" y="152"/>
                    </a:lnTo>
                    <a:lnTo>
                      <a:pt x="125" y="149"/>
                    </a:lnTo>
                    <a:lnTo>
                      <a:pt x="127" y="147"/>
                    </a:lnTo>
                    <a:lnTo>
                      <a:pt x="131" y="147"/>
                    </a:lnTo>
                    <a:lnTo>
                      <a:pt x="134" y="147"/>
                    </a:lnTo>
                    <a:lnTo>
                      <a:pt x="135" y="149"/>
                    </a:lnTo>
                    <a:lnTo>
                      <a:pt x="137" y="150"/>
                    </a:lnTo>
                    <a:lnTo>
                      <a:pt x="140" y="152"/>
                    </a:lnTo>
                    <a:lnTo>
                      <a:pt x="144" y="153"/>
                    </a:lnTo>
                    <a:lnTo>
                      <a:pt x="151" y="153"/>
                    </a:lnTo>
                    <a:lnTo>
                      <a:pt x="154" y="152"/>
                    </a:lnTo>
                    <a:lnTo>
                      <a:pt x="155" y="150"/>
                    </a:lnTo>
                    <a:lnTo>
                      <a:pt x="157" y="147"/>
                    </a:lnTo>
                    <a:lnTo>
                      <a:pt x="157" y="145"/>
                    </a:lnTo>
                    <a:lnTo>
                      <a:pt x="154" y="142"/>
                    </a:lnTo>
                    <a:lnTo>
                      <a:pt x="150" y="139"/>
                    </a:lnTo>
                    <a:lnTo>
                      <a:pt x="145" y="135"/>
                    </a:lnTo>
                    <a:lnTo>
                      <a:pt x="145" y="133"/>
                    </a:lnTo>
                    <a:lnTo>
                      <a:pt x="145" y="130"/>
                    </a:lnTo>
                    <a:lnTo>
                      <a:pt x="147" y="129"/>
                    </a:lnTo>
                    <a:lnTo>
                      <a:pt x="151" y="127"/>
                    </a:lnTo>
                    <a:lnTo>
                      <a:pt x="160" y="127"/>
                    </a:lnTo>
                    <a:lnTo>
                      <a:pt x="168" y="129"/>
                    </a:lnTo>
                    <a:lnTo>
                      <a:pt x="175" y="127"/>
                    </a:lnTo>
                    <a:lnTo>
                      <a:pt x="180" y="126"/>
                    </a:lnTo>
                    <a:lnTo>
                      <a:pt x="184" y="122"/>
                    </a:lnTo>
                    <a:lnTo>
                      <a:pt x="187" y="116"/>
                    </a:lnTo>
                    <a:lnTo>
                      <a:pt x="190" y="110"/>
                    </a:lnTo>
                    <a:lnTo>
                      <a:pt x="193" y="97"/>
                    </a:lnTo>
                    <a:lnTo>
                      <a:pt x="193" y="86"/>
                    </a:lnTo>
                    <a:lnTo>
                      <a:pt x="190" y="80"/>
                    </a:lnTo>
                    <a:lnTo>
                      <a:pt x="188" y="76"/>
                    </a:lnTo>
                    <a:lnTo>
                      <a:pt x="181" y="67"/>
                    </a:lnTo>
                    <a:lnTo>
                      <a:pt x="173" y="59"/>
                    </a:lnTo>
                    <a:lnTo>
                      <a:pt x="164" y="53"/>
                    </a:lnTo>
                    <a:lnTo>
                      <a:pt x="144" y="39"/>
                    </a:lnTo>
                    <a:lnTo>
                      <a:pt x="125" y="23"/>
                    </a:lnTo>
                    <a:lnTo>
                      <a:pt x="118" y="16"/>
                    </a:lnTo>
                    <a:lnTo>
                      <a:pt x="114" y="10"/>
                    </a:lnTo>
                    <a:lnTo>
                      <a:pt x="103" y="0"/>
                    </a:lnTo>
                    <a:lnTo>
                      <a:pt x="100" y="0"/>
                    </a:lnTo>
                    <a:lnTo>
                      <a:pt x="97" y="0"/>
                    </a:lnTo>
                    <a:lnTo>
                      <a:pt x="91" y="4"/>
                    </a:lnTo>
                    <a:lnTo>
                      <a:pt x="91" y="6"/>
                    </a:lnTo>
                    <a:lnTo>
                      <a:pt x="91" y="9"/>
                    </a:lnTo>
                    <a:lnTo>
                      <a:pt x="88" y="10"/>
                    </a:lnTo>
                    <a:lnTo>
                      <a:pt x="84" y="10"/>
                    </a:lnTo>
                    <a:lnTo>
                      <a:pt x="75" y="9"/>
                    </a:lnTo>
                    <a:lnTo>
                      <a:pt x="70" y="9"/>
                    </a:lnTo>
                    <a:lnTo>
                      <a:pt x="65" y="9"/>
                    </a:lnTo>
                    <a:lnTo>
                      <a:pt x="57" y="12"/>
                    </a:lnTo>
                    <a:lnTo>
                      <a:pt x="48" y="17"/>
                    </a:lnTo>
                    <a:lnTo>
                      <a:pt x="32" y="29"/>
                    </a:lnTo>
                    <a:lnTo>
                      <a:pt x="28" y="32"/>
                    </a:lnTo>
                    <a:lnTo>
                      <a:pt x="27" y="34"/>
                    </a:lnTo>
                    <a:lnTo>
                      <a:pt x="27" y="39"/>
                    </a:lnTo>
                    <a:lnTo>
                      <a:pt x="27" y="44"/>
                    </a:lnTo>
                    <a:lnTo>
                      <a:pt x="30" y="49"/>
                    </a:lnTo>
                    <a:lnTo>
                      <a:pt x="34" y="52"/>
                    </a:lnTo>
                    <a:lnTo>
                      <a:pt x="37" y="55"/>
                    </a:lnTo>
                    <a:lnTo>
                      <a:pt x="41" y="57"/>
                    </a:lnTo>
                    <a:lnTo>
                      <a:pt x="44" y="62"/>
                    </a:lnTo>
                    <a:lnTo>
                      <a:pt x="44" y="66"/>
                    </a:lnTo>
                    <a:lnTo>
                      <a:pt x="44" y="70"/>
                    </a:lnTo>
                    <a:lnTo>
                      <a:pt x="42" y="75"/>
                    </a:lnTo>
                    <a:lnTo>
                      <a:pt x="37" y="82"/>
                    </a:lnTo>
                    <a:lnTo>
                      <a:pt x="30" y="89"/>
                    </a:lnTo>
                    <a:lnTo>
                      <a:pt x="22" y="95"/>
                    </a:lnTo>
                    <a:lnTo>
                      <a:pt x="12" y="99"/>
                    </a:lnTo>
                    <a:lnTo>
                      <a:pt x="4" y="102"/>
                    </a:lnTo>
                    <a:lnTo>
                      <a:pt x="2" y="105"/>
                    </a:lnTo>
                    <a:lnTo>
                      <a:pt x="2" y="109"/>
                    </a:lnTo>
                    <a:lnTo>
                      <a:pt x="2" y="119"/>
                    </a:lnTo>
                    <a:lnTo>
                      <a:pt x="1" y="127"/>
                    </a:lnTo>
                    <a:lnTo>
                      <a:pt x="0" y="133"/>
                    </a:lnTo>
                    <a:lnTo>
                      <a:pt x="45" y="136"/>
                    </a:lnTo>
                    <a:lnTo>
                      <a:pt x="54" y="137"/>
                    </a:lnTo>
                    <a:lnTo>
                      <a:pt x="60" y="137"/>
                    </a:lnTo>
                    <a:lnTo>
                      <a:pt x="64" y="140"/>
                    </a:lnTo>
                    <a:lnTo>
                      <a:pt x="68" y="146"/>
                    </a:lnTo>
                    <a:close/>
                  </a:path>
                </a:pathLst>
              </a:custGeom>
              <a:solidFill>
                <a:schemeClr val="bg1">
                  <a:lumMod val="85000"/>
                </a:schemeClr>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59" name="Freeform 57">
                <a:extLst>
                  <a:ext uri="{FF2B5EF4-FFF2-40B4-BE49-F238E27FC236}">
                    <a16:creationId xmlns:a16="http://schemas.microsoft.com/office/drawing/2014/main" id="{50972EBF-9E27-2110-A87A-8742645BF820}"/>
                  </a:ext>
                </a:extLst>
              </p:cNvPr>
              <p:cNvSpPr>
                <a:spLocks noChangeAspect="1"/>
              </p:cNvSpPr>
              <p:nvPr/>
            </p:nvSpPr>
            <p:spPr bwMode="auto">
              <a:xfrm>
                <a:off x="2532111" y="2025650"/>
                <a:ext cx="423298" cy="350060"/>
              </a:xfrm>
              <a:custGeom>
                <a:avLst/>
                <a:gdLst>
                  <a:gd name="T0" fmla="*/ 2147483647 w 237"/>
                  <a:gd name="T1" fmla="*/ 2147483647 h 162"/>
                  <a:gd name="T2" fmla="*/ 2147483647 w 237"/>
                  <a:gd name="T3" fmla="*/ 2147483647 h 162"/>
                  <a:gd name="T4" fmla="*/ 2147483647 w 237"/>
                  <a:gd name="T5" fmla="*/ 2147483647 h 162"/>
                  <a:gd name="T6" fmla="*/ 2147483647 w 237"/>
                  <a:gd name="T7" fmla="*/ 2147483647 h 162"/>
                  <a:gd name="T8" fmla="*/ 2147483647 w 237"/>
                  <a:gd name="T9" fmla="*/ 2147483647 h 162"/>
                  <a:gd name="T10" fmla="*/ 2147483647 w 237"/>
                  <a:gd name="T11" fmla="*/ 2147483647 h 162"/>
                  <a:gd name="T12" fmla="*/ 2147483647 w 237"/>
                  <a:gd name="T13" fmla="*/ 2147483647 h 162"/>
                  <a:gd name="T14" fmla="*/ 2147483647 w 237"/>
                  <a:gd name="T15" fmla="*/ 2147483647 h 162"/>
                  <a:gd name="T16" fmla="*/ 2147483647 w 237"/>
                  <a:gd name="T17" fmla="*/ 2147483647 h 162"/>
                  <a:gd name="T18" fmla="*/ 2147483647 w 237"/>
                  <a:gd name="T19" fmla="*/ 2147483647 h 162"/>
                  <a:gd name="T20" fmla="*/ 2147483647 w 237"/>
                  <a:gd name="T21" fmla="*/ 2147483647 h 162"/>
                  <a:gd name="T22" fmla="*/ 2147483647 w 237"/>
                  <a:gd name="T23" fmla="*/ 2147483647 h 162"/>
                  <a:gd name="T24" fmla="*/ 2147483647 w 237"/>
                  <a:gd name="T25" fmla="*/ 2147483647 h 162"/>
                  <a:gd name="T26" fmla="*/ 2147483647 w 237"/>
                  <a:gd name="T27" fmla="*/ 2147483647 h 162"/>
                  <a:gd name="T28" fmla="*/ 2147483647 w 237"/>
                  <a:gd name="T29" fmla="*/ 2147483647 h 162"/>
                  <a:gd name="T30" fmla="*/ 2147483647 w 237"/>
                  <a:gd name="T31" fmla="*/ 2147483647 h 162"/>
                  <a:gd name="T32" fmla="*/ 2147483647 w 237"/>
                  <a:gd name="T33" fmla="*/ 2147483647 h 162"/>
                  <a:gd name="T34" fmla="*/ 2147483647 w 237"/>
                  <a:gd name="T35" fmla="*/ 2147483647 h 162"/>
                  <a:gd name="T36" fmla="*/ 2147483647 w 237"/>
                  <a:gd name="T37" fmla="*/ 2147483647 h 162"/>
                  <a:gd name="T38" fmla="*/ 2147483647 w 237"/>
                  <a:gd name="T39" fmla="*/ 2147483647 h 162"/>
                  <a:gd name="T40" fmla="*/ 2147483647 w 237"/>
                  <a:gd name="T41" fmla="*/ 2147483647 h 162"/>
                  <a:gd name="T42" fmla="*/ 2147483647 w 237"/>
                  <a:gd name="T43" fmla="*/ 2147483647 h 162"/>
                  <a:gd name="T44" fmla="*/ 2147483647 w 237"/>
                  <a:gd name="T45" fmla="*/ 2147483647 h 162"/>
                  <a:gd name="T46" fmla="*/ 2147483647 w 237"/>
                  <a:gd name="T47" fmla="*/ 2147483647 h 162"/>
                  <a:gd name="T48" fmla="*/ 2147483647 w 237"/>
                  <a:gd name="T49" fmla="*/ 2147483647 h 162"/>
                  <a:gd name="T50" fmla="*/ 2147483647 w 237"/>
                  <a:gd name="T51" fmla="*/ 2147483647 h 162"/>
                  <a:gd name="T52" fmla="*/ 2147483647 w 237"/>
                  <a:gd name="T53" fmla="*/ 2147483647 h 162"/>
                  <a:gd name="T54" fmla="*/ 2147483647 w 237"/>
                  <a:gd name="T55" fmla="*/ 2147483647 h 162"/>
                  <a:gd name="T56" fmla="*/ 2147483647 w 237"/>
                  <a:gd name="T57" fmla="*/ 2147483647 h 162"/>
                  <a:gd name="T58" fmla="*/ 2147483647 w 237"/>
                  <a:gd name="T59" fmla="*/ 2147483647 h 162"/>
                  <a:gd name="T60" fmla="*/ 2147483647 w 237"/>
                  <a:gd name="T61" fmla="*/ 2147483647 h 162"/>
                  <a:gd name="T62" fmla="*/ 2147483647 w 237"/>
                  <a:gd name="T63" fmla="*/ 2147483647 h 162"/>
                  <a:gd name="T64" fmla="*/ 2147483647 w 237"/>
                  <a:gd name="T65" fmla="*/ 2147483647 h 162"/>
                  <a:gd name="T66" fmla="*/ 2147483647 w 237"/>
                  <a:gd name="T67" fmla="*/ 2147483647 h 162"/>
                  <a:gd name="T68" fmla="*/ 2147483647 w 237"/>
                  <a:gd name="T69" fmla="*/ 2147483647 h 162"/>
                  <a:gd name="T70" fmla="*/ 2147483647 w 237"/>
                  <a:gd name="T71" fmla="*/ 2147483647 h 162"/>
                  <a:gd name="T72" fmla="*/ 2147483647 w 237"/>
                  <a:gd name="T73" fmla="*/ 2147483647 h 162"/>
                  <a:gd name="T74" fmla="*/ 2147483647 w 237"/>
                  <a:gd name="T75" fmla="*/ 2147483647 h 162"/>
                  <a:gd name="T76" fmla="*/ 2147483647 w 237"/>
                  <a:gd name="T77" fmla="*/ 2147483647 h 162"/>
                  <a:gd name="T78" fmla="*/ 2147483647 w 237"/>
                  <a:gd name="T79" fmla="*/ 2147483647 h 162"/>
                  <a:gd name="T80" fmla="*/ 2147483647 w 237"/>
                  <a:gd name="T81" fmla="*/ 2147483647 h 162"/>
                  <a:gd name="T82" fmla="*/ 2147483647 w 237"/>
                  <a:gd name="T83" fmla="*/ 2147483647 h 162"/>
                  <a:gd name="T84" fmla="*/ 2147483647 w 237"/>
                  <a:gd name="T85" fmla="*/ 2147483647 h 162"/>
                  <a:gd name="T86" fmla="*/ 2147483647 w 237"/>
                  <a:gd name="T87" fmla="*/ 0 h 162"/>
                  <a:gd name="T88" fmla="*/ 2147483647 w 237"/>
                  <a:gd name="T89" fmla="*/ 0 h 162"/>
                  <a:gd name="T90" fmla="*/ 2147483647 w 237"/>
                  <a:gd name="T91" fmla="*/ 2147483647 h 162"/>
                  <a:gd name="T92" fmla="*/ 2147483647 w 237"/>
                  <a:gd name="T93" fmla="*/ 2147483647 h 162"/>
                  <a:gd name="T94" fmla="*/ 2147483647 w 237"/>
                  <a:gd name="T95" fmla="*/ 2147483647 h 162"/>
                  <a:gd name="T96" fmla="*/ 2147483647 w 237"/>
                  <a:gd name="T97" fmla="*/ 2147483647 h 162"/>
                  <a:gd name="T98" fmla="*/ 2147483647 w 237"/>
                  <a:gd name="T99" fmla="*/ 2147483647 h 162"/>
                  <a:gd name="T100" fmla="*/ 2147483647 w 237"/>
                  <a:gd name="T101" fmla="*/ 2147483647 h 162"/>
                  <a:gd name="T102" fmla="*/ 2147483647 w 237"/>
                  <a:gd name="T103" fmla="*/ 2147483647 h 162"/>
                  <a:gd name="T104" fmla="*/ 2147483647 w 237"/>
                  <a:gd name="T105" fmla="*/ 2147483647 h 162"/>
                  <a:gd name="T106" fmla="*/ 2147483647 w 237"/>
                  <a:gd name="T107" fmla="*/ 2147483647 h 162"/>
                  <a:gd name="T108" fmla="*/ 2147483647 w 237"/>
                  <a:gd name="T109" fmla="*/ 2147483647 h 162"/>
                  <a:gd name="T110" fmla="*/ 0 w 237"/>
                  <a:gd name="T111" fmla="*/ 2147483647 h 162"/>
                  <a:gd name="T112" fmla="*/ 2147483647 w 237"/>
                  <a:gd name="T113" fmla="*/ 2147483647 h 162"/>
                  <a:gd name="T114" fmla="*/ 2147483647 w 237"/>
                  <a:gd name="T115" fmla="*/ 2147483647 h 162"/>
                  <a:gd name="T116" fmla="*/ 2147483647 w 237"/>
                  <a:gd name="T117" fmla="*/ 2147483647 h 162"/>
                  <a:gd name="T118" fmla="*/ 2147483647 w 237"/>
                  <a:gd name="T119" fmla="*/ 2147483647 h 162"/>
                  <a:gd name="T120" fmla="*/ 2147483647 w 237"/>
                  <a:gd name="T121" fmla="*/ 2147483647 h 162"/>
                  <a:gd name="T122" fmla="*/ 2147483647 w 237"/>
                  <a:gd name="T123" fmla="*/ 2147483647 h 162"/>
                  <a:gd name="T124" fmla="*/ 2147483647 w 237"/>
                  <a:gd name="T125" fmla="*/ 2147483647 h 1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7"/>
                  <a:gd name="T190" fmla="*/ 0 h 162"/>
                  <a:gd name="T191" fmla="*/ 237 w 237"/>
                  <a:gd name="T192" fmla="*/ 162 h 1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7" h="162">
                    <a:moveTo>
                      <a:pt x="89" y="119"/>
                    </a:moveTo>
                    <a:lnTo>
                      <a:pt x="89" y="119"/>
                    </a:lnTo>
                    <a:lnTo>
                      <a:pt x="93" y="120"/>
                    </a:lnTo>
                    <a:lnTo>
                      <a:pt x="97" y="120"/>
                    </a:lnTo>
                    <a:lnTo>
                      <a:pt x="101" y="119"/>
                    </a:lnTo>
                    <a:lnTo>
                      <a:pt x="106" y="119"/>
                    </a:lnTo>
                    <a:lnTo>
                      <a:pt x="109" y="120"/>
                    </a:lnTo>
                    <a:lnTo>
                      <a:pt x="113" y="123"/>
                    </a:lnTo>
                    <a:lnTo>
                      <a:pt x="119" y="130"/>
                    </a:lnTo>
                    <a:lnTo>
                      <a:pt x="124" y="137"/>
                    </a:lnTo>
                    <a:lnTo>
                      <a:pt x="130" y="143"/>
                    </a:lnTo>
                    <a:lnTo>
                      <a:pt x="143" y="154"/>
                    </a:lnTo>
                    <a:lnTo>
                      <a:pt x="151" y="160"/>
                    </a:lnTo>
                    <a:lnTo>
                      <a:pt x="156" y="162"/>
                    </a:lnTo>
                    <a:lnTo>
                      <a:pt x="159" y="162"/>
                    </a:lnTo>
                    <a:lnTo>
                      <a:pt x="161" y="154"/>
                    </a:lnTo>
                    <a:lnTo>
                      <a:pt x="163" y="149"/>
                    </a:lnTo>
                    <a:lnTo>
                      <a:pt x="164" y="140"/>
                    </a:lnTo>
                    <a:lnTo>
                      <a:pt x="166" y="133"/>
                    </a:lnTo>
                    <a:lnTo>
                      <a:pt x="169" y="127"/>
                    </a:lnTo>
                    <a:lnTo>
                      <a:pt x="174" y="122"/>
                    </a:lnTo>
                    <a:lnTo>
                      <a:pt x="180" y="117"/>
                    </a:lnTo>
                    <a:lnTo>
                      <a:pt x="186" y="113"/>
                    </a:lnTo>
                    <a:lnTo>
                      <a:pt x="194" y="112"/>
                    </a:lnTo>
                    <a:lnTo>
                      <a:pt x="201" y="112"/>
                    </a:lnTo>
                    <a:lnTo>
                      <a:pt x="209" y="114"/>
                    </a:lnTo>
                    <a:lnTo>
                      <a:pt x="216" y="117"/>
                    </a:lnTo>
                    <a:lnTo>
                      <a:pt x="221" y="119"/>
                    </a:lnTo>
                    <a:lnTo>
                      <a:pt x="227" y="120"/>
                    </a:lnTo>
                    <a:lnTo>
                      <a:pt x="233" y="119"/>
                    </a:lnTo>
                    <a:lnTo>
                      <a:pt x="237" y="117"/>
                    </a:lnTo>
                    <a:lnTo>
                      <a:pt x="231" y="113"/>
                    </a:lnTo>
                    <a:lnTo>
                      <a:pt x="221" y="103"/>
                    </a:lnTo>
                    <a:lnTo>
                      <a:pt x="211" y="94"/>
                    </a:lnTo>
                    <a:lnTo>
                      <a:pt x="207" y="90"/>
                    </a:lnTo>
                    <a:lnTo>
                      <a:pt x="204" y="87"/>
                    </a:lnTo>
                    <a:lnTo>
                      <a:pt x="204" y="86"/>
                    </a:lnTo>
                    <a:lnTo>
                      <a:pt x="206" y="84"/>
                    </a:lnTo>
                    <a:lnTo>
                      <a:pt x="211" y="83"/>
                    </a:lnTo>
                    <a:lnTo>
                      <a:pt x="211" y="79"/>
                    </a:lnTo>
                    <a:lnTo>
                      <a:pt x="210" y="73"/>
                    </a:lnTo>
                    <a:lnTo>
                      <a:pt x="207" y="69"/>
                    </a:lnTo>
                    <a:lnTo>
                      <a:pt x="204" y="66"/>
                    </a:lnTo>
                    <a:lnTo>
                      <a:pt x="197" y="59"/>
                    </a:lnTo>
                    <a:lnTo>
                      <a:pt x="194" y="54"/>
                    </a:lnTo>
                    <a:lnTo>
                      <a:pt x="191" y="50"/>
                    </a:lnTo>
                    <a:lnTo>
                      <a:pt x="190" y="44"/>
                    </a:lnTo>
                    <a:lnTo>
                      <a:pt x="190" y="41"/>
                    </a:lnTo>
                    <a:lnTo>
                      <a:pt x="190" y="39"/>
                    </a:lnTo>
                    <a:lnTo>
                      <a:pt x="183" y="31"/>
                    </a:lnTo>
                    <a:lnTo>
                      <a:pt x="179" y="26"/>
                    </a:lnTo>
                    <a:lnTo>
                      <a:pt x="176" y="24"/>
                    </a:lnTo>
                    <a:lnTo>
                      <a:pt x="171" y="26"/>
                    </a:lnTo>
                    <a:lnTo>
                      <a:pt x="154" y="27"/>
                    </a:lnTo>
                    <a:lnTo>
                      <a:pt x="146" y="27"/>
                    </a:lnTo>
                    <a:lnTo>
                      <a:pt x="137" y="24"/>
                    </a:lnTo>
                    <a:lnTo>
                      <a:pt x="136" y="23"/>
                    </a:lnTo>
                    <a:lnTo>
                      <a:pt x="134" y="21"/>
                    </a:lnTo>
                    <a:lnTo>
                      <a:pt x="133" y="19"/>
                    </a:lnTo>
                    <a:lnTo>
                      <a:pt x="130" y="17"/>
                    </a:lnTo>
                    <a:lnTo>
                      <a:pt x="124" y="16"/>
                    </a:lnTo>
                    <a:lnTo>
                      <a:pt x="120" y="16"/>
                    </a:lnTo>
                    <a:lnTo>
                      <a:pt x="113" y="16"/>
                    </a:lnTo>
                    <a:lnTo>
                      <a:pt x="109" y="16"/>
                    </a:lnTo>
                    <a:lnTo>
                      <a:pt x="104" y="13"/>
                    </a:lnTo>
                    <a:lnTo>
                      <a:pt x="100" y="8"/>
                    </a:lnTo>
                    <a:lnTo>
                      <a:pt x="96" y="4"/>
                    </a:lnTo>
                    <a:lnTo>
                      <a:pt x="90" y="1"/>
                    </a:lnTo>
                    <a:lnTo>
                      <a:pt x="84" y="0"/>
                    </a:lnTo>
                    <a:lnTo>
                      <a:pt x="80" y="0"/>
                    </a:lnTo>
                    <a:lnTo>
                      <a:pt x="76" y="1"/>
                    </a:lnTo>
                    <a:lnTo>
                      <a:pt x="71" y="4"/>
                    </a:lnTo>
                    <a:lnTo>
                      <a:pt x="66" y="4"/>
                    </a:lnTo>
                    <a:lnTo>
                      <a:pt x="60" y="4"/>
                    </a:lnTo>
                    <a:lnTo>
                      <a:pt x="54" y="6"/>
                    </a:lnTo>
                    <a:lnTo>
                      <a:pt x="49" y="7"/>
                    </a:lnTo>
                    <a:lnTo>
                      <a:pt x="37" y="14"/>
                    </a:lnTo>
                    <a:lnTo>
                      <a:pt x="31" y="19"/>
                    </a:lnTo>
                    <a:lnTo>
                      <a:pt x="30" y="23"/>
                    </a:lnTo>
                    <a:lnTo>
                      <a:pt x="27" y="33"/>
                    </a:lnTo>
                    <a:lnTo>
                      <a:pt x="24" y="39"/>
                    </a:lnTo>
                    <a:lnTo>
                      <a:pt x="21" y="43"/>
                    </a:lnTo>
                    <a:lnTo>
                      <a:pt x="17" y="46"/>
                    </a:lnTo>
                    <a:lnTo>
                      <a:pt x="11" y="49"/>
                    </a:lnTo>
                    <a:lnTo>
                      <a:pt x="6" y="53"/>
                    </a:lnTo>
                    <a:lnTo>
                      <a:pt x="0" y="57"/>
                    </a:lnTo>
                    <a:lnTo>
                      <a:pt x="10" y="67"/>
                    </a:lnTo>
                    <a:lnTo>
                      <a:pt x="14" y="73"/>
                    </a:lnTo>
                    <a:lnTo>
                      <a:pt x="21" y="80"/>
                    </a:lnTo>
                    <a:lnTo>
                      <a:pt x="34" y="91"/>
                    </a:lnTo>
                    <a:lnTo>
                      <a:pt x="49" y="103"/>
                    </a:lnTo>
                    <a:lnTo>
                      <a:pt x="61" y="104"/>
                    </a:lnTo>
                    <a:lnTo>
                      <a:pt x="67" y="106"/>
                    </a:lnTo>
                    <a:lnTo>
                      <a:pt x="74" y="110"/>
                    </a:lnTo>
                    <a:lnTo>
                      <a:pt x="81" y="114"/>
                    </a:lnTo>
                    <a:lnTo>
                      <a:pt x="89" y="119"/>
                    </a:lnTo>
                    <a:close/>
                  </a:path>
                </a:pathLst>
              </a:custGeom>
              <a:solidFill>
                <a:sysClr val="window" lastClr="FFFFFF">
                  <a:lumMod val="85000"/>
                </a:sysClr>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60" name="Freeform 58">
                <a:extLst>
                  <a:ext uri="{FF2B5EF4-FFF2-40B4-BE49-F238E27FC236}">
                    <a16:creationId xmlns:a16="http://schemas.microsoft.com/office/drawing/2014/main" id="{F83C1CE4-8FD6-865F-4E43-531B9A5F4703}"/>
                  </a:ext>
                </a:extLst>
              </p:cNvPr>
              <p:cNvSpPr>
                <a:spLocks noChangeAspect="1"/>
              </p:cNvSpPr>
              <p:nvPr/>
            </p:nvSpPr>
            <p:spPr bwMode="auto">
              <a:xfrm>
                <a:off x="2738760" y="2267120"/>
                <a:ext cx="426631" cy="404354"/>
              </a:xfrm>
              <a:custGeom>
                <a:avLst/>
                <a:gdLst>
                  <a:gd name="T0" fmla="*/ 2147483647 w 240"/>
                  <a:gd name="T1" fmla="*/ 2147483647 h 184"/>
                  <a:gd name="T2" fmla="*/ 2147483647 w 240"/>
                  <a:gd name="T3" fmla="*/ 2147483647 h 184"/>
                  <a:gd name="T4" fmla="*/ 0 w 240"/>
                  <a:gd name="T5" fmla="*/ 2147483647 h 184"/>
                  <a:gd name="T6" fmla="*/ 2147483647 w 240"/>
                  <a:gd name="T7" fmla="*/ 2147483647 h 184"/>
                  <a:gd name="T8" fmla="*/ 2147483647 w 240"/>
                  <a:gd name="T9" fmla="*/ 2147483647 h 184"/>
                  <a:gd name="T10" fmla="*/ 2147483647 w 240"/>
                  <a:gd name="T11" fmla="*/ 2147483647 h 184"/>
                  <a:gd name="T12" fmla="*/ 2147483647 w 240"/>
                  <a:gd name="T13" fmla="*/ 2147483647 h 184"/>
                  <a:gd name="T14" fmla="*/ 2147483647 w 240"/>
                  <a:gd name="T15" fmla="*/ 2147483647 h 184"/>
                  <a:gd name="T16" fmla="*/ 2147483647 w 240"/>
                  <a:gd name="T17" fmla="*/ 2147483647 h 184"/>
                  <a:gd name="T18" fmla="*/ 2147483647 w 240"/>
                  <a:gd name="T19" fmla="*/ 2147483647 h 184"/>
                  <a:gd name="T20" fmla="*/ 2147483647 w 240"/>
                  <a:gd name="T21" fmla="*/ 2147483647 h 184"/>
                  <a:gd name="T22" fmla="*/ 2147483647 w 240"/>
                  <a:gd name="T23" fmla="*/ 2147483647 h 184"/>
                  <a:gd name="T24" fmla="*/ 2147483647 w 240"/>
                  <a:gd name="T25" fmla="*/ 2147483647 h 184"/>
                  <a:gd name="T26" fmla="*/ 2147483647 w 240"/>
                  <a:gd name="T27" fmla="*/ 2147483647 h 184"/>
                  <a:gd name="T28" fmla="*/ 2147483647 w 240"/>
                  <a:gd name="T29" fmla="*/ 2147483647 h 184"/>
                  <a:gd name="T30" fmla="*/ 2147483647 w 240"/>
                  <a:gd name="T31" fmla="*/ 2147483647 h 184"/>
                  <a:gd name="T32" fmla="*/ 2147483647 w 240"/>
                  <a:gd name="T33" fmla="*/ 2147483647 h 184"/>
                  <a:gd name="T34" fmla="*/ 2147483647 w 240"/>
                  <a:gd name="T35" fmla="*/ 2147483647 h 184"/>
                  <a:gd name="T36" fmla="*/ 2147483647 w 240"/>
                  <a:gd name="T37" fmla="*/ 2147483647 h 184"/>
                  <a:gd name="T38" fmla="*/ 2147483647 w 240"/>
                  <a:gd name="T39" fmla="*/ 2147483647 h 184"/>
                  <a:gd name="T40" fmla="*/ 2147483647 w 240"/>
                  <a:gd name="T41" fmla="*/ 2147483647 h 184"/>
                  <a:gd name="T42" fmla="*/ 2147483647 w 240"/>
                  <a:gd name="T43" fmla="*/ 2147483647 h 184"/>
                  <a:gd name="T44" fmla="*/ 2147483647 w 240"/>
                  <a:gd name="T45" fmla="*/ 2147483647 h 184"/>
                  <a:gd name="T46" fmla="*/ 2147483647 w 240"/>
                  <a:gd name="T47" fmla="*/ 2147483647 h 184"/>
                  <a:gd name="T48" fmla="*/ 2147483647 w 240"/>
                  <a:gd name="T49" fmla="*/ 2147483647 h 184"/>
                  <a:gd name="T50" fmla="*/ 2147483647 w 240"/>
                  <a:gd name="T51" fmla="*/ 2147483647 h 184"/>
                  <a:gd name="T52" fmla="*/ 2147483647 w 240"/>
                  <a:gd name="T53" fmla="*/ 2147483647 h 184"/>
                  <a:gd name="T54" fmla="*/ 2147483647 w 240"/>
                  <a:gd name="T55" fmla="*/ 2147483647 h 184"/>
                  <a:gd name="T56" fmla="*/ 2147483647 w 240"/>
                  <a:gd name="T57" fmla="*/ 2147483647 h 184"/>
                  <a:gd name="T58" fmla="*/ 2147483647 w 240"/>
                  <a:gd name="T59" fmla="*/ 2147483647 h 184"/>
                  <a:gd name="T60" fmla="*/ 2147483647 w 240"/>
                  <a:gd name="T61" fmla="*/ 2147483647 h 184"/>
                  <a:gd name="T62" fmla="*/ 2147483647 w 240"/>
                  <a:gd name="T63" fmla="*/ 2147483647 h 184"/>
                  <a:gd name="T64" fmla="*/ 2147483647 w 240"/>
                  <a:gd name="T65" fmla="*/ 2147483647 h 184"/>
                  <a:gd name="T66" fmla="*/ 2147483647 w 240"/>
                  <a:gd name="T67" fmla="*/ 2147483647 h 184"/>
                  <a:gd name="T68" fmla="*/ 2147483647 w 240"/>
                  <a:gd name="T69" fmla="*/ 2147483647 h 184"/>
                  <a:gd name="T70" fmla="*/ 2147483647 w 240"/>
                  <a:gd name="T71" fmla="*/ 2147483647 h 184"/>
                  <a:gd name="T72" fmla="*/ 2147483647 w 240"/>
                  <a:gd name="T73" fmla="*/ 2147483647 h 184"/>
                  <a:gd name="T74" fmla="*/ 2147483647 w 240"/>
                  <a:gd name="T75" fmla="*/ 2147483647 h 184"/>
                  <a:gd name="T76" fmla="*/ 2147483647 w 240"/>
                  <a:gd name="T77" fmla="*/ 2147483647 h 184"/>
                  <a:gd name="T78" fmla="*/ 2147483647 w 240"/>
                  <a:gd name="T79" fmla="*/ 2147483647 h 184"/>
                  <a:gd name="T80" fmla="*/ 2147483647 w 240"/>
                  <a:gd name="T81" fmla="*/ 2147483647 h 184"/>
                  <a:gd name="T82" fmla="*/ 2147483647 w 240"/>
                  <a:gd name="T83" fmla="*/ 2147483647 h 184"/>
                  <a:gd name="T84" fmla="*/ 2147483647 w 240"/>
                  <a:gd name="T85" fmla="*/ 2147483647 h 184"/>
                  <a:gd name="T86" fmla="*/ 2147483647 w 240"/>
                  <a:gd name="T87" fmla="*/ 2147483647 h 184"/>
                  <a:gd name="T88" fmla="*/ 2147483647 w 240"/>
                  <a:gd name="T89" fmla="*/ 2147483647 h 184"/>
                  <a:gd name="T90" fmla="*/ 2147483647 w 240"/>
                  <a:gd name="T91" fmla="*/ 2147483647 h 184"/>
                  <a:gd name="T92" fmla="*/ 2147483647 w 240"/>
                  <a:gd name="T93" fmla="*/ 2147483647 h 184"/>
                  <a:gd name="T94" fmla="*/ 2147483647 w 240"/>
                  <a:gd name="T95" fmla="*/ 2147483647 h 184"/>
                  <a:gd name="T96" fmla="*/ 2147483647 w 240"/>
                  <a:gd name="T97" fmla="*/ 2147483647 h 1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0"/>
                  <a:gd name="T148" fmla="*/ 0 h 184"/>
                  <a:gd name="T149" fmla="*/ 240 w 240"/>
                  <a:gd name="T150" fmla="*/ 184 h 1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0" h="184">
                    <a:moveTo>
                      <a:pt x="17" y="82"/>
                    </a:moveTo>
                    <a:lnTo>
                      <a:pt x="17" y="82"/>
                    </a:lnTo>
                    <a:lnTo>
                      <a:pt x="7" y="91"/>
                    </a:lnTo>
                    <a:lnTo>
                      <a:pt x="3" y="95"/>
                    </a:lnTo>
                    <a:lnTo>
                      <a:pt x="1" y="103"/>
                    </a:lnTo>
                    <a:lnTo>
                      <a:pt x="0" y="114"/>
                    </a:lnTo>
                    <a:lnTo>
                      <a:pt x="0" y="125"/>
                    </a:lnTo>
                    <a:lnTo>
                      <a:pt x="0" y="134"/>
                    </a:lnTo>
                    <a:lnTo>
                      <a:pt x="3" y="138"/>
                    </a:lnTo>
                    <a:lnTo>
                      <a:pt x="5" y="143"/>
                    </a:lnTo>
                    <a:lnTo>
                      <a:pt x="8" y="145"/>
                    </a:lnTo>
                    <a:lnTo>
                      <a:pt x="14" y="147"/>
                    </a:lnTo>
                    <a:lnTo>
                      <a:pt x="18" y="147"/>
                    </a:lnTo>
                    <a:lnTo>
                      <a:pt x="31" y="147"/>
                    </a:lnTo>
                    <a:lnTo>
                      <a:pt x="48" y="148"/>
                    </a:lnTo>
                    <a:lnTo>
                      <a:pt x="65" y="150"/>
                    </a:lnTo>
                    <a:lnTo>
                      <a:pt x="81" y="154"/>
                    </a:lnTo>
                    <a:lnTo>
                      <a:pt x="88" y="157"/>
                    </a:lnTo>
                    <a:lnTo>
                      <a:pt x="97" y="161"/>
                    </a:lnTo>
                    <a:lnTo>
                      <a:pt x="104" y="165"/>
                    </a:lnTo>
                    <a:lnTo>
                      <a:pt x="107" y="165"/>
                    </a:lnTo>
                    <a:lnTo>
                      <a:pt x="113" y="165"/>
                    </a:lnTo>
                    <a:lnTo>
                      <a:pt x="124" y="161"/>
                    </a:lnTo>
                    <a:lnTo>
                      <a:pt x="134" y="158"/>
                    </a:lnTo>
                    <a:lnTo>
                      <a:pt x="144" y="155"/>
                    </a:lnTo>
                    <a:lnTo>
                      <a:pt x="148" y="155"/>
                    </a:lnTo>
                    <a:lnTo>
                      <a:pt x="153" y="157"/>
                    </a:lnTo>
                    <a:lnTo>
                      <a:pt x="155" y="161"/>
                    </a:lnTo>
                    <a:lnTo>
                      <a:pt x="157" y="167"/>
                    </a:lnTo>
                    <a:lnTo>
                      <a:pt x="158" y="173"/>
                    </a:lnTo>
                    <a:lnTo>
                      <a:pt x="161" y="177"/>
                    </a:lnTo>
                    <a:lnTo>
                      <a:pt x="165" y="181"/>
                    </a:lnTo>
                    <a:lnTo>
                      <a:pt x="170" y="183"/>
                    </a:lnTo>
                    <a:lnTo>
                      <a:pt x="175" y="184"/>
                    </a:lnTo>
                    <a:lnTo>
                      <a:pt x="181" y="184"/>
                    </a:lnTo>
                    <a:lnTo>
                      <a:pt x="191" y="181"/>
                    </a:lnTo>
                    <a:lnTo>
                      <a:pt x="201" y="177"/>
                    </a:lnTo>
                    <a:lnTo>
                      <a:pt x="218" y="173"/>
                    </a:lnTo>
                    <a:lnTo>
                      <a:pt x="226" y="168"/>
                    </a:lnTo>
                    <a:lnTo>
                      <a:pt x="233" y="163"/>
                    </a:lnTo>
                    <a:lnTo>
                      <a:pt x="226" y="160"/>
                    </a:lnTo>
                    <a:lnTo>
                      <a:pt x="218" y="158"/>
                    </a:lnTo>
                    <a:lnTo>
                      <a:pt x="203" y="160"/>
                    </a:lnTo>
                    <a:lnTo>
                      <a:pt x="194" y="158"/>
                    </a:lnTo>
                    <a:lnTo>
                      <a:pt x="190" y="157"/>
                    </a:lnTo>
                    <a:lnTo>
                      <a:pt x="187" y="155"/>
                    </a:lnTo>
                    <a:lnTo>
                      <a:pt x="185" y="153"/>
                    </a:lnTo>
                    <a:lnTo>
                      <a:pt x="184" y="148"/>
                    </a:lnTo>
                    <a:lnTo>
                      <a:pt x="184" y="143"/>
                    </a:lnTo>
                    <a:lnTo>
                      <a:pt x="184" y="137"/>
                    </a:lnTo>
                    <a:lnTo>
                      <a:pt x="190" y="131"/>
                    </a:lnTo>
                    <a:lnTo>
                      <a:pt x="198" y="123"/>
                    </a:lnTo>
                    <a:lnTo>
                      <a:pt x="200" y="120"/>
                    </a:lnTo>
                    <a:lnTo>
                      <a:pt x="201" y="115"/>
                    </a:lnTo>
                    <a:lnTo>
                      <a:pt x="201" y="110"/>
                    </a:lnTo>
                    <a:lnTo>
                      <a:pt x="203" y="105"/>
                    </a:lnTo>
                    <a:lnTo>
                      <a:pt x="204" y="104"/>
                    </a:lnTo>
                    <a:lnTo>
                      <a:pt x="210" y="101"/>
                    </a:lnTo>
                    <a:lnTo>
                      <a:pt x="213" y="95"/>
                    </a:lnTo>
                    <a:lnTo>
                      <a:pt x="213" y="91"/>
                    </a:lnTo>
                    <a:lnTo>
                      <a:pt x="216" y="87"/>
                    </a:lnTo>
                    <a:lnTo>
                      <a:pt x="217" y="85"/>
                    </a:lnTo>
                    <a:lnTo>
                      <a:pt x="220" y="84"/>
                    </a:lnTo>
                    <a:lnTo>
                      <a:pt x="226" y="82"/>
                    </a:lnTo>
                    <a:lnTo>
                      <a:pt x="227" y="80"/>
                    </a:lnTo>
                    <a:lnTo>
                      <a:pt x="228" y="77"/>
                    </a:lnTo>
                    <a:lnTo>
                      <a:pt x="230" y="72"/>
                    </a:lnTo>
                    <a:lnTo>
                      <a:pt x="233" y="71"/>
                    </a:lnTo>
                    <a:lnTo>
                      <a:pt x="237" y="70"/>
                    </a:lnTo>
                    <a:lnTo>
                      <a:pt x="240" y="65"/>
                    </a:lnTo>
                    <a:lnTo>
                      <a:pt x="237" y="62"/>
                    </a:lnTo>
                    <a:lnTo>
                      <a:pt x="233" y="61"/>
                    </a:lnTo>
                    <a:lnTo>
                      <a:pt x="224" y="58"/>
                    </a:lnTo>
                    <a:lnTo>
                      <a:pt x="214" y="57"/>
                    </a:lnTo>
                    <a:lnTo>
                      <a:pt x="204" y="54"/>
                    </a:lnTo>
                    <a:lnTo>
                      <a:pt x="196" y="50"/>
                    </a:lnTo>
                    <a:lnTo>
                      <a:pt x="193" y="48"/>
                    </a:lnTo>
                    <a:lnTo>
                      <a:pt x="188" y="44"/>
                    </a:lnTo>
                    <a:lnTo>
                      <a:pt x="185" y="41"/>
                    </a:lnTo>
                    <a:lnTo>
                      <a:pt x="181" y="38"/>
                    </a:lnTo>
                    <a:lnTo>
                      <a:pt x="178" y="38"/>
                    </a:lnTo>
                    <a:lnTo>
                      <a:pt x="175" y="38"/>
                    </a:lnTo>
                    <a:lnTo>
                      <a:pt x="175" y="35"/>
                    </a:lnTo>
                    <a:lnTo>
                      <a:pt x="174" y="34"/>
                    </a:lnTo>
                    <a:lnTo>
                      <a:pt x="170" y="31"/>
                    </a:lnTo>
                    <a:lnTo>
                      <a:pt x="165" y="30"/>
                    </a:lnTo>
                    <a:lnTo>
                      <a:pt x="160" y="30"/>
                    </a:lnTo>
                    <a:lnTo>
                      <a:pt x="154" y="30"/>
                    </a:lnTo>
                    <a:lnTo>
                      <a:pt x="148" y="25"/>
                    </a:lnTo>
                    <a:lnTo>
                      <a:pt x="144" y="22"/>
                    </a:lnTo>
                    <a:lnTo>
                      <a:pt x="134" y="12"/>
                    </a:lnTo>
                    <a:lnTo>
                      <a:pt x="121" y="5"/>
                    </a:lnTo>
                    <a:lnTo>
                      <a:pt x="117" y="7"/>
                    </a:lnTo>
                    <a:lnTo>
                      <a:pt x="111" y="8"/>
                    </a:lnTo>
                    <a:lnTo>
                      <a:pt x="105" y="7"/>
                    </a:lnTo>
                    <a:lnTo>
                      <a:pt x="100" y="5"/>
                    </a:lnTo>
                    <a:lnTo>
                      <a:pt x="93" y="2"/>
                    </a:lnTo>
                    <a:lnTo>
                      <a:pt x="85" y="0"/>
                    </a:lnTo>
                    <a:lnTo>
                      <a:pt x="78" y="0"/>
                    </a:lnTo>
                    <a:lnTo>
                      <a:pt x="70" y="1"/>
                    </a:lnTo>
                    <a:lnTo>
                      <a:pt x="64" y="5"/>
                    </a:lnTo>
                    <a:lnTo>
                      <a:pt x="58" y="10"/>
                    </a:lnTo>
                    <a:lnTo>
                      <a:pt x="53" y="15"/>
                    </a:lnTo>
                    <a:lnTo>
                      <a:pt x="50" y="21"/>
                    </a:lnTo>
                    <a:lnTo>
                      <a:pt x="48" y="28"/>
                    </a:lnTo>
                    <a:lnTo>
                      <a:pt x="47" y="37"/>
                    </a:lnTo>
                    <a:lnTo>
                      <a:pt x="45" y="42"/>
                    </a:lnTo>
                    <a:lnTo>
                      <a:pt x="43" y="50"/>
                    </a:lnTo>
                    <a:lnTo>
                      <a:pt x="40" y="50"/>
                    </a:lnTo>
                    <a:lnTo>
                      <a:pt x="40" y="54"/>
                    </a:lnTo>
                    <a:lnTo>
                      <a:pt x="37" y="58"/>
                    </a:lnTo>
                    <a:lnTo>
                      <a:pt x="31" y="67"/>
                    </a:lnTo>
                    <a:lnTo>
                      <a:pt x="24" y="75"/>
                    </a:lnTo>
                    <a:lnTo>
                      <a:pt x="17" y="82"/>
                    </a:lnTo>
                    <a:close/>
                  </a:path>
                </a:pathLst>
              </a:custGeom>
              <a:solidFill>
                <a:schemeClr val="bg1">
                  <a:lumMod val="85000"/>
                </a:schemeClr>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61" name="Freeform 59">
                <a:extLst>
                  <a:ext uri="{FF2B5EF4-FFF2-40B4-BE49-F238E27FC236}">
                    <a16:creationId xmlns:a16="http://schemas.microsoft.com/office/drawing/2014/main" id="{8B4C9F6A-90E2-D76C-D37A-001BDDC91491}"/>
                  </a:ext>
                </a:extLst>
              </p:cNvPr>
              <p:cNvSpPr>
                <a:spLocks noChangeAspect="1"/>
              </p:cNvSpPr>
              <p:nvPr/>
            </p:nvSpPr>
            <p:spPr bwMode="auto">
              <a:xfrm>
                <a:off x="2740426" y="2590032"/>
                <a:ext cx="873259" cy="675829"/>
              </a:xfrm>
              <a:custGeom>
                <a:avLst/>
                <a:gdLst>
                  <a:gd name="T0" fmla="*/ 2147483647 w 488"/>
                  <a:gd name="T1" fmla="*/ 2147483647 h 310"/>
                  <a:gd name="T2" fmla="*/ 2147483647 w 488"/>
                  <a:gd name="T3" fmla="*/ 2147483647 h 310"/>
                  <a:gd name="T4" fmla="*/ 2147483647 w 488"/>
                  <a:gd name="T5" fmla="*/ 2147483647 h 310"/>
                  <a:gd name="T6" fmla="*/ 2147483647 w 488"/>
                  <a:gd name="T7" fmla="*/ 2147483647 h 310"/>
                  <a:gd name="T8" fmla="*/ 2147483647 w 488"/>
                  <a:gd name="T9" fmla="*/ 2147483647 h 310"/>
                  <a:gd name="T10" fmla="*/ 2147483647 w 488"/>
                  <a:gd name="T11" fmla="*/ 2147483647 h 310"/>
                  <a:gd name="T12" fmla="*/ 2147483647 w 488"/>
                  <a:gd name="T13" fmla="*/ 2147483647 h 310"/>
                  <a:gd name="T14" fmla="*/ 2147483647 w 488"/>
                  <a:gd name="T15" fmla="*/ 2147483647 h 310"/>
                  <a:gd name="T16" fmla="*/ 2147483647 w 488"/>
                  <a:gd name="T17" fmla="*/ 2147483647 h 310"/>
                  <a:gd name="T18" fmla="*/ 2147483647 w 488"/>
                  <a:gd name="T19" fmla="*/ 2147483647 h 310"/>
                  <a:gd name="T20" fmla="*/ 2147483647 w 488"/>
                  <a:gd name="T21" fmla="*/ 2147483647 h 310"/>
                  <a:gd name="T22" fmla="*/ 2147483647 w 488"/>
                  <a:gd name="T23" fmla="*/ 2147483647 h 310"/>
                  <a:gd name="T24" fmla="*/ 2147483647 w 488"/>
                  <a:gd name="T25" fmla="*/ 2147483647 h 310"/>
                  <a:gd name="T26" fmla="*/ 2147483647 w 488"/>
                  <a:gd name="T27" fmla="*/ 2147483647 h 310"/>
                  <a:gd name="T28" fmla="*/ 2147483647 w 488"/>
                  <a:gd name="T29" fmla="*/ 2147483647 h 310"/>
                  <a:gd name="T30" fmla="*/ 2147483647 w 488"/>
                  <a:gd name="T31" fmla="*/ 2147483647 h 310"/>
                  <a:gd name="T32" fmla="*/ 2147483647 w 488"/>
                  <a:gd name="T33" fmla="*/ 2147483647 h 310"/>
                  <a:gd name="T34" fmla="*/ 2147483647 w 488"/>
                  <a:gd name="T35" fmla="*/ 2147483647 h 310"/>
                  <a:gd name="T36" fmla="*/ 2147483647 w 488"/>
                  <a:gd name="T37" fmla="*/ 2147483647 h 310"/>
                  <a:gd name="T38" fmla="*/ 2147483647 w 488"/>
                  <a:gd name="T39" fmla="*/ 2147483647 h 310"/>
                  <a:gd name="T40" fmla="*/ 2147483647 w 488"/>
                  <a:gd name="T41" fmla="*/ 2147483647 h 310"/>
                  <a:gd name="T42" fmla="*/ 2147483647 w 488"/>
                  <a:gd name="T43" fmla="*/ 2147483647 h 310"/>
                  <a:gd name="T44" fmla="*/ 2147483647 w 488"/>
                  <a:gd name="T45" fmla="*/ 2147483647 h 310"/>
                  <a:gd name="T46" fmla="*/ 2147483647 w 488"/>
                  <a:gd name="T47" fmla="*/ 2147483647 h 310"/>
                  <a:gd name="T48" fmla="*/ 2147483647 w 488"/>
                  <a:gd name="T49" fmla="*/ 2147483647 h 310"/>
                  <a:gd name="T50" fmla="*/ 2147483647 w 488"/>
                  <a:gd name="T51" fmla="*/ 2147483647 h 310"/>
                  <a:gd name="T52" fmla="*/ 2147483647 w 488"/>
                  <a:gd name="T53" fmla="*/ 2147483647 h 310"/>
                  <a:gd name="T54" fmla="*/ 2147483647 w 488"/>
                  <a:gd name="T55" fmla="*/ 2147483647 h 310"/>
                  <a:gd name="T56" fmla="*/ 2147483647 w 488"/>
                  <a:gd name="T57" fmla="*/ 2147483647 h 310"/>
                  <a:gd name="T58" fmla="*/ 2147483647 w 488"/>
                  <a:gd name="T59" fmla="*/ 2147483647 h 310"/>
                  <a:gd name="T60" fmla="*/ 2147483647 w 488"/>
                  <a:gd name="T61" fmla="*/ 2147483647 h 310"/>
                  <a:gd name="T62" fmla="*/ 2147483647 w 488"/>
                  <a:gd name="T63" fmla="*/ 2147483647 h 310"/>
                  <a:gd name="T64" fmla="*/ 2147483647 w 488"/>
                  <a:gd name="T65" fmla="*/ 2147483647 h 310"/>
                  <a:gd name="T66" fmla="*/ 2147483647 w 488"/>
                  <a:gd name="T67" fmla="*/ 2147483647 h 310"/>
                  <a:gd name="T68" fmla="*/ 2147483647 w 488"/>
                  <a:gd name="T69" fmla="*/ 2147483647 h 310"/>
                  <a:gd name="T70" fmla="*/ 2147483647 w 488"/>
                  <a:gd name="T71" fmla="*/ 2147483647 h 310"/>
                  <a:gd name="T72" fmla="*/ 2147483647 w 488"/>
                  <a:gd name="T73" fmla="*/ 2147483647 h 310"/>
                  <a:gd name="T74" fmla="*/ 2147483647 w 488"/>
                  <a:gd name="T75" fmla="*/ 2147483647 h 310"/>
                  <a:gd name="T76" fmla="*/ 2147483647 w 488"/>
                  <a:gd name="T77" fmla="*/ 2147483647 h 310"/>
                  <a:gd name="T78" fmla="*/ 2147483647 w 488"/>
                  <a:gd name="T79" fmla="*/ 2147483647 h 310"/>
                  <a:gd name="T80" fmla="*/ 2147483647 w 488"/>
                  <a:gd name="T81" fmla="*/ 2147483647 h 310"/>
                  <a:gd name="T82" fmla="*/ 2147483647 w 488"/>
                  <a:gd name="T83" fmla="*/ 2147483647 h 310"/>
                  <a:gd name="T84" fmla="*/ 2147483647 w 488"/>
                  <a:gd name="T85" fmla="*/ 2147483647 h 310"/>
                  <a:gd name="T86" fmla="*/ 2147483647 w 488"/>
                  <a:gd name="T87" fmla="*/ 2147483647 h 310"/>
                  <a:gd name="T88" fmla="*/ 2147483647 w 488"/>
                  <a:gd name="T89" fmla="*/ 2147483647 h 310"/>
                  <a:gd name="T90" fmla="*/ 2147483647 w 488"/>
                  <a:gd name="T91" fmla="*/ 2147483647 h 310"/>
                  <a:gd name="T92" fmla="*/ 2147483647 w 488"/>
                  <a:gd name="T93" fmla="*/ 2147483647 h 310"/>
                  <a:gd name="T94" fmla="*/ 2147483647 w 488"/>
                  <a:gd name="T95" fmla="*/ 2147483647 h 310"/>
                  <a:gd name="T96" fmla="*/ 2147483647 w 488"/>
                  <a:gd name="T97" fmla="*/ 2147483647 h 310"/>
                  <a:gd name="T98" fmla="*/ 2147483647 w 488"/>
                  <a:gd name="T99" fmla="*/ 2147483647 h 310"/>
                  <a:gd name="T100" fmla="*/ 2147483647 w 488"/>
                  <a:gd name="T101" fmla="*/ 2147483647 h 310"/>
                  <a:gd name="T102" fmla="*/ 2147483647 w 488"/>
                  <a:gd name="T103" fmla="*/ 2147483647 h 310"/>
                  <a:gd name="T104" fmla="*/ 2147483647 w 488"/>
                  <a:gd name="T105" fmla="*/ 2147483647 h 310"/>
                  <a:gd name="T106" fmla="*/ 2147483647 w 488"/>
                  <a:gd name="T107" fmla="*/ 2147483647 h 310"/>
                  <a:gd name="T108" fmla="*/ 2147483647 w 488"/>
                  <a:gd name="T109" fmla="*/ 2147483647 h 310"/>
                  <a:gd name="T110" fmla="*/ 2147483647 w 488"/>
                  <a:gd name="T111" fmla="*/ 2147483647 h 310"/>
                  <a:gd name="T112" fmla="*/ 2147483647 w 488"/>
                  <a:gd name="T113" fmla="*/ 2147483647 h 310"/>
                  <a:gd name="T114" fmla="*/ 0 w 488"/>
                  <a:gd name="T115" fmla="*/ 2147483647 h 310"/>
                  <a:gd name="T116" fmla="*/ 2147483647 w 488"/>
                  <a:gd name="T117" fmla="*/ 2147483647 h 310"/>
                  <a:gd name="T118" fmla="*/ 2147483647 w 488"/>
                  <a:gd name="T119" fmla="*/ 2147483647 h 310"/>
                  <a:gd name="T120" fmla="*/ 2147483647 w 488"/>
                  <a:gd name="T121" fmla="*/ 2147483647 h 310"/>
                  <a:gd name="T122" fmla="*/ 2147483647 w 488"/>
                  <a:gd name="T123" fmla="*/ 2147483647 h 3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8"/>
                  <a:gd name="T187" fmla="*/ 0 h 310"/>
                  <a:gd name="T188" fmla="*/ 488 w 488"/>
                  <a:gd name="T189" fmla="*/ 310 h 3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8" h="310">
                    <a:moveTo>
                      <a:pt x="100" y="137"/>
                    </a:moveTo>
                    <a:lnTo>
                      <a:pt x="100" y="137"/>
                    </a:lnTo>
                    <a:lnTo>
                      <a:pt x="104" y="140"/>
                    </a:lnTo>
                    <a:lnTo>
                      <a:pt x="107" y="143"/>
                    </a:lnTo>
                    <a:lnTo>
                      <a:pt x="111" y="143"/>
                    </a:lnTo>
                    <a:lnTo>
                      <a:pt x="114" y="143"/>
                    </a:lnTo>
                    <a:lnTo>
                      <a:pt x="118" y="144"/>
                    </a:lnTo>
                    <a:lnTo>
                      <a:pt x="121" y="144"/>
                    </a:lnTo>
                    <a:lnTo>
                      <a:pt x="124" y="146"/>
                    </a:lnTo>
                    <a:lnTo>
                      <a:pt x="125" y="147"/>
                    </a:lnTo>
                    <a:lnTo>
                      <a:pt x="127" y="150"/>
                    </a:lnTo>
                    <a:lnTo>
                      <a:pt x="127" y="153"/>
                    </a:lnTo>
                    <a:lnTo>
                      <a:pt x="124" y="157"/>
                    </a:lnTo>
                    <a:lnTo>
                      <a:pt x="121" y="163"/>
                    </a:lnTo>
                    <a:lnTo>
                      <a:pt x="120" y="169"/>
                    </a:lnTo>
                    <a:lnTo>
                      <a:pt x="118" y="173"/>
                    </a:lnTo>
                    <a:lnTo>
                      <a:pt x="118" y="179"/>
                    </a:lnTo>
                    <a:lnTo>
                      <a:pt x="117" y="184"/>
                    </a:lnTo>
                    <a:lnTo>
                      <a:pt x="115" y="184"/>
                    </a:lnTo>
                    <a:lnTo>
                      <a:pt x="114" y="184"/>
                    </a:lnTo>
                    <a:lnTo>
                      <a:pt x="112" y="186"/>
                    </a:lnTo>
                    <a:lnTo>
                      <a:pt x="111" y="186"/>
                    </a:lnTo>
                    <a:lnTo>
                      <a:pt x="111" y="189"/>
                    </a:lnTo>
                    <a:lnTo>
                      <a:pt x="111" y="193"/>
                    </a:lnTo>
                    <a:lnTo>
                      <a:pt x="110" y="196"/>
                    </a:lnTo>
                    <a:lnTo>
                      <a:pt x="105" y="199"/>
                    </a:lnTo>
                    <a:lnTo>
                      <a:pt x="85" y="207"/>
                    </a:lnTo>
                    <a:lnTo>
                      <a:pt x="77" y="213"/>
                    </a:lnTo>
                    <a:lnTo>
                      <a:pt x="72" y="217"/>
                    </a:lnTo>
                    <a:lnTo>
                      <a:pt x="70" y="222"/>
                    </a:lnTo>
                    <a:lnTo>
                      <a:pt x="70" y="227"/>
                    </a:lnTo>
                    <a:lnTo>
                      <a:pt x="70" y="232"/>
                    </a:lnTo>
                    <a:lnTo>
                      <a:pt x="70" y="237"/>
                    </a:lnTo>
                    <a:lnTo>
                      <a:pt x="70" y="239"/>
                    </a:lnTo>
                    <a:lnTo>
                      <a:pt x="67" y="242"/>
                    </a:lnTo>
                    <a:lnTo>
                      <a:pt x="64" y="244"/>
                    </a:lnTo>
                    <a:lnTo>
                      <a:pt x="60" y="247"/>
                    </a:lnTo>
                    <a:lnTo>
                      <a:pt x="58" y="250"/>
                    </a:lnTo>
                    <a:lnTo>
                      <a:pt x="58" y="252"/>
                    </a:lnTo>
                    <a:lnTo>
                      <a:pt x="58" y="257"/>
                    </a:lnTo>
                    <a:lnTo>
                      <a:pt x="55" y="263"/>
                    </a:lnTo>
                    <a:lnTo>
                      <a:pt x="52" y="267"/>
                    </a:lnTo>
                    <a:lnTo>
                      <a:pt x="52" y="272"/>
                    </a:lnTo>
                    <a:lnTo>
                      <a:pt x="55" y="277"/>
                    </a:lnTo>
                    <a:lnTo>
                      <a:pt x="62" y="285"/>
                    </a:lnTo>
                    <a:lnTo>
                      <a:pt x="68" y="287"/>
                    </a:lnTo>
                    <a:lnTo>
                      <a:pt x="72" y="289"/>
                    </a:lnTo>
                    <a:lnTo>
                      <a:pt x="77" y="287"/>
                    </a:lnTo>
                    <a:lnTo>
                      <a:pt x="81" y="286"/>
                    </a:lnTo>
                    <a:lnTo>
                      <a:pt x="85" y="287"/>
                    </a:lnTo>
                    <a:lnTo>
                      <a:pt x="88" y="289"/>
                    </a:lnTo>
                    <a:lnTo>
                      <a:pt x="95" y="292"/>
                    </a:lnTo>
                    <a:lnTo>
                      <a:pt x="101" y="293"/>
                    </a:lnTo>
                    <a:lnTo>
                      <a:pt x="105" y="293"/>
                    </a:lnTo>
                    <a:lnTo>
                      <a:pt x="108" y="290"/>
                    </a:lnTo>
                    <a:lnTo>
                      <a:pt x="111" y="285"/>
                    </a:lnTo>
                    <a:lnTo>
                      <a:pt x="110" y="279"/>
                    </a:lnTo>
                    <a:lnTo>
                      <a:pt x="108" y="273"/>
                    </a:lnTo>
                    <a:lnTo>
                      <a:pt x="104" y="263"/>
                    </a:lnTo>
                    <a:lnTo>
                      <a:pt x="102" y="250"/>
                    </a:lnTo>
                    <a:lnTo>
                      <a:pt x="102" y="244"/>
                    </a:lnTo>
                    <a:lnTo>
                      <a:pt x="101" y="239"/>
                    </a:lnTo>
                    <a:lnTo>
                      <a:pt x="98" y="232"/>
                    </a:lnTo>
                    <a:lnTo>
                      <a:pt x="97" y="227"/>
                    </a:lnTo>
                    <a:lnTo>
                      <a:pt x="97" y="223"/>
                    </a:lnTo>
                    <a:lnTo>
                      <a:pt x="108" y="222"/>
                    </a:lnTo>
                    <a:lnTo>
                      <a:pt x="112" y="222"/>
                    </a:lnTo>
                    <a:lnTo>
                      <a:pt x="117" y="223"/>
                    </a:lnTo>
                    <a:lnTo>
                      <a:pt x="118" y="226"/>
                    </a:lnTo>
                    <a:lnTo>
                      <a:pt x="118" y="227"/>
                    </a:lnTo>
                    <a:lnTo>
                      <a:pt x="118" y="230"/>
                    </a:lnTo>
                    <a:lnTo>
                      <a:pt x="120" y="233"/>
                    </a:lnTo>
                    <a:lnTo>
                      <a:pt x="122" y="234"/>
                    </a:lnTo>
                    <a:lnTo>
                      <a:pt x="125" y="234"/>
                    </a:lnTo>
                    <a:lnTo>
                      <a:pt x="132" y="236"/>
                    </a:lnTo>
                    <a:lnTo>
                      <a:pt x="137" y="237"/>
                    </a:lnTo>
                    <a:lnTo>
                      <a:pt x="140" y="237"/>
                    </a:lnTo>
                    <a:lnTo>
                      <a:pt x="142" y="236"/>
                    </a:lnTo>
                    <a:lnTo>
                      <a:pt x="144" y="234"/>
                    </a:lnTo>
                    <a:lnTo>
                      <a:pt x="144" y="230"/>
                    </a:lnTo>
                    <a:lnTo>
                      <a:pt x="142" y="227"/>
                    </a:lnTo>
                    <a:lnTo>
                      <a:pt x="144" y="226"/>
                    </a:lnTo>
                    <a:lnTo>
                      <a:pt x="145" y="224"/>
                    </a:lnTo>
                    <a:lnTo>
                      <a:pt x="148" y="224"/>
                    </a:lnTo>
                    <a:lnTo>
                      <a:pt x="152" y="229"/>
                    </a:lnTo>
                    <a:lnTo>
                      <a:pt x="157" y="234"/>
                    </a:lnTo>
                    <a:lnTo>
                      <a:pt x="158" y="239"/>
                    </a:lnTo>
                    <a:lnTo>
                      <a:pt x="164" y="236"/>
                    </a:lnTo>
                    <a:lnTo>
                      <a:pt x="168" y="236"/>
                    </a:lnTo>
                    <a:lnTo>
                      <a:pt x="172" y="236"/>
                    </a:lnTo>
                    <a:lnTo>
                      <a:pt x="178" y="234"/>
                    </a:lnTo>
                    <a:lnTo>
                      <a:pt x="182" y="232"/>
                    </a:lnTo>
                    <a:lnTo>
                      <a:pt x="187" y="226"/>
                    </a:lnTo>
                    <a:lnTo>
                      <a:pt x="190" y="223"/>
                    </a:lnTo>
                    <a:lnTo>
                      <a:pt x="195" y="220"/>
                    </a:lnTo>
                    <a:lnTo>
                      <a:pt x="200" y="220"/>
                    </a:lnTo>
                    <a:lnTo>
                      <a:pt x="204" y="222"/>
                    </a:lnTo>
                    <a:lnTo>
                      <a:pt x="205" y="224"/>
                    </a:lnTo>
                    <a:lnTo>
                      <a:pt x="205" y="230"/>
                    </a:lnTo>
                    <a:lnTo>
                      <a:pt x="203" y="233"/>
                    </a:lnTo>
                    <a:lnTo>
                      <a:pt x="198" y="236"/>
                    </a:lnTo>
                    <a:lnTo>
                      <a:pt x="194" y="239"/>
                    </a:lnTo>
                    <a:lnTo>
                      <a:pt x="191" y="243"/>
                    </a:lnTo>
                    <a:lnTo>
                      <a:pt x="191" y="246"/>
                    </a:lnTo>
                    <a:lnTo>
                      <a:pt x="191" y="249"/>
                    </a:lnTo>
                    <a:lnTo>
                      <a:pt x="193" y="250"/>
                    </a:lnTo>
                    <a:lnTo>
                      <a:pt x="195" y="252"/>
                    </a:lnTo>
                    <a:lnTo>
                      <a:pt x="201" y="252"/>
                    </a:lnTo>
                    <a:lnTo>
                      <a:pt x="207" y="250"/>
                    </a:lnTo>
                    <a:lnTo>
                      <a:pt x="211" y="249"/>
                    </a:lnTo>
                    <a:lnTo>
                      <a:pt x="215" y="244"/>
                    </a:lnTo>
                    <a:lnTo>
                      <a:pt x="220" y="242"/>
                    </a:lnTo>
                    <a:lnTo>
                      <a:pt x="224" y="240"/>
                    </a:lnTo>
                    <a:lnTo>
                      <a:pt x="230" y="239"/>
                    </a:lnTo>
                    <a:lnTo>
                      <a:pt x="235" y="239"/>
                    </a:lnTo>
                    <a:lnTo>
                      <a:pt x="245" y="242"/>
                    </a:lnTo>
                    <a:lnTo>
                      <a:pt x="257" y="244"/>
                    </a:lnTo>
                    <a:lnTo>
                      <a:pt x="268" y="244"/>
                    </a:lnTo>
                    <a:lnTo>
                      <a:pt x="283" y="246"/>
                    </a:lnTo>
                    <a:lnTo>
                      <a:pt x="290" y="246"/>
                    </a:lnTo>
                    <a:lnTo>
                      <a:pt x="297" y="244"/>
                    </a:lnTo>
                    <a:lnTo>
                      <a:pt x="307" y="240"/>
                    </a:lnTo>
                    <a:lnTo>
                      <a:pt x="314" y="239"/>
                    </a:lnTo>
                    <a:lnTo>
                      <a:pt x="320" y="239"/>
                    </a:lnTo>
                    <a:lnTo>
                      <a:pt x="324" y="242"/>
                    </a:lnTo>
                    <a:lnTo>
                      <a:pt x="328" y="246"/>
                    </a:lnTo>
                    <a:lnTo>
                      <a:pt x="331" y="249"/>
                    </a:lnTo>
                    <a:lnTo>
                      <a:pt x="334" y="253"/>
                    </a:lnTo>
                    <a:lnTo>
                      <a:pt x="340" y="255"/>
                    </a:lnTo>
                    <a:lnTo>
                      <a:pt x="345" y="256"/>
                    </a:lnTo>
                    <a:lnTo>
                      <a:pt x="350" y="256"/>
                    </a:lnTo>
                    <a:lnTo>
                      <a:pt x="353" y="257"/>
                    </a:lnTo>
                    <a:lnTo>
                      <a:pt x="355" y="260"/>
                    </a:lnTo>
                    <a:lnTo>
                      <a:pt x="357" y="265"/>
                    </a:lnTo>
                    <a:lnTo>
                      <a:pt x="357" y="270"/>
                    </a:lnTo>
                    <a:lnTo>
                      <a:pt x="355" y="283"/>
                    </a:lnTo>
                    <a:lnTo>
                      <a:pt x="354" y="289"/>
                    </a:lnTo>
                    <a:lnTo>
                      <a:pt x="354" y="295"/>
                    </a:lnTo>
                    <a:lnTo>
                      <a:pt x="357" y="299"/>
                    </a:lnTo>
                    <a:lnTo>
                      <a:pt x="361" y="303"/>
                    </a:lnTo>
                    <a:lnTo>
                      <a:pt x="367" y="305"/>
                    </a:lnTo>
                    <a:lnTo>
                      <a:pt x="375" y="306"/>
                    </a:lnTo>
                    <a:lnTo>
                      <a:pt x="391" y="309"/>
                    </a:lnTo>
                    <a:lnTo>
                      <a:pt x="397" y="310"/>
                    </a:lnTo>
                    <a:lnTo>
                      <a:pt x="403" y="310"/>
                    </a:lnTo>
                    <a:lnTo>
                      <a:pt x="407" y="307"/>
                    </a:lnTo>
                    <a:lnTo>
                      <a:pt x="411" y="303"/>
                    </a:lnTo>
                    <a:lnTo>
                      <a:pt x="413" y="297"/>
                    </a:lnTo>
                    <a:lnTo>
                      <a:pt x="413" y="292"/>
                    </a:lnTo>
                    <a:lnTo>
                      <a:pt x="413" y="280"/>
                    </a:lnTo>
                    <a:lnTo>
                      <a:pt x="413" y="275"/>
                    </a:lnTo>
                    <a:lnTo>
                      <a:pt x="414" y="269"/>
                    </a:lnTo>
                    <a:lnTo>
                      <a:pt x="415" y="263"/>
                    </a:lnTo>
                    <a:lnTo>
                      <a:pt x="415" y="257"/>
                    </a:lnTo>
                    <a:lnTo>
                      <a:pt x="414" y="252"/>
                    </a:lnTo>
                    <a:lnTo>
                      <a:pt x="411" y="246"/>
                    </a:lnTo>
                    <a:lnTo>
                      <a:pt x="408" y="239"/>
                    </a:lnTo>
                    <a:lnTo>
                      <a:pt x="408" y="234"/>
                    </a:lnTo>
                    <a:lnTo>
                      <a:pt x="411" y="230"/>
                    </a:lnTo>
                    <a:lnTo>
                      <a:pt x="415" y="226"/>
                    </a:lnTo>
                    <a:lnTo>
                      <a:pt x="427" y="222"/>
                    </a:lnTo>
                    <a:lnTo>
                      <a:pt x="438" y="216"/>
                    </a:lnTo>
                    <a:lnTo>
                      <a:pt x="444" y="213"/>
                    </a:lnTo>
                    <a:lnTo>
                      <a:pt x="447" y="209"/>
                    </a:lnTo>
                    <a:lnTo>
                      <a:pt x="450" y="203"/>
                    </a:lnTo>
                    <a:lnTo>
                      <a:pt x="451" y="199"/>
                    </a:lnTo>
                    <a:lnTo>
                      <a:pt x="454" y="196"/>
                    </a:lnTo>
                    <a:lnTo>
                      <a:pt x="458" y="192"/>
                    </a:lnTo>
                    <a:lnTo>
                      <a:pt x="468" y="190"/>
                    </a:lnTo>
                    <a:lnTo>
                      <a:pt x="480" y="187"/>
                    </a:lnTo>
                    <a:lnTo>
                      <a:pt x="484" y="186"/>
                    </a:lnTo>
                    <a:lnTo>
                      <a:pt x="487" y="184"/>
                    </a:lnTo>
                    <a:lnTo>
                      <a:pt x="488" y="180"/>
                    </a:lnTo>
                    <a:lnTo>
                      <a:pt x="484" y="177"/>
                    </a:lnTo>
                    <a:lnTo>
                      <a:pt x="478" y="173"/>
                    </a:lnTo>
                    <a:lnTo>
                      <a:pt x="471" y="172"/>
                    </a:lnTo>
                    <a:lnTo>
                      <a:pt x="464" y="169"/>
                    </a:lnTo>
                    <a:lnTo>
                      <a:pt x="461" y="167"/>
                    </a:lnTo>
                    <a:lnTo>
                      <a:pt x="460" y="164"/>
                    </a:lnTo>
                    <a:lnTo>
                      <a:pt x="457" y="159"/>
                    </a:lnTo>
                    <a:lnTo>
                      <a:pt x="457" y="153"/>
                    </a:lnTo>
                    <a:lnTo>
                      <a:pt x="458" y="147"/>
                    </a:lnTo>
                    <a:lnTo>
                      <a:pt x="461" y="141"/>
                    </a:lnTo>
                    <a:lnTo>
                      <a:pt x="464" y="139"/>
                    </a:lnTo>
                    <a:lnTo>
                      <a:pt x="468" y="136"/>
                    </a:lnTo>
                    <a:lnTo>
                      <a:pt x="473" y="134"/>
                    </a:lnTo>
                    <a:lnTo>
                      <a:pt x="477" y="130"/>
                    </a:lnTo>
                    <a:lnTo>
                      <a:pt x="478" y="124"/>
                    </a:lnTo>
                    <a:lnTo>
                      <a:pt x="477" y="120"/>
                    </a:lnTo>
                    <a:lnTo>
                      <a:pt x="474" y="117"/>
                    </a:lnTo>
                    <a:lnTo>
                      <a:pt x="470" y="113"/>
                    </a:lnTo>
                    <a:lnTo>
                      <a:pt x="453" y="101"/>
                    </a:lnTo>
                    <a:lnTo>
                      <a:pt x="437" y="89"/>
                    </a:lnTo>
                    <a:lnTo>
                      <a:pt x="434" y="89"/>
                    </a:lnTo>
                    <a:lnTo>
                      <a:pt x="427" y="89"/>
                    </a:lnTo>
                    <a:lnTo>
                      <a:pt x="418" y="90"/>
                    </a:lnTo>
                    <a:lnTo>
                      <a:pt x="413" y="93"/>
                    </a:lnTo>
                    <a:lnTo>
                      <a:pt x="410" y="94"/>
                    </a:lnTo>
                    <a:lnTo>
                      <a:pt x="407" y="94"/>
                    </a:lnTo>
                    <a:lnTo>
                      <a:pt x="403" y="94"/>
                    </a:lnTo>
                    <a:lnTo>
                      <a:pt x="400" y="93"/>
                    </a:lnTo>
                    <a:lnTo>
                      <a:pt x="394" y="89"/>
                    </a:lnTo>
                    <a:lnTo>
                      <a:pt x="381" y="83"/>
                    </a:lnTo>
                    <a:lnTo>
                      <a:pt x="377" y="83"/>
                    </a:lnTo>
                    <a:lnTo>
                      <a:pt x="373" y="83"/>
                    </a:lnTo>
                    <a:lnTo>
                      <a:pt x="370" y="81"/>
                    </a:lnTo>
                    <a:lnTo>
                      <a:pt x="367" y="80"/>
                    </a:lnTo>
                    <a:lnTo>
                      <a:pt x="365" y="79"/>
                    </a:lnTo>
                    <a:lnTo>
                      <a:pt x="363" y="77"/>
                    </a:lnTo>
                    <a:lnTo>
                      <a:pt x="358" y="77"/>
                    </a:lnTo>
                    <a:lnTo>
                      <a:pt x="354" y="77"/>
                    </a:lnTo>
                    <a:lnTo>
                      <a:pt x="344" y="76"/>
                    </a:lnTo>
                    <a:lnTo>
                      <a:pt x="335" y="73"/>
                    </a:lnTo>
                    <a:lnTo>
                      <a:pt x="333" y="71"/>
                    </a:lnTo>
                    <a:lnTo>
                      <a:pt x="330" y="71"/>
                    </a:lnTo>
                    <a:lnTo>
                      <a:pt x="324" y="71"/>
                    </a:lnTo>
                    <a:lnTo>
                      <a:pt x="318" y="70"/>
                    </a:lnTo>
                    <a:lnTo>
                      <a:pt x="313" y="69"/>
                    </a:lnTo>
                    <a:lnTo>
                      <a:pt x="303" y="63"/>
                    </a:lnTo>
                    <a:lnTo>
                      <a:pt x="288" y="56"/>
                    </a:lnTo>
                    <a:lnTo>
                      <a:pt x="274" y="50"/>
                    </a:lnTo>
                    <a:lnTo>
                      <a:pt x="248" y="36"/>
                    </a:lnTo>
                    <a:lnTo>
                      <a:pt x="244" y="31"/>
                    </a:lnTo>
                    <a:lnTo>
                      <a:pt x="240" y="26"/>
                    </a:lnTo>
                    <a:lnTo>
                      <a:pt x="235" y="20"/>
                    </a:lnTo>
                    <a:lnTo>
                      <a:pt x="230" y="16"/>
                    </a:lnTo>
                    <a:lnTo>
                      <a:pt x="223" y="21"/>
                    </a:lnTo>
                    <a:lnTo>
                      <a:pt x="215" y="26"/>
                    </a:lnTo>
                    <a:lnTo>
                      <a:pt x="198" y="30"/>
                    </a:lnTo>
                    <a:lnTo>
                      <a:pt x="188" y="34"/>
                    </a:lnTo>
                    <a:lnTo>
                      <a:pt x="178" y="37"/>
                    </a:lnTo>
                    <a:lnTo>
                      <a:pt x="172" y="37"/>
                    </a:lnTo>
                    <a:lnTo>
                      <a:pt x="167" y="36"/>
                    </a:lnTo>
                    <a:lnTo>
                      <a:pt x="162" y="34"/>
                    </a:lnTo>
                    <a:lnTo>
                      <a:pt x="158" y="30"/>
                    </a:lnTo>
                    <a:lnTo>
                      <a:pt x="155" y="26"/>
                    </a:lnTo>
                    <a:lnTo>
                      <a:pt x="154" y="20"/>
                    </a:lnTo>
                    <a:lnTo>
                      <a:pt x="152" y="14"/>
                    </a:lnTo>
                    <a:lnTo>
                      <a:pt x="150" y="10"/>
                    </a:lnTo>
                    <a:lnTo>
                      <a:pt x="145" y="8"/>
                    </a:lnTo>
                    <a:lnTo>
                      <a:pt x="141" y="8"/>
                    </a:lnTo>
                    <a:lnTo>
                      <a:pt x="131" y="11"/>
                    </a:lnTo>
                    <a:lnTo>
                      <a:pt x="121" y="14"/>
                    </a:lnTo>
                    <a:lnTo>
                      <a:pt x="110" y="18"/>
                    </a:lnTo>
                    <a:lnTo>
                      <a:pt x="104" y="18"/>
                    </a:lnTo>
                    <a:lnTo>
                      <a:pt x="101" y="18"/>
                    </a:lnTo>
                    <a:lnTo>
                      <a:pt x="94" y="14"/>
                    </a:lnTo>
                    <a:lnTo>
                      <a:pt x="85" y="10"/>
                    </a:lnTo>
                    <a:lnTo>
                      <a:pt x="78" y="7"/>
                    </a:lnTo>
                    <a:lnTo>
                      <a:pt x="62" y="3"/>
                    </a:lnTo>
                    <a:lnTo>
                      <a:pt x="45" y="1"/>
                    </a:lnTo>
                    <a:lnTo>
                      <a:pt x="28" y="0"/>
                    </a:lnTo>
                    <a:lnTo>
                      <a:pt x="15" y="0"/>
                    </a:lnTo>
                    <a:lnTo>
                      <a:pt x="17" y="10"/>
                    </a:lnTo>
                    <a:lnTo>
                      <a:pt x="20" y="18"/>
                    </a:lnTo>
                    <a:lnTo>
                      <a:pt x="20" y="26"/>
                    </a:lnTo>
                    <a:lnTo>
                      <a:pt x="17" y="31"/>
                    </a:lnTo>
                    <a:lnTo>
                      <a:pt x="15" y="37"/>
                    </a:lnTo>
                    <a:lnTo>
                      <a:pt x="15" y="40"/>
                    </a:lnTo>
                    <a:lnTo>
                      <a:pt x="17" y="43"/>
                    </a:lnTo>
                    <a:lnTo>
                      <a:pt x="20" y="50"/>
                    </a:lnTo>
                    <a:lnTo>
                      <a:pt x="22" y="56"/>
                    </a:lnTo>
                    <a:lnTo>
                      <a:pt x="22" y="59"/>
                    </a:lnTo>
                    <a:lnTo>
                      <a:pt x="22" y="61"/>
                    </a:lnTo>
                    <a:lnTo>
                      <a:pt x="21" y="64"/>
                    </a:lnTo>
                    <a:lnTo>
                      <a:pt x="17" y="67"/>
                    </a:lnTo>
                    <a:lnTo>
                      <a:pt x="8" y="73"/>
                    </a:lnTo>
                    <a:lnTo>
                      <a:pt x="0" y="77"/>
                    </a:lnTo>
                    <a:lnTo>
                      <a:pt x="4" y="81"/>
                    </a:lnTo>
                    <a:lnTo>
                      <a:pt x="8" y="90"/>
                    </a:lnTo>
                    <a:lnTo>
                      <a:pt x="12" y="99"/>
                    </a:lnTo>
                    <a:lnTo>
                      <a:pt x="12" y="104"/>
                    </a:lnTo>
                    <a:lnTo>
                      <a:pt x="12" y="109"/>
                    </a:lnTo>
                    <a:lnTo>
                      <a:pt x="11" y="117"/>
                    </a:lnTo>
                    <a:lnTo>
                      <a:pt x="11" y="120"/>
                    </a:lnTo>
                    <a:lnTo>
                      <a:pt x="14" y="123"/>
                    </a:lnTo>
                    <a:lnTo>
                      <a:pt x="18" y="124"/>
                    </a:lnTo>
                    <a:lnTo>
                      <a:pt x="25" y="124"/>
                    </a:lnTo>
                    <a:lnTo>
                      <a:pt x="41" y="121"/>
                    </a:lnTo>
                    <a:lnTo>
                      <a:pt x="50" y="121"/>
                    </a:lnTo>
                    <a:lnTo>
                      <a:pt x="54" y="123"/>
                    </a:lnTo>
                    <a:lnTo>
                      <a:pt x="57" y="126"/>
                    </a:lnTo>
                    <a:lnTo>
                      <a:pt x="60" y="130"/>
                    </a:lnTo>
                    <a:lnTo>
                      <a:pt x="61" y="133"/>
                    </a:lnTo>
                    <a:lnTo>
                      <a:pt x="81" y="133"/>
                    </a:lnTo>
                    <a:lnTo>
                      <a:pt x="91" y="134"/>
                    </a:lnTo>
                    <a:lnTo>
                      <a:pt x="100" y="137"/>
                    </a:lnTo>
                    <a:close/>
                  </a:path>
                </a:pathLst>
              </a:custGeom>
              <a:solidFill>
                <a:schemeClr val="bg1">
                  <a:lumMod val="85000"/>
                </a:schemeClr>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62" name="Freeform 60">
                <a:extLst>
                  <a:ext uri="{FF2B5EF4-FFF2-40B4-BE49-F238E27FC236}">
                    <a16:creationId xmlns:a16="http://schemas.microsoft.com/office/drawing/2014/main" id="{4D362302-F998-3C6B-C878-6377CFBF8512}"/>
                  </a:ext>
                </a:extLst>
              </p:cNvPr>
              <p:cNvSpPr>
                <a:spLocks noChangeAspect="1"/>
              </p:cNvSpPr>
              <p:nvPr/>
            </p:nvSpPr>
            <p:spPr bwMode="auto">
              <a:xfrm>
                <a:off x="2362125" y="2877224"/>
                <a:ext cx="973251" cy="757272"/>
              </a:xfrm>
              <a:custGeom>
                <a:avLst/>
                <a:gdLst>
                  <a:gd name="T0" fmla="*/ 2147483647 w 548"/>
                  <a:gd name="T1" fmla="*/ 2147483647 h 348"/>
                  <a:gd name="T2" fmla="*/ 2147483647 w 548"/>
                  <a:gd name="T3" fmla="*/ 2147483647 h 348"/>
                  <a:gd name="T4" fmla="*/ 2147483647 w 548"/>
                  <a:gd name="T5" fmla="*/ 2147483647 h 348"/>
                  <a:gd name="T6" fmla="*/ 2147483647 w 548"/>
                  <a:gd name="T7" fmla="*/ 2147483647 h 348"/>
                  <a:gd name="T8" fmla="*/ 2147483647 w 548"/>
                  <a:gd name="T9" fmla="*/ 2147483647 h 348"/>
                  <a:gd name="T10" fmla="*/ 2147483647 w 548"/>
                  <a:gd name="T11" fmla="*/ 2147483647 h 348"/>
                  <a:gd name="T12" fmla="*/ 2147483647 w 548"/>
                  <a:gd name="T13" fmla="*/ 2147483647 h 348"/>
                  <a:gd name="T14" fmla="*/ 2147483647 w 548"/>
                  <a:gd name="T15" fmla="*/ 2147483647 h 348"/>
                  <a:gd name="T16" fmla="*/ 2147483647 w 548"/>
                  <a:gd name="T17" fmla="*/ 2147483647 h 348"/>
                  <a:gd name="T18" fmla="*/ 2147483647 w 548"/>
                  <a:gd name="T19" fmla="*/ 2147483647 h 348"/>
                  <a:gd name="T20" fmla="*/ 2147483647 w 548"/>
                  <a:gd name="T21" fmla="*/ 2147483647 h 348"/>
                  <a:gd name="T22" fmla="*/ 2147483647 w 548"/>
                  <a:gd name="T23" fmla="*/ 2147483647 h 348"/>
                  <a:gd name="T24" fmla="*/ 2147483647 w 548"/>
                  <a:gd name="T25" fmla="*/ 2147483647 h 348"/>
                  <a:gd name="T26" fmla="*/ 2147483647 w 548"/>
                  <a:gd name="T27" fmla="*/ 2147483647 h 348"/>
                  <a:gd name="T28" fmla="*/ 2147483647 w 548"/>
                  <a:gd name="T29" fmla="*/ 2147483647 h 348"/>
                  <a:gd name="T30" fmla="*/ 2147483647 w 548"/>
                  <a:gd name="T31" fmla="*/ 2147483647 h 348"/>
                  <a:gd name="T32" fmla="*/ 2147483647 w 548"/>
                  <a:gd name="T33" fmla="*/ 2147483647 h 348"/>
                  <a:gd name="T34" fmla="*/ 2147483647 w 548"/>
                  <a:gd name="T35" fmla="*/ 2147483647 h 348"/>
                  <a:gd name="T36" fmla="*/ 2147483647 w 548"/>
                  <a:gd name="T37" fmla="*/ 2147483647 h 348"/>
                  <a:gd name="T38" fmla="*/ 2147483647 w 548"/>
                  <a:gd name="T39" fmla="*/ 2147483647 h 348"/>
                  <a:gd name="T40" fmla="*/ 2147483647 w 548"/>
                  <a:gd name="T41" fmla="*/ 2147483647 h 348"/>
                  <a:gd name="T42" fmla="*/ 2147483647 w 548"/>
                  <a:gd name="T43" fmla="*/ 2147483647 h 348"/>
                  <a:gd name="T44" fmla="*/ 2147483647 w 548"/>
                  <a:gd name="T45" fmla="*/ 2147483647 h 348"/>
                  <a:gd name="T46" fmla="*/ 2147483647 w 548"/>
                  <a:gd name="T47" fmla="*/ 2147483647 h 348"/>
                  <a:gd name="T48" fmla="*/ 2147483647 w 548"/>
                  <a:gd name="T49" fmla="*/ 2147483647 h 348"/>
                  <a:gd name="T50" fmla="*/ 2147483647 w 548"/>
                  <a:gd name="T51" fmla="*/ 2147483647 h 348"/>
                  <a:gd name="T52" fmla="*/ 2147483647 w 548"/>
                  <a:gd name="T53" fmla="*/ 2147483647 h 348"/>
                  <a:gd name="T54" fmla="*/ 2147483647 w 548"/>
                  <a:gd name="T55" fmla="*/ 2147483647 h 348"/>
                  <a:gd name="T56" fmla="*/ 2147483647 w 548"/>
                  <a:gd name="T57" fmla="*/ 2147483647 h 348"/>
                  <a:gd name="T58" fmla="*/ 2147483647 w 548"/>
                  <a:gd name="T59" fmla="*/ 2147483647 h 348"/>
                  <a:gd name="T60" fmla="*/ 2147483647 w 548"/>
                  <a:gd name="T61" fmla="*/ 2147483647 h 348"/>
                  <a:gd name="T62" fmla="*/ 2147483647 w 548"/>
                  <a:gd name="T63" fmla="*/ 2147483647 h 348"/>
                  <a:gd name="T64" fmla="*/ 2147483647 w 548"/>
                  <a:gd name="T65" fmla="*/ 2147483647 h 348"/>
                  <a:gd name="T66" fmla="*/ 2147483647 w 548"/>
                  <a:gd name="T67" fmla="*/ 2147483647 h 348"/>
                  <a:gd name="T68" fmla="*/ 2147483647 w 548"/>
                  <a:gd name="T69" fmla="*/ 2147483647 h 348"/>
                  <a:gd name="T70" fmla="*/ 2147483647 w 548"/>
                  <a:gd name="T71" fmla="*/ 2147483647 h 348"/>
                  <a:gd name="T72" fmla="*/ 2147483647 w 548"/>
                  <a:gd name="T73" fmla="*/ 2147483647 h 348"/>
                  <a:gd name="T74" fmla="*/ 2147483647 w 548"/>
                  <a:gd name="T75" fmla="*/ 2147483647 h 348"/>
                  <a:gd name="T76" fmla="*/ 2147483647 w 548"/>
                  <a:gd name="T77" fmla="*/ 2147483647 h 348"/>
                  <a:gd name="T78" fmla="*/ 2147483647 w 548"/>
                  <a:gd name="T79" fmla="*/ 2147483647 h 348"/>
                  <a:gd name="T80" fmla="*/ 2147483647 w 548"/>
                  <a:gd name="T81" fmla="*/ 2147483647 h 348"/>
                  <a:gd name="T82" fmla="*/ 2147483647 w 548"/>
                  <a:gd name="T83" fmla="*/ 2147483647 h 348"/>
                  <a:gd name="T84" fmla="*/ 2147483647 w 548"/>
                  <a:gd name="T85" fmla="*/ 2147483647 h 348"/>
                  <a:gd name="T86" fmla="*/ 2147483647 w 548"/>
                  <a:gd name="T87" fmla="*/ 2147483647 h 348"/>
                  <a:gd name="T88" fmla="*/ 2147483647 w 548"/>
                  <a:gd name="T89" fmla="*/ 2147483647 h 348"/>
                  <a:gd name="T90" fmla="*/ 2147483647 w 548"/>
                  <a:gd name="T91" fmla="*/ 2147483647 h 348"/>
                  <a:gd name="T92" fmla="*/ 2147483647 w 548"/>
                  <a:gd name="T93" fmla="*/ 2147483647 h 348"/>
                  <a:gd name="T94" fmla="*/ 2147483647 w 548"/>
                  <a:gd name="T95" fmla="*/ 2147483647 h 348"/>
                  <a:gd name="T96" fmla="*/ 2147483647 w 548"/>
                  <a:gd name="T97" fmla="*/ 2147483647 h 348"/>
                  <a:gd name="T98" fmla="*/ 2147483647 w 548"/>
                  <a:gd name="T99" fmla="*/ 2147483647 h 348"/>
                  <a:gd name="T100" fmla="*/ 2147483647 w 548"/>
                  <a:gd name="T101" fmla="*/ 2147483647 h 348"/>
                  <a:gd name="T102" fmla="*/ 2147483647 w 548"/>
                  <a:gd name="T103" fmla="*/ 2147483647 h 348"/>
                  <a:gd name="T104" fmla="*/ 2147483647 w 548"/>
                  <a:gd name="T105" fmla="*/ 2147483647 h 348"/>
                  <a:gd name="T106" fmla="*/ 2147483647 w 548"/>
                  <a:gd name="T107" fmla="*/ 2147483647 h 348"/>
                  <a:gd name="T108" fmla="*/ 2147483647 w 548"/>
                  <a:gd name="T109" fmla="*/ 2147483647 h 348"/>
                  <a:gd name="T110" fmla="*/ 2147483647 w 548"/>
                  <a:gd name="T111" fmla="*/ 2147483647 h 3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8"/>
                  <a:gd name="T169" fmla="*/ 0 h 348"/>
                  <a:gd name="T170" fmla="*/ 548 w 548"/>
                  <a:gd name="T171" fmla="*/ 348 h 3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8" h="348">
                    <a:moveTo>
                      <a:pt x="450" y="309"/>
                    </a:moveTo>
                    <a:lnTo>
                      <a:pt x="450" y="309"/>
                    </a:lnTo>
                    <a:lnTo>
                      <a:pt x="446" y="290"/>
                    </a:lnTo>
                    <a:lnTo>
                      <a:pt x="445" y="280"/>
                    </a:lnTo>
                    <a:lnTo>
                      <a:pt x="445" y="269"/>
                    </a:lnTo>
                    <a:lnTo>
                      <a:pt x="449" y="269"/>
                    </a:lnTo>
                    <a:lnTo>
                      <a:pt x="455" y="267"/>
                    </a:lnTo>
                    <a:lnTo>
                      <a:pt x="463" y="265"/>
                    </a:lnTo>
                    <a:lnTo>
                      <a:pt x="473" y="263"/>
                    </a:lnTo>
                    <a:lnTo>
                      <a:pt x="478" y="263"/>
                    </a:lnTo>
                    <a:lnTo>
                      <a:pt x="482" y="262"/>
                    </a:lnTo>
                    <a:lnTo>
                      <a:pt x="490" y="257"/>
                    </a:lnTo>
                    <a:lnTo>
                      <a:pt x="496" y="250"/>
                    </a:lnTo>
                    <a:lnTo>
                      <a:pt x="502" y="240"/>
                    </a:lnTo>
                    <a:lnTo>
                      <a:pt x="506" y="230"/>
                    </a:lnTo>
                    <a:lnTo>
                      <a:pt x="512" y="209"/>
                    </a:lnTo>
                    <a:lnTo>
                      <a:pt x="518" y="190"/>
                    </a:lnTo>
                    <a:lnTo>
                      <a:pt x="526" y="170"/>
                    </a:lnTo>
                    <a:lnTo>
                      <a:pt x="533" y="150"/>
                    </a:lnTo>
                    <a:lnTo>
                      <a:pt x="535" y="139"/>
                    </a:lnTo>
                    <a:lnTo>
                      <a:pt x="536" y="134"/>
                    </a:lnTo>
                    <a:lnTo>
                      <a:pt x="539" y="130"/>
                    </a:lnTo>
                    <a:lnTo>
                      <a:pt x="548" y="119"/>
                    </a:lnTo>
                    <a:lnTo>
                      <a:pt x="542" y="111"/>
                    </a:lnTo>
                    <a:lnTo>
                      <a:pt x="539" y="109"/>
                    </a:lnTo>
                    <a:lnTo>
                      <a:pt x="535" y="106"/>
                    </a:lnTo>
                    <a:lnTo>
                      <a:pt x="529" y="106"/>
                    </a:lnTo>
                    <a:lnTo>
                      <a:pt x="522" y="107"/>
                    </a:lnTo>
                    <a:lnTo>
                      <a:pt x="512" y="111"/>
                    </a:lnTo>
                    <a:lnTo>
                      <a:pt x="505" y="113"/>
                    </a:lnTo>
                    <a:lnTo>
                      <a:pt x="498" y="113"/>
                    </a:lnTo>
                    <a:lnTo>
                      <a:pt x="483" y="111"/>
                    </a:lnTo>
                    <a:lnTo>
                      <a:pt x="472" y="111"/>
                    </a:lnTo>
                    <a:lnTo>
                      <a:pt x="460" y="109"/>
                    </a:lnTo>
                    <a:lnTo>
                      <a:pt x="450" y="106"/>
                    </a:lnTo>
                    <a:lnTo>
                      <a:pt x="445" y="106"/>
                    </a:lnTo>
                    <a:lnTo>
                      <a:pt x="439" y="107"/>
                    </a:lnTo>
                    <a:lnTo>
                      <a:pt x="435" y="109"/>
                    </a:lnTo>
                    <a:lnTo>
                      <a:pt x="430" y="111"/>
                    </a:lnTo>
                    <a:lnTo>
                      <a:pt x="426" y="116"/>
                    </a:lnTo>
                    <a:lnTo>
                      <a:pt x="422" y="117"/>
                    </a:lnTo>
                    <a:lnTo>
                      <a:pt x="416" y="119"/>
                    </a:lnTo>
                    <a:lnTo>
                      <a:pt x="410" y="119"/>
                    </a:lnTo>
                    <a:lnTo>
                      <a:pt x="408" y="117"/>
                    </a:lnTo>
                    <a:lnTo>
                      <a:pt x="406" y="116"/>
                    </a:lnTo>
                    <a:lnTo>
                      <a:pt x="406" y="113"/>
                    </a:lnTo>
                    <a:lnTo>
                      <a:pt x="406" y="110"/>
                    </a:lnTo>
                    <a:lnTo>
                      <a:pt x="409" y="106"/>
                    </a:lnTo>
                    <a:lnTo>
                      <a:pt x="413" y="103"/>
                    </a:lnTo>
                    <a:lnTo>
                      <a:pt x="418" y="100"/>
                    </a:lnTo>
                    <a:lnTo>
                      <a:pt x="420" y="97"/>
                    </a:lnTo>
                    <a:lnTo>
                      <a:pt x="420" y="91"/>
                    </a:lnTo>
                    <a:lnTo>
                      <a:pt x="419" y="89"/>
                    </a:lnTo>
                    <a:lnTo>
                      <a:pt x="415" y="87"/>
                    </a:lnTo>
                    <a:lnTo>
                      <a:pt x="410" y="87"/>
                    </a:lnTo>
                    <a:lnTo>
                      <a:pt x="405" y="90"/>
                    </a:lnTo>
                    <a:lnTo>
                      <a:pt x="402" y="93"/>
                    </a:lnTo>
                    <a:lnTo>
                      <a:pt x="397" y="99"/>
                    </a:lnTo>
                    <a:lnTo>
                      <a:pt x="393" y="101"/>
                    </a:lnTo>
                    <a:lnTo>
                      <a:pt x="387" y="103"/>
                    </a:lnTo>
                    <a:lnTo>
                      <a:pt x="383" y="103"/>
                    </a:lnTo>
                    <a:lnTo>
                      <a:pt x="379" y="103"/>
                    </a:lnTo>
                    <a:lnTo>
                      <a:pt x="373" y="106"/>
                    </a:lnTo>
                    <a:lnTo>
                      <a:pt x="372" y="101"/>
                    </a:lnTo>
                    <a:lnTo>
                      <a:pt x="367" y="96"/>
                    </a:lnTo>
                    <a:lnTo>
                      <a:pt x="363" y="91"/>
                    </a:lnTo>
                    <a:lnTo>
                      <a:pt x="360" y="91"/>
                    </a:lnTo>
                    <a:lnTo>
                      <a:pt x="359" y="93"/>
                    </a:lnTo>
                    <a:lnTo>
                      <a:pt x="357" y="94"/>
                    </a:lnTo>
                    <a:lnTo>
                      <a:pt x="359" y="97"/>
                    </a:lnTo>
                    <a:lnTo>
                      <a:pt x="359" y="101"/>
                    </a:lnTo>
                    <a:lnTo>
                      <a:pt x="357" y="103"/>
                    </a:lnTo>
                    <a:lnTo>
                      <a:pt x="355" y="104"/>
                    </a:lnTo>
                    <a:lnTo>
                      <a:pt x="352" y="104"/>
                    </a:lnTo>
                    <a:lnTo>
                      <a:pt x="347" y="103"/>
                    </a:lnTo>
                    <a:lnTo>
                      <a:pt x="340" y="101"/>
                    </a:lnTo>
                    <a:lnTo>
                      <a:pt x="337" y="101"/>
                    </a:lnTo>
                    <a:lnTo>
                      <a:pt x="335" y="100"/>
                    </a:lnTo>
                    <a:lnTo>
                      <a:pt x="333" y="97"/>
                    </a:lnTo>
                    <a:lnTo>
                      <a:pt x="333" y="94"/>
                    </a:lnTo>
                    <a:lnTo>
                      <a:pt x="333" y="93"/>
                    </a:lnTo>
                    <a:lnTo>
                      <a:pt x="332" y="90"/>
                    </a:lnTo>
                    <a:lnTo>
                      <a:pt x="327" y="89"/>
                    </a:lnTo>
                    <a:lnTo>
                      <a:pt x="323" y="89"/>
                    </a:lnTo>
                    <a:lnTo>
                      <a:pt x="312" y="90"/>
                    </a:lnTo>
                    <a:lnTo>
                      <a:pt x="312" y="94"/>
                    </a:lnTo>
                    <a:lnTo>
                      <a:pt x="313" y="99"/>
                    </a:lnTo>
                    <a:lnTo>
                      <a:pt x="316" y="106"/>
                    </a:lnTo>
                    <a:lnTo>
                      <a:pt x="317" y="111"/>
                    </a:lnTo>
                    <a:lnTo>
                      <a:pt x="317" y="117"/>
                    </a:lnTo>
                    <a:lnTo>
                      <a:pt x="319" y="130"/>
                    </a:lnTo>
                    <a:lnTo>
                      <a:pt x="323" y="140"/>
                    </a:lnTo>
                    <a:lnTo>
                      <a:pt x="325" y="146"/>
                    </a:lnTo>
                    <a:lnTo>
                      <a:pt x="326" y="152"/>
                    </a:lnTo>
                    <a:lnTo>
                      <a:pt x="323" y="157"/>
                    </a:lnTo>
                    <a:lnTo>
                      <a:pt x="320" y="160"/>
                    </a:lnTo>
                    <a:lnTo>
                      <a:pt x="316" y="160"/>
                    </a:lnTo>
                    <a:lnTo>
                      <a:pt x="310" y="159"/>
                    </a:lnTo>
                    <a:lnTo>
                      <a:pt x="303" y="156"/>
                    </a:lnTo>
                    <a:lnTo>
                      <a:pt x="300" y="154"/>
                    </a:lnTo>
                    <a:lnTo>
                      <a:pt x="296" y="153"/>
                    </a:lnTo>
                    <a:lnTo>
                      <a:pt x="292" y="154"/>
                    </a:lnTo>
                    <a:lnTo>
                      <a:pt x="287" y="156"/>
                    </a:lnTo>
                    <a:lnTo>
                      <a:pt x="283" y="154"/>
                    </a:lnTo>
                    <a:lnTo>
                      <a:pt x="277" y="152"/>
                    </a:lnTo>
                    <a:lnTo>
                      <a:pt x="270" y="144"/>
                    </a:lnTo>
                    <a:lnTo>
                      <a:pt x="267" y="139"/>
                    </a:lnTo>
                    <a:lnTo>
                      <a:pt x="267" y="134"/>
                    </a:lnTo>
                    <a:lnTo>
                      <a:pt x="270" y="130"/>
                    </a:lnTo>
                    <a:lnTo>
                      <a:pt x="273" y="124"/>
                    </a:lnTo>
                    <a:lnTo>
                      <a:pt x="273" y="119"/>
                    </a:lnTo>
                    <a:lnTo>
                      <a:pt x="273" y="117"/>
                    </a:lnTo>
                    <a:lnTo>
                      <a:pt x="275" y="114"/>
                    </a:lnTo>
                    <a:lnTo>
                      <a:pt x="279" y="111"/>
                    </a:lnTo>
                    <a:lnTo>
                      <a:pt x="282" y="109"/>
                    </a:lnTo>
                    <a:lnTo>
                      <a:pt x="285" y="106"/>
                    </a:lnTo>
                    <a:lnTo>
                      <a:pt x="285" y="104"/>
                    </a:lnTo>
                    <a:lnTo>
                      <a:pt x="285" y="99"/>
                    </a:lnTo>
                    <a:lnTo>
                      <a:pt x="285" y="94"/>
                    </a:lnTo>
                    <a:lnTo>
                      <a:pt x="285" y="89"/>
                    </a:lnTo>
                    <a:lnTo>
                      <a:pt x="287" y="84"/>
                    </a:lnTo>
                    <a:lnTo>
                      <a:pt x="292" y="80"/>
                    </a:lnTo>
                    <a:lnTo>
                      <a:pt x="300" y="74"/>
                    </a:lnTo>
                    <a:lnTo>
                      <a:pt x="320" y="66"/>
                    </a:lnTo>
                    <a:lnTo>
                      <a:pt x="325" y="63"/>
                    </a:lnTo>
                    <a:lnTo>
                      <a:pt x="326" y="60"/>
                    </a:lnTo>
                    <a:lnTo>
                      <a:pt x="326" y="56"/>
                    </a:lnTo>
                    <a:lnTo>
                      <a:pt x="326" y="53"/>
                    </a:lnTo>
                    <a:lnTo>
                      <a:pt x="327" y="53"/>
                    </a:lnTo>
                    <a:lnTo>
                      <a:pt x="329" y="51"/>
                    </a:lnTo>
                    <a:lnTo>
                      <a:pt x="330" y="51"/>
                    </a:lnTo>
                    <a:lnTo>
                      <a:pt x="332" y="51"/>
                    </a:lnTo>
                    <a:lnTo>
                      <a:pt x="333" y="46"/>
                    </a:lnTo>
                    <a:lnTo>
                      <a:pt x="333" y="40"/>
                    </a:lnTo>
                    <a:lnTo>
                      <a:pt x="335" y="36"/>
                    </a:lnTo>
                    <a:lnTo>
                      <a:pt x="336" y="30"/>
                    </a:lnTo>
                    <a:lnTo>
                      <a:pt x="339" y="24"/>
                    </a:lnTo>
                    <a:lnTo>
                      <a:pt x="342" y="20"/>
                    </a:lnTo>
                    <a:lnTo>
                      <a:pt x="342" y="17"/>
                    </a:lnTo>
                    <a:lnTo>
                      <a:pt x="340" y="14"/>
                    </a:lnTo>
                    <a:lnTo>
                      <a:pt x="339" y="13"/>
                    </a:lnTo>
                    <a:lnTo>
                      <a:pt x="336" y="11"/>
                    </a:lnTo>
                    <a:lnTo>
                      <a:pt x="333" y="11"/>
                    </a:lnTo>
                    <a:lnTo>
                      <a:pt x="329" y="10"/>
                    </a:lnTo>
                    <a:lnTo>
                      <a:pt x="326" y="10"/>
                    </a:lnTo>
                    <a:lnTo>
                      <a:pt x="322" y="10"/>
                    </a:lnTo>
                    <a:lnTo>
                      <a:pt x="319" y="7"/>
                    </a:lnTo>
                    <a:lnTo>
                      <a:pt x="315" y="4"/>
                    </a:lnTo>
                    <a:lnTo>
                      <a:pt x="306" y="1"/>
                    </a:lnTo>
                    <a:lnTo>
                      <a:pt x="296" y="0"/>
                    </a:lnTo>
                    <a:lnTo>
                      <a:pt x="276" y="0"/>
                    </a:lnTo>
                    <a:lnTo>
                      <a:pt x="275" y="3"/>
                    </a:lnTo>
                    <a:lnTo>
                      <a:pt x="273" y="6"/>
                    </a:lnTo>
                    <a:lnTo>
                      <a:pt x="266" y="8"/>
                    </a:lnTo>
                    <a:lnTo>
                      <a:pt x="250" y="13"/>
                    </a:lnTo>
                    <a:lnTo>
                      <a:pt x="246" y="14"/>
                    </a:lnTo>
                    <a:lnTo>
                      <a:pt x="242" y="17"/>
                    </a:lnTo>
                    <a:lnTo>
                      <a:pt x="239" y="21"/>
                    </a:lnTo>
                    <a:lnTo>
                      <a:pt x="235" y="24"/>
                    </a:lnTo>
                    <a:lnTo>
                      <a:pt x="217" y="33"/>
                    </a:lnTo>
                    <a:lnTo>
                      <a:pt x="200" y="40"/>
                    </a:lnTo>
                    <a:lnTo>
                      <a:pt x="190" y="44"/>
                    </a:lnTo>
                    <a:lnTo>
                      <a:pt x="179" y="49"/>
                    </a:lnTo>
                    <a:lnTo>
                      <a:pt x="169" y="54"/>
                    </a:lnTo>
                    <a:lnTo>
                      <a:pt x="166" y="57"/>
                    </a:lnTo>
                    <a:lnTo>
                      <a:pt x="163" y="61"/>
                    </a:lnTo>
                    <a:lnTo>
                      <a:pt x="162" y="64"/>
                    </a:lnTo>
                    <a:lnTo>
                      <a:pt x="162" y="69"/>
                    </a:lnTo>
                    <a:lnTo>
                      <a:pt x="163" y="73"/>
                    </a:lnTo>
                    <a:lnTo>
                      <a:pt x="167" y="77"/>
                    </a:lnTo>
                    <a:lnTo>
                      <a:pt x="172" y="80"/>
                    </a:lnTo>
                    <a:lnTo>
                      <a:pt x="177" y="81"/>
                    </a:lnTo>
                    <a:lnTo>
                      <a:pt x="189" y="84"/>
                    </a:lnTo>
                    <a:lnTo>
                      <a:pt x="197" y="87"/>
                    </a:lnTo>
                    <a:lnTo>
                      <a:pt x="202" y="89"/>
                    </a:lnTo>
                    <a:lnTo>
                      <a:pt x="207" y="87"/>
                    </a:lnTo>
                    <a:lnTo>
                      <a:pt x="212" y="86"/>
                    </a:lnTo>
                    <a:lnTo>
                      <a:pt x="216" y="83"/>
                    </a:lnTo>
                    <a:lnTo>
                      <a:pt x="219" y="80"/>
                    </a:lnTo>
                    <a:lnTo>
                      <a:pt x="223" y="80"/>
                    </a:lnTo>
                    <a:lnTo>
                      <a:pt x="229" y="80"/>
                    </a:lnTo>
                    <a:lnTo>
                      <a:pt x="232" y="83"/>
                    </a:lnTo>
                    <a:lnTo>
                      <a:pt x="232" y="86"/>
                    </a:lnTo>
                    <a:lnTo>
                      <a:pt x="233" y="90"/>
                    </a:lnTo>
                    <a:lnTo>
                      <a:pt x="233" y="99"/>
                    </a:lnTo>
                    <a:lnTo>
                      <a:pt x="233" y="104"/>
                    </a:lnTo>
                    <a:lnTo>
                      <a:pt x="232" y="107"/>
                    </a:lnTo>
                    <a:lnTo>
                      <a:pt x="227" y="109"/>
                    </a:lnTo>
                    <a:lnTo>
                      <a:pt x="222" y="110"/>
                    </a:lnTo>
                    <a:lnTo>
                      <a:pt x="210" y="109"/>
                    </a:lnTo>
                    <a:lnTo>
                      <a:pt x="205" y="110"/>
                    </a:lnTo>
                    <a:lnTo>
                      <a:pt x="200" y="111"/>
                    </a:lnTo>
                    <a:lnTo>
                      <a:pt x="197" y="116"/>
                    </a:lnTo>
                    <a:lnTo>
                      <a:pt x="196" y="122"/>
                    </a:lnTo>
                    <a:lnTo>
                      <a:pt x="197" y="126"/>
                    </a:lnTo>
                    <a:lnTo>
                      <a:pt x="199" y="130"/>
                    </a:lnTo>
                    <a:lnTo>
                      <a:pt x="202" y="134"/>
                    </a:lnTo>
                    <a:lnTo>
                      <a:pt x="200" y="139"/>
                    </a:lnTo>
                    <a:lnTo>
                      <a:pt x="200" y="142"/>
                    </a:lnTo>
                    <a:lnTo>
                      <a:pt x="199" y="142"/>
                    </a:lnTo>
                    <a:lnTo>
                      <a:pt x="195" y="142"/>
                    </a:lnTo>
                    <a:lnTo>
                      <a:pt x="190" y="142"/>
                    </a:lnTo>
                    <a:lnTo>
                      <a:pt x="186" y="143"/>
                    </a:lnTo>
                    <a:lnTo>
                      <a:pt x="183" y="144"/>
                    </a:lnTo>
                    <a:lnTo>
                      <a:pt x="183" y="147"/>
                    </a:lnTo>
                    <a:lnTo>
                      <a:pt x="190" y="152"/>
                    </a:lnTo>
                    <a:lnTo>
                      <a:pt x="195" y="153"/>
                    </a:lnTo>
                    <a:lnTo>
                      <a:pt x="197" y="156"/>
                    </a:lnTo>
                    <a:lnTo>
                      <a:pt x="197" y="159"/>
                    </a:lnTo>
                    <a:lnTo>
                      <a:pt x="193" y="163"/>
                    </a:lnTo>
                    <a:lnTo>
                      <a:pt x="189" y="166"/>
                    </a:lnTo>
                    <a:lnTo>
                      <a:pt x="183" y="166"/>
                    </a:lnTo>
                    <a:lnTo>
                      <a:pt x="173" y="167"/>
                    </a:lnTo>
                    <a:lnTo>
                      <a:pt x="165" y="169"/>
                    </a:lnTo>
                    <a:lnTo>
                      <a:pt x="160" y="167"/>
                    </a:lnTo>
                    <a:lnTo>
                      <a:pt x="155" y="166"/>
                    </a:lnTo>
                    <a:lnTo>
                      <a:pt x="145" y="162"/>
                    </a:lnTo>
                    <a:lnTo>
                      <a:pt x="140" y="162"/>
                    </a:lnTo>
                    <a:lnTo>
                      <a:pt x="136" y="163"/>
                    </a:lnTo>
                    <a:lnTo>
                      <a:pt x="132" y="164"/>
                    </a:lnTo>
                    <a:lnTo>
                      <a:pt x="129" y="167"/>
                    </a:lnTo>
                    <a:lnTo>
                      <a:pt x="122" y="174"/>
                    </a:lnTo>
                    <a:lnTo>
                      <a:pt x="115" y="183"/>
                    </a:lnTo>
                    <a:lnTo>
                      <a:pt x="112" y="184"/>
                    </a:lnTo>
                    <a:lnTo>
                      <a:pt x="106" y="184"/>
                    </a:lnTo>
                    <a:lnTo>
                      <a:pt x="95" y="186"/>
                    </a:lnTo>
                    <a:lnTo>
                      <a:pt x="83" y="186"/>
                    </a:lnTo>
                    <a:lnTo>
                      <a:pt x="79" y="184"/>
                    </a:lnTo>
                    <a:lnTo>
                      <a:pt x="76" y="182"/>
                    </a:lnTo>
                    <a:lnTo>
                      <a:pt x="76" y="179"/>
                    </a:lnTo>
                    <a:lnTo>
                      <a:pt x="79" y="174"/>
                    </a:lnTo>
                    <a:lnTo>
                      <a:pt x="83" y="172"/>
                    </a:lnTo>
                    <a:lnTo>
                      <a:pt x="89" y="170"/>
                    </a:lnTo>
                    <a:lnTo>
                      <a:pt x="93" y="169"/>
                    </a:lnTo>
                    <a:lnTo>
                      <a:pt x="99" y="169"/>
                    </a:lnTo>
                    <a:lnTo>
                      <a:pt x="96" y="163"/>
                    </a:lnTo>
                    <a:lnTo>
                      <a:pt x="95" y="160"/>
                    </a:lnTo>
                    <a:lnTo>
                      <a:pt x="93" y="157"/>
                    </a:lnTo>
                    <a:lnTo>
                      <a:pt x="95" y="154"/>
                    </a:lnTo>
                    <a:lnTo>
                      <a:pt x="96" y="152"/>
                    </a:lnTo>
                    <a:lnTo>
                      <a:pt x="96" y="149"/>
                    </a:lnTo>
                    <a:lnTo>
                      <a:pt x="96" y="146"/>
                    </a:lnTo>
                    <a:lnTo>
                      <a:pt x="93" y="140"/>
                    </a:lnTo>
                    <a:lnTo>
                      <a:pt x="95" y="137"/>
                    </a:lnTo>
                    <a:lnTo>
                      <a:pt x="99" y="134"/>
                    </a:lnTo>
                    <a:lnTo>
                      <a:pt x="105" y="133"/>
                    </a:lnTo>
                    <a:lnTo>
                      <a:pt x="110" y="132"/>
                    </a:lnTo>
                    <a:lnTo>
                      <a:pt x="110" y="126"/>
                    </a:lnTo>
                    <a:lnTo>
                      <a:pt x="110" y="124"/>
                    </a:lnTo>
                    <a:lnTo>
                      <a:pt x="109" y="124"/>
                    </a:lnTo>
                    <a:lnTo>
                      <a:pt x="103" y="123"/>
                    </a:lnTo>
                    <a:lnTo>
                      <a:pt x="97" y="124"/>
                    </a:lnTo>
                    <a:lnTo>
                      <a:pt x="85" y="127"/>
                    </a:lnTo>
                    <a:lnTo>
                      <a:pt x="80" y="129"/>
                    </a:lnTo>
                    <a:lnTo>
                      <a:pt x="77" y="129"/>
                    </a:lnTo>
                    <a:lnTo>
                      <a:pt x="75" y="127"/>
                    </a:lnTo>
                    <a:lnTo>
                      <a:pt x="73" y="126"/>
                    </a:lnTo>
                    <a:lnTo>
                      <a:pt x="73" y="124"/>
                    </a:lnTo>
                    <a:lnTo>
                      <a:pt x="73" y="122"/>
                    </a:lnTo>
                    <a:lnTo>
                      <a:pt x="76" y="117"/>
                    </a:lnTo>
                    <a:lnTo>
                      <a:pt x="76" y="114"/>
                    </a:lnTo>
                    <a:lnTo>
                      <a:pt x="76" y="113"/>
                    </a:lnTo>
                    <a:lnTo>
                      <a:pt x="73" y="111"/>
                    </a:lnTo>
                    <a:lnTo>
                      <a:pt x="69" y="109"/>
                    </a:lnTo>
                    <a:lnTo>
                      <a:pt x="62" y="106"/>
                    </a:lnTo>
                    <a:lnTo>
                      <a:pt x="60" y="109"/>
                    </a:lnTo>
                    <a:lnTo>
                      <a:pt x="60" y="113"/>
                    </a:lnTo>
                    <a:lnTo>
                      <a:pt x="57" y="113"/>
                    </a:lnTo>
                    <a:lnTo>
                      <a:pt x="54" y="111"/>
                    </a:lnTo>
                    <a:lnTo>
                      <a:pt x="49" y="110"/>
                    </a:lnTo>
                    <a:lnTo>
                      <a:pt x="53" y="117"/>
                    </a:lnTo>
                    <a:lnTo>
                      <a:pt x="54" y="124"/>
                    </a:lnTo>
                    <a:lnTo>
                      <a:pt x="57" y="129"/>
                    </a:lnTo>
                    <a:lnTo>
                      <a:pt x="59" y="130"/>
                    </a:lnTo>
                    <a:lnTo>
                      <a:pt x="59" y="133"/>
                    </a:lnTo>
                    <a:lnTo>
                      <a:pt x="57" y="134"/>
                    </a:lnTo>
                    <a:lnTo>
                      <a:pt x="56" y="136"/>
                    </a:lnTo>
                    <a:lnTo>
                      <a:pt x="50" y="137"/>
                    </a:lnTo>
                    <a:lnTo>
                      <a:pt x="46" y="137"/>
                    </a:lnTo>
                    <a:lnTo>
                      <a:pt x="42" y="139"/>
                    </a:lnTo>
                    <a:lnTo>
                      <a:pt x="40" y="143"/>
                    </a:lnTo>
                    <a:lnTo>
                      <a:pt x="40" y="150"/>
                    </a:lnTo>
                    <a:lnTo>
                      <a:pt x="40" y="160"/>
                    </a:lnTo>
                    <a:lnTo>
                      <a:pt x="42" y="166"/>
                    </a:lnTo>
                    <a:lnTo>
                      <a:pt x="44" y="170"/>
                    </a:lnTo>
                    <a:lnTo>
                      <a:pt x="47" y="173"/>
                    </a:lnTo>
                    <a:lnTo>
                      <a:pt x="49" y="179"/>
                    </a:lnTo>
                    <a:lnTo>
                      <a:pt x="47" y="183"/>
                    </a:lnTo>
                    <a:lnTo>
                      <a:pt x="44" y="186"/>
                    </a:lnTo>
                    <a:lnTo>
                      <a:pt x="42" y="189"/>
                    </a:lnTo>
                    <a:lnTo>
                      <a:pt x="40" y="193"/>
                    </a:lnTo>
                    <a:lnTo>
                      <a:pt x="40" y="199"/>
                    </a:lnTo>
                    <a:lnTo>
                      <a:pt x="42" y="203"/>
                    </a:lnTo>
                    <a:lnTo>
                      <a:pt x="42" y="209"/>
                    </a:lnTo>
                    <a:lnTo>
                      <a:pt x="42" y="213"/>
                    </a:lnTo>
                    <a:lnTo>
                      <a:pt x="39" y="216"/>
                    </a:lnTo>
                    <a:lnTo>
                      <a:pt x="37" y="219"/>
                    </a:lnTo>
                    <a:lnTo>
                      <a:pt x="30" y="223"/>
                    </a:lnTo>
                    <a:lnTo>
                      <a:pt x="22" y="226"/>
                    </a:lnTo>
                    <a:lnTo>
                      <a:pt x="13" y="227"/>
                    </a:lnTo>
                    <a:lnTo>
                      <a:pt x="19" y="235"/>
                    </a:lnTo>
                    <a:lnTo>
                      <a:pt x="22" y="240"/>
                    </a:lnTo>
                    <a:lnTo>
                      <a:pt x="22" y="245"/>
                    </a:lnTo>
                    <a:lnTo>
                      <a:pt x="20" y="247"/>
                    </a:lnTo>
                    <a:lnTo>
                      <a:pt x="16" y="250"/>
                    </a:lnTo>
                    <a:lnTo>
                      <a:pt x="6" y="253"/>
                    </a:lnTo>
                    <a:lnTo>
                      <a:pt x="2" y="256"/>
                    </a:lnTo>
                    <a:lnTo>
                      <a:pt x="0" y="259"/>
                    </a:lnTo>
                    <a:lnTo>
                      <a:pt x="7" y="262"/>
                    </a:lnTo>
                    <a:lnTo>
                      <a:pt x="10" y="265"/>
                    </a:lnTo>
                    <a:lnTo>
                      <a:pt x="12" y="267"/>
                    </a:lnTo>
                    <a:lnTo>
                      <a:pt x="10" y="272"/>
                    </a:lnTo>
                    <a:lnTo>
                      <a:pt x="7" y="275"/>
                    </a:lnTo>
                    <a:lnTo>
                      <a:pt x="6" y="277"/>
                    </a:lnTo>
                    <a:lnTo>
                      <a:pt x="4" y="282"/>
                    </a:lnTo>
                    <a:lnTo>
                      <a:pt x="6" y="290"/>
                    </a:lnTo>
                    <a:lnTo>
                      <a:pt x="7" y="299"/>
                    </a:lnTo>
                    <a:lnTo>
                      <a:pt x="12" y="299"/>
                    </a:lnTo>
                    <a:lnTo>
                      <a:pt x="16" y="300"/>
                    </a:lnTo>
                    <a:lnTo>
                      <a:pt x="19" y="302"/>
                    </a:lnTo>
                    <a:lnTo>
                      <a:pt x="23" y="305"/>
                    </a:lnTo>
                    <a:lnTo>
                      <a:pt x="26" y="306"/>
                    </a:lnTo>
                    <a:lnTo>
                      <a:pt x="37" y="307"/>
                    </a:lnTo>
                    <a:lnTo>
                      <a:pt x="47" y="307"/>
                    </a:lnTo>
                    <a:lnTo>
                      <a:pt x="57" y="312"/>
                    </a:lnTo>
                    <a:lnTo>
                      <a:pt x="66" y="316"/>
                    </a:lnTo>
                    <a:lnTo>
                      <a:pt x="76" y="322"/>
                    </a:lnTo>
                    <a:lnTo>
                      <a:pt x="82" y="326"/>
                    </a:lnTo>
                    <a:lnTo>
                      <a:pt x="87" y="328"/>
                    </a:lnTo>
                    <a:lnTo>
                      <a:pt x="93" y="328"/>
                    </a:lnTo>
                    <a:lnTo>
                      <a:pt x="100" y="328"/>
                    </a:lnTo>
                    <a:lnTo>
                      <a:pt x="116" y="326"/>
                    </a:lnTo>
                    <a:lnTo>
                      <a:pt x="122" y="326"/>
                    </a:lnTo>
                    <a:lnTo>
                      <a:pt x="126" y="328"/>
                    </a:lnTo>
                    <a:lnTo>
                      <a:pt x="130" y="329"/>
                    </a:lnTo>
                    <a:lnTo>
                      <a:pt x="135" y="335"/>
                    </a:lnTo>
                    <a:lnTo>
                      <a:pt x="140" y="343"/>
                    </a:lnTo>
                    <a:lnTo>
                      <a:pt x="145" y="346"/>
                    </a:lnTo>
                    <a:lnTo>
                      <a:pt x="150" y="348"/>
                    </a:lnTo>
                    <a:lnTo>
                      <a:pt x="157" y="348"/>
                    </a:lnTo>
                    <a:lnTo>
                      <a:pt x="165" y="345"/>
                    </a:lnTo>
                    <a:lnTo>
                      <a:pt x="170" y="340"/>
                    </a:lnTo>
                    <a:lnTo>
                      <a:pt x="176" y="336"/>
                    </a:lnTo>
                    <a:lnTo>
                      <a:pt x="179" y="330"/>
                    </a:lnTo>
                    <a:lnTo>
                      <a:pt x="182" y="325"/>
                    </a:lnTo>
                    <a:lnTo>
                      <a:pt x="186" y="319"/>
                    </a:lnTo>
                    <a:lnTo>
                      <a:pt x="192" y="316"/>
                    </a:lnTo>
                    <a:lnTo>
                      <a:pt x="199" y="313"/>
                    </a:lnTo>
                    <a:lnTo>
                      <a:pt x="207" y="312"/>
                    </a:lnTo>
                    <a:lnTo>
                      <a:pt x="215" y="312"/>
                    </a:lnTo>
                    <a:lnTo>
                      <a:pt x="222" y="313"/>
                    </a:lnTo>
                    <a:lnTo>
                      <a:pt x="227" y="318"/>
                    </a:lnTo>
                    <a:lnTo>
                      <a:pt x="229" y="320"/>
                    </a:lnTo>
                    <a:lnTo>
                      <a:pt x="229" y="323"/>
                    </a:lnTo>
                    <a:lnTo>
                      <a:pt x="227" y="326"/>
                    </a:lnTo>
                    <a:lnTo>
                      <a:pt x="226" y="329"/>
                    </a:lnTo>
                    <a:lnTo>
                      <a:pt x="223" y="330"/>
                    </a:lnTo>
                    <a:lnTo>
                      <a:pt x="222" y="335"/>
                    </a:lnTo>
                    <a:lnTo>
                      <a:pt x="239" y="338"/>
                    </a:lnTo>
                    <a:lnTo>
                      <a:pt x="247" y="339"/>
                    </a:lnTo>
                    <a:lnTo>
                      <a:pt x="252" y="338"/>
                    </a:lnTo>
                    <a:lnTo>
                      <a:pt x="255" y="336"/>
                    </a:lnTo>
                    <a:lnTo>
                      <a:pt x="267" y="325"/>
                    </a:lnTo>
                    <a:lnTo>
                      <a:pt x="275" y="322"/>
                    </a:lnTo>
                    <a:lnTo>
                      <a:pt x="277" y="322"/>
                    </a:lnTo>
                    <a:lnTo>
                      <a:pt x="283" y="322"/>
                    </a:lnTo>
                    <a:lnTo>
                      <a:pt x="290" y="325"/>
                    </a:lnTo>
                    <a:lnTo>
                      <a:pt x="299" y="326"/>
                    </a:lnTo>
                    <a:lnTo>
                      <a:pt x="307" y="328"/>
                    </a:lnTo>
                    <a:lnTo>
                      <a:pt x="316" y="326"/>
                    </a:lnTo>
                    <a:lnTo>
                      <a:pt x="327" y="329"/>
                    </a:lnTo>
                    <a:lnTo>
                      <a:pt x="332" y="329"/>
                    </a:lnTo>
                    <a:lnTo>
                      <a:pt x="336" y="328"/>
                    </a:lnTo>
                    <a:lnTo>
                      <a:pt x="339" y="325"/>
                    </a:lnTo>
                    <a:lnTo>
                      <a:pt x="339" y="323"/>
                    </a:lnTo>
                    <a:lnTo>
                      <a:pt x="340" y="320"/>
                    </a:lnTo>
                    <a:lnTo>
                      <a:pt x="343" y="319"/>
                    </a:lnTo>
                    <a:lnTo>
                      <a:pt x="346" y="318"/>
                    </a:lnTo>
                    <a:lnTo>
                      <a:pt x="350" y="319"/>
                    </a:lnTo>
                    <a:lnTo>
                      <a:pt x="355" y="319"/>
                    </a:lnTo>
                    <a:lnTo>
                      <a:pt x="359" y="320"/>
                    </a:lnTo>
                    <a:lnTo>
                      <a:pt x="363" y="318"/>
                    </a:lnTo>
                    <a:lnTo>
                      <a:pt x="369" y="316"/>
                    </a:lnTo>
                    <a:lnTo>
                      <a:pt x="375" y="316"/>
                    </a:lnTo>
                    <a:lnTo>
                      <a:pt x="380" y="316"/>
                    </a:lnTo>
                    <a:lnTo>
                      <a:pt x="390" y="313"/>
                    </a:lnTo>
                    <a:lnTo>
                      <a:pt x="399" y="310"/>
                    </a:lnTo>
                    <a:lnTo>
                      <a:pt x="408" y="307"/>
                    </a:lnTo>
                    <a:lnTo>
                      <a:pt x="413" y="307"/>
                    </a:lnTo>
                    <a:lnTo>
                      <a:pt x="419" y="307"/>
                    </a:lnTo>
                    <a:lnTo>
                      <a:pt x="428" y="312"/>
                    </a:lnTo>
                    <a:lnTo>
                      <a:pt x="433" y="316"/>
                    </a:lnTo>
                    <a:lnTo>
                      <a:pt x="446" y="330"/>
                    </a:lnTo>
                    <a:lnTo>
                      <a:pt x="449" y="333"/>
                    </a:lnTo>
                    <a:lnTo>
                      <a:pt x="452" y="328"/>
                    </a:lnTo>
                    <a:lnTo>
                      <a:pt x="452" y="322"/>
                    </a:lnTo>
                    <a:lnTo>
                      <a:pt x="452" y="315"/>
                    </a:lnTo>
                    <a:lnTo>
                      <a:pt x="450" y="309"/>
                    </a:lnTo>
                    <a:close/>
                  </a:path>
                </a:pathLst>
              </a:custGeom>
              <a:solidFill>
                <a:srgbClr val="FF7F27"/>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63" name="Freeform 62">
                <a:extLst>
                  <a:ext uri="{FF2B5EF4-FFF2-40B4-BE49-F238E27FC236}">
                    <a16:creationId xmlns:a16="http://schemas.microsoft.com/office/drawing/2014/main" id="{BBC7A4EA-356C-2CA9-C3D0-E7A0FEE5906B}"/>
                  </a:ext>
                </a:extLst>
              </p:cNvPr>
              <p:cNvSpPr>
                <a:spLocks noChangeAspect="1"/>
              </p:cNvSpPr>
              <p:nvPr/>
            </p:nvSpPr>
            <p:spPr bwMode="auto">
              <a:xfrm>
                <a:off x="3267048" y="3427318"/>
                <a:ext cx="721606" cy="642967"/>
              </a:xfrm>
              <a:custGeom>
                <a:avLst/>
                <a:gdLst>
                  <a:gd name="T0" fmla="*/ 2147483647 w 405"/>
                  <a:gd name="T1" fmla="*/ 2147483647 h 296"/>
                  <a:gd name="T2" fmla="*/ 2147483647 w 405"/>
                  <a:gd name="T3" fmla="*/ 2147483647 h 296"/>
                  <a:gd name="T4" fmla="*/ 2147483647 w 405"/>
                  <a:gd name="T5" fmla="*/ 2147483647 h 296"/>
                  <a:gd name="T6" fmla="*/ 2147483647 w 405"/>
                  <a:gd name="T7" fmla="*/ 2147483647 h 296"/>
                  <a:gd name="T8" fmla="*/ 2147483647 w 405"/>
                  <a:gd name="T9" fmla="*/ 2147483647 h 296"/>
                  <a:gd name="T10" fmla="*/ 2147483647 w 405"/>
                  <a:gd name="T11" fmla="*/ 2147483647 h 296"/>
                  <a:gd name="T12" fmla="*/ 2147483647 w 405"/>
                  <a:gd name="T13" fmla="*/ 2147483647 h 296"/>
                  <a:gd name="T14" fmla="*/ 2147483647 w 405"/>
                  <a:gd name="T15" fmla="*/ 2147483647 h 296"/>
                  <a:gd name="T16" fmla="*/ 2147483647 w 405"/>
                  <a:gd name="T17" fmla="*/ 2147483647 h 296"/>
                  <a:gd name="T18" fmla="*/ 2147483647 w 405"/>
                  <a:gd name="T19" fmla="*/ 2147483647 h 296"/>
                  <a:gd name="T20" fmla="*/ 2147483647 w 405"/>
                  <a:gd name="T21" fmla="*/ 2147483647 h 296"/>
                  <a:gd name="T22" fmla="*/ 2147483647 w 405"/>
                  <a:gd name="T23" fmla="*/ 2147483647 h 296"/>
                  <a:gd name="T24" fmla="*/ 2147483647 w 405"/>
                  <a:gd name="T25" fmla="*/ 2147483647 h 296"/>
                  <a:gd name="T26" fmla="*/ 2147483647 w 405"/>
                  <a:gd name="T27" fmla="*/ 2147483647 h 296"/>
                  <a:gd name="T28" fmla="*/ 2147483647 w 405"/>
                  <a:gd name="T29" fmla="*/ 2147483647 h 296"/>
                  <a:gd name="T30" fmla="*/ 2147483647 w 405"/>
                  <a:gd name="T31" fmla="*/ 2147483647 h 296"/>
                  <a:gd name="T32" fmla="*/ 2147483647 w 405"/>
                  <a:gd name="T33" fmla="*/ 2147483647 h 296"/>
                  <a:gd name="T34" fmla="*/ 2147483647 w 405"/>
                  <a:gd name="T35" fmla="*/ 2147483647 h 296"/>
                  <a:gd name="T36" fmla="*/ 2147483647 w 405"/>
                  <a:gd name="T37" fmla="*/ 2147483647 h 296"/>
                  <a:gd name="T38" fmla="*/ 2147483647 w 405"/>
                  <a:gd name="T39" fmla="*/ 2147483647 h 296"/>
                  <a:gd name="T40" fmla="*/ 2147483647 w 405"/>
                  <a:gd name="T41" fmla="*/ 2147483647 h 296"/>
                  <a:gd name="T42" fmla="*/ 2147483647 w 405"/>
                  <a:gd name="T43" fmla="*/ 2147483647 h 296"/>
                  <a:gd name="T44" fmla="*/ 2147483647 w 405"/>
                  <a:gd name="T45" fmla="*/ 2147483647 h 296"/>
                  <a:gd name="T46" fmla="*/ 2147483647 w 405"/>
                  <a:gd name="T47" fmla="*/ 2147483647 h 296"/>
                  <a:gd name="T48" fmla="*/ 2147483647 w 405"/>
                  <a:gd name="T49" fmla="*/ 2147483647 h 296"/>
                  <a:gd name="T50" fmla="*/ 2147483647 w 405"/>
                  <a:gd name="T51" fmla="*/ 2147483647 h 296"/>
                  <a:gd name="T52" fmla="*/ 2147483647 w 405"/>
                  <a:gd name="T53" fmla="*/ 2147483647 h 296"/>
                  <a:gd name="T54" fmla="*/ 2147483647 w 405"/>
                  <a:gd name="T55" fmla="*/ 2147483647 h 296"/>
                  <a:gd name="T56" fmla="*/ 2147483647 w 405"/>
                  <a:gd name="T57" fmla="*/ 2147483647 h 296"/>
                  <a:gd name="T58" fmla="*/ 2147483647 w 405"/>
                  <a:gd name="T59" fmla="*/ 2147483647 h 296"/>
                  <a:gd name="T60" fmla="*/ 2147483647 w 405"/>
                  <a:gd name="T61" fmla="*/ 2147483647 h 296"/>
                  <a:gd name="T62" fmla="*/ 2147483647 w 405"/>
                  <a:gd name="T63" fmla="*/ 2147483647 h 296"/>
                  <a:gd name="T64" fmla="*/ 2147483647 w 405"/>
                  <a:gd name="T65" fmla="*/ 2147483647 h 296"/>
                  <a:gd name="T66" fmla="*/ 2147483647 w 405"/>
                  <a:gd name="T67" fmla="*/ 2147483647 h 296"/>
                  <a:gd name="T68" fmla="*/ 2147483647 w 405"/>
                  <a:gd name="T69" fmla="*/ 2147483647 h 296"/>
                  <a:gd name="T70" fmla="*/ 2147483647 w 405"/>
                  <a:gd name="T71" fmla="*/ 2147483647 h 296"/>
                  <a:gd name="T72" fmla="*/ 2147483647 w 405"/>
                  <a:gd name="T73" fmla="*/ 2147483647 h 296"/>
                  <a:gd name="T74" fmla="*/ 2147483647 w 405"/>
                  <a:gd name="T75" fmla="*/ 2147483647 h 296"/>
                  <a:gd name="T76" fmla="*/ 2147483647 w 405"/>
                  <a:gd name="T77" fmla="*/ 2147483647 h 296"/>
                  <a:gd name="T78" fmla="*/ 2147483647 w 405"/>
                  <a:gd name="T79" fmla="*/ 2147483647 h 296"/>
                  <a:gd name="T80" fmla="*/ 2147483647 w 405"/>
                  <a:gd name="T81" fmla="*/ 2147483647 h 296"/>
                  <a:gd name="T82" fmla="*/ 2147483647 w 405"/>
                  <a:gd name="T83" fmla="*/ 2147483647 h 296"/>
                  <a:gd name="T84" fmla="*/ 2147483647 w 405"/>
                  <a:gd name="T85" fmla="*/ 2147483647 h 296"/>
                  <a:gd name="T86" fmla="*/ 2147483647 w 405"/>
                  <a:gd name="T87" fmla="*/ 2147483647 h 296"/>
                  <a:gd name="T88" fmla="*/ 2147483647 w 405"/>
                  <a:gd name="T89" fmla="*/ 2147483647 h 296"/>
                  <a:gd name="T90" fmla="*/ 2147483647 w 405"/>
                  <a:gd name="T91" fmla="*/ 2147483647 h 296"/>
                  <a:gd name="T92" fmla="*/ 2147483647 w 405"/>
                  <a:gd name="T93" fmla="*/ 2147483647 h 296"/>
                  <a:gd name="T94" fmla="*/ 2147483647 w 405"/>
                  <a:gd name="T95" fmla="*/ 2147483647 h 296"/>
                  <a:gd name="T96" fmla="*/ 2147483647 w 405"/>
                  <a:gd name="T97" fmla="*/ 2147483647 h 296"/>
                  <a:gd name="T98" fmla="*/ 2147483647 w 405"/>
                  <a:gd name="T99" fmla="*/ 2147483647 h 296"/>
                  <a:gd name="T100" fmla="*/ 2147483647 w 405"/>
                  <a:gd name="T101" fmla="*/ 2147483647 h 296"/>
                  <a:gd name="T102" fmla="*/ 2147483647 w 405"/>
                  <a:gd name="T103" fmla="*/ 2147483647 h 296"/>
                  <a:gd name="T104" fmla="*/ 2147483647 w 405"/>
                  <a:gd name="T105" fmla="*/ 2147483647 h 296"/>
                  <a:gd name="T106" fmla="*/ 2147483647 w 405"/>
                  <a:gd name="T107" fmla="*/ 2147483647 h 296"/>
                  <a:gd name="T108" fmla="*/ 2147483647 w 405"/>
                  <a:gd name="T109" fmla="*/ 2147483647 h 296"/>
                  <a:gd name="T110" fmla="*/ 2147483647 w 405"/>
                  <a:gd name="T111" fmla="*/ 2147483647 h 296"/>
                  <a:gd name="T112" fmla="*/ 2147483647 w 405"/>
                  <a:gd name="T113" fmla="*/ 2147483647 h 296"/>
                  <a:gd name="T114" fmla="*/ 2147483647 w 405"/>
                  <a:gd name="T115" fmla="*/ 2147483647 h 296"/>
                  <a:gd name="T116" fmla="*/ 2147483647 w 405"/>
                  <a:gd name="T117" fmla="*/ 2147483647 h 2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05"/>
                  <a:gd name="T178" fmla="*/ 0 h 296"/>
                  <a:gd name="T179" fmla="*/ 405 w 405"/>
                  <a:gd name="T180" fmla="*/ 296 h 29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05" h="296">
                    <a:moveTo>
                      <a:pt x="368" y="37"/>
                    </a:moveTo>
                    <a:lnTo>
                      <a:pt x="368" y="37"/>
                    </a:lnTo>
                    <a:lnTo>
                      <a:pt x="365" y="35"/>
                    </a:lnTo>
                    <a:lnTo>
                      <a:pt x="363" y="33"/>
                    </a:lnTo>
                    <a:lnTo>
                      <a:pt x="362" y="30"/>
                    </a:lnTo>
                    <a:lnTo>
                      <a:pt x="359" y="25"/>
                    </a:lnTo>
                    <a:lnTo>
                      <a:pt x="356" y="23"/>
                    </a:lnTo>
                    <a:lnTo>
                      <a:pt x="353" y="21"/>
                    </a:lnTo>
                    <a:lnTo>
                      <a:pt x="351" y="21"/>
                    </a:lnTo>
                    <a:lnTo>
                      <a:pt x="346" y="20"/>
                    </a:lnTo>
                    <a:lnTo>
                      <a:pt x="342" y="18"/>
                    </a:lnTo>
                    <a:lnTo>
                      <a:pt x="341" y="15"/>
                    </a:lnTo>
                    <a:lnTo>
                      <a:pt x="336" y="8"/>
                    </a:lnTo>
                    <a:lnTo>
                      <a:pt x="335" y="5"/>
                    </a:lnTo>
                    <a:lnTo>
                      <a:pt x="332" y="3"/>
                    </a:lnTo>
                    <a:lnTo>
                      <a:pt x="329" y="3"/>
                    </a:lnTo>
                    <a:lnTo>
                      <a:pt x="323" y="3"/>
                    </a:lnTo>
                    <a:lnTo>
                      <a:pt x="319" y="4"/>
                    </a:lnTo>
                    <a:lnTo>
                      <a:pt x="318" y="5"/>
                    </a:lnTo>
                    <a:lnTo>
                      <a:pt x="318" y="14"/>
                    </a:lnTo>
                    <a:lnTo>
                      <a:pt x="316" y="20"/>
                    </a:lnTo>
                    <a:lnTo>
                      <a:pt x="312" y="27"/>
                    </a:lnTo>
                    <a:lnTo>
                      <a:pt x="306" y="33"/>
                    </a:lnTo>
                    <a:lnTo>
                      <a:pt x="302" y="34"/>
                    </a:lnTo>
                    <a:lnTo>
                      <a:pt x="299" y="35"/>
                    </a:lnTo>
                    <a:lnTo>
                      <a:pt x="298" y="31"/>
                    </a:lnTo>
                    <a:lnTo>
                      <a:pt x="295" y="27"/>
                    </a:lnTo>
                    <a:lnTo>
                      <a:pt x="286" y="23"/>
                    </a:lnTo>
                    <a:lnTo>
                      <a:pt x="281" y="20"/>
                    </a:lnTo>
                    <a:lnTo>
                      <a:pt x="276" y="21"/>
                    </a:lnTo>
                    <a:lnTo>
                      <a:pt x="266" y="24"/>
                    </a:lnTo>
                    <a:lnTo>
                      <a:pt x="262" y="24"/>
                    </a:lnTo>
                    <a:lnTo>
                      <a:pt x="259" y="23"/>
                    </a:lnTo>
                    <a:lnTo>
                      <a:pt x="256" y="20"/>
                    </a:lnTo>
                    <a:lnTo>
                      <a:pt x="256" y="15"/>
                    </a:lnTo>
                    <a:lnTo>
                      <a:pt x="255" y="10"/>
                    </a:lnTo>
                    <a:lnTo>
                      <a:pt x="253" y="5"/>
                    </a:lnTo>
                    <a:lnTo>
                      <a:pt x="252" y="3"/>
                    </a:lnTo>
                    <a:lnTo>
                      <a:pt x="248" y="1"/>
                    </a:lnTo>
                    <a:lnTo>
                      <a:pt x="242" y="0"/>
                    </a:lnTo>
                    <a:lnTo>
                      <a:pt x="238" y="1"/>
                    </a:lnTo>
                    <a:lnTo>
                      <a:pt x="226" y="7"/>
                    </a:lnTo>
                    <a:lnTo>
                      <a:pt x="216" y="13"/>
                    </a:lnTo>
                    <a:lnTo>
                      <a:pt x="206" y="17"/>
                    </a:lnTo>
                    <a:lnTo>
                      <a:pt x="196" y="18"/>
                    </a:lnTo>
                    <a:lnTo>
                      <a:pt x="190" y="18"/>
                    </a:lnTo>
                    <a:lnTo>
                      <a:pt x="186" y="18"/>
                    </a:lnTo>
                    <a:lnTo>
                      <a:pt x="182" y="17"/>
                    </a:lnTo>
                    <a:lnTo>
                      <a:pt x="180" y="15"/>
                    </a:lnTo>
                    <a:lnTo>
                      <a:pt x="176" y="11"/>
                    </a:lnTo>
                    <a:lnTo>
                      <a:pt x="172" y="17"/>
                    </a:lnTo>
                    <a:lnTo>
                      <a:pt x="168" y="21"/>
                    </a:lnTo>
                    <a:lnTo>
                      <a:pt x="163" y="24"/>
                    </a:lnTo>
                    <a:lnTo>
                      <a:pt x="153" y="28"/>
                    </a:lnTo>
                    <a:lnTo>
                      <a:pt x="145" y="33"/>
                    </a:lnTo>
                    <a:lnTo>
                      <a:pt x="142" y="35"/>
                    </a:lnTo>
                    <a:lnTo>
                      <a:pt x="140" y="38"/>
                    </a:lnTo>
                    <a:lnTo>
                      <a:pt x="142" y="40"/>
                    </a:lnTo>
                    <a:lnTo>
                      <a:pt x="143" y="43"/>
                    </a:lnTo>
                    <a:lnTo>
                      <a:pt x="146" y="45"/>
                    </a:lnTo>
                    <a:lnTo>
                      <a:pt x="155" y="51"/>
                    </a:lnTo>
                    <a:lnTo>
                      <a:pt x="158" y="54"/>
                    </a:lnTo>
                    <a:lnTo>
                      <a:pt x="158" y="57"/>
                    </a:lnTo>
                    <a:lnTo>
                      <a:pt x="156" y="60"/>
                    </a:lnTo>
                    <a:lnTo>
                      <a:pt x="150" y="63"/>
                    </a:lnTo>
                    <a:lnTo>
                      <a:pt x="146" y="63"/>
                    </a:lnTo>
                    <a:lnTo>
                      <a:pt x="142" y="61"/>
                    </a:lnTo>
                    <a:lnTo>
                      <a:pt x="139" y="63"/>
                    </a:lnTo>
                    <a:lnTo>
                      <a:pt x="136" y="63"/>
                    </a:lnTo>
                    <a:lnTo>
                      <a:pt x="135" y="66"/>
                    </a:lnTo>
                    <a:lnTo>
                      <a:pt x="135" y="70"/>
                    </a:lnTo>
                    <a:lnTo>
                      <a:pt x="135" y="74"/>
                    </a:lnTo>
                    <a:lnTo>
                      <a:pt x="136" y="78"/>
                    </a:lnTo>
                    <a:lnTo>
                      <a:pt x="135" y="83"/>
                    </a:lnTo>
                    <a:lnTo>
                      <a:pt x="133" y="86"/>
                    </a:lnTo>
                    <a:lnTo>
                      <a:pt x="130" y="86"/>
                    </a:lnTo>
                    <a:lnTo>
                      <a:pt x="128" y="86"/>
                    </a:lnTo>
                    <a:lnTo>
                      <a:pt x="125" y="87"/>
                    </a:lnTo>
                    <a:lnTo>
                      <a:pt x="123" y="88"/>
                    </a:lnTo>
                    <a:lnTo>
                      <a:pt x="122" y="90"/>
                    </a:lnTo>
                    <a:lnTo>
                      <a:pt x="120" y="93"/>
                    </a:lnTo>
                    <a:lnTo>
                      <a:pt x="119" y="94"/>
                    </a:lnTo>
                    <a:lnTo>
                      <a:pt x="113" y="96"/>
                    </a:lnTo>
                    <a:lnTo>
                      <a:pt x="108" y="96"/>
                    </a:lnTo>
                    <a:lnTo>
                      <a:pt x="95" y="97"/>
                    </a:lnTo>
                    <a:lnTo>
                      <a:pt x="89" y="100"/>
                    </a:lnTo>
                    <a:lnTo>
                      <a:pt x="85" y="103"/>
                    </a:lnTo>
                    <a:lnTo>
                      <a:pt x="82" y="107"/>
                    </a:lnTo>
                    <a:lnTo>
                      <a:pt x="78" y="113"/>
                    </a:lnTo>
                    <a:lnTo>
                      <a:pt x="75" y="114"/>
                    </a:lnTo>
                    <a:lnTo>
                      <a:pt x="73" y="116"/>
                    </a:lnTo>
                    <a:lnTo>
                      <a:pt x="70" y="116"/>
                    </a:lnTo>
                    <a:lnTo>
                      <a:pt x="69" y="120"/>
                    </a:lnTo>
                    <a:lnTo>
                      <a:pt x="69" y="123"/>
                    </a:lnTo>
                    <a:lnTo>
                      <a:pt x="69" y="126"/>
                    </a:lnTo>
                    <a:lnTo>
                      <a:pt x="70" y="131"/>
                    </a:lnTo>
                    <a:lnTo>
                      <a:pt x="72" y="144"/>
                    </a:lnTo>
                    <a:lnTo>
                      <a:pt x="75" y="151"/>
                    </a:lnTo>
                    <a:lnTo>
                      <a:pt x="79" y="157"/>
                    </a:lnTo>
                    <a:lnTo>
                      <a:pt x="83" y="160"/>
                    </a:lnTo>
                    <a:lnTo>
                      <a:pt x="89" y="163"/>
                    </a:lnTo>
                    <a:lnTo>
                      <a:pt x="93" y="166"/>
                    </a:lnTo>
                    <a:lnTo>
                      <a:pt x="93" y="169"/>
                    </a:lnTo>
                    <a:lnTo>
                      <a:pt x="93" y="171"/>
                    </a:lnTo>
                    <a:lnTo>
                      <a:pt x="90" y="174"/>
                    </a:lnTo>
                    <a:lnTo>
                      <a:pt x="83" y="177"/>
                    </a:lnTo>
                    <a:lnTo>
                      <a:pt x="78" y="180"/>
                    </a:lnTo>
                    <a:lnTo>
                      <a:pt x="72" y="181"/>
                    </a:lnTo>
                    <a:lnTo>
                      <a:pt x="66" y="180"/>
                    </a:lnTo>
                    <a:lnTo>
                      <a:pt x="62" y="177"/>
                    </a:lnTo>
                    <a:lnTo>
                      <a:pt x="58" y="173"/>
                    </a:lnTo>
                    <a:lnTo>
                      <a:pt x="53" y="170"/>
                    </a:lnTo>
                    <a:lnTo>
                      <a:pt x="48" y="167"/>
                    </a:lnTo>
                    <a:lnTo>
                      <a:pt x="42" y="164"/>
                    </a:lnTo>
                    <a:lnTo>
                      <a:pt x="36" y="164"/>
                    </a:lnTo>
                    <a:lnTo>
                      <a:pt x="30" y="166"/>
                    </a:lnTo>
                    <a:lnTo>
                      <a:pt x="29" y="169"/>
                    </a:lnTo>
                    <a:lnTo>
                      <a:pt x="29" y="170"/>
                    </a:lnTo>
                    <a:lnTo>
                      <a:pt x="29" y="174"/>
                    </a:lnTo>
                    <a:lnTo>
                      <a:pt x="35" y="184"/>
                    </a:lnTo>
                    <a:lnTo>
                      <a:pt x="38" y="194"/>
                    </a:lnTo>
                    <a:lnTo>
                      <a:pt x="42" y="204"/>
                    </a:lnTo>
                    <a:lnTo>
                      <a:pt x="46" y="213"/>
                    </a:lnTo>
                    <a:lnTo>
                      <a:pt x="48" y="217"/>
                    </a:lnTo>
                    <a:lnTo>
                      <a:pt x="45" y="224"/>
                    </a:lnTo>
                    <a:lnTo>
                      <a:pt x="42" y="229"/>
                    </a:lnTo>
                    <a:lnTo>
                      <a:pt x="38" y="231"/>
                    </a:lnTo>
                    <a:lnTo>
                      <a:pt x="33" y="236"/>
                    </a:lnTo>
                    <a:lnTo>
                      <a:pt x="29" y="240"/>
                    </a:lnTo>
                    <a:lnTo>
                      <a:pt x="15" y="260"/>
                    </a:lnTo>
                    <a:lnTo>
                      <a:pt x="6" y="276"/>
                    </a:lnTo>
                    <a:lnTo>
                      <a:pt x="2" y="286"/>
                    </a:lnTo>
                    <a:lnTo>
                      <a:pt x="0" y="296"/>
                    </a:lnTo>
                    <a:lnTo>
                      <a:pt x="2" y="294"/>
                    </a:lnTo>
                    <a:lnTo>
                      <a:pt x="8" y="294"/>
                    </a:lnTo>
                    <a:lnTo>
                      <a:pt x="13" y="294"/>
                    </a:lnTo>
                    <a:lnTo>
                      <a:pt x="18" y="296"/>
                    </a:lnTo>
                    <a:lnTo>
                      <a:pt x="23" y="294"/>
                    </a:lnTo>
                    <a:lnTo>
                      <a:pt x="28" y="293"/>
                    </a:lnTo>
                    <a:lnTo>
                      <a:pt x="30" y="290"/>
                    </a:lnTo>
                    <a:lnTo>
                      <a:pt x="38" y="284"/>
                    </a:lnTo>
                    <a:lnTo>
                      <a:pt x="42" y="280"/>
                    </a:lnTo>
                    <a:lnTo>
                      <a:pt x="43" y="277"/>
                    </a:lnTo>
                    <a:lnTo>
                      <a:pt x="46" y="267"/>
                    </a:lnTo>
                    <a:lnTo>
                      <a:pt x="50" y="259"/>
                    </a:lnTo>
                    <a:lnTo>
                      <a:pt x="56" y="251"/>
                    </a:lnTo>
                    <a:lnTo>
                      <a:pt x="59" y="250"/>
                    </a:lnTo>
                    <a:lnTo>
                      <a:pt x="62" y="250"/>
                    </a:lnTo>
                    <a:lnTo>
                      <a:pt x="63" y="251"/>
                    </a:lnTo>
                    <a:lnTo>
                      <a:pt x="65" y="253"/>
                    </a:lnTo>
                    <a:lnTo>
                      <a:pt x="66" y="257"/>
                    </a:lnTo>
                    <a:lnTo>
                      <a:pt x="68" y="260"/>
                    </a:lnTo>
                    <a:lnTo>
                      <a:pt x="70" y="262"/>
                    </a:lnTo>
                    <a:lnTo>
                      <a:pt x="75" y="260"/>
                    </a:lnTo>
                    <a:lnTo>
                      <a:pt x="80" y="259"/>
                    </a:lnTo>
                    <a:lnTo>
                      <a:pt x="89" y="253"/>
                    </a:lnTo>
                    <a:lnTo>
                      <a:pt x="96" y="244"/>
                    </a:lnTo>
                    <a:lnTo>
                      <a:pt x="100" y="240"/>
                    </a:lnTo>
                    <a:lnTo>
                      <a:pt x="105" y="237"/>
                    </a:lnTo>
                    <a:lnTo>
                      <a:pt x="113" y="233"/>
                    </a:lnTo>
                    <a:lnTo>
                      <a:pt x="118" y="230"/>
                    </a:lnTo>
                    <a:lnTo>
                      <a:pt x="122" y="227"/>
                    </a:lnTo>
                    <a:lnTo>
                      <a:pt x="129" y="220"/>
                    </a:lnTo>
                    <a:lnTo>
                      <a:pt x="132" y="216"/>
                    </a:lnTo>
                    <a:lnTo>
                      <a:pt x="136" y="213"/>
                    </a:lnTo>
                    <a:lnTo>
                      <a:pt x="140" y="210"/>
                    </a:lnTo>
                    <a:lnTo>
                      <a:pt x="143" y="209"/>
                    </a:lnTo>
                    <a:lnTo>
                      <a:pt x="148" y="209"/>
                    </a:lnTo>
                    <a:lnTo>
                      <a:pt x="152" y="211"/>
                    </a:lnTo>
                    <a:lnTo>
                      <a:pt x="155" y="216"/>
                    </a:lnTo>
                    <a:lnTo>
                      <a:pt x="159" y="219"/>
                    </a:lnTo>
                    <a:lnTo>
                      <a:pt x="163" y="220"/>
                    </a:lnTo>
                    <a:lnTo>
                      <a:pt x="169" y="220"/>
                    </a:lnTo>
                    <a:lnTo>
                      <a:pt x="172" y="221"/>
                    </a:lnTo>
                    <a:lnTo>
                      <a:pt x="173" y="223"/>
                    </a:lnTo>
                    <a:lnTo>
                      <a:pt x="175" y="224"/>
                    </a:lnTo>
                    <a:lnTo>
                      <a:pt x="176" y="224"/>
                    </a:lnTo>
                    <a:lnTo>
                      <a:pt x="179" y="223"/>
                    </a:lnTo>
                    <a:lnTo>
                      <a:pt x="180" y="221"/>
                    </a:lnTo>
                    <a:lnTo>
                      <a:pt x="182" y="217"/>
                    </a:lnTo>
                    <a:lnTo>
                      <a:pt x="190" y="211"/>
                    </a:lnTo>
                    <a:lnTo>
                      <a:pt x="199" y="209"/>
                    </a:lnTo>
                    <a:lnTo>
                      <a:pt x="203" y="207"/>
                    </a:lnTo>
                    <a:lnTo>
                      <a:pt x="209" y="207"/>
                    </a:lnTo>
                    <a:lnTo>
                      <a:pt x="213" y="204"/>
                    </a:lnTo>
                    <a:lnTo>
                      <a:pt x="216" y="201"/>
                    </a:lnTo>
                    <a:lnTo>
                      <a:pt x="221" y="197"/>
                    </a:lnTo>
                    <a:lnTo>
                      <a:pt x="225" y="196"/>
                    </a:lnTo>
                    <a:lnTo>
                      <a:pt x="229" y="194"/>
                    </a:lnTo>
                    <a:lnTo>
                      <a:pt x="235" y="196"/>
                    </a:lnTo>
                    <a:lnTo>
                      <a:pt x="242" y="200"/>
                    </a:lnTo>
                    <a:lnTo>
                      <a:pt x="248" y="196"/>
                    </a:lnTo>
                    <a:lnTo>
                      <a:pt x="251" y="193"/>
                    </a:lnTo>
                    <a:lnTo>
                      <a:pt x="255" y="189"/>
                    </a:lnTo>
                    <a:lnTo>
                      <a:pt x="259" y="184"/>
                    </a:lnTo>
                    <a:lnTo>
                      <a:pt x="271" y="180"/>
                    </a:lnTo>
                    <a:lnTo>
                      <a:pt x="282" y="176"/>
                    </a:lnTo>
                    <a:lnTo>
                      <a:pt x="299" y="170"/>
                    </a:lnTo>
                    <a:lnTo>
                      <a:pt x="316" y="164"/>
                    </a:lnTo>
                    <a:lnTo>
                      <a:pt x="332" y="156"/>
                    </a:lnTo>
                    <a:lnTo>
                      <a:pt x="345" y="148"/>
                    </a:lnTo>
                    <a:lnTo>
                      <a:pt x="355" y="140"/>
                    </a:lnTo>
                    <a:lnTo>
                      <a:pt x="369" y="130"/>
                    </a:lnTo>
                    <a:lnTo>
                      <a:pt x="375" y="124"/>
                    </a:lnTo>
                    <a:lnTo>
                      <a:pt x="381" y="118"/>
                    </a:lnTo>
                    <a:lnTo>
                      <a:pt x="383" y="111"/>
                    </a:lnTo>
                    <a:lnTo>
                      <a:pt x="385" y="108"/>
                    </a:lnTo>
                    <a:lnTo>
                      <a:pt x="383" y="104"/>
                    </a:lnTo>
                    <a:lnTo>
                      <a:pt x="381" y="98"/>
                    </a:lnTo>
                    <a:lnTo>
                      <a:pt x="375" y="93"/>
                    </a:lnTo>
                    <a:lnTo>
                      <a:pt x="372" y="87"/>
                    </a:lnTo>
                    <a:lnTo>
                      <a:pt x="372" y="81"/>
                    </a:lnTo>
                    <a:lnTo>
                      <a:pt x="375" y="76"/>
                    </a:lnTo>
                    <a:lnTo>
                      <a:pt x="378" y="68"/>
                    </a:lnTo>
                    <a:lnTo>
                      <a:pt x="381" y="66"/>
                    </a:lnTo>
                    <a:lnTo>
                      <a:pt x="382" y="64"/>
                    </a:lnTo>
                    <a:lnTo>
                      <a:pt x="389" y="63"/>
                    </a:lnTo>
                    <a:lnTo>
                      <a:pt x="395" y="60"/>
                    </a:lnTo>
                    <a:lnTo>
                      <a:pt x="401" y="57"/>
                    </a:lnTo>
                    <a:lnTo>
                      <a:pt x="405" y="55"/>
                    </a:lnTo>
                    <a:lnTo>
                      <a:pt x="402" y="48"/>
                    </a:lnTo>
                    <a:lnTo>
                      <a:pt x="398" y="43"/>
                    </a:lnTo>
                    <a:lnTo>
                      <a:pt x="395" y="40"/>
                    </a:lnTo>
                    <a:lnTo>
                      <a:pt x="391" y="38"/>
                    </a:lnTo>
                    <a:lnTo>
                      <a:pt x="383" y="37"/>
                    </a:lnTo>
                    <a:lnTo>
                      <a:pt x="376" y="38"/>
                    </a:lnTo>
                    <a:lnTo>
                      <a:pt x="368" y="37"/>
                    </a:lnTo>
                    <a:close/>
                  </a:path>
                </a:pathLst>
              </a:custGeom>
              <a:solidFill>
                <a:schemeClr val="bg1">
                  <a:lumMod val="85000"/>
                </a:schemeClr>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64" name="Freeform 63">
                <a:extLst>
                  <a:ext uri="{FF2B5EF4-FFF2-40B4-BE49-F238E27FC236}">
                    <a16:creationId xmlns:a16="http://schemas.microsoft.com/office/drawing/2014/main" id="{23D036C0-DB3C-7C98-02EB-EE3B92F21631}"/>
                  </a:ext>
                </a:extLst>
              </p:cNvPr>
              <p:cNvSpPr>
                <a:spLocks noChangeAspect="1"/>
              </p:cNvSpPr>
              <p:nvPr/>
            </p:nvSpPr>
            <p:spPr bwMode="auto">
              <a:xfrm>
                <a:off x="3478697" y="3175847"/>
                <a:ext cx="463294" cy="330056"/>
              </a:xfrm>
              <a:custGeom>
                <a:avLst/>
                <a:gdLst>
                  <a:gd name="T0" fmla="*/ 2147483647 w 260"/>
                  <a:gd name="T1" fmla="*/ 2147483647 h 150"/>
                  <a:gd name="T2" fmla="*/ 2147483647 w 260"/>
                  <a:gd name="T3" fmla="*/ 2147483647 h 150"/>
                  <a:gd name="T4" fmla="*/ 2147483647 w 260"/>
                  <a:gd name="T5" fmla="*/ 2147483647 h 150"/>
                  <a:gd name="T6" fmla="*/ 2147483647 w 260"/>
                  <a:gd name="T7" fmla="*/ 2147483647 h 150"/>
                  <a:gd name="T8" fmla="*/ 2147483647 w 260"/>
                  <a:gd name="T9" fmla="*/ 2147483647 h 150"/>
                  <a:gd name="T10" fmla="*/ 2147483647 w 260"/>
                  <a:gd name="T11" fmla="*/ 2147483647 h 150"/>
                  <a:gd name="T12" fmla="*/ 2147483647 w 260"/>
                  <a:gd name="T13" fmla="*/ 2147483647 h 150"/>
                  <a:gd name="T14" fmla="*/ 2147483647 w 260"/>
                  <a:gd name="T15" fmla="*/ 0 h 150"/>
                  <a:gd name="T16" fmla="*/ 2147483647 w 260"/>
                  <a:gd name="T17" fmla="*/ 2147483647 h 150"/>
                  <a:gd name="T18" fmla="*/ 0 w 260"/>
                  <a:gd name="T19" fmla="*/ 2147483647 h 150"/>
                  <a:gd name="T20" fmla="*/ 0 w 260"/>
                  <a:gd name="T21" fmla="*/ 2147483647 h 150"/>
                  <a:gd name="T22" fmla="*/ 2147483647 w 260"/>
                  <a:gd name="T23" fmla="*/ 2147483647 h 150"/>
                  <a:gd name="T24" fmla="*/ 2147483647 w 260"/>
                  <a:gd name="T25" fmla="*/ 2147483647 h 150"/>
                  <a:gd name="T26" fmla="*/ 2147483647 w 260"/>
                  <a:gd name="T27" fmla="*/ 2147483647 h 150"/>
                  <a:gd name="T28" fmla="*/ 2147483647 w 260"/>
                  <a:gd name="T29" fmla="*/ 2147483647 h 150"/>
                  <a:gd name="T30" fmla="*/ 2147483647 w 260"/>
                  <a:gd name="T31" fmla="*/ 2147483647 h 150"/>
                  <a:gd name="T32" fmla="*/ 2147483647 w 260"/>
                  <a:gd name="T33" fmla="*/ 2147483647 h 150"/>
                  <a:gd name="T34" fmla="*/ 2147483647 w 260"/>
                  <a:gd name="T35" fmla="*/ 2147483647 h 150"/>
                  <a:gd name="T36" fmla="*/ 2147483647 w 260"/>
                  <a:gd name="T37" fmla="*/ 2147483647 h 150"/>
                  <a:gd name="T38" fmla="*/ 2147483647 w 260"/>
                  <a:gd name="T39" fmla="*/ 2147483647 h 150"/>
                  <a:gd name="T40" fmla="*/ 2147483647 w 260"/>
                  <a:gd name="T41" fmla="*/ 2147483647 h 150"/>
                  <a:gd name="T42" fmla="*/ 2147483647 w 260"/>
                  <a:gd name="T43" fmla="*/ 2147483647 h 150"/>
                  <a:gd name="T44" fmla="*/ 2147483647 w 260"/>
                  <a:gd name="T45" fmla="*/ 2147483647 h 150"/>
                  <a:gd name="T46" fmla="*/ 2147483647 w 260"/>
                  <a:gd name="T47" fmla="*/ 2147483647 h 150"/>
                  <a:gd name="T48" fmla="*/ 2147483647 w 260"/>
                  <a:gd name="T49" fmla="*/ 2147483647 h 150"/>
                  <a:gd name="T50" fmla="*/ 2147483647 w 260"/>
                  <a:gd name="T51" fmla="*/ 2147483647 h 150"/>
                  <a:gd name="T52" fmla="*/ 2147483647 w 260"/>
                  <a:gd name="T53" fmla="*/ 2147483647 h 150"/>
                  <a:gd name="T54" fmla="*/ 2147483647 w 260"/>
                  <a:gd name="T55" fmla="*/ 2147483647 h 150"/>
                  <a:gd name="T56" fmla="*/ 2147483647 w 260"/>
                  <a:gd name="T57" fmla="*/ 2147483647 h 150"/>
                  <a:gd name="T58" fmla="*/ 2147483647 w 260"/>
                  <a:gd name="T59" fmla="*/ 2147483647 h 150"/>
                  <a:gd name="T60" fmla="*/ 2147483647 w 260"/>
                  <a:gd name="T61" fmla="*/ 2147483647 h 150"/>
                  <a:gd name="T62" fmla="*/ 2147483647 w 260"/>
                  <a:gd name="T63" fmla="*/ 2147483647 h 150"/>
                  <a:gd name="T64" fmla="*/ 2147483647 w 260"/>
                  <a:gd name="T65" fmla="*/ 2147483647 h 150"/>
                  <a:gd name="T66" fmla="*/ 2147483647 w 260"/>
                  <a:gd name="T67" fmla="*/ 2147483647 h 150"/>
                  <a:gd name="T68" fmla="*/ 2147483647 w 260"/>
                  <a:gd name="T69" fmla="*/ 2147483647 h 150"/>
                  <a:gd name="T70" fmla="*/ 2147483647 w 260"/>
                  <a:gd name="T71" fmla="*/ 2147483647 h 150"/>
                  <a:gd name="T72" fmla="*/ 2147483647 w 260"/>
                  <a:gd name="T73" fmla="*/ 2147483647 h 150"/>
                  <a:gd name="T74" fmla="*/ 2147483647 w 260"/>
                  <a:gd name="T75" fmla="*/ 2147483647 h 150"/>
                  <a:gd name="T76" fmla="*/ 2147483647 w 260"/>
                  <a:gd name="T77" fmla="*/ 2147483647 h 150"/>
                  <a:gd name="T78" fmla="*/ 2147483647 w 260"/>
                  <a:gd name="T79" fmla="*/ 2147483647 h 150"/>
                  <a:gd name="T80" fmla="*/ 2147483647 w 260"/>
                  <a:gd name="T81" fmla="*/ 2147483647 h 150"/>
                  <a:gd name="T82" fmla="*/ 2147483647 w 260"/>
                  <a:gd name="T83" fmla="*/ 2147483647 h 150"/>
                  <a:gd name="T84" fmla="*/ 2147483647 w 260"/>
                  <a:gd name="T85" fmla="*/ 2147483647 h 150"/>
                  <a:gd name="T86" fmla="*/ 2147483647 w 260"/>
                  <a:gd name="T87" fmla="*/ 2147483647 h 150"/>
                  <a:gd name="T88" fmla="*/ 2147483647 w 260"/>
                  <a:gd name="T89" fmla="*/ 2147483647 h 150"/>
                  <a:gd name="T90" fmla="*/ 2147483647 w 260"/>
                  <a:gd name="T91" fmla="*/ 2147483647 h 150"/>
                  <a:gd name="T92" fmla="*/ 2147483647 w 260"/>
                  <a:gd name="T93" fmla="*/ 2147483647 h 150"/>
                  <a:gd name="T94" fmla="*/ 2147483647 w 260"/>
                  <a:gd name="T95" fmla="*/ 2147483647 h 150"/>
                  <a:gd name="T96" fmla="*/ 2147483647 w 260"/>
                  <a:gd name="T97" fmla="*/ 2147483647 h 150"/>
                  <a:gd name="T98" fmla="*/ 2147483647 w 260"/>
                  <a:gd name="T99" fmla="*/ 2147483647 h 150"/>
                  <a:gd name="T100" fmla="*/ 2147483647 w 260"/>
                  <a:gd name="T101" fmla="*/ 2147483647 h 150"/>
                  <a:gd name="T102" fmla="*/ 2147483647 w 260"/>
                  <a:gd name="T103" fmla="*/ 2147483647 h 150"/>
                  <a:gd name="T104" fmla="*/ 2147483647 w 260"/>
                  <a:gd name="T105" fmla="*/ 2147483647 h 150"/>
                  <a:gd name="T106" fmla="*/ 2147483647 w 260"/>
                  <a:gd name="T107" fmla="*/ 2147483647 h 150"/>
                  <a:gd name="T108" fmla="*/ 2147483647 w 260"/>
                  <a:gd name="T109" fmla="*/ 2147483647 h 1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0"/>
                  <a:gd name="T166" fmla="*/ 0 h 150"/>
                  <a:gd name="T167" fmla="*/ 260 w 260"/>
                  <a:gd name="T168" fmla="*/ 150 h 15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0" h="150">
                    <a:moveTo>
                      <a:pt x="164" y="10"/>
                    </a:moveTo>
                    <a:lnTo>
                      <a:pt x="164" y="10"/>
                    </a:lnTo>
                    <a:lnTo>
                      <a:pt x="153" y="9"/>
                    </a:lnTo>
                    <a:lnTo>
                      <a:pt x="147" y="7"/>
                    </a:lnTo>
                    <a:lnTo>
                      <a:pt x="140" y="7"/>
                    </a:lnTo>
                    <a:lnTo>
                      <a:pt x="134" y="7"/>
                    </a:lnTo>
                    <a:lnTo>
                      <a:pt x="128" y="10"/>
                    </a:lnTo>
                    <a:lnTo>
                      <a:pt x="117" y="16"/>
                    </a:lnTo>
                    <a:lnTo>
                      <a:pt x="107" y="19"/>
                    </a:lnTo>
                    <a:lnTo>
                      <a:pt x="95" y="19"/>
                    </a:lnTo>
                    <a:lnTo>
                      <a:pt x="85" y="16"/>
                    </a:lnTo>
                    <a:lnTo>
                      <a:pt x="81" y="15"/>
                    </a:lnTo>
                    <a:lnTo>
                      <a:pt x="75" y="16"/>
                    </a:lnTo>
                    <a:lnTo>
                      <a:pt x="62" y="17"/>
                    </a:lnTo>
                    <a:lnTo>
                      <a:pt x="52" y="17"/>
                    </a:lnTo>
                    <a:lnTo>
                      <a:pt x="42" y="15"/>
                    </a:lnTo>
                    <a:lnTo>
                      <a:pt x="31" y="7"/>
                    </a:lnTo>
                    <a:lnTo>
                      <a:pt x="21" y="2"/>
                    </a:lnTo>
                    <a:lnTo>
                      <a:pt x="17" y="0"/>
                    </a:lnTo>
                    <a:lnTo>
                      <a:pt x="11" y="2"/>
                    </a:lnTo>
                    <a:lnTo>
                      <a:pt x="5" y="5"/>
                    </a:lnTo>
                    <a:lnTo>
                      <a:pt x="0" y="7"/>
                    </a:lnTo>
                    <a:lnTo>
                      <a:pt x="0" y="10"/>
                    </a:lnTo>
                    <a:lnTo>
                      <a:pt x="0" y="20"/>
                    </a:lnTo>
                    <a:lnTo>
                      <a:pt x="0" y="26"/>
                    </a:lnTo>
                    <a:lnTo>
                      <a:pt x="0" y="30"/>
                    </a:lnTo>
                    <a:lnTo>
                      <a:pt x="5" y="32"/>
                    </a:lnTo>
                    <a:lnTo>
                      <a:pt x="11" y="35"/>
                    </a:lnTo>
                    <a:lnTo>
                      <a:pt x="20" y="40"/>
                    </a:lnTo>
                    <a:lnTo>
                      <a:pt x="27" y="46"/>
                    </a:lnTo>
                    <a:lnTo>
                      <a:pt x="31" y="50"/>
                    </a:lnTo>
                    <a:lnTo>
                      <a:pt x="35" y="55"/>
                    </a:lnTo>
                    <a:lnTo>
                      <a:pt x="38" y="56"/>
                    </a:lnTo>
                    <a:lnTo>
                      <a:pt x="41" y="56"/>
                    </a:lnTo>
                    <a:lnTo>
                      <a:pt x="44" y="56"/>
                    </a:lnTo>
                    <a:lnTo>
                      <a:pt x="45" y="59"/>
                    </a:lnTo>
                    <a:lnTo>
                      <a:pt x="48" y="63"/>
                    </a:lnTo>
                    <a:lnTo>
                      <a:pt x="50" y="67"/>
                    </a:lnTo>
                    <a:lnTo>
                      <a:pt x="50" y="73"/>
                    </a:lnTo>
                    <a:lnTo>
                      <a:pt x="51" y="79"/>
                    </a:lnTo>
                    <a:lnTo>
                      <a:pt x="55" y="83"/>
                    </a:lnTo>
                    <a:lnTo>
                      <a:pt x="58" y="86"/>
                    </a:lnTo>
                    <a:lnTo>
                      <a:pt x="68" y="92"/>
                    </a:lnTo>
                    <a:lnTo>
                      <a:pt x="71" y="93"/>
                    </a:lnTo>
                    <a:lnTo>
                      <a:pt x="74" y="98"/>
                    </a:lnTo>
                    <a:lnTo>
                      <a:pt x="75" y="102"/>
                    </a:lnTo>
                    <a:lnTo>
                      <a:pt x="74" y="109"/>
                    </a:lnTo>
                    <a:lnTo>
                      <a:pt x="71" y="113"/>
                    </a:lnTo>
                    <a:lnTo>
                      <a:pt x="67" y="118"/>
                    </a:lnTo>
                    <a:lnTo>
                      <a:pt x="60" y="125"/>
                    </a:lnTo>
                    <a:lnTo>
                      <a:pt x="58" y="126"/>
                    </a:lnTo>
                    <a:lnTo>
                      <a:pt x="62" y="130"/>
                    </a:lnTo>
                    <a:lnTo>
                      <a:pt x="64" y="132"/>
                    </a:lnTo>
                    <a:lnTo>
                      <a:pt x="68" y="133"/>
                    </a:lnTo>
                    <a:lnTo>
                      <a:pt x="72" y="133"/>
                    </a:lnTo>
                    <a:lnTo>
                      <a:pt x="78" y="133"/>
                    </a:lnTo>
                    <a:lnTo>
                      <a:pt x="88" y="132"/>
                    </a:lnTo>
                    <a:lnTo>
                      <a:pt x="98" y="128"/>
                    </a:lnTo>
                    <a:lnTo>
                      <a:pt x="108" y="122"/>
                    </a:lnTo>
                    <a:lnTo>
                      <a:pt x="120" y="116"/>
                    </a:lnTo>
                    <a:lnTo>
                      <a:pt x="124" y="115"/>
                    </a:lnTo>
                    <a:lnTo>
                      <a:pt x="130" y="116"/>
                    </a:lnTo>
                    <a:lnTo>
                      <a:pt x="134" y="118"/>
                    </a:lnTo>
                    <a:lnTo>
                      <a:pt x="135" y="120"/>
                    </a:lnTo>
                    <a:lnTo>
                      <a:pt x="137" y="125"/>
                    </a:lnTo>
                    <a:lnTo>
                      <a:pt x="138" y="130"/>
                    </a:lnTo>
                    <a:lnTo>
                      <a:pt x="138" y="135"/>
                    </a:lnTo>
                    <a:lnTo>
                      <a:pt x="141" y="138"/>
                    </a:lnTo>
                    <a:lnTo>
                      <a:pt x="144" y="139"/>
                    </a:lnTo>
                    <a:lnTo>
                      <a:pt x="148" y="139"/>
                    </a:lnTo>
                    <a:lnTo>
                      <a:pt x="158" y="136"/>
                    </a:lnTo>
                    <a:lnTo>
                      <a:pt x="163" y="135"/>
                    </a:lnTo>
                    <a:lnTo>
                      <a:pt x="168" y="138"/>
                    </a:lnTo>
                    <a:lnTo>
                      <a:pt x="177" y="142"/>
                    </a:lnTo>
                    <a:lnTo>
                      <a:pt x="180" y="146"/>
                    </a:lnTo>
                    <a:lnTo>
                      <a:pt x="181" y="150"/>
                    </a:lnTo>
                    <a:lnTo>
                      <a:pt x="184" y="149"/>
                    </a:lnTo>
                    <a:lnTo>
                      <a:pt x="188" y="148"/>
                    </a:lnTo>
                    <a:lnTo>
                      <a:pt x="194" y="142"/>
                    </a:lnTo>
                    <a:lnTo>
                      <a:pt x="198" y="135"/>
                    </a:lnTo>
                    <a:lnTo>
                      <a:pt x="200" y="129"/>
                    </a:lnTo>
                    <a:lnTo>
                      <a:pt x="200" y="120"/>
                    </a:lnTo>
                    <a:lnTo>
                      <a:pt x="201" y="119"/>
                    </a:lnTo>
                    <a:lnTo>
                      <a:pt x="205" y="118"/>
                    </a:lnTo>
                    <a:lnTo>
                      <a:pt x="211" y="118"/>
                    </a:lnTo>
                    <a:lnTo>
                      <a:pt x="214" y="118"/>
                    </a:lnTo>
                    <a:lnTo>
                      <a:pt x="217" y="120"/>
                    </a:lnTo>
                    <a:lnTo>
                      <a:pt x="218" y="123"/>
                    </a:lnTo>
                    <a:lnTo>
                      <a:pt x="223" y="130"/>
                    </a:lnTo>
                    <a:lnTo>
                      <a:pt x="224" y="133"/>
                    </a:lnTo>
                    <a:lnTo>
                      <a:pt x="228" y="135"/>
                    </a:lnTo>
                    <a:lnTo>
                      <a:pt x="231" y="136"/>
                    </a:lnTo>
                    <a:lnTo>
                      <a:pt x="235" y="136"/>
                    </a:lnTo>
                    <a:lnTo>
                      <a:pt x="238" y="138"/>
                    </a:lnTo>
                    <a:lnTo>
                      <a:pt x="241" y="139"/>
                    </a:lnTo>
                    <a:lnTo>
                      <a:pt x="248" y="132"/>
                    </a:lnTo>
                    <a:lnTo>
                      <a:pt x="254" y="123"/>
                    </a:lnTo>
                    <a:lnTo>
                      <a:pt x="255" y="119"/>
                    </a:lnTo>
                    <a:lnTo>
                      <a:pt x="257" y="115"/>
                    </a:lnTo>
                    <a:lnTo>
                      <a:pt x="257" y="110"/>
                    </a:lnTo>
                    <a:lnTo>
                      <a:pt x="254" y="106"/>
                    </a:lnTo>
                    <a:lnTo>
                      <a:pt x="250" y="103"/>
                    </a:lnTo>
                    <a:lnTo>
                      <a:pt x="245" y="102"/>
                    </a:lnTo>
                    <a:lnTo>
                      <a:pt x="240" y="99"/>
                    </a:lnTo>
                    <a:lnTo>
                      <a:pt x="235" y="98"/>
                    </a:lnTo>
                    <a:lnTo>
                      <a:pt x="228" y="90"/>
                    </a:lnTo>
                    <a:lnTo>
                      <a:pt x="225" y="88"/>
                    </a:lnTo>
                    <a:lnTo>
                      <a:pt x="220" y="85"/>
                    </a:lnTo>
                    <a:lnTo>
                      <a:pt x="208" y="82"/>
                    </a:lnTo>
                    <a:lnTo>
                      <a:pt x="197" y="78"/>
                    </a:lnTo>
                    <a:lnTo>
                      <a:pt x="191" y="75"/>
                    </a:lnTo>
                    <a:lnTo>
                      <a:pt x="185" y="70"/>
                    </a:lnTo>
                    <a:lnTo>
                      <a:pt x="183" y="66"/>
                    </a:lnTo>
                    <a:lnTo>
                      <a:pt x="181" y="60"/>
                    </a:lnTo>
                    <a:lnTo>
                      <a:pt x="181" y="56"/>
                    </a:lnTo>
                    <a:lnTo>
                      <a:pt x="185" y="53"/>
                    </a:lnTo>
                    <a:lnTo>
                      <a:pt x="190" y="52"/>
                    </a:lnTo>
                    <a:lnTo>
                      <a:pt x="195" y="50"/>
                    </a:lnTo>
                    <a:lnTo>
                      <a:pt x="208" y="50"/>
                    </a:lnTo>
                    <a:lnTo>
                      <a:pt x="215" y="50"/>
                    </a:lnTo>
                    <a:lnTo>
                      <a:pt x="220" y="49"/>
                    </a:lnTo>
                    <a:lnTo>
                      <a:pt x="234" y="45"/>
                    </a:lnTo>
                    <a:lnTo>
                      <a:pt x="241" y="42"/>
                    </a:lnTo>
                    <a:lnTo>
                      <a:pt x="250" y="40"/>
                    </a:lnTo>
                    <a:lnTo>
                      <a:pt x="260" y="39"/>
                    </a:lnTo>
                    <a:lnTo>
                      <a:pt x="250" y="33"/>
                    </a:lnTo>
                    <a:lnTo>
                      <a:pt x="238" y="29"/>
                    </a:lnTo>
                    <a:lnTo>
                      <a:pt x="215" y="22"/>
                    </a:lnTo>
                    <a:lnTo>
                      <a:pt x="190" y="16"/>
                    </a:lnTo>
                    <a:lnTo>
                      <a:pt x="164" y="10"/>
                    </a:lnTo>
                    <a:close/>
                  </a:path>
                </a:pathLst>
              </a:custGeom>
              <a:solidFill>
                <a:srgbClr val="FFC000"/>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65" name="Freeform 64">
                <a:extLst>
                  <a:ext uri="{FF2B5EF4-FFF2-40B4-BE49-F238E27FC236}">
                    <a16:creationId xmlns:a16="http://schemas.microsoft.com/office/drawing/2014/main" id="{5A471011-417C-1E10-E2E0-BEA5C05A79CD}"/>
                  </a:ext>
                </a:extLst>
              </p:cNvPr>
              <p:cNvSpPr>
                <a:spLocks noChangeAspect="1"/>
              </p:cNvSpPr>
              <p:nvPr/>
            </p:nvSpPr>
            <p:spPr bwMode="auto">
              <a:xfrm>
                <a:off x="3472031" y="2772921"/>
                <a:ext cx="599949" cy="488655"/>
              </a:xfrm>
              <a:custGeom>
                <a:avLst/>
                <a:gdLst>
                  <a:gd name="T0" fmla="*/ 2147483647 w 338"/>
                  <a:gd name="T1" fmla="*/ 2147483647 h 225"/>
                  <a:gd name="T2" fmla="*/ 2147483647 w 338"/>
                  <a:gd name="T3" fmla="*/ 2147483647 h 225"/>
                  <a:gd name="T4" fmla="*/ 2147483647 w 338"/>
                  <a:gd name="T5" fmla="*/ 2147483647 h 225"/>
                  <a:gd name="T6" fmla="*/ 2147483647 w 338"/>
                  <a:gd name="T7" fmla="*/ 2147483647 h 225"/>
                  <a:gd name="T8" fmla="*/ 2147483647 w 338"/>
                  <a:gd name="T9" fmla="*/ 2147483647 h 225"/>
                  <a:gd name="T10" fmla="*/ 2147483647 w 338"/>
                  <a:gd name="T11" fmla="*/ 2147483647 h 225"/>
                  <a:gd name="T12" fmla="*/ 2147483647 w 338"/>
                  <a:gd name="T13" fmla="*/ 2147483647 h 225"/>
                  <a:gd name="T14" fmla="*/ 2147483647 w 338"/>
                  <a:gd name="T15" fmla="*/ 2147483647 h 225"/>
                  <a:gd name="T16" fmla="*/ 2147483647 w 338"/>
                  <a:gd name="T17" fmla="*/ 2147483647 h 225"/>
                  <a:gd name="T18" fmla="*/ 2147483647 w 338"/>
                  <a:gd name="T19" fmla="*/ 2147483647 h 225"/>
                  <a:gd name="T20" fmla="*/ 2147483647 w 338"/>
                  <a:gd name="T21" fmla="*/ 2147483647 h 225"/>
                  <a:gd name="T22" fmla="*/ 2147483647 w 338"/>
                  <a:gd name="T23" fmla="*/ 2147483647 h 225"/>
                  <a:gd name="T24" fmla="*/ 2147483647 w 338"/>
                  <a:gd name="T25" fmla="*/ 2147483647 h 225"/>
                  <a:gd name="T26" fmla="*/ 2147483647 w 338"/>
                  <a:gd name="T27" fmla="*/ 2147483647 h 225"/>
                  <a:gd name="T28" fmla="*/ 2147483647 w 338"/>
                  <a:gd name="T29" fmla="*/ 2147483647 h 225"/>
                  <a:gd name="T30" fmla="*/ 2147483647 w 338"/>
                  <a:gd name="T31" fmla="*/ 2147483647 h 225"/>
                  <a:gd name="T32" fmla="*/ 2147483647 w 338"/>
                  <a:gd name="T33" fmla="*/ 2147483647 h 225"/>
                  <a:gd name="T34" fmla="*/ 2147483647 w 338"/>
                  <a:gd name="T35" fmla="*/ 2147483647 h 225"/>
                  <a:gd name="T36" fmla="*/ 2147483647 w 338"/>
                  <a:gd name="T37" fmla="*/ 2147483647 h 225"/>
                  <a:gd name="T38" fmla="*/ 2147483647 w 338"/>
                  <a:gd name="T39" fmla="*/ 0 h 225"/>
                  <a:gd name="T40" fmla="*/ 2147483647 w 338"/>
                  <a:gd name="T41" fmla="*/ 2147483647 h 225"/>
                  <a:gd name="T42" fmla="*/ 2147483647 w 338"/>
                  <a:gd name="T43" fmla="*/ 2147483647 h 225"/>
                  <a:gd name="T44" fmla="*/ 2147483647 w 338"/>
                  <a:gd name="T45" fmla="*/ 2147483647 h 225"/>
                  <a:gd name="T46" fmla="*/ 2147483647 w 338"/>
                  <a:gd name="T47" fmla="*/ 2147483647 h 225"/>
                  <a:gd name="T48" fmla="*/ 2147483647 w 338"/>
                  <a:gd name="T49" fmla="*/ 2147483647 h 225"/>
                  <a:gd name="T50" fmla="*/ 2147483647 w 338"/>
                  <a:gd name="T51" fmla="*/ 2147483647 h 225"/>
                  <a:gd name="T52" fmla="*/ 2147483647 w 338"/>
                  <a:gd name="T53" fmla="*/ 2147483647 h 225"/>
                  <a:gd name="T54" fmla="*/ 2147483647 w 338"/>
                  <a:gd name="T55" fmla="*/ 2147483647 h 225"/>
                  <a:gd name="T56" fmla="*/ 2147483647 w 338"/>
                  <a:gd name="T57" fmla="*/ 2147483647 h 225"/>
                  <a:gd name="T58" fmla="*/ 2147483647 w 338"/>
                  <a:gd name="T59" fmla="*/ 2147483647 h 225"/>
                  <a:gd name="T60" fmla="*/ 2147483647 w 338"/>
                  <a:gd name="T61" fmla="*/ 2147483647 h 225"/>
                  <a:gd name="T62" fmla="*/ 2147483647 w 338"/>
                  <a:gd name="T63" fmla="*/ 2147483647 h 225"/>
                  <a:gd name="T64" fmla="*/ 2147483647 w 338"/>
                  <a:gd name="T65" fmla="*/ 2147483647 h 225"/>
                  <a:gd name="T66" fmla="*/ 2147483647 w 338"/>
                  <a:gd name="T67" fmla="*/ 2147483647 h 225"/>
                  <a:gd name="T68" fmla="*/ 2147483647 w 338"/>
                  <a:gd name="T69" fmla="*/ 2147483647 h 225"/>
                  <a:gd name="T70" fmla="*/ 2147483647 w 338"/>
                  <a:gd name="T71" fmla="*/ 2147483647 h 225"/>
                  <a:gd name="T72" fmla="*/ 2147483647 w 338"/>
                  <a:gd name="T73" fmla="*/ 2147483647 h 225"/>
                  <a:gd name="T74" fmla="*/ 2147483647 w 338"/>
                  <a:gd name="T75" fmla="*/ 2147483647 h 225"/>
                  <a:gd name="T76" fmla="*/ 2147483647 w 338"/>
                  <a:gd name="T77" fmla="*/ 2147483647 h 225"/>
                  <a:gd name="T78" fmla="*/ 2147483647 w 338"/>
                  <a:gd name="T79" fmla="*/ 2147483647 h 225"/>
                  <a:gd name="T80" fmla="*/ 2147483647 w 338"/>
                  <a:gd name="T81" fmla="*/ 2147483647 h 225"/>
                  <a:gd name="T82" fmla="*/ 2147483647 w 338"/>
                  <a:gd name="T83" fmla="*/ 2147483647 h 225"/>
                  <a:gd name="T84" fmla="*/ 2147483647 w 338"/>
                  <a:gd name="T85" fmla="*/ 2147483647 h 225"/>
                  <a:gd name="T86" fmla="*/ 2147483647 w 338"/>
                  <a:gd name="T87" fmla="*/ 2147483647 h 225"/>
                  <a:gd name="T88" fmla="*/ 2147483647 w 338"/>
                  <a:gd name="T89" fmla="*/ 2147483647 h 225"/>
                  <a:gd name="T90" fmla="*/ 2147483647 w 338"/>
                  <a:gd name="T91" fmla="*/ 2147483647 h 225"/>
                  <a:gd name="T92" fmla="*/ 2147483647 w 338"/>
                  <a:gd name="T93" fmla="*/ 2147483647 h 225"/>
                  <a:gd name="T94" fmla="*/ 2147483647 w 338"/>
                  <a:gd name="T95" fmla="*/ 2147483647 h 225"/>
                  <a:gd name="T96" fmla="*/ 2147483647 w 338"/>
                  <a:gd name="T97" fmla="*/ 2147483647 h 225"/>
                  <a:gd name="T98" fmla="*/ 2147483647 w 338"/>
                  <a:gd name="T99" fmla="*/ 2147483647 h 225"/>
                  <a:gd name="T100" fmla="*/ 2147483647 w 338"/>
                  <a:gd name="T101" fmla="*/ 2147483647 h 225"/>
                  <a:gd name="T102" fmla="*/ 2147483647 w 338"/>
                  <a:gd name="T103" fmla="*/ 2147483647 h 225"/>
                  <a:gd name="T104" fmla="*/ 2147483647 w 338"/>
                  <a:gd name="T105" fmla="*/ 2147483647 h 225"/>
                  <a:gd name="T106" fmla="*/ 2147483647 w 338"/>
                  <a:gd name="T107" fmla="*/ 2147483647 h 225"/>
                  <a:gd name="T108" fmla="*/ 2147483647 w 338"/>
                  <a:gd name="T109" fmla="*/ 2147483647 h 22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38"/>
                  <a:gd name="T166" fmla="*/ 0 h 225"/>
                  <a:gd name="T167" fmla="*/ 338 w 338"/>
                  <a:gd name="T168" fmla="*/ 225 h 22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38" h="225">
                    <a:moveTo>
                      <a:pt x="338" y="55"/>
                    </a:moveTo>
                    <a:lnTo>
                      <a:pt x="338" y="55"/>
                    </a:lnTo>
                    <a:lnTo>
                      <a:pt x="335" y="53"/>
                    </a:lnTo>
                    <a:lnTo>
                      <a:pt x="330" y="53"/>
                    </a:lnTo>
                    <a:lnTo>
                      <a:pt x="325" y="52"/>
                    </a:lnTo>
                    <a:lnTo>
                      <a:pt x="319" y="49"/>
                    </a:lnTo>
                    <a:lnTo>
                      <a:pt x="316" y="49"/>
                    </a:lnTo>
                    <a:lnTo>
                      <a:pt x="313" y="50"/>
                    </a:lnTo>
                    <a:lnTo>
                      <a:pt x="300" y="56"/>
                    </a:lnTo>
                    <a:lnTo>
                      <a:pt x="288" y="59"/>
                    </a:lnTo>
                    <a:lnTo>
                      <a:pt x="280" y="60"/>
                    </a:lnTo>
                    <a:lnTo>
                      <a:pt x="275" y="60"/>
                    </a:lnTo>
                    <a:lnTo>
                      <a:pt x="269" y="60"/>
                    </a:lnTo>
                    <a:lnTo>
                      <a:pt x="265" y="57"/>
                    </a:lnTo>
                    <a:lnTo>
                      <a:pt x="260" y="57"/>
                    </a:lnTo>
                    <a:lnTo>
                      <a:pt x="258" y="59"/>
                    </a:lnTo>
                    <a:lnTo>
                      <a:pt x="250" y="60"/>
                    </a:lnTo>
                    <a:lnTo>
                      <a:pt x="246" y="60"/>
                    </a:lnTo>
                    <a:lnTo>
                      <a:pt x="243" y="57"/>
                    </a:lnTo>
                    <a:lnTo>
                      <a:pt x="238" y="56"/>
                    </a:lnTo>
                    <a:lnTo>
                      <a:pt x="232" y="56"/>
                    </a:lnTo>
                    <a:lnTo>
                      <a:pt x="228" y="57"/>
                    </a:lnTo>
                    <a:lnTo>
                      <a:pt x="225" y="60"/>
                    </a:lnTo>
                    <a:lnTo>
                      <a:pt x="222" y="62"/>
                    </a:lnTo>
                    <a:lnTo>
                      <a:pt x="218" y="60"/>
                    </a:lnTo>
                    <a:lnTo>
                      <a:pt x="212" y="59"/>
                    </a:lnTo>
                    <a:lnTo>
                      <a:pt x="208" y="56"/>
                    </a:lnTo>
                    <a:lnTo>
                      <a:pt x="203" y="53"/>
                    </a:lnTo>
                    <a:lnTo>
                      <a:pt x="199" y="50"/>
                    </a:lnTo>
                    <a:lnTo>
                      <a:pt x="195" y="49"/>
                    </a:lnTo>
                    <a:lnTo>
                      <a:pt x="190" y="49"/>
                    </a:lnTo>
                    <a:lnTo>
                      <a:pt x="182" y="50"/>
                    </a:lnTo>
                    <a:lnTo>
                      <a:pt x="172" y="50"/>
                    </a:lnTo>
                    <a:lnTo>
                      <a:pt x="168" y="50"/>
                    </a:lnTo>
                    <a:lnTo>
                      <a:pt x="165" y="49"/>
                    </a:lnTo>
                    <a:lnTo>
                      <a:pt x="159" y="45"/>
                    </a:lnTo>
                    <a:lnTo>
                      <a:pt x="153" y="40"/>
                    </a:lnTo>
                    <a:lnTo>
                      <a:pt x="149" y="37"/>
                    </a:lnTo>
                    <a:lnTo>
                      <a:pt x="145" y="37"/>
                    </a:lnTo>
                    <a:lnTo>
                      <a:pt x="142" y="39"/>
                    </a:lnTo>
                    <a:lnTo>
                      <a:pt x="139" y="40"/>
                    </a:lnTo>
                    <a:lnTo>
                      <a:pt x="138" y="40"/>
                    </a:lnTo>
                    <a:lnTo>
                      <a:pt x="136" y="40"/>
                    </a:lnTo>
                    <a:lnTo>
                      <a:pt x="132" y="39"/>
                    </a:lnTo>
                    <a:lnTo>
                      <a:pt x="129" y="36"/>
                    </a:lnTo>
                    <a:lnTo>
                      <a:pt x="125" y="33"/>
                    </a:lnTo>
                    <a:lnTo>
                      <a:pt x="119" y="33"/>
                    </a:lnTo>
                    <a:lnTo>
                      <a:pt x="105" y="32"/>
                    </a:lnTo>
                    <a:lnTo>
                      <a:pt x="99" y="32"/>
                    </a:lnTo>
                    <a:lnTo>
                      <a:pt x="93" y="30"/>
                    </a:lnTo>
                    <a:lnTo>
                      <a:pt x="87" y="27"/>
                    </a:lnTo>
                    <a:lnTo>
                      <a:pt x="85" y="23"/>
                    </a:lnTo>
                    <a:lnTo>
                      <a:pt x="83" y="20"/>
                    </a:lnTo>
                    <a:lnTo>
                      <a:pt x="83" y="16"/>
                    </a:lnTo>
                    <a:lnTo>
                      <a:pt x="82" y="13"/>
                    </a:lnTo>
                    <a:lnTo>
                      <a:pt x="80" y="10"/>
                    </a:lnTo>
                    <a:lnTo>
                      <a:pt x="77" y="9"/>
                    </a:lnTo>
                    <a:lnTo>
                      <a:pt x="75" y="9"/>
                    </a:lnTo>
                    <a:lnTo>
                      <a:pt x="67" y="9"/>
                    </a:lnTo>
                    <a:lnTo>
                      <a:pt x="60" y="6"/>
                    </a:lnTo>
                    <a:lnTo>
                      <a:pt x="53" y="3"/>
                    </a:lnTo>
                    <a:lnTo>
                      <a:pt x="47" y="0"/>
                    </a:lnTo>
                    <a:lnTo>
                      <a:pt x="43" y="0"/>
                    </a:lnTo>
                    <a:lnTo>
                      <a:pt x="40" y="2"/>
                    </a:lnTo>
                    <a:lnTo>
                      <a:pt x="37" y="3"/>
                    </a:lnTo>
                    <a:lnTo>
                      <a:pt x="35" y="5"/>
                    </a:lnTo>
                    <a:lnTo>
                      <a:pt x="29" y="5"/>
                    </a:lnTo>
                    <a:lnTo>
                      <a:pt x="45" y="17"/>
                    </a:lnTo>
                    <a:lnTo>
                      <a:pt x="62" y="29"/>
                    </a:lnTo>
                    <a:lnTo>
                      <a:pt x="66" y="33"/>
                    </a:lnTo>
                    <a:lnTo>
                      <a:pt x="69" y="36"/>
                    </a:lnTo>
                    <a:lnTo>
                      <a:pt x="70" y="40"/>
                    </a:lnTo>
                    <a:lnTo>
                      <a:pt x="69" y="46"/>
                    </a:lnTo>
                    <a:lnTo>
                      <a:pt x="65" y="50"/>
                    </a:lnTo>
                    <a:lnTo>
                      <a:pt x="60" y="52"/>
                    </a:lnTo>
                    <a:lnTo>
                      <a:pt x="56" y="55"/>
                    </a:lnTo>
                    <a:lnTo>
                      <a:pt x="53" y="57"/>
                    </a:lnTo>
                    <a:lnTo>
                      <a:pt x="50" y="63"/>
                    </a:lnTo>
                    <a:lnTo>
                      <a:pt x="49" y="69"/>
                    </a:lnTo>
                    <a:lnTo>
                      <a:pt x="49" y="75"/>
                    </a:lnTo>
                    <a:lnTo>
                      <a:pt x="52" y="80"/>
                    </a:lnTo>
                    <a:lnTo>
                      <a:pt x="53" y="83"/>
                    </a:lnTo>
                    <a:lnTo>
                      <a:pt x="56" y="85"/>
                    </a:lnTo>
                    <a:lnTo>
                      <a:pt x="63" y="88"/>
                    </a:lnTo>
                    <a:lnTo>
                      <a:pt x="70" y="89"/>
                    </a:lnTo>
                    <a:lnTo>
                      <a:pt x="76" y="93"/>
                    </a:lnTo>
                    <a:lnTo>
                      <a:pt x="80" y="96"/>
                    </a:lnTo>
                    <a:lnTo>
                      <a:pt x="79" y="100"/>
                    </a:lnTo>
                    <a:lnTo>
                      <a:pt x="76" y="102"/>
                    </a:lnTo>
                    <a:lnTo>
                      <a:pt x="72" y="103"/>
                    </a:lnTo>
                    <a:lnTo>
                      <a:pt x="60" y="106"/>
                    </a:lnTo>
                    <a:lnTo>
                      <a:pt x="50" y="108"/>
                    </a:lnTo>
                    <a:lnTo>
                      <a:pt x="46" y="112"/>
                    </a:lnTo>
                    <a:lnTo>
                      <a:pt x="43" y="115"/>
                    </a:lnTo>
                    <a:lnTo>
                      <a:pt x="42" y="119"/>
                    </a:lnTo>
                    <a:lnTo>
                      <a:pt x="39" y="125"/>
                    </a:lnTo>
                    <a:lnTo>
                      <a:pt x="36" y="129"/>
                    </a:lnTo>
                    <a:lnTo>
                      <a:pt x="30" y="132"/>
                    </a:lnTo>
                    <a:lnTo>
                      <a:pt x="19" y="138"/>
                    </a:lnTo>
                    <a:lnTo>
                      <a:pt x="7" y="142"/>
                    </a:lnTo>
                    <a:lnTo>
                      <a:pt x="3" y="146"/>
                    </a:lnTo>
                    <a:lnTo>
                      <a:pt x="0" y="150"/>
                    </a:lnTo>
                    <a:lnTo>
                      <a:pt x="0" y="155"/>
                    </a:lnTo>
                    <a:lnTo>
                      <a:pt x="3" y="162"/>
                    </a:lnTo>
                    <a:lnTo>
                      <a:pt x="6" y="168"/>
                    </a:lnTo>
                    <a:lnTo>
                      <a:pt x="7" y="173"/>
                    </a:lnTo>
                    <a:lnTo>
                      <a:pt x="7" y="179"/>
                    </a:lnTo>
                    <a:lnTo>
                      <a:pt x="7" y="183"/>
                    </a:lnTo>
                    <a:lnTo>
                      <a:pt x="5" y="193"/>
                    </a:lnTo>
                    <a:lnTo>
                      <a:pt x="10" y="191"/>
                    </a:lnTo>
                    <a:lnTo>
                      <a:pt x="16" y="188"/>
                    </a:lnTo>
                    <a:lnTo>
                      <a:pt x="22" y="186"/>
                    </a:lnTo>
                    <a:lnTo>
                      <a:pt x="26" y="188"/>
                    </a:lnTo>
                    <a:lnTo>
                      <a:pt x="36" y="193"/>
                    </a:lnTo>
                    <a:lnTo>
                      <a:pt x="47" y="201"/>
                    </a:lnTo>
                    <a:lnTo>
                      <a:pt x="57" y="203"/>
                    </a:lnTo>
                    <a:lnTo>
                      <a:pt x="67" y="203"/>
                    </a:lnTo>
                    <a:lnTo>
                      <a:pt x="80" y="202"/>
                    </a:lnTo>
                    <a:lnTo>
                      <a:pt x="86" y="201"/>
                    </a:lnTo>
                    <a:lnTo>
                      <a:pt x="90" y="202"/>
                    </a:lnTo>
                    <a:lnTo>
                      <a:pt x="100" y="205"/>
                    </a:lnTo>
                    <a:lnTo>
                      <a:pt x="112" y="205"/>
                    </a:lnTo>
                    <a:lnTo>
                      <a:pt x="122" y="202"/>
                    </a:lnTo>
                    <a:lnTo>
                      <a:pt x="133" y="196"/>
                    </a:lnTo>
                    <a:lnTo>
                      <a:pt x="139" y="193"/>
                    </a:lnTo>
                    <a:lnTo>
                      <a:pt x="145" y="193"/>
                    </a:lnTo>
                    <a:lnTo>
                      <a:pt x="152" y="193"/>
                    </a:lnTo>
                    <a:lnTo>
                      <a:pt x="158" y="195"/>
                    </a:lnTo>
                    <a:lnTo>
                      <a:pt x="169" y="196"/>
                    </a:lnTo>
                    <a:lnTo>
                      <a:pt x="195" y="202"/>
                    </a:lnTo>
                    <a:lnTo>
                      <a:pt x="220" y="208"/>
                    </a:lnTo>
                    <a:lnTo>
                      <a:pt x="243" y="215"/>
                    </a:lnTo>
                    <a:lnTo>
                      <a:pt x="255" y="219"/>
                    </a:lnTo>
                    <a:lnTo>
                      <a:pt x="265" y="225"/>
                    </a:lnTo>
                    <a:lnTo>
                      <a:pt x="268" y="223"/>
                    </a:lnTo>
                    <a:lnTo>
                      <a:pt x="270" y="222"/>
                    </a:lnTo>
                    <a:lnTo>
                      <a:pt x="272" y="221"/>
                    </a:lnTo>
                    <a:lnTo>
                      <a:pt x="275" y="216"/>
                    </a:lnTo>
                    <a:lnTo>
                      <a:pt x="280" y="212"/>
                    </a:lnTo>
                    <a:lnTo>
                      <a:pt x="286" y="211"/>
                    </a:lnTo>
                    <a:lnTo>
                      <a:pt x="290" y="208"/>
                    </a:lnTo>
                    <a:lnTo>
                      <a:pt x="296" y="205"/>
                    </a:lnTo>
                    <a:lnTo>
                      <a:pt x="299" y="202"/>
                    </a:lnTo>
                    <a:lnTo>
                      <a:pt x="302" y="198"/>
                    </a:lnTo>
                    <a:lnTo>
                      <a:pt x="306" y="186"/>
                    </a:lnTo>
                    <a:lnTo>
                      <a:pt x="309" y="176"/>
                    </a:lnTo>
                    <a:lnTo>
                      <a:pt x="313" y="166"/>
                    </a:lnTo>
                    <a:lnTo>
                      <a:pt x="318" y="158"/>
                    </a:lnTo>
                    <a:lnTo>
                      <a:pt x="319" y="150"/>
                    </a:lnTo>
                    <a:lnTo>
                      <a:pt x="318" y="143"/>
                    </a:lnTo>
                    <a:lnTo>
                      <a:pt x="313" y="135"/>
                    </a:lnTo>
                    <a:lnTo>
                      <a:pt x="309" y="129"/>
                    </a:lnTo>
                    <a:lnTo>
                      <a:pt x="308" y="125"/>
                    </a:lnTo>
                    <a:lnTo>
                      <a:pt x="308" y="120"/>
                    </a:lnTo>
                    <a:lnTo>
                      <a:pt x="310" y="118"/>
                    </a:lnTo>
                    <a:lnTo>
                      <a:pt x="313" y="115"/>
                    </a:lnTo>
                    <a:lnTo>
                      <a:pt x="318" y="112"/>
                    </a:lnTo>
                    <a:lnTo>
                      <a:pt x="319" y="108"/>
                    </a:lnTo>
                    <a:lnTo>
                      <a:pt x="319" y="103"/>
                    </a:lnTo>
                    <a:lnTo>
                      <a:pt x="318" y="99"/>
                    </a:lnTo>
                    <a:lnTo>
                      <a:pt x="315" y="96"/>
                    </a:lnTo>
                    <a:lnTo>
                      <a:pt x="312" y="92"/>
                    </a:lnTo>
                    <a:lnTo>
                      <a:pt x="312" y="86"/>
                    </a:lnTo>
                    <a:lnTo>
                      <a:pt x="313" y="82"/>
                    </a:lnTo>
                    <a:lnTo>
                      <a:pt x="315" y="78"/>
                    </a:lnTo>
                    <a:lnTo>
                      <a:pt x="319" y="72"/>
                    </a:lnTo>
                    <a:lnTo>
                      <a:pt x="330" y="65"/>
                    </a:lnTo>
                    <a:lnTo>
                      <a:pt x="336" y="60"/>
                    </a:lnTo>
                    <a:lnTo>
                      <a:pt x="338" y="57"/>
                    </a:lnTo>
                    <a:lnTo>
                      <a:pt x="338" y="55"/>
                    </a:lnTo>
                    <a:close/>
                  </a:path>
                </a:pathLst>
              </a:custGeom>
              <a:solidFill>
                <a:schemeClr val="bg1">
                  <a:lumMod val="85000"/>
                </a:schemeClr>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66" name="Freeform 65">
                <a:extLst>
                  <a:ext uri="{FF2B5EF4-FFF2-40B4-BE49-F238E27FC236}">
                    <a16:creationId xmlns:a16="http://schemas.microsoft.com/office/drawing/2014/main" id="{224CFEF6-B568-036E-3A9B-C2DA81C6DEE4}"/>
                  </a:ext>
                </a:extLst>
              </p:cNvPr>
              <p:cNvSpPr>
                <a:spLocks noChangeAspect="1"/>
              </p:cNvSpPr>
              <p:nvPr/>
            </p:nvSpPr>
            <p:spPr bwMode="auto">
              <a:xfrm>
                <a:off x="3802003" y="2951522"/>
                <a:ext cx="398299" cy="595817"/>
              </a:xfrm>
              <a:custGeom>
                <a:avLst/>
                <a:gdLst>
                  <a:gd name="T0" fmla="*/ 2147483647 w 226"/>
                  <a:gd name="T1" fmla="*/ 2147483647 h 274"/>
                  <a:gd name="T2" fmla="*/ 2147483647 w 226"/>
                  <a:gd name="T3" fmla="*/ 2147483647 h 274"/>
                  <a:gd name="T4" fmla="*/ 2147483647 w 226"/>
                  <a:gd name="T5" fmla="*/ 2147483647 h 274"/>
                  <a:gd name="T6" fmla="*/ 2147483647 w 226"/>
                  <a:gd name="T7" fmla="*/ 2147483647 h 274"/>
                  <a:gd name="T8" fmla="*/ 2147483647 w 226"/>
                  <a:gd name="T9" fmla="*/ 2147483647 h 274"/>
                  <a:gd name="T10" fmla="*/ 2147483647 w 226"/>
                  <a:gd name="T11" fmla="*/ 2147483647 h 274"/>
                  <a:gd name="T12" fmla="*/ 2147483647 w 226"/>
                  <a:gd name="T13" fmla="*/ 2147483647 h 274"/>
                  <a:gd name="T14" fmla="*/ 2147483647 w 226"/>
                  <a:gd name="T15" fmla="*/ 2147483647 h 274"/>
                  <a:gd name="T16" fmla="*/ 2147483647 w 226"/>
                  <a:gd name="T17" fmla="*/ 2147483647 h 274"/>
                  <a:gd name="T18" fmla="*/ 2147483647 w 226"/>
                  <a:gd name="T19" fmla="*/ 2147483647 h 274"/>
                  <a:gd name="T20" fmla="*/ 2147483647 w 226"/>
                  <a:gd name="T21" fmla="*/ 2147483647 h 274"/>
                  <a:gd name="T22" fmla="*/ 2147483647 w 226"/>
                  <a:gd name="T23" fmla="*/ 2147483647 h 274"/>
                  <a:gd name="T24" fmla="*/ 2147483647 w 226"/>
                  <a:gd name="T25" fmla="*/ 2147483647 h 274"/>
                  <a:gd name="T26" fmla="*/ 2147483647 w 226"/>
                  <a:gd name="T27" fmla="*/ 2147483647 h 274"/>
                  <a:gd name="T28" fmla="*/ 2147483647 w 226"/>
                  <a:gd name="T29" fmla="*/ 2147483647 h 274"/>
                  <a:gd name="T30" fmla="*/ 2147483647 w 226"/>
                  <a:gd name="T31" fmla="*/ 2147483647 h 274"/>
                  <a:gd name="T32" fmla="*/ 2147483647 w 226"/>
                  <a:gd name="T33" fmla="*/ 2147483647 h 274"/>
                  <a:gd name="T34" fmla="*/ 2147483647 w 226"/>
                  <a:gd name="T35" fmla="*/ 2147483647 h 274"/>
                  <a:gd name="T36" fmla="*/ 2147483647 w 226"/>
                  <a:gd name="T37" fmla="*/ 2147483647 h 274"/>
                  <a:gd name="T38" fmla="*/ 2147483647 w 226"/>
                  <a:gd name="T39" fmla="*/ 2147483647 h 274"/>
                  <a:gd name="T40" fmla="*/ 2147483647 w 226"/>
                  <a:gd name="T41" fmla="*/ 2147483647 h 274"/>
                  <a:gd name="T42" fmla="*/ 2147483647 w 226"/>
                  <a:gd name="T43" fmla="*/ 2147483647 h 274"/>
                  <a:gd name="T44" fmla="*/ 2147483647 w 226"/>
                  <a:gd name="T45" fmla="*/ 2147483647 h 274"/>
                  <a:gd name="T46" fmla="*/ 2147483647 w 226"/>
                  <a:gd name="T47" fmla="*/ 2147483647 h 274"/>
                  <a:gd name="T48" fmla="*/ 2147483647 w 226"/>
                  <a:gd name="T49" fmla="*/ 2147483647 h 274"/>
                  <a:gd name="T50" fmla="*/ 2147483647 w 226"/>
                  <a:gd name="T51" fmla="*/ 2147483647 h 274"/>
                  <a:gd name="T52" fmla="*/ 2147483647 w 226"/>
                  <a:gd name="T53" fmla="*/ 2147483647 h 274"/>
                  <a:gd name="T54" fmla="*/ 2147483647 w 226"/>
                  <a:gd name="T55" fmla="*/ 2147483647 h 274"/>
                  <a:gd name="T56" fmla="*/ 2147483647 w 226"/>
                  <a:gd name="T57" fmla="*/ 2147483647 h 274"/>
                  <a:gd name="T58" fmla="*/ 2147483647 w 226"/>
                  <a:gd name="T59" fmla="*/ 2147483647 h 274"/>
                  <a:gd name="T60" fmla="*/ 2147483647 w 226"/>
                  <a:gd name="T61" fmla="*/ 2147483647 h 274"/>
                  <a:gd name="T62" fmla="*/ 2147483647 w 226"/>
                  <a:gd name="T63" fmla="*/ 2147483647 h 274"/>
                  <a:gd name="T64" fmla="*/ 2147483647 w 226"/>
                  <a:gd name="T65" fmla="*/ 2147483647 h 274"/>
                  <a:gd name="T66" fmla="*/ 2147483647 w 226"/>
                  <a:gd name="T67" fmla="*/ 2147483647 h 274"/>
                  <a:gd name="T68" fmla="*/ 2147483647 w 226"/>
                  <a:gd name="T69" fmla="*/ 2147483647 h 274"/>
                  <a:gd name="T70" fmla="*/ 2147483647 w 226"/>
                  <a:gd name="T71" fmla="*/ 2147483647 h 274"/>
                  <a:gd name="T72" fmla="*/ 2147483647 w 226"/>
                  <a:gd name="T73" fmla="*/ 2147483647 h 274"/>
                  <a:gd name="T74" fmla="*/ 2147483647 w 226"/>
                  <a:gd name="T75" fmla="*/ 2147483647 h 274"/>
                  <a:gd name="T76" fmla="*/ 2147483647 w 226"/>
                  <a:gd name="T77" fmla="*/ 2147483647 h 274"/>
                  <a:gd name="T78" fmla="*/ 2147483647 w 226"/>
                  <a:gd name="T79" fmla="*/ 2147483647 h 274"/>
                  <a:gd name="T80" fmla="*/ 2147483647 w 226"/>
                  <a:gd name="T81" fmla="*/ 2147483647 h 274"/>
                  <a:gd name="T82" fmla="*/ 2147483647 w 226"/>
                  <a:gd name="T83" fmla="*/ 2147483647 h 274"/>
                  <a:gd name="T84" fmla="*/ 2147483647 w 226"/>
                  <a:gd name="T85" fmla="*/ 2147483647 h 274"/>
                  <a:gd name="T86" fmla="*/ 2147483647 w 226"/>
                  <a:gd name="T87" fmla="*/ 2147483647 h 274"/>
                  <a:gd name="T88" fmla="*/ 2147483647 w 226"/>
                  <a:gd name="T89" fmla="*/ 2147483647 h 274"/>
                  <a:gd name="T90" fmla="*/ 2147483647 w 226"/>
                  <a:gd name="T91" fmla="*/ 2147483647 h 274"/>
                  <a:gd name="T92" fmla="*/ 2147483647 w 226"/>
                  <a:gd name="T93" fmla="*/ 2147483647 h 274"/>
                  <a:gd name="T94" fmla="*/ 2147483647 w 226"/>
                  <a:gd name="T95" fmla="*/ 2147483647 h 274"/>
                  <a:gd name="T96" fmla="*/ 2147483647 w 226"/>
                  <a:gd name="T97" fmla="*/ 2147483647 h 274"/>
                  <a:gd name="T98" fmla="*/ 2147483647 w 226"/>
                  <a:gd name="T99" fmla="*/ 2147483647 h 274"/>
                  <a:gd name="T100" fmla="*/ 2147483647 w 226"/>
                  <a:gd name="T101" fmla="*/ 2147483647 h 274"/>
                  <a:gd name="T102" fmla="*/ 2147483647 w 226"/>
                  <a:gd name="T103" fmla="*/ 2147483647 h 274"/>
                  <a:gd name="T104" fmla="*/ 2147483647 w 226"/>
                  <a:gd name="T105" fmla="*/ 2147483647 h 2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6"/>
                  <a:gd name="T160" fmla="*/ 0 h 274"/>
                  <a:gd name="T161" fmla="*/ 226 w 226"/>
                  <a:gd name="T162" fmla="*/ 274 h 27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6" h="274">
                    <a:moveTo>
                      <a:pt x="224" y="257"/>
                    </a:moveTo>
                    <a:lnTo>
                      <a:pt x="224" y="257"/>
                    </a:lnTo>
                    <a:lnTo>
                      <a:pt x="224" y="252"/>
                    </a:lnTo>
                    <a:lnTo>
                      <a:pt x="224" y="247"/>
                    </a:lnTo>
                    <a:lnTo>
                      <a:pt x="223" y="242"/>
                    </a:lnTo>
                    <a:lnTo>
                      <a:pt x="220" y="239"/>
                    </a:lnTo>
                    <a:lnTo>
                      <a:pt x="219" y="236"/>
                    </a:lnTo>
                    <a:lnTo>
                      <a:pt x="217" y="233"/>
                    </a:lnTo>
                    <a:lnTo>
                      <a:pt x="216" y="229"/>
                    </a:lnTo>
                    <a:lnTo>
                      <a:pt x="214" y="224"/>
                    </a:lnTo>
                    <a:lnTo>
                      <a:pt x="213" y="220"/>
                    </a:lnTo>
                    <a:lnTo>
                      <a:pt x="210" y="212"/>
                    </a:lnTo>
                    <a:lnTo>
                      <a:pt x="209" y="206"/>
                    </a:lnTo>
                    <a:lnTo>
                      <a:pt x="210" y="200"/>
                    </a:lnTo>
                    <a:lnTo>
                      <a:pt x="212" y="189"/>
                    </a:lnTo>
                    <a:lnTo>
                      <a:pt x="212" y="182"/>
                    </a:lnTo>
                    <a:lnTo>
                      <a:pt x="209" y="176"/>
                    </a:lnTo>
                    <a:lnTo>
                      <a:pt x="203" y="163"/>
                    </a:lnTo>
                    <a:lnTo>
                      <a:pt x="200" y="156"/>
                    </a:lnTo>
                    <a:lnTo>
                      <a:pt x="194" y="150"/>
                    </a:lnTo>
                    <a:lnTo>
                      <a:pt x="189" y="146"/>
                    </a:lnTo>
                    <a:lnTo>
                      <a:pt x="186" y="143"/>
                    </a:lnTo>
                    <a:lnTo>
                      <a:pt x="183" y="140"/>
                    </a:lnTo>
                    <a:lnTo>
                      <a:pt x="183" y="136"/>
                    </a:lnTo>
                    <a:lnTo>
                      <a:pt x="183" y="131"/>
                    </a:lnTo>
                    <a:lnTo>
                      <a:pt x="186" y="130"/>
                    </a:lnTo>
                    <a:lnTo>
                      <a:pt x="187" y="127"/>
                    </a:lnTo>
                    <a:lnTo>
                      <a:pt x="194" y="124"/>
                    </a:lnTo>
                    <a:lnTo>
                      <a:pt x="197" y="123"/>
                    </a:lnTo>
                    <a:lnTo>
                      <a:pt x="199" y="120"/>
                    </a:lnTo>
                    <a:lnTo>
                      <a:pt x="199" y="117"/>
                    </a:lnTo>
                    <a:lnTo>
                      <a:pt x="197" y="114"/>
                    </a:lnTo>
                    <a:lnTo>
                      <a:pt x="190" y="111"/>
                    </a:lnTo>
                    <a:lnTo>
                      <a:pt x="174" y="107"/>
                    </a:lnTo>
                    <a:lnTo>
                      <a:pt x="169" y="103"/>
                    </a:lnTo>
                    <a:lnTo>
                      <a:pt x="163" y="97"/>
                    </a:lnTo>
                    <a:lnTo>
                      <a:pt x="154" y="93"/>
                    </a:lnTo>
                    <a:lnTo>
                      <a:pt x="143" y="87"/>
                    </a:lnTo>
                    <a:lnTo>
                      <a:pt x="139" y="83"/>
                    </a:lnTo>
                    <a:lnTo>
                      <a:pt x="136" y="80"/>
                    </a:lnTo>
                    <a:lnTo>
                      <a:pt x="134" y="74"/>
                    </a:lnTo>
                    <a:lnTo>
                      <a:pt x="137" y="70"/>
                    </a:lnTo>
                    <a:lnTo>
                      <a:pt x="140" y="67"/>
                    </a:lnTo>
                    <a:lnTo>
                      <a:pt x="143" y="64"/>
                    </a:lnTo>
                    <a:lnTo>
                      <a:pt x="149" y="60"/>
                    </a:lnTo>
                    <a:lnTo>
                      <a:pt x="150" y="57"/>
                    </a:lnTo>
                    <a:lnTo>
                      <a:pt x="152" y="54"/>
                    </a:lnTo>
                    <a:lnTo>
                      <a:pt x="153" y="51"/>
                    </a:lnTo>
                    <a:lnTo>
                      <a:pt x="156" y="50"/>
                    </a:lnTo>
                    <a:lnTo>
                      <a:pt x="160" y="44"/>
                    </a:lnTo>
                    <a:lnTo>
                      <a:pt x="164" y="40"/>
                    </a:lnTo>
                    <a:lnTo>
                      <a:pt x="167" y="37"/>
                    </a:lnTo>
                    <a:lnTo>
                      <a:pt x="170" y="37"/>
                    </a:lnTo>
                    <a:lnTo>
                      <a:pt x="174" y="37"/>
                    </a:lnTo>
                    <a:lnTo>
                      <a:pt x="179" y="37"/>
                    </a:lnTo>
                    <a:lnTo>
                      <a:pt x="182" y="36"/>
                    </a:lnTo>
                    <a:lnTo>
                      <a:pt x="182" y="33"/>
                    </a:lnTo>
                    <a:lnTo>
                      <a:pt x="180" y="31"/>
                    </a:lnTo>
                    <a:lnTo>
                      <a:pt x="176" y="30"/>
                    </a:lnTo>
                    <a:lnTo>
                      <a:pt x="162" y="26"/>
                    </a:lnTo>
                    <a:lnTo>
                      <a:pt x="156" y="21"/>
                    </a:lnTo>
                    <a:lnTo>
                      <a:pt x="150" y="16"/>
                    </a:lnTo>
                    <a:lnTo>
                      <a:pt x="139" y="8"/>
                    </a:lnTo>
                    <a:lnTo>
                      <a:pt x="132" y="4"/>
                    </a:lnTo>
                    <a:lnTo>
                      <a:pt x="129" y="3"/>
                    </a:lnTo>
                    <a:lnTo>
                      <a:pt x="127" y="0"/>
                    </a:lnTo>
                    <a:lnTo>
                      <a:pt x="126" y="4"/>
                    </a:lnTo>
                    <a:lnTo>
                      <a:pt x="126" y="10"/>
                    </a:lnTo>
                    <a:lnTo>
                      <a:pt x="129" y="14"/>
                    </a:lnTo>
                    <a:lnTo>
                      <a:pt x="132" y="17"/>
                    </a:lnTo>
                    <a:lnTo>
                      <a:pt x="133" y="21"/>
                    </a:lnTo>
                    <a:lnTo>
                      <a:pt x="133" y="26"/>
                    </a:lnTo>
                    <a:lnTo>
                      <a:pt x="132" y="30"/>
                    </a:lnTo>
                    <a:lnTo>
                      <a:pt x="127" y="33"/>
                    </a:lnTo>
                    <a:lnTo>
                      <a:pt x="124" y="36"/>
                    </a:lnTo>
                    <a:lnTo>
                      <a:pt x="122" y="38"/>
                    </a:lnTo>
                    <a:lnTo>
                      <a:pt x="122" y="43"/>
                    </a:lnTo>
                    <a:lnTo>
                      <a:pt x="123" y="47"/>
                    </a:lnTo>
                    <a:lnTo>
                      <a:pt x="127" y="53"/>
                    </a:lnTo>
                    <a:lnTo>
                      <a:pt x="132" y="61"/>
                    </a:lnTo>
                    <a:lnTo>
                      <a:pt x="133" y="68"/>
                    </a:lnTo>
                    <a:lnTo>
                      <a:pt x="132" y="76"/>
                    </a:lnTo>
                    <a:lnTo>
                      <a:pt x="127" y="84"/>
                    </a:lnTo>
                    <a:lnTo>
                      <a:pt x="123" y="94"/>
                    </a:lnTo>
                    <a:lnTo>
                      <a:pt x="120" y="104"/>
                    </a:lnTo>
                    <a:lnTo>
                      <a:pt x="116" y="116"/>
                    </a:lnTo>
                    <a:lnTo>
                      <a:pt x="113" y="120"/>
                    </a:lnTo>
                    <a:lnTo>
                      <a:pt x="110" y="123"/>
                    </a:lnTo>
                    <a:lnTo>
                      <a:pt x="104" y="126"/>
                    </a:lnTo>
                    <a:lnTo>
                      <a:pt x="100" y="129"/>
                    </a:lnTo>
                    <a:lnTo>
                      <a:pt x="94" y="130"/>
                    </a:lnTo>
                    <a:lnTo>
                      <a:pt x="89" y="134"/>
                    </a:lnTo>
                    <a:lnTo>
                      <a:pt x="86" y="139"/>
                    </a:lnTo>
                    <a:lnTo>
                      <a:pt x="84" y="140"/>
                    </a:lnTo>
                    <a:lnTo>
                      <a:pt x="82" y="141"/>
                    </a:lnTo>
                    <a:lnTo>
                      <a:pt x="74" y="144"/>
                    </a:lnTo>
                    <a:lnTo>
                      <a:pt x="69" y="144"/>
                    </a:lnTo>
                    <a:lnTo>
                      <a:pt x="60" y="146"/>
                    </a:lnTo>
                    <a:lnTo>
                      <a:pt x="53" y="149"/>
                    </a:lnTo>
                    <a:lnTo>
                      <a:pt x="39" y="153"/>
                    </a:lnTo>
                    <a:lnTo>
                      <a:pt x="34" y="154"/>
                    </a:lnTo>
                    <a:lnTo>
                      <a:pt x="27" y="154"/>
                    </a:lnTo>
                    <a:lnTo>
                      <a:pt x="14" y="154"/>
                    </a:lnTo>
                    <a:lnTo>
                      <a:pt x="9" y="156"/>
                    </a:lnTo>
                    <a:lnTo>
                      <a:pt x="4" y="157"/>
                    </a:lnTo>
                    <a:lnTo>
                      <a:pt x="0" y="160"/>
                    </a:lnTo>
                    <a:lnTo>
                      <a:pt x="0" y="164"/>
                    </a:lnTo>
                    <a:lnTo>
                      <a:pt x="2" y="170"/>
                    </a:lnTo>
                    <a:lnTo>
                      <a:pt x="4" y="174"/>
                    </a:lnTo>
                    <a:lnTo>
                      <a:pt x="10" y="179"/>
                    </a:lnTo>
                    <a:lnTo>
                      <a:pt x="16" y="182"/>
                    </a:lnTo>
                    <a:lnTo>
                      <a:pt x="27" y="186"/>
                    </a:lnTo>
                    <a:lnTo>
                      <a:pt x="39" y="189"/>
                    </a:lnTo>
                    <a:lnTo>
                      <a:pt x="44" y="192"/>
                    </a:lnTo>
                    <a:lnTo>
                      <a:pt x="47" y="194"/>
                    </a:lnTo>
                    <a:lnTo>
                      <a:pt x="54" y="202"/>
                    </a:lnTo>
                    <a:lnTo>
                      <a:pt x="59" y="203"/>
                    </a:lnTo>
                    <a:lnTo>
                      <a:pt x="64" y="206"/>
                    </a:lnTo>
                    <a:lnTo>
                      <a:pt x="69" y="207"/>
                    </a:lnTo>
                    <a:lnTo>
                      <a:pt x="73" y="210"/>
                    </a:lnTo>
                    <a:lnTo>
                      <a:pt x="76" y="214"/>
                    </a:lnTo>
                    <a:lnTo>
                      <a:pt x="76" y="219"/>
                    </a:lnTo>
                    <a:lnTo>
                      <a:pt x="74" y="223"/>
                    </a:lnTo>
                    <a:lnTo>
                      <a:pt x="73" y="227"/>
                    </a:lnTo>
                    <a:lnTo>
                      <a:pt x="67" y="236"/>
                    </a:lnTo>
                    <a:lnTo>
                      <a:pt x="60" y="243"/>
                    </a:lnTo>
                    <a:lnTo>
                      <a:pt x="60" y="244"/>
                    </a:lnTo>
                    <a:lnTo>
                      <a:pt x="63" y="249"/>
                    </a:lnTo>
                    <a:lnTo>
                      <a:pt x="64" y="252"/>
                    </a:lnTo>
                    <a:lnTo>
                      <a:pt x="66" y="254"/>
                    </a:lnTo>
                    <a:lnTo>
                      <a:pt x="69" y="256"/>
                    </a:lnTo>
                    <a:lnTo>
                      <a:pt x="77" y="257"/>
                    </a:lnTo>
                    <a:lnTo>
                      <a:pt x="84" y="256"/>
                    </a:lnTo>
                    <a:lnTo>
                      <a:pt x="92" y="257"/>
                    </a:lnTo>
                    <a:lnTo>
                      <a:pt x="96" y="259"/>
                    </a:lnTo>
                    <a:lnTo>
                      <a:pt x="99" y="262"/>
                    </a:lnTo>
                    <a:lnTo>
                      <a:pt x="103" y="267"/>
                    </a:lnTo>
                    <a:lnTo>
                      <a:pt x="106" y="274"/>
                    </a:lnTo>
                    <a:lnTo>
                      <a:pt x="119" y="273"/>
                    </a:lnTo>
                    <a:lnTo>
                      <a:pt x="124" y="272"/>
                    </a:lnTo>
                    <a:lnTo>
                      <a:pt x="130" y="269"/>
                    </a:lnTo>
                    <a:lnTo>
                      <a:pt x="136" y="263"/>
                    </a:lnTo>
                    <a:lnTo>
                      <a:pt x="143" y="262"/>
                    </a:lnTo>
                    <a:lnTo>
                      <a:pt x="150" y="263"/>
                    </a:lnTo>
                    <a:lnTo>
                      <a:pt x="157" y="267"/>
                    </a:lnTo>
                    <a:lnTo>
                      <a:pt x="162" y="269"/>
                    </a:lnTo>
                    <a:lnTo>
                      <a:pt x="164" y="269"/>
                    </a:lnTo>
                    <a:lnTo>
                      <a:pt x="167" y="266"/>
                    </a:lnTo>
                    <a:lnTo>
                      <a:pt x="170" y="262"/>
                    </a:lnTo>
                    <a:lnTo>
                      <a:pt x="174" y="256"/>
                    </a:lnTo>
                    <a:lnTo>
                      <a:pt x="177" y="256"/>
                    </a:lnTo>
                    <a:lnTo>
                      <a:pt x="180" y="256"/>
                    </a:lnTo>
                    <a:lnTo>
                      <a:pt x="184" y="257"/>
                    </a:lnTo>
                    <a:lnTo>
                      <a:pt x="190" y="260"/>
                    </a:lnTo>
                    <a:lnTo>
                      <a:pt x="193" y="262"/>
                    </a:lnTo>
                    <a:lnTo>
                      <a:pt x="196" y="262"/>
                    </a:lnTo>
                    <a:lnTo>
                      <a:pt x="203" y="263"/>
                    </a:lnTo>
                    <a:lnTo>
                      <a:pt x="210" y="264"/>
                    </a:lnTo>
                    <a:lnTo>
                      <a:pt x="217" y="264"/>
                    </a:lnTo>
                    <a:lnTo>
                      <a:pt x="222" y="264"/>
                    </a:lnTo>
                    <a:lnTo>
                      <a:pt x="224" y="263"/>
                    </a:lnTo>
                    <a:lnTo>
                      <a:pt x="226" y="262"/>
                    </a:lnTo>
                    <a:lnTo>
                      <a:pt x="226" y="260"/>
                    </a:lnTo>
                    <a:lnTo>
                      <a:pt x="224" y="257"/>
                    </a:lnTo>
                    <a:close/>
                  </a:path>
                </a:pathLst>
              </a:custGeom>
              <a:solidFill>
                <a:schemeClr val="bg1">
                  <a:lumMod val="85000"/>
                </a:schemeClr>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67" name="Freeform 66">
                <a:extLst>
                  <a:ext uri="{FF2B5EF4-FFF2-40B4-BE49-F238E27FC236}">
                    <a16:creationId xmlns:a16="http://schemas.microsoft.com/office/drawing/2014/main" id="{665A02D1-891D-F41F-3EC2-3043CBB4C5E2}"/>
                  </a:ext>
                </a:extLst>
              </p:cNvPr>
              <p:cNvSpPr>
                <a:spLocks noChangeAspect="1"/>
              </p:cNvSpPr>
              <p:nvPr/>
            </p:nvSpPr>
            <p:spPr bwMode="auto">
              <a:xfrm>
                <a:off x="4450281" y="3125838"/>
                <a:ext cx="128323" cy="200034"/>
              </a:xfrm>
              <a:custGeom>
                <a:avLst/>
                <a:gdLst>
                  <a:gd name="T0" fmla="*/ 2147483647 w 71"/>
                  <a:gd name="T1" fmla="*/ 2147483647 h 93"/>
                  <a:gd name="T2" fmla="*/ 2147483647 w 71"/>
                  <a:gd name="T3" fmla="*/ 2147483647 h 93"/>
                  <a:gd name="T4" fmla="*/ 2147483647 w 71"/>
                  <a:gd name="T5" fmla="*/ 2147483647 h 93"/>
                  <a:gd name="T6" fmla="*/ 2147483647 w 71"/>
                  <a:gd name="T7" fmla="*/ 2147483647 h 93"/>
                  <a:gd name="T8" fmla="*/ 2147483647 w 71"/>
                  <a:gd name="T9" fmla="*/ 2147483647 h 93"/>
                  <a:gd name="T10" fmla="*/ 2147483647 w 71"/>
                  <a:gd name="T11" fmla="*/ 2147483647 h 93"/>
                  <a:gd name="T12" fmla="*/ 2147483647 w 71"/>
                  <a:gd name="T13" fmla="*/ 2147483647 h 93"/>
                  <a:gd name="T14" fmla="*/ 2147483647 w 71"/>
                  <a:gd name="T15" fmla="*/ 2147483647 h 93"/>
                  <a:gd name="T16" fmla="*/ 2147483647 w 71"/>
                  <a:gd name="T17" fmla="*/ 2147483647 h 93"/>
                  <a:gd name="T18" fmla="*/ 2147483647 w 71"/>
                  <a:gd name="T19" fmla="*/ 2147483647 h 93"/>
                  <a:gd name="T20" fmla="*/ 2147483647 w 71"/>
                  <a:gd name="T21" fmla="*/ 2147483647 h 93"/>
                  <a:gd name="T22" fmla="*/ 2147483647 w 71"/>
                  <a:gd name="T23" fmla="*/ 2147483647 h 93"/>
                  <a:gd name="T24" fmla="*/ 2147483647 w 71"/>
                  <a:gd name="T25" fmla="*/ 2147483647 h 93"/>
                  <a:gd name="T26" fmla="*/ 2147483647 w 71"/>
                  <a:gd name="T27" fmla="*/ 2147483647 h 93"/>
                  <a:gd name="T28" fmla="*/ 2147483647 w 71"/>
                  <a:gd name="T29" fmla="*/ 0 h 93"/>
                  <a:gd name="T30" fmla="*/ 2147483647 w 71"/>
                  <a:gd name="T31" fmla="*/ 0 h 93"/>
                  <a:gd name="T32" fmla="*/ 2147483647 w 71"/>
                  <a:gd name="T33" fmla="*/ 2147483647 h 93"/>
                  <a:gd name="T34" fmla="*/ 2147483647 w 71"/>
                  <a:gd name="T35" fmla="*/ 2147483647 h 93"/>
                  <a:gd name="T36" fmla="*/ 2147483647 w 71"/>
                  <a:gd name="T37" fmla="*/ 2147483647 h 93"/>
                  <a:gd name="T38" fmla="*/ 2147483647 w 71"/>
                  <a:gd name="T39" fmla="*/ 2147483647 h 93"/>
                  <a:gd name="T40" fmla="*/ 2147483647 w 71"/>
                  <a:gd name="T41" fmla="*/ 2147483647 h 93"/>
                  <a:gd name="T42" fmla="*/ 2147483647 w 71"/>
                  <a:gd name="T43" fmla="*/ 2147483647 h 93"/>
                  <a:gd name="T44" fmla="*/ 2147483647 w 71"/>
                  <a:gd name="T45" fmla="*/ 2147483647 h 93"/>
                  <a:gd name="T46" fmla="*/ 2147483647 w 71"/>
                  <a:gd name="T47" fmla="*/ 2147483647 h 93"/>
                  <a:gd name="T48" fmla="*/ 2147483647 w 71"/>
                  <a:gd name="T49" fmla="*/ 2147483647 h 93"/>
                  <a:gd name="T50" fmla="*/ 2147483647 w 71"/>
                  <a:gd name="T51" fmla="*/ 2147483647 h 93"/>
                  <a:gd name="T52" fmla="*/ 2147483647 w 71"/>
                  <a:gd name="T53" fmla="*/ 2147483647 h 93"/>
                  <a:gd name="T54" fmla="*/ 2147483647 w 71"/>
                  <a:gd name="T55" fmla="*/ 2147483647 h 93"/>
                  <a:gd name="T56" fmla="*/ 2147483647 w 71"/>
                  <a:gd name="T57" fmla="*/ 2147483647 h 93"/>
                  <a:gd name="T58" fmla="*/ 2147483647 w 71"/>
                  <a:gd name="T59" fmla="*/ 2147483647 h 93"/>
                  <a:gd name="T60" fmla="*/ 2147483647 w 71"/>
                  <a:gd name="T61" fmla="*/ 2147483647 h 93"/>
                  <a:gd name="T62" fmla="*/ 2147483647 w 71"/>
                  <a:gd name="T63" fmla="*/ 2147483647 h 93"/>
                  <a:gd name="T64" fmla="*/ 0 w 71"/>
                  <a:gd name="T65" fmla="*/ 2147483647 h 93"/>
                  <a:gd name="T66" fmla="*/ 0 w 71"/>
                  <a:gd name="T67" fmla="*/ 2147483647 h 93"/>
                  <a:gd name="T68" fmla="*/ 2147483647 w 71"/>
                  <a:gd name="T69" fmla="*/ 2147483647 h 93"/>
                  <a:gd name="T70" fmla="*/ 2147483647 w 71"/>
                  <a:gd name="T71" fmla="*/ 2147483647 h 93"/>
                  <a:gd name="T72" fmla="*/ 2147483647 w 71"/>
                  <a:gd name="T73" fmla="*/ 2147483647 h 93"/>
                  <a:gd name="T74" fmla="*/ 2147483647 w 71"/>
                  <a:gd name="T75" fmla="*/ 2147483647 h 93"/>
                  <a:gd name="T76" fmla="*/ 2147483647 w 71"/>
                  <a:gd name="T77" fmla="*/ 2147483647 h 93"/>
                  <a:gd name="T78" fmla="*/ 2147483647 w 71"/>
                  <a:gd name="T79" fmla="*/ 2147483647 h 93"/>
                  <a:gd name="T80" fmla="*/ 2147483647 w 71"/>
                  <a:gd name="T81" fmla="*/ 2147483647 h 93"/>
                  <a:gd name="T82" fmla="*/ 2147483647 w 71"/>
                  <a:gd name="T83" fmla="*/ 2147483647 h 93"/>
                  <a:gd name="T84" fmla="*/ 2147483647 w 71"/>
                  <a:gd name="T85" fmla="*/ 2147483647 h 93"/>
                  <a:gd name="T86" fmla="*/ 2147483647 w 71"/>
                  <a:gd name="T87" fmla="*/ 2147483647 h 93"/>
                  <a:gd name="T88" fmla="*/ 2147483647 w 71"/>
                  <a:gd name="T89" fmla="*/ 2147483647 h 93"/>
                  <a:gd name="T90" fmla="*/ 2147483647 w 71"/>
                  <a:gd name="T91" fmla="*/ 2147483647 h 93"/>
                  <a:gd name="T92" fmla="*/ 2147483647 w 71"/>
                  <a:gd name="T93" fmla="*/ 2147483647 h 93"/>
                  <a:gd name="T94" fmla="*/ 2147483647 w 71"/>
                  <a:gd name="T95" fmla="*/ 2147483647 h 93"/>
                  <a:gd name="T96" fmla="*/ 2147483647 w 71"/>
                  <a:gd name="T97" fmla="*/ 2147483647 h 93"/>
                  <a:gd name="T98" fmla="*/ 2147483647 w 71"/>
                  <a:gd name="T99" fmla="*/ 2147483647 h 93"/>
                  <a:gd name="T100" fmla="*/ 2147483647 w 71"/>
                  <a:gd name="T101" fmla="*/ 2147483647 h 93"/>
                  <a:gd name="T102" fmla="*/ 2147483647 w 71"/>
                  <a:gd name="T103" fmla="*/ 2147483647 h 93"/>
                  <a:gd name="T104" fmla="*/ 2147483647 w 71"/>
                  <a:gd name="T105" fmla="*/ 2147483647 h 93"/>
                  <a:gd name="T106" fmla="*/ 2147483647 w 71"/>
                  <a:gd name="T107" fmla="*/ 2147483647 h 93"/>
                  <a:gd name="T108" fmla="*/ 2147483647 w 71"/>
                  <a:gd name="T109" fmla="*/ 2147483647 h 93"/>
                  <a:gd name="T110" fmla="*/ 2147483647 w 71"/>
                  <a:gd name="T111" fmla="*/ 2147483647 h 93"/>
                  <a:gd name="T112" fmla="*/ 2147483647 w 71"/>
                  <a:gd name="T113" fmla="*/ 2147483647 h 93"/>
                  <a:gd name="T114" fmla="*/ 2147483647 w 71"/>
                  <a:gd name="T115" fmla="*/ 2147483647 h 93"/>
                  <a:gd name="T116" fmla="*/ 2147483647 w 71"/>
                  <a:gd name="T117" fmla="*/ 2147483647 h 93"/>
                  <a:gd name="T118" fmla="*/ 2147483647 w 71"/>
                  <a:gd name="T119" fmla="*/ 2147483647 h 93"/>
                  <a:gd name="T120" fmla="*/ 2147483647 w 71"/>
                  <a:gd name="T121" fmla="*/ 2147483647 h 93"/>
                  <a:gd name="T122" fmla="*/ 2147483647 w 71"/>
                  <a:gd name="T123" fmla="*/ 2147483647 h 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93"/>
                  <a:gd name="T188" fmla="*/ 71 w 71"/>
                  <a:gd name="T189" fmla="*/ 93 h 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93">
                    <a:moveTo>
                      <a:pt x="70" y="36"/>
                    </a:moveTo>
                    <a:lnTo>
                      <a:pt x="70" y="36"/>
                    </a:lnTo>
                    <a:lnTo>
                      <a:pt x="67" y="27"/>
                    </a:lnTo>
                    <a:lnTo>
                      <a:pt x="67" y="24"/>
                    </a:lnTo>
                    <a:lnTo>
                      <a:pt x="69" y="19"/>
                    </a:lnTo>
                    <a:lnTo>
                      <a:pt x="69" y="16"/>
                    </a:lnTo>
                    <a:lnTo>
                      <a:pt x="70" y="14"/>
                    </a:lnTo>
                    <a:lnTo>
                      <a:pt x="71" y="14"/>
                    </a:lnTo>
                    <a:lnTo>
                      <a:pt x="70" y="11"/>
                    </a:lnTo>
                    <a:lnTo>
                      <a:pt x="67" y="9"/>
                    </a:lnTo>
                    <a:lnTo>
                      <a:pt x="64" y="7"/>
                    </a:lnTo>
                    <a:lnTo>
                      <a:pt x="51" y="0"/>
                    </a:lnTo>
                    <a:lnTo>
                      <a:pt x="47" y="6"/>
                    </a:lnTo>
                    <a:lnTo>
                      <a:pt x="44" y="10"/>
                    </a:lnTo>
                    <a:lnTo>
                      <a:pt x="44" y="16"/>
                    </a:lnTo>
                    <a:lnTo>
                      <a:pt x="43" y="20"/>
                    </a:lnTo>
                    <a:lnTo>
                      <a:pt x="41" y="21"/>
                    </a:lnTo>
                    <a:lnTo>
                      <a:pt x="39" y="24"/>
                    </a:lnTo>
                    <a:lnTo>
                      <a:pt x="34" y="26"/>
                    </a:lnTo>
                    <a:lnTo>
                      <a:pt x="29" y="27"/>
                    </a:lnTo>
                    <a:lnTo>
                      <a:pt x="17" y="30"/>
                    </a:lnTo>
                    <a:lnTo>
                      <a:pt x="11" y="31"/>
                    </a:lnTo>
                    <a:lnTo>
                      <a:pt x="7" y="34"/>
                    </a:lnTo>
                    <a:lnTo>
                      <a:pt x="4" y="39"/>
                    </a:lnTo>
                    <a:lnTo>
                      <a:pt x="1" y="43"/>
                    </a:lnTo>
                    <a:lnTo>
                      <a:pt x="0" y="47"/>
                    </a:lnTo>
                    <a:lnTo>
                      <a:pt x="0" y="53"/>
                    </a:lnTo>
                    <a:lnTo>
                      <a:pt x="1" y="64"/>
                    </a:lnTo>
                    <a:lnTo>
                      <a:pt x="6" y="74"/>
                    </a:lnTo>
                    <a:lnTo>
                      <a:pt x="11" y="84"/>
                    </a:lnTo>
                    <a:lnTo>
                      <a:pt x="14" y="89"/>
                    </a:lnTo>
                    <a:lnTo>
                      <a:pt x="19" y="91"/>
                    </a:lnTo>
                    <a:lnTo>
                      <a:pt x="24" y="93"/>
                    </a:lnTo>
                    <a:lnTo>
                      <a:pt x="30" y="91"/>
                    </a:lnTo>
                    <a:lnTo>
                      <a:pt x="34" y="89"/>
                    </a:lnTo>
                    <a:lnTo>
                      <a:pt x="36" y="86"/>
                    </a:lnTo>
                    <a:lnTo>
                      <a:pt x="37" y="76"/>
                    </a:lnTo>
                    <a:lnTo>
                      <a:pt x="37" y="69"/>
                    </a:lnTo>
                    <a:lnTo>
                      <a:pt x="40" y="64"/>
                    </a:lnTo>
                    <a:lnTo>
                      <a:pt x="43" y="60"/>
                    </a:lnTo>
                    <a:lnTo>
                      <a:pt x="49" y="56"/>
                    </a:lnTo>
                    <a:lnTo>
                      <a:pt x="53" y="53"/>
                    </a:lnTo>
                    <a:lnTo>
                      <a:pt x="59" y="50"/>
                    </a:lnTo>
                    <a:lnTo>
                      <a:pt x="67" y="46"/>
                    </a:lnTo>
                    <a:lnTo>
                      <a:pt x="70" y="46"/>
                    </a:lnTo>
                    <a:lnTo>
                      <a:pt x="70" y="41"/>
                    </a:lnTo>
                    <a:lnTo>
                      <a:pt x="70" y="36"/>
                    </a:lnTo>
                    <a:close/>
                  </a:path>
                </a:pathLst>
              </a:custGeom>
              <a:solidFill>
                <a:schemeClr val="bg1">
                  <a:lumMod val="85000"/>
                </a:schemeClr>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68" name="Freeform 67">
                <a:extLst>
                  <a:ext uri="{FF2B5EF4-FFF2-40B4-BE49-F238E27FC236}">
                    <a16:creationId xmlns:a16="http://schemas.microsoft.com/office/drawing/2014/main" id="{B295CFBF-420C-EDEF-7734-06BEC7531888}"/>
                  </a:ext>
                </a:extLst>
              </p:cNvPr>
              <p:cNvSpPr>
                <a:spLocks noChangeAspect="1"/>
              </p:cNvSpPr>
              <p:nvPr/>
            </p:nvSpPr>
            <p:spPr bwMode="auto">
              <a:xfrm>
                <a:off x="4261964" y="2915802"/>
                <a:ext cx="359970" cy="145739"/>
              </a:xfrm>
              <a:custGeom>
                <a:avLst/>
                <a:gdLst>
                  <a:gd name="T0" fmla="*/ 2147483647 w 201"/>
                  <a:gd name="T1" fmla="*/ 2147483647 h 66"/>
                  <a:gd name="T2" fmla="*/ 2147483647 w 201"/>
                  <a:gd name="T3" fmla="*/ 2147483647 h 66"/>
                  <a:gd name="T4" fmla="*/ 2147483647 w 201"/>
                  <a:gd name="T5" fmla="*/ 2147483647 h 66"/>
                  <a:gd name="T6" fmla="*/ 2147483647 w 201"/>
                  <a:gd name="T7" fmla="*/ 2147483647 h 66"/>
                  <a:gd name="T8" fmla="*/ 2147483647 w 201"/>
                  <a:gd name="T9" fmla="*/ 2147483647 h 66"/>
                  <a:gd name="T10" fmla="*/ 2147483647 w 201"/>
                  <a:gd name="T11" fmla="*/ 2147483647 h 66"/>
                  <a:gd name="T12" fmla="*/ 2147483647 w 201"/>
                  <a:gd name="T13" fmla="*/ 0 h 66"/>
                  <a:gd name="T14" fmla="*/ 2147483647 w 201"/>
                  <a:gd name="T15" fmla="*/ 0 h 66"/>
                  <a:gd name="T16" fmla="*/ 2147483647 w 201"/>
                  <a:gd name="T17" fmla="*/ 0 h 66"/>
                  <a:gd name="T18" fmla="*/ 2147483647 w 201"/>
                  <a:gd name="T19" fmla="*/ 2147483647 h 66"/>
                  <a:gd name="T20" fmla="*/ 2147483647 w 201"/>
                  <a:gd name="T21" fmla="*/ 2147483647 h 66"/>
                  <a:gd name="T22" fmla="*/ 2147483647 w 201"/>
                  <a:gd name="T23" fmla="*/ 2147483647 h 66"/>
                  <a:gd name="T24" fmla="*/ 2147483647 w 201"/>
                  <a:gd name="T25" fmla="*/ 2147483647 h 66"/>
                  <a:gd name="T26" fmla="*/ 2147483647 w 201"/>
                  <a:gd name="T27" fmla="*/ 2147483647 h 66"/>
                  <a:gd name="T28" fmla="*/ 2147483647 w 201"/>
                  <a:gd name="T29" fmla="*/ 2147483647 h 66"/>
                  <a:gd name="T30" fmla="*/ 2147483647 w 201"/>
                  <a:gd name="T31" fmla="*/ 2147483647 h 66"/>
                  <a:gd name="T32" fmla="*/ 2147483647 w 201"/>
                  <a:gd name="T33" fmla="*/ 2147483647 h 66"/>
                  <a:gd name="T34" fmla="*/ 2147483647 w 201"/>
                  <a:gd name="T35" fmla="*/ 2147483647 h 66"/>
                  <a:gd name="T36" fmla="*/ 2147483647 w 201"/>
                  <a:gd name="T37" fmla="*/ 2147483647 h 66"/>
                  <a:gd name="T38" fmla="*/ 2147483647 w 201"/>
                  <a:gd name="T39" fmla="*/ 2147483647 h 66"/>
                  <a:gd name="T40" fmla="*/ 2147483647 w 201"/>
                  <a:gd name="T41" fmla="*/ 2147483647 h 66"/>
                  <a:gd name="T42" fmla="*/ 2147483647 w 201"/>
                  <a:gd name="T43" fmla="*/ 2147483647 h 66"/>
                  <a:gd name="T44" fmla="*/ 2147483647 w 201"/>
                  <a:gd name="T45" fmla="*/ 2147483647 h 66"/>
                  <a:gd name="T46" fmla="*/ 2147483647 w 201"/>
                  <a:gd name="T47" fmla="*/ 2147483647 h 66"/>
                  <a:gd name="T48" fmla="*/ 2147483647 w 201"/>
                  <a:gd name="T49" fmla="*/ 2147483647 h 66"/>
                  <a:gd name="T50" fmla="*/ 2147483647 w 201"/>
                  <a:gd name="T51" fmla="*/ 2147483647 h 66"/>
                  <a:gd name="T52" fmla="*/ 2147483647 w 201"/>
                  <a:gd name="T53" fmla="*/ 2147483647 h 66"/>
                  <a:gd name="T54" fmla="*/ 2147483647 w 201"/>
                  <a:gd name="T55" fmla="*/ 2147483647 h 66"/>
                  <a:gd name="T56" fmla="*/ 2147483647 w 201"/>
                  <a:gd name="T57" fmla="*/ 2147483647 h 66"/>
                  <a:gd name="T58" fmla="*/ 2147483647 w 201"/>
                  <a:gd name="T59" fmla="*/ 2147483647 h 66"/>
                  <a:gd name="T60" fmla="*/ 2147483647 w 201"/>
                  <a:gd name="T61" fmla="*/ 2147483647 h 66"/>
                  <a:gd name="T62" fmla="*/ 2147483647 w 201"/>
                  <a:gd name="T63" fmla="*/ 2147483647 h 66"/>
                  <a:gd name="T64" fmla="*/ 2147483647 w 201"/>
                  <a:gd name="T65" fmla="*/ 2147483647 h 66"/>
                  <a:gd name="T66" fmla="*/ 2147483647 w 201"/>
                  <a:gd name="T67" fmla="*/ 2147483647 h 66"/>
                  <a:gd name="T68" fmla="*/ 2147483647 w 201"/>
                  <a:gd name="T69" fmla="*/ 2147483647 h 66"/>
                  <a:gd name="T70" fmla="*/ 2147483647 w 201"/>
                  <a:gd name="T71" fmla="*/ 2147483647 h 66"/>
                  <a:gd name="T72" fmla="*/ 2147483647 w 201"/>
                  <a:gd name="T73" fmla="*/ 2147483647 h 66"/>
                  <a:gd name="T74" fmla="*/ 2147483647 w 201"/>
                  <a:gd name="T75" fmla="*/ 2147483647 h 66"/>
                  <a:gd name="T76" fmla="*/ 2147483647 w 201"/>
                  <a:gd name="T77" fmla="*/ 2147483647 h 66"/>
                  <a:gd name="T78" fmla="*/ 2147483647 w 201"/>
                  <a:gd name="T79" fmla="*/ 2147483647 h 66"/>
                  <a:gd name="T80" fmla="*/ 2147483647 w 201"/>
                  <a:gd name="T81" fmla="*/ 2147483647 h 66"/>
                  <a:gd name="T82" fmla="*/ 2147483647 w 201"/>
                  <a:gd name="T83" fmla="*/ 2147483647 h 66"/>
                  <a:gd name="T84" fmla="*/ 2147483647 w 201"/>
                  <a:gd name="T85" fmla="*/ 2147483647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1"/>
                  <a:gd name="T130" fmla="*/ 0 h 66"/>
                  <a:gd name="T131" fmla="*/ 201 w 201"/>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1" h="66">
                    <a:moveTo>
                      <a:pt x="200" y="37"/>
                    </a:moveTo>
                    <a:lnTo>
                      <a:pt x="200" y="37"/>
                    </a:lnTo>
                    <a:lnTo>
                      <a:pt x="196" y="27"/>
                    </a:lnTo>
                    <a:lnTo>
                      <a:pt x="190" y="20"/>
                    </a:lnTo>
                    <a:lnTo>
                      <a:pt x="181" y="16"/>
                    </a:lnTo>
                    <a:lnTo>
                      <a:pt x="171" y="14"/>
                    </a:lnTo>
                    <a:lnTo>
                      <a:pt x="170" y="13"/>
                    </a:lnTo>
                    <a:lnTo>
                      <a:pt x="168" y="10"/>
                    </a:lnTo>
                    <a:lnTo>
                      <a:pt x="168" y="7"/>
                    </a:lnTo>
                    <a:lnTo>
                      <a:pt x="168" y="3"/>
                    </a:lnTo>
                    <a:lnTo>
                      <a:pt x="168" y="2"/>
                    </a:lnTo>
                    <a:lnTo>
                      <a:pt x="167" y="0"/>
                    </a:lnTo>
                    <a:lnTo>
                      <a:pt x="160" y="0"/>
                    </a:lnTo>
                    <a:lnTo>
                      <a:pt x="147" y="0"/>
                    </a:lnTo>
                    <a:lnTo>
                      <a:pt x="136" y="0"/>
                    </a:lnTo>
                    <a:lnTo>
                      <a:pt x="130" y="3"/>
                    </a:lnTo>
                    <a:lnTo>
                      <a:pt x="126" y="6"/>
                    </a:lnTo>
                    <a:lnTo>
                      <a:pt x="121" y="10"/>
                    </a:lnTo>
                    <a:lnTo>
                      <a:pt x="116" y="13"/>
                    </a:lnTo>
                    <a:lnTo>
                      <a:pt x="110" y="13"/>
                    </a:lnTo>
                    <a:lnTo>
                      <a:pt x="104" y="13"/>
                    </a:lnTo>
                    <a:lnTo>
                      <a:pt x="93" y="12"/>
                    </a:lnTo>
                    <a:lnTo>
                      <a:pt x="80" y="9"/>
                    </a:lnTo>
                    <a:lnTo>
                      <a:pt x="66" y="9"/>
                    </a:lnTo>
                    <a:lnTo>
                      <a:pt x="51" y="7"/>
                    </a:lnTo>
                    <a:lnTo>
                      <a:pt x="37" y="6"/>
                    </a:lnTo>
                    <a:lnTo>
                      <a:pt x="31" y="4"/>
                    </a:lnTo>
                    <a:lnTo>
                      <a:pt x="27" y="4"/>
                    </a:lnTo>
                    <a:lnTo>
                      <a:pt x="23" y="7"/>
                    </a:lnTo>
                    <a:lnTo>
                      <a:pt x="20" y="13"/>
                    </a:lnTo>
                    <a:lnTo>
                      <a:pt x="18" y="19"/>
                    </a:lnTo>
                    <a:lnTo>
                      <a:pt x="17" y="22"/>
                    </a:lnTo>
                    <a:lnTo>
                      <a:pt x="14" y="23"/>
                    </a:lnTo>
                    <a:lnTo>
                      <a:pt x="10" y="24"/>
                    </a:lnTo>
                    <a:lnTo>
                      <a:pt x="8" y="26"/>
                    </a:lnTo>
                    <a:lnTo>
                      <a:pt x="7" y="29"/>
                    </a:lnTo>
                    <a:lnTo>
                      <a:pt x="6" y="30"/>
                    </a:lnTo>
                    <a:lnTo>
                      <a:pt x="3" y="33"/>
                    </a:lnTo>
                    <a:lnTo>
                      <a:pt x="1" y="36"/>
                    </a:lnTo>
                    <a:lnTo>
                      <a:pt x="0" y="40"/>
                    </a:lnTo>
                    <a:lnTo>
                      <a:pt x="1" y="46"/>
                    </a:lnTo>
                    <a:lnTo>
                      <a:pt x="4" y="49"/>
                    </a:lnTo>
                    <a:lnTo>
                      <a:pt x="6" y="52"/>
                    </a:lnTo>
                    <a:lnTo>
                      <a:pt x="11" y="53"/>
                    </a:lnTo>
                    <a:lnTo>
                      <a:pt x="24" y="54"/>
                    </a:lnTo>
                    <a:lnTo>
                      <a:pt x="36" y="56"/>
                    </a:lnTo>
                    <a:lnTo>
                      <a:pt x="41" y="56"/>
                    </a:lnTo>
                    <a:lnTo>
                      <a:pt x="47" y="54"/>
                    </a:lnTo>
                    <a:lnTo>
                      <a:pt x="54" y="52"/>
                    </a:lnTo>
                    <a:lnTo>
                      <a:pt x="61" y="52"/>
                    </a:lnTo>
                    <a:lnTo>
                      <a:pt x="77" y="52"/>
                    </a:lnTo>
                    <a:lnTo>
                      <a:pt x="93" y="52"/>
                    </a:lnTo>
                    <a:lnTo>
                      <a:pt x="108" y="52"/>
                    </a:lnTo>
                    <a:lnTo>
                      <a:pt x="128" y="50"/>
                    </a:lnTo>
                    <a:lnTo>
                      <a:pt x="148" y="52"/>
                    </a:lnTo>
                    <a:lnTo>
                      <a:pt x="164" y="50"/>
                    </a:lnTo>
                    <a:lnTo>
                      <a:pt x="173" y="52"/>
                    </a:lnTo>
                    <a:lnTo>
                      <a:pt x="178" y="54"/>
                    </a:lnTo>
                    <a:lnTo>
                      <a:pt x="183" y="59"/>
                    </a:lnTo>
                    <a:lnTo>
                      <a:pt x="183" y="60"/>
                    </a:lnTo>
                    <a:lnTo>
                      <a:pt x="181" y="63"/>
                    </a:lnTo>
                    <a:lnTo>
                      <a:pt x="178" y="66"/>
                    </a:lnTo>
                    <a:lnTo>
                      <a:pt x="187" y="60"/>
                    </a:lnTo>
                    <a:lnTo>
                      <a:pt x="196" y="54"/>
                    </a:lnTo>
                    <a:lnTo>
                      <a:pt x="198" y="50"/>
                    </a:lnTo>
                    <a:lnTo>
                      <a:pt x="200" y="46"/>
                    </a:lnTo>
                    <a:lnTo>
                      <a:pt x="201" y="42"/>
                    </a:lnTo>
                    <a:lnTo>
                      <a:pt x="200" y="37"/>
                    </a:lnTo>
                    <a:close/>
                  </a:path>
                </a:pathLst>
              </a:custGeom>
              <a:solidFill>
                <a:sysClr val="window" lastClr="FFFFFF">
                  <a:lumMod val="85000"/>
                </a:sysClr>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69" name="Freeform 68">
                <a:extLst>
                  <a:ext uri="{FF2B5EF4-FFF2-40B4-BE49-F238E27FC236}">
                    <a16:creationId xmlns:a16="http://schemas.microsoft.com/office/drawing/2014/main" id="{1E6144FA-9D21-02C7-2318-23166C62AE73}"/>
                  </a:ext>
                </a:extLst>
              </p:cNvPr>
              <p:cNvSpPr>
                <a:spLocks noChangeAspect="1"/>
              </p:cNvSpPr>
              <p:nvPr/>
            </p:nvSpPr>
            <p:spPr bwMode="auto">
              <a:xfrm>
                <a:off x="4026984" y="2671474"/>
                <a:ext cx="93325" cy="111448"/>
              </a:xfrm>
              <a:custGeom>
                <a:avLst/>
                <a:gdLst>
                  <a:gd name="T0" fmla="*/ 2147483647 w 55"/>
                  <a:gd name="T1" fmla="*/ 2147483647 h 52"/>
                  <a:gd name="T2" fmla="*/ 2147483647 w 55"/>
                  <a:gd name="T3" fmla="*/ 2147483647 h 52"/>
                  <a:gd name="T4" fmla="*/ 2147483647 w 55"/>
                  <a:gd name="T5" fmla="*/ 2147483647 h 52"/>
                  <a:gd name="T6" fmla="*/ 2147483647 w 55"/>
                  <a:gd name="T7" fmla="*/ 2147483647 h 52"/>
                  <a:gd name="T8" fmla="*/ 2147483647 w 55"/>
                  <a:gd name="T9" fmla="*/ 2147483647 h 52"/>
                  <a:gd name="T10" fmla="*/ 2147483647 w 55"/>
                  <a:gd name="T11" fmla="*/ 2147483647 h 52"/>
                  <a:gd name="T12" fmla="*/ 2147483647 w 55"/>
                  <a:gd name="T13" fmla="*/ 2147483647 h 52"/>
                  <a:gd name="T14" fmla="*/ 2147483647 w 55"/>
                  <a:gd name="T15" fmla="*/ 2147483647 h 52"/>
                  <a:gd name="T16" fmla="*/ 2147483647 w 55"/>
                  <a:gd name="T17" fmla="*/ 2147483647 h 52"/>
                  <a:gd name="T18" fmla="*/ 2147483647 w 55"/>
                  <a:gd name="T19" fmla="*/ 2147483647 h 52"/>
                  <a:gd name="T20" fmla="*/ 2147483647 w 55"/>
                  <a:gd name="T21" fmla="*/ 2147483647 h 52"/>
                  <a:gd name="T22" fmla="*/ 2147483647 w 55"/>
                  <a:gd name="T23" fmla="*/ 2147483647 h 52"/>
                  <a:gd name="T24" fmla="*/ 2147483647 w 55"/>
                  <a:gd name="T25" fmla="*/ 2147483647 h 52"/>
                  <a:gd name="T26" fmla="*/ 2147483647 w 55"/>
                  <a:gd name="T27" fmla="*/ 2147483647 h 52"/>
                  <a:gd name="T28" fmla="*/ 2147483647 w 55"/>
                  <a:gd name="T29" fmla="*/ 2147483647 h 52"/>
                  <a:gd name="T30" fmla="*/ 2147483647 w 55"/>
                  <a:gd name="T31" fmla="*/ 2147483647 h 52"/>
                  <a:gd name="T32" fmla="*/ 2147483647 w 55"/>
                  <a:gd name="T33" fmla="*/ 2147483647 h 52"/>
                  <a:gd name="T34" fmla="*/ 2147483647 w 55"/>
                  <a:gd name="T35" fmla="*/ 0 h 52"/>
                  <a:gd name="T36" fmla="*/ 2147483647 w 55"/>
                  <a:gd name="T37" fmla="*/ 0 h 52"/>
                  <a:gd name="T38" fmla="*/ 2147483647 w 55"/>
                  <a:gd name="T39" fmla="*/ 0 h 52"/>
                  <a:gd name="T40" fmla="*/ 2147483647 w 55"/>
                  <a:gd name="T41" fmla="*/ 0 h 52"/>
                  <a:gd name="T42" fmla="*/ 2147483647 w 55"/>
                  <a:gd name="T43" fmla="*/ 2147483647 h 52"/>
                  <a:gd name="T44" fmla="*/ 2147483647 w 55"/>
                  <a:gd name="T45" fmla="*/ 2147483647 h 52"/>
                  <a:gd name="T46" fmla="*/ 2147483647 w 55"/>
                  <a:gd name="T47" fmla="*/ 2147483647 h 52"/>
                  <a:gd name="T48" fmla="*/ 2147483647 w 55"/>
                  <a:gd name="T49" fmla="*/ 2147483647 h 52"/>
                  <a:gd name="T50" fmla="*/ 2147483647 w 55"/>
                  <a:gd name="T51" fmla="*/ 2147483647 h 52"/>
                  <a:gd name="T52" fmla="*/ 2147483647 w 55"/>
                  <a:gd name="T53" fmla="*/ 2147483647 h 52"/>
                  <a:gd name="T54" fmla="*/ 2147483647 w 55"/>
                  <a:gd name="T55" fmla="*/ 2147483647 h 52"/>
                  <a:gd name="T56" fmla="*/ 2147483647 w 55"/>
                  <a:gd name="T57" fmla="*/ 2147483647 h 52"/>
                  <a:gd name="T58" fmla="*/ 2147483647 w 55"/>
                  <a:gd name="T59" fmla="*/ 2147483647 h 52"/>
                  <a:gd name="T60" fmla="*/ 2147483647 w 55"/>
                  <a:gd name="T61" fmla="*/ 2147483647 h 52"/>
                  <a:gd name="T62" fmla="*/ 2147483647 w 55"/>
                  <a:gd name="T63" fmla="*/ 2147483647 h 52"/>
                  <a:gd name="T64" fmla="*/ 0 w 55"/>
                  <a:gd name="T65" fmla="*/ 2147483647 h 52"/>
                  <a:gd name="T66" fmla="*/ 0 w 55"/>
                  <a:gd name="T67" fmla="*/ 2147483647 h 52"/>
                  <a:gd name="T68" fmla="*/ 2147483647 w 55"/>
                  <a:gd name="T69" fmla="*/ 2147483647 h 52"/>
                  <a:gd name="T70" fmla="*/ 2147483647 w 55"/>
                  <a:gd name="T71" fmla="*/ 2147483647 h 52"/>
                  <a:gd name="T72" fmla="*/ 2147483647 w 55"/>
                  <a:gd name="T73" fmla="*/ 2147483647 h 52"/>
                  <a:gd name="T74" fmla="*/ 2147483647 w 55"/>
                  <a:gd name="T75" fmla="*/ 2147483647 h 52"/>
                  <a:gd name="T76" fmla="*/ 2147483647 w 55"/>
                  <a:gd name="T77" fmla="*/ 2147483647 h 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5"/>
                  <a:gd name="T118" fmla="*/ 0 h 52"/>
                  <a:gd name="T119" fmla="*/ 55 w 55"/>
                  <a:gd name="T120" fmla="*/ 52 h 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5" h="52">
                    <a:moveTo>
                      <a:pt x="30" y="50"/>
                    </a:moveTo>
                    <a:lnTo>
                      <a:pt x="30" y="50"/>
                    </a:lnTo>
                    <a:lnTo>
                      <a:pt x="43" y="49"/>
                    </a:lnTo>
                    <a:lnTo>
                      <a:pt x="49" y="47"/>
                    </a:lnTo>
                    <a:lnTo>
                      <a:pt x="55" y="43"/>
                    </a:lnTo>
                    <a:lnTo>
                      <a:pt x="53" y="42"/>
                    </a:lnTo>
                    <a:lnTo>
                      <a:pt x="49" y="40"/>
                    </a:lnTo>
                    <a:lnTo>
                      <a:pt x="46" y="36"/>
                    </a:lnTo>
                    <a:lnTo>
                      <a:pt x="46" y="32"/>
                    </a:lnTo>
                    <a:lnTo>
                      <a:pt x="46" y="26"/>
                    </a:lnTo>
                    <a:lnTo>
                      <a:pt x="46" y="14"/>
                    </a:lnTo>
                    <a:lnTo>
                      <a:pt x="46" y="9"/>
                    </a:lnTo>
                    <a:lnTo>
                      <a:pt x="43" y="4"/>
                    </a:lnTo>
                    <a:lnTo>
                      <a:pt x="39" y="1"/>
                    </a:lnTo>
                    <a:lnTo>
                      <a:pt x="35" y="0"/>
                    </a:lnTo>
                    <a:lnTo>
                      <a:pt x="29" y="0"/>
                    </a:lnTo>
                    <a:lnTo>
                      <a:pt x="25" y="0"/>
                    </a:lnTo>
                    <a:lnTo>
                      <a:pt x="13" y="6"/>
                    </a:lnTo>
                    <a:lnTo>
                      <a:pt x="3" y="12"/>
                    </a:lnTo>
                    <a:lnTo>
                      <a:pt x="3" y="13"/>
                    </a:lnTo>
                    <a:lnTo>
                      <a:pt x="2" y="14"/>
                    </a:lnTo>
                    <a:lnTo>
                      <a:pt x="3" y="20"/>
                    </a:lnTo>
                    <a:lnTo>
                      <a:pt x="6" y="24"/>
                    </a:lnTo>
                    <a:lnTo>
                      <a:pt x="6" y="30"/>
                    </a:lnTo>
                    <a:lnTo>
                      <a:pt x="3" y="40"/>
                    </a:lnTo>
                    <a:lnTo>
                      <a:pt x="2" y="44"/>
                    </a:lnTo>
                    <a:lnTo>
                      <a:pt x="0" y="49"/>
                    </a:lnTo>
                    <a:lnTo>
                      <a:pt x="7" y="50"/>
                    </a:lnTo>
                    <a:lnTo>
                      <a:pt x="15" y="52"/>
                    </a:lnTo>
                    <a:lnTo>
                      <a:pt x="22" y="52"/>
                    </a:lnTo>
                    <a:lnTo>
                      <a:pt x="30" y="50"/>
                    </a:lnTo>
                    <a:close/>
                  </a:path>
                </a:pathLst>
              </a:custGeom>
              <a:solidFill>
                <a:sysClr val="window" lastClr="FFFFFF">
                  <a:lumMod val="85000"/>
                </a:sysClr>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70" name="Freeform 69">
                <a:extLst>
                  <a:ext uri="{FF2B5EF4-FFF2-40B4-BE49-F238E27FC236}">
                    <a16:creationId xmlns:a16="http://schemas.microsoft.com/office/drawing/2014/main" id="{52635559-7E22-EECA-680B-E55FC63C63D8}"/>
                  </a:ext>
                </a:extLst>
              </p:cNvPr>
              <p:cNvSpPr>
                <a:spLocks noChangeAspect="1"/>
              </p:cNvSpPr>
              <p:nvPr/>
            </p:nvSpPr>
            <p:spPr bwMode="auto">
              <a:xfrm>
                <a:off x="4570271" y="3125838"/>
                <a:ext cx="151654" cy="291478"/>
              </a:xfrm>
              <a:custGeom>
                <a:avLst/>
                <a:gdLst>
                  <a:gd name="T0" fmla="*/ 2147483647 w 84"/>
                  <a:gd name="T1" fmla="*/ 2147483647 h 134"/>
                  <a:gd name="T2" fmla="*/ 2147483647 w 84"/>
                  <a:gd name="T3" fmla="*/ 2147483647 h 134"/>
                  <a:gd name="T4" fmla="*/ 2147483647 w 84"/>
                  <a:gd name="T5" fmla="*/ 2147483647 h 134"/>
                  <a:gd name="T6" fmla="*/ 2147483647 w 84"/>
                  <a:gd name="T7" fmla="*/ 2147483647 h 134"/>
                  <a:gd name="T8" fmla="*/ 2147483647 w 84"/>
                  <a:gd name="T9" fmla="*/ 2147483647 h 134"/>
                  <a:gd name="T10" fmla="*/ 2147483647 w 84"/>
                  <a:gd name="T11" fmla="*/ 2147483647 h 134"/>
                  <a:gd name="T12" fmla="*/ 2147483647 w 84"/>
                  <a:gd name="T13" fmla="*/ 2147483647 h 134"/>
                  <a:gd name="T14" fmla="*/ 2147483647 w 84"/>
                  <a:gd name="T15" fmla="*/ 2147483647 h 134"/>
                  <a:gd name="T16" fmla="*/ 0 w 84"/>
                  <a:gd name="T17" fmla="*/ 2147483647 h 134"/>
                  <a:gd name="T18" fmla="*/ 2147483647 w 84"/>
                  <a:gd name="T19" fmla="*/ 2147483647 h 134"/>
                  <a:gd name="T20" fmla="*/ 2147483647 w 84"/>
                  <a:gd name="T21" fmla="*/ 2147483647 h 134"/>
                  <a:gd name="T22" fmla="*/ 2147483647 w 84"/>
                  <a:gd name="T23" fmla="*/ 2147483647 h 134"/>
                  <a:gd name="T24" fmla="*/ 2147483647 w 84"/>
                  <a:gd name="T25" fmla="*/ 2147483647 h 134"/>
                  <a:gd name="T26" fmla="*/ 2147483647 w 84"/>
                  <a:gd name="T27" fmla="*/ 2147483647 h 134"/>
                  <a:gd name="T28" fmla="*/ 2147483647 w 84"/>
                  <a:gd name="T29" fmla="*/ 2147483647 h 134"/>
                  <a:gd name="T30" fmla="*/ 2147483647 w 84"/>
                  <a:gd name="T31" fmla="*/ 2147483647 h 134"/>
                  <a:gd name="T32" fmla="*/ 2147483647 w 84"/>
                  <a:gd name="T33" fmla="*/ 2147483647 h 134"/>
                  <a:gd name="T34" fmla="*/ 2147483647 w 84"/>
                  <a:gd name="T35" fmla="*/ 2147483647 h 134"/>
                  <a:gd name="T36" fmla="*/ 2147483647 w 84"/>
                  <a:gd name="T37" fmla="*/ 2147483647 h 134"/>
                  <a:gd name="T38" fmla="*/ 2147483647 w 84"/>
                  <a:gd name="T39" fmla="*/ 2147483647 h 134"/>
                  <a:gd name="T40" fmla="*/ 2147483647 w 84"/>
                  <a:gd name="T41" fmla="*/ 2147483647 h 134"/>
                  <a:gd name="T42" fmla="*/ 2147483647 w 84"/>
                  <a:gd name="T43" fmla="*/ 2147483647 h 134"/>
                  <a:gd name="T44" fmla="*/ 2147483647 w 84"/>
                  <a:gd name="T45" fmla="*/ 2147483647 h 134"/>
                  <a:gd name="T46" fmla="*/ 2147483647 w 84"/>
                  <a:gd name="T47" fmla="*/ 2147483647 h 134"/>
                  <a:gd name="T48" fmla="*/ 2147483647 w 84"/>
                  <a:gd name="T49" fmla="*/ 2147483647 h 134"/>
                  <a:gd name="T50" fmla="*/ 2147483647 w 84"/>
                  <a:gd name="T51" fmla="*/ 2147483647 h 134"/>
                  <a:gd name="T52" fmla="*/ 2147483647 w 84"/>
                  <a:gd name="T53" fmla="*/ 2147483647 h 134"/>
                  <a:gd name="T54" fmla="*/ 2147483647 w 84"/>
                  <a:gd name="T55" fmla="*/ 2147483647 h 134"/>
                  <a:gd name="T56" fmla="*/ 2147483647 w 84"/>
                  <a:gd name="T57" fmla="*/ 2147483647 h 134"/>
                  <a:gd name="T58" fmla="*/ 2147483647 w 84"/>
                  <a:gd name="T59" fmla="*/ 2147483647 h 134"/>
                  <a:gd name="T60" fmla="*/ 2147483647 w 84"/>
                  <a:gd name="T61" fmla="*/ 2147483647 h 134"/>
                  <a:gd name="T62" fmla="*/ 2147483647 w 84"/>
                  <a:gd name="T63" fmla="*/ 2147483647 h 134"/>
                  <a:gd name="T64" fmla="*/ 2147483647 w 84"/>
                  <a:gd name="T65" fmla="*/ 2147483647 h 134"/>
                  <a:gd name="T66" fmla="*/ 2147483647 w 84"/>
                  <a:gd name="T67" fmla="*/ 2147483647 h 134"/>
                  <a:gd name="T68" fmla="*/ 2147483647 w 84"/>
                  <a:gd name="T69" fmla="*/ 2147483647 h 134"/>
                  <a:gd name="T70" fmla="*/ 2147483647 w 84"/>
                  <a:gd name="T71" fmla="*/ 2147483647 h 134"/>
                  <a:gd name="T72" fmla="*/ 2147483647 w 84"/>
                  <a:gd name="T73" fmla="*/ 2147483647 h 134"/>
                  <a:gd name="T74" fmla="*/ 2147483647 w 84"/>
                  <a:gd name="T75" fmla="*/ 2147483647 h 134"/>
                  <a:gd name="T76" fmla="*/ 2147483647 w 84"/>
                  <a:gd name="T77" fmla="*/ 2147483647 h 134"/>
                  <a:gd name="T78" fmla="*/ 2147483647 w 84"/>
                  <a:gd name="T79" fmla="*/ 2147483647 h 134"/>
                  <a:gd name="T80" fmla="*/ 2147483647 w 84"/>
                  <a:gd name="T81" fmla="*/ 2147483647 h 1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4"/>
                  <a:gd name="T124" fmla="*/ 0 h 134"/>
                  <a:gd name="T125" fmla="*/ 84 w 84"/>
                  <a:gd name="T126" fmla="*/ 134 h 1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4" h="134">
                    <a:moveTo>
                      <a:pt x="37" y="1"/>
                    </a:moveTo>
                    <a:lnTo>
                      <a:pt x="37" y="1"/>
                    </a:lnTo>
                    <a:lnTo>
                      <a:pt x="32" y="0"/>
                    </a:lnTo>
                    <a:lnTo>
                      <a:pt x="26" y="1"/>
                    </a:lnTo>
                    <a:lnTo>
                      <a:pt x="22" y="4"/>
                    </a:lnTo>
                    <a:lnTo>
                      <a:pt x="19" y="7"/>
                    </a:lnTo>
                    <a:lnTo>
                      <a:pt x="14" y="10"/>
                    </a:lnTo>
                    <a:lnTo>
                      <a:pt x="12" y="13"/>
                    </a:lnTo>
                    <a:lnTo>
                      <a:pt x="3" y="13"/>
                    </a:lnTo>
                    <a:lnTo>
                      <a:pt x="4" y="14"/>
                    </a:lnTo>
                    <a:lnTo>
                      <a:pt x="3" y="16"/>
                    </a:lnTo>
                    <a:lnTo>
                      <a:pt x="2" y="16"/>
                    </a:lnTo>
                    <a:lnTo>
                      <a:pt x="2" y="19"/>
                    </a:lnTo>
                    <a:lnTo>
                      <a:pt x="0" y="24"/>
                    </a:lnTo>
                    <a:lnTo>
                      <a:pt x="0" y="27"/>
                    </a:lnTo>
                    <a:lnTo>
                      <a:pt x="3" y="36"/>
                    </a:lnTo>
                    <a:lnTo>
                      <a:pt x="3" y="41"/>
                    </a:lnTo>
                    <a:lnTo>
                      <a:pt x="3" y="46"/>
                    </a:lnTo>
                    <a:lnTo>
                      <a:pt x="6" y="49"/>
                    </a:lnTo>
                    <a:lnTo>
                      <a:pt x="7" y="51"/>
                    </a:lnTo>
                    <a:lnTo>
                      <a:pt x="10" y="61"/>
                    </a:lnTo>
                    <a:lnTo>
                      <a:pt x="12" y="66"/>
                    </a:lnTo>
                    <a:lnTo>
                      <a:pt x="14" y="71"/>
                    </a:lnTo>
                    <a:lnTo>
                      <a:pt x="17" y="76"/>
                    </a:lnTo>
                    <a:lnTo>
                      <a:pt x="20" y="83"/>
                    </a:lnTo>
                    <a:lnTo>
                      <a:pt x="22" y="93"/>
                    </a:lnTo>
                    <a:lnTo>
                      <a:pt x="26" y="103"/>
                    </a:lnTo>
                    <a:lnTo>
                      <a:pt x="29" y="109"/>
                    </a:lnTo>
                    <a:lnTo>
                      <a:pt x="29" y="114"/>
                    </a:lnTo>
                    <a:lnTo>
                      <a:pt x="32" y="120"/>
                    </a:lnTo>
                    <a:lnTo>
                      <a:pt x="36" y="124"/>
                    </a:lnTo>
                    <a:lnTo>
                      <a:pt x="42" y="126"/>
                    </a:lnTo>
                    <a:lnTo>
                      <a:pt x="46" y="127"/>
                    </a:lnTo>
                    <a:lnTo>
                      <a:pt x="50" y="130"/>
                    </a:lnTo>
                    <a:lnTo>
                      <a:pt x="54" y="133"/>
                    </a:lnTo>
                    <a:lnTo>
                      <a:pt x="60" y="134"/>
                    </a:lnTo>
                    <a:lnTo>
                      <a:pt x="64" y="134"/>
                    </a:lnTo>
                    <a:lnTo>
                      <a:pt x="69" y="132"/>
                    </a:lnTo>
                    <a:lnTo>
                      <a:pt x="70" y="126"/>
                    </a:lnTo>
                    <a:lnTo>
                      <a:pt x="69" y="122"/>
                    </a:lnTo>
                    <a:lnTo>
                      <a:pt x="66" y="116"/>
                    </a:lnTo>
                    <a:lnTo>
                      <a:pt x="63" y="110"/>
                    </a:lnTo>
                    <a:lnTo>
                      <a:pt x="62" y="106"/>
                    </a:lnTo>
                    <a:lnTo>
                      <a:pt x="60" y="97"/>
                    </a:lnTo>
                    <a:lnTo>
                      <a:pt x="62" y="90"/>
                    </a:lnTo>
                    <a:lnTo>
                      <a:pt x="63" y="84"/>
                    </a:lnTo>
                    <a:lnTo>
                      <a:pt x="64" y="79"/>
                    </a:lnTo>
                    <a:lnTo>
                      <a:pt x="73" y="67"/>
                    </a:lnTo>
                    <a:lnTo>
                      <a:pt x="82" y="56"/>
                    </a:lnTo>
                    <a:lnTo>
                      <a:pt x="84" y="51"/>
                    </a:lnTo>
                    <a:lnTo>
                      <a:pt x="84" y="46"/>
                    </a:lnTo>
                    <a:lnTo>
                      <a:pt x="83" y="41"/>
                    </a:lnTo>
                    <a:lnTo>
                      <a:pt x="82" y="37"/>
                    </a:lnTo>
                    <a:lnTo>
                      <a:pt x="77" y="33"/>
                    </a:lnTo>
                    <a:lnTo>
                      <a:pt x="73" y="29"/>
                    </a:lnTo>
                    <a:lnTo>
                      <a:pt x="69" y="24"/>
                    </a:lnTo>
                    <a:lnTo>
                      <a:pt x="67" y="23"/>
                    </a:lnTo>
                    <a:lnTo>
                      <a:pt x="66" y="20"/>
                    </a:lnTo>
                    <a:lnTo>
                      <a:pt x="59" y="19"/>
                    </a:lnTo>
                    <a:lnTo>
                      <a:pt x="52" y="17"/>
                    </a:lnTo>
                    <a:lnTo>
                      <a:pt x="47" y="13"/>
                    </a:lnTo>
                    <a:lnTo>
                      <a:pt x="44" y="9"/>
                    </a:lnTo>
                    <a:lnTo>
                      <a:pt x="42" y="4"/>
                    </a:lnTo>
                    <a:lnTo>
                      <a:pt x="37" y="1"/>
                    </a:lnTo>
                    <a:close/>
                  </a:path>
                </a:pathLst>
              </a:custGeom>
              <a:solidFill>
                <a:schemeClr val="bg1">
                  <a:lumMod val="85000"/>
                </a:schemeClr>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71" name="Freeform 70">
                <a:extLst>
                  <a:ext uri="{FF2B5EF4-FFF2-40B4-BE49-F238E27FC236}">
                    <a16:creationId xmlns:a16="http://schemas.microsoft.com/office/drawing/2014/main" id="{013E980E-E0DB-CB1A-BBA6-086CA984506C}"/>
                  </a:ext>
                </a:extLst>
              </p:cNvPr>
              <p:cNvSpPr>
                <a:spLocks noChangeAspect="1"/>
              </p:cNvSpPr>
              <p:nvPr/>
            </p:nvSpPr>
            <p:spPr bwMode="auto">
              <a:xfrm>
                <a:off x="4641932" y="2898657"/>
                <a:ext cx="209982" cy="274333"/>
              </a:xfrm>
              <a:custGeom>
                <a:avLst/>
                <a:gdLst>
                  <a:gd name="T0" fmla="*/ 2147483647 w 117"/>
                  <a:gd name="T1" fmla="*/ 2147483647 h 124"/>
                  <a:gd name="T2" fmla="*/ 2147483647 w 117"/>
                  <a:gd name="T3" fmla="*/ 2147483647 h 124"/>
                  <a:gd name="T4" fmla="*/ 2147483647 w 117"/>
                  <a:gd name="T5" fmla="*/ 2147483647 h 124"/>
                  <a:gd name="T6" fmla="*/ 2147483647 w 117"/>
                  <a:gd name="T7" fmla="*/ 2147483647 h 124"/>
                  <a:gd name="T8" fmla="*/ 2147483647 w 117"/>
                  <a:gd name="T9" fmla="*/ 2147483647 h 124"/>
                  <a:gd name="T10" fmla="*/ 2147483647 w 117"/>
                  <a:gd name="T11" fmla="*/ 2147483647 h 124"/>
                  <a:gd name="T12" fmla="*/ 2147483647 w 117"/>
                  <a:gd name="T13" fmla="*/ 2147483647 h 124"/>
                  <a:gd name="T14" fmla="*/ 2147483647 w 117"/>
                  <a:gd name="T15" fmla="*/ 2147483647 h 124"/>
                  <a:gd name="T16" fmla="*/ 2147483647 w 117"/>
                  <a:gd name="T17" fmla="*/ 2147483647 h 124"/>
                  <a:gd name="T18" fmla="*/ 2147483647 w 117"/>
                  <a:gd name="T19" fmla="*/ 2147483647 h 124"/>
                  <a:gd name="T20" fmla="*/ 2147483647 w 117"/>
                  <a:gd name="T21" fmla="*/ 2147483647 h 124"/>
                  <a:gd name="T22" fmla="*/ 2147483647 w 117"/>
                  <a:gd name="T23" fmla="*/ 2147483647 h 124"/>
                  <a:gd name="T24" fmla="*/ 2147483647 w 117"/>
                  <a:gd name="T25" fmla="*/ 2147483647 h 124"/>
                  <a:gd name="T26" fmla="*/ 0 w 117"/>
                  <a:gd name="T27" fmla="*/ 2147483647 h 124"/>
                  <a:gd name="T28" fmla="*/ 0 w 117"/>
                  <a:gd name="T29" fmla="*/ 2147483647 h 124"/>
                  <a:gd name="T30" fmla="*/ 2147483647 w 117"/>
                  <a:gd name="T31" fmla="*/ 2147483647 h 124"/>
                  <a:gd name="T32" fmla="*/ 2147483647 w 117"/>
                  <a:gd name="T33" fmla="*/ 2147483647 h 124"/>
                  <a:gd name="T34" fmla="*/ 2147483647 w 117"/>
                  <a:gd name="T35" fmla="*/ 2147483647 h 124"/>
                  <a:gd name="T36" fmla="*/ 2147483647 w 117"/>
                  <a:gd name="T37" fmla="*/ 2147483647 h 124"/>
                  <a:gd name="T38" fmla="*/ 2147483647 w 117"/>
                  <a:gd name="T39" fmla="*/ 2147483647 h 124"/>
                  <a:gd name="T40" fmla="*/ 2147483647 w 117"/>
                  <a:gd name="T41" fmla="*/ 2147483647 h 124"/>
                  <a:gd name="T42" fmla="*/ 2147483647 w 117"/>
                  <a:gd name="T43" fmla="*/ 2147483647 h 124"/>
                  <a:gd name="T44" fmla="*/ 2147483647 w 117"/>
                  <a:gd name="T45" fmla="*/ 2147483647 h 124"/>
                  <a:gd name="T46" fmla="*/ 2147483647 w 117"/>
                  <a:gd name="T47" fmla="*/ 2147483647 h 124"/>
                  <a:gd name="T48" fmla="*/ 2147483647 w 117"/>
                  <a:gd name="T49" fmla="*/ 2147483647 h 124"/>
                  <a:gd name="T50" fmla="*/ 2147483647 w 117"/>
                  <a:gd name="T51" fmla="*/ 2147483647 h 124"/>
                  <a:gd name="T52" fmla="*/ 2147483647 w 117"/>
                  <a:gd name="T53" fmla="*/ 2147483647 h 124"/>
                  <a:gd name="T54" fmla="*/ 2147483647 w 117"/>
                  <a:gd name="T55" fmla="*/ 2147483647 h 124"/>
                  <a:gd name="T56" fmla="*/ 2147483647 w 117"/>
                  <a:gd name="T57" fmla="*/ 2147483647 h 124"/>
                  <a:gd name="T58" fmla="*/ 2147483647 w 117"/>
                  <a:gd name="T59" fmla="*/ 2147483647 h 124"/>
                  <a:gd name="T60" fmla="*/ 2147483647 w 117"/>
                  <a:gd name="T61" fmla="*/ 2147483647 h 124"/>
                  <a:gd name="T62" fmla="*/ 2147483647 w 117"/>
                  <a:gd name="T63" fmla="*/ 2147483647 h 124"/>
                  <a:gd name="T64" fmla="*/ 2147483647 w 117"/>
                  <a:gd name="T65" fmla="*/ 2147483647 h 124"/>
                  <a:gd name="T66" fmla="*/ 2147483647 w 117"/>
                  <a:gd name="T67" fmla="*/ 2147483647 h 124"/>
                  <a:gd name="T68" fmla="*/ 2147483647 w 117"/>
                  <a:gd name="T69" fmla="*/ 2147483647 h 124"/>
                  <a:gd name="T70" fmla="*/ 2147483647 w 117"/>
                  <a:gd name="T71" fmla="*/ 2147483647 h 124"/>
                  <a:gd name="T72" fmla="*/ 2147483647 w 117"/>
                  <a:gd name="T73" fmla="*/ 2147483647 h 124"/>
                  <a:gd name="T74" fmla="*/ 2147483647 w 117"/>
                  <a:gd name="T75" fmla="*/ 2147483647 h 124"/>
                  <a:gd name="T76" fmla="*/ 2147483647 w 117"/>
                  <a:gd name="T77" fmla="*/ 2147483647 h 124"/>
                  <a:gd name="T78" fmla="*/ 2147483647 w 117"/>
                  <a:gd name="T79" fmla="*/ 2147483647 h 124"/>
                  <a:gd name="T80" fmla="*/ 2147483647 w 117"/>
                  <a:gd name="T81" fmla="*/ 2147483647 h 124"/>
                  <a:gd name="T82" fmla="*/ 2147483647 w 117"/>
                  <a:gd name="T83" fmla="*/ 2147483647 h 124"/>
                  <a:gd name="T84" fmla="*/ 2147483647 w 117"/>
                  <a:gd name="T85" fmla="*/ 2147483647 h 124"/>
                  <a:gd name="T86" fmla="*/ 2147483647 w 117"/>
                  <a:gd name="T87" fmla="*/ 2147483647 h 124"/>
                  <a:gd name="T88" fmla="*/ 2147483647 w 117"/>
                  <a:gd name="T89" fmla="*/ 2147483647 h 124"/>
                  <a:gd name="T90" fmla="*/ 2147483647 w 117"/>
                  <a:gd name="T91" fmla="*/ 2147483647 h 124"/>
                  <a:gd name="T92" fmla="*/ 2147483647 w 117"/>
                  <a:gd name="T93" fmla="*/ 2147483647 h 124"/>
                  <a:gd name="T94" fmla="*/ 2147483647 w 117"/>
                  <a:gd name="T95" fmla="*/ 0 h 124"/>
                  <a:gd name="T96" fmla="*/ 2147483647 w 117"/>
                  <a:gd name="T97" fmla="*/ 2147483647 h 12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7"/>
                  <a:gd name="T148" fmla="*/ 0 h 124"/>
                  <a:gd name="T149" fmla="*/ 117 w 117"/>
                  <a:gd name="T150" fmla="*/ 124 h 12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7" h="124">
                    <a:moveTo>
                      <a:pt x="94" y="3"/>
                    </a:moveTo>
                    <a:lnTo>
                      <a:pt x="94" y="3"/>
                    </a:lnTo>
                    <a:lnTo>
                      <a:pt x="90" y="9"/>
                    </a:lnTo>
                    <a:lnTo>
                      <a:pt x="86" y="13"/>
                    </a:lnTo>
                    <a:lnTo>
                      <a:pt x="80" y="17"/>
                    </a:lnTo>
                    <a:lnTo>
                      <a:pt x="77" y="21"/>
                    </a:lnTo>
                    <a:lnTo>
                      <a:pt x="74" y="24"/>
                    </a:lnTo>
                    <a:lnTo>
                      <a:pt x="70" y="26"/>
                    </a:lnTo>
                    <a:lnTo>
                      <a:pt x="63" y="27"/>
                    </a:lnTo>
                    <a:lnTo>
                      <a:pt x="54" y="27"/>
                    </a:lnTo>
                    <a:lnTo>
                      <a:pt x="50" y="29"/>
                    </a:lnTo>
                    <a:lnTo>
                      <a:pt x="46" y="31"/>
                    </a:lnTo>
                    <a:lnTo>
                      <a:pt x="43" y="34"/>
                    </a:lnTo>
                    <a:lnTo>
                      <a:pt x="42" y="37"/>
                    </a:lnTo>
                    <a:lnTo>
                      <a:pt x="39" y="40"/>
                    </a:lnTo>
                    <a:lnTo>
                      <a:pt x="34" y="43"/>
                    </a:lnTo>
                    <a:lnTo>
                      <a:pt x="30" y="43"/>
                    </a:lnTo>
                    <a:lnTo>
                      <a:pt x="26" y="43"/>
                    </a:lnTo>
                    <a:lnTo>
                      <a:pt x="20" y="50"/>
                    </a:lnTo>
                    <a:lnTo>
                      <a:pt x="12" y="56"/>
                    </a:lnTo>
                    <a:lnTo>
                      <a:pt x="4" y="63"/>
                    </a:lnTo>
                    <a:lnTo>
                      <a:pt x="2" y="67"/>
                    </a:lnTo>
                    <a:lnTo>
                      <a:pt x="0" y="71"/>
                    </a:lnTo>
                    <a:lnTo>
                      <a:pt x="0" y="77"/>
                    </a:lnTo>
                    <a:lnTo>
                      <a:pt x="2" y="83"/>
                    </a:lnTo>
                    <a:lnTo>
                      <a:pt x="3" y="89"/>
                    </a:lnTo>
                    <a:lnTo>
                      <a:pt x="4" y="94"/>
                    </a:lnTo>
                    <a:lnTo>
                      <a:pt x="6" y="103"/>
                    </a:lnTo>
                    <a:lnTo>
                      <a:pt x="4" y="112"/>
                    </a:lnTo>
                    <a:lnTo>
                      <a:pt x="7" y="116"/>
                    </a:lnTo>
                    <a:lnTo>
                      <a:pt x="12" y="120"/>
                    </a:lnTo>
                    <a:lnTo>
                      <a:pt x="19" y="122"/>
                    </a:lnTo>
                    <a:lnTo>
                      <a:pt x="26" y="123"/>
                    </a:lnTo>
                    <a:lnTo>
                      <a:pt x="30" y="123"/>
                    </a:lnTo>
                    <a:lnTo>
                      <a:pt x="32" y="122"/>
                    </a:lnTo>
                    <a:lnTo>
                      <a:pt x="34" y="120"/>
                    </a:lnTo>
                    <a:lnTo>
                      <a:pt x="37" y="120"/>
                    </a:lnTo>
                    <a:lnTo>
                      <a:pt x="43" y="120"/>
                    </a:lnTo>
                    <a:lnTo>
                      <a:pt x="49" y="122"/>
                    </a:lnTo>
                    <a:lnTo>
                      <a:pt x="56" y="122"/>
                    </a:lnTo>
                    <a:lnTo>
                      <a:pt x="62" y="123"/>
                    </a:lnTo>
                    <a:lnTo>
                      <a:pt x="69" y="124"/>
                    </a:lnTo>
                    <a:lnTo>
                      <a:pt x="73" y="124"/>
                    </a:lnTo>
                    <a:lnTo>
                      <a:pt x="76" y="123"/>
                    </a:lnTo>
                    <a:lnTo>
                      <a:pt x="83" y="120"/>
                    </a:lnTo>
                    <a:lnTo>
                      <a:pt x="89" y="117"/>
                    </a:lnTo>
                    <a:lnTo>
                      <a:pt x="93" y="114"/>
                    </a:lnTo>
                    <a:lnTo>
                      <a:pt x="94" y="112"/>
                    </a:lnTo>
                    <a:lnTo>
                      <a:pt x="96" y="107"/>
                    </a:lnTo>
                    <a:lnTo>
                      <a:pt x="97" y="97"/>
                    </a:lnTo>
                    <a:lnTo>
                      <a:pt x="97" y="89"/>
                    </a:lnTo>
                    <a:lnTo>
                      <a:pt x="99" y="79"/>
                    </a:lnTo>
                    <a:lnTo>
                      <a:pt x="100" y="76"/>
                    </a:lnTo>
                    <a:lnTo>
                      <a:pt x="102" y="73"/>
                    </a:lnTo>
                    <a:lnTo>
                      <a:pt x="107" y="69"/>
                    </a:lnTo>
                    <a:lnTo>
                      <a:pt x="113" y="64"/>
                    </a:lnTo>
                    <a:lnTo>
                      <a:pt x="116" y="61"/>
                    </a:lnTo>
                    <a:lnTo>
                      <a:pt x="117" y="59"/>
                    </a:lnTo>
                    <a:lnTo>
                      <a:pt x="117" y="54"/>
                    </a:lnTo>
                    <a:lnTo>
                      <a:pt x="116" y="51"/>
                    </a:lnTo>
                    <a:lnTo>
                      <a:pt x="110" y="46"/>
                    </a:lnTo>
                    <a:lnTo>
                      <a:pt x="106" y="41"/>
                    </a:lnTo>
                    <a:lnTo>
                      <a:pt x="103" y="37"/>
                    </a:lnTo>
                    <a:lnTo>
                      <a:pt x="103" y="34"/>
                    </a:lnTo>
                    <a:lnTo>
                      <a:pt x="105" y="30"/>
                    </a:lnTo>
                    <a:lnTo>
                      <a:pt x="106" y="27"/>
                    </a:lnTo>
                    <a:lnTo>
                      <a:pt x="109" y="23"/>
                    </a:lnTo>
                    <a:lnTo>
                      <a:pt x="110" y="20"/>
                    </a:lnTo>
                    <a:lnTo>
                      <a:pt x="110" y="13"/>
                    </a:lnTo>
                    <a:lnTo>
                      <a:pt x="110" y="6"/>
                    </a:lnTo>
                    <a:lnTo>
                      <a:pt x="112" y="6"/>
                    </a:lnTo>
                    <a:lnTo>
                      <a:pt x="107" y="1"/>
                    </a:lnTo>
                    <a:lnTo>
                      <a:pt x="103" y="0"/>
                    </a:lnTo>
                    <a:lnTo>
                      <a:pt x="99" y="0"/>
                    </a:lnTo>
                    <a:lnTo>
                      <a:pt x="94" y="3"/>
                    </a:lnTo>
                    <a:close/>
                  </a:path>
                </a:pathLst>
              </a:custGeom>
              <a:solidFill>
                <a:schemeClr val="bg1">
                  <a:lumMod val="85000"/>
                </a:schemeClr>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72" name="Freeform 71">
                <a:extLst>
                  <a:ext uri="{FF2B5EF4-FFF2-40B4-BE49-F238E27FC236}">
                    <a16:creationId xmlns:a16="http://schemas.microsoft.com/office/drawing/2014/main" id="{6D2B496F-C4B5-A627-EF92-4CF421B1C9DA}"/>
                  </a:ext>
                </a:extLst>
              </p:cNvPr>
              <p:cNvSpPr>
                <a:spLocks noChangeAspect="1"/>
              </p:cNvSpPr>
              <p:nvPr/>
            </p:nvSpPr>
            <p:spPr bwMode="auto">
              <a:xfrm>
                <a:off x="4686928" y="2754346"/>
                <a:ext cx="193317" cy="240041"/>
              </a:xfrm>
              <a:custGeom>
                <a:avLst/>
                <a:gdLst>
                  <a:gd name="T0" fmla="*/ 2147483647 w 109"/>
                  <a:gd name="T1" fmla="*/ 0 h 110"/>
                  <a:gd name="T2" fmla="*/ 2147483647 w 109"/>
                  <a:gd name="T3" fmla="*/ 2147483647 h 110"/>
                  <a:gd name="T4" fmla="*/ 2147483647 w 109"/>
                  <a:gd name="T5" fmla="*/ 2147483647 h 110"/>
                  <a:gd name="T6" fmla="*/ 2147483647 w 109"/>
                  <a:gd name="T7" fmla="*/ 2147483647 h 110"/>
                  <a:gd name="T8" fmla="*/ 2147483647 w 109"/>
                  <a:gd name="T9" fmla="*/ 2147483647 h 110"/>
                  <a:gd name="T10" fmla="*/ 2147483647 w 109"/>
                  <a:gd name="T11" fmla="*/ 2147483647 h 110"/>
                  <a:gd name="T12" fmla="*/ 2147483647 w 109"/>
                  <a:gd name="T13" fmla="*/ 2147483647 h 110"/>
                  <a:gd name="T14" fmla="*/ 2147483647 w 109"/>
                  <a:gd name="T15" fmla="*/ 2147483647 h 110"/>
                  <a:gd name="T16" fmla="*/ 2147483647 w 109"/>
                  <a:gd name="T17" fmla="*/ 2147483647 h 110"/>
                  <a:gd name="T18" fmla="*/ 2147483647 w 109"/>
                  <a:gd name="T19" fmla="*/ 2147483647 h 110"/>
                  <a:gd name="T20" fmla="*/ 2147483647 w 109"/>
                  <a:gd name="T21" fmla="*/ 2147483647 h 110"/>
                  <a:gd name="T22" fmla="*/ 2147483647 w 109"/>
                  <a:gd name="T23" fmla="*/ 2147483647 h 110"/>
                  <a:gd name="T24" fmla="*/ 0 w 109"/>
                  <a:gd name="T25" fmla="*/ 2147483647 h 110"/>
                  <a:gd name="T26" fmla="*/ 2147483647 w 109"/>
                  <a:gd name="T27" fmla="*/ 2147483647 h 110"/>
                  <a:gd name="T28" fmla="*/ 2147483647 w 109"/>
                  <a:gd name="T29" fmla="*/ 2147483647 h 110"/>
                  <a:gd name="T30" fmla="*/ 2147483647 w 109"/>
                  <a:gd name="T31" fmla="*/ 2147483647 h 110"/>
                  <a:gd name="T32" fmla="*/ 2147483647 w 109"/>
                  <a:gd name="T33" fmla="*/ 2147483647 h 110"/>
                  <a:gd name="T34" fmla="*/ 2147483647 w 109"/>
                  <a:gd name="T35" fmla="*/ 2147483647 h 110"/>
                  <a:gd name="T36" fmla="*/ 2147483647 w 109"/>
                  <a:gd name="T37" fmla="*/ 2147483647 h 110"/>
                  <a:gd name="T38" fmla="*/ 2147483647 w 109"/>
                  <a:gd name="T39" fmla="*/ 2147483647 h 110"/>
                  <a:gd name="T40" fmla="*/ 2147483647 w 109"/>
                  <a:gd name="T41" fmla="*/ 2147483647 h 110"/>
                  <a:gd name="T42" fmla="*/ 2147483647 w 109"/>
                  <a:gd name="T43" fmla="*/ 2147483647 h 110"/>
                  <a:gd name="T44" fmla="*/ 2147483647 w 109"/>
                  <a:gd name="T45" fmla="*/ 2147483647 h 110"/>
                  <a:gd name="T46" fmla="*/ 2147483647 w 109"/>
                  <a:gd name="T47" fmla="*/ 2147483647 h 110"/>
                  <a:gd name="T48" fmla="*/ 2147483647 w 109"/>
                  <a:gd name="T49" fmla="*/ 2147483647 h 110"/>
                  <a:gd name="T50" fmla="*/ 2147483647 w 109"/>
                  <a:gd name="T51" fmla="*/ 2147483647 h 110"/>
                  <a:gd name="T52" fmla="*/ 2147483647 w 109"/>
                  <a:gd name="T53" fmla="*/ 2147483647 h 110"/>
                  <a:gd name="T54" fmla="*/ 2147483647 w 109"/>
                  <a:gd name="T55" fmla="*/ 2147483647 h 110"/>
                  <a:gd name="T56" fmla="*/ 2147483647 w 109"/>
                  <a:gd name="T57" fmla="*/ 2147483647 h 110"/>
                  <a:gd name="T58" fmla="*/ 2147483647 w 109"/>
                  <a:gd name="T59" fmla="*/ 2147483647 h 110"/>
                  <a:gd name="T60" fmla="*/ 2147483647 w 109"/>
                  <a:gd name="T61" fmla="*/ 2147483647 h 110"/>
                  <a:gd name="T62" fmla="*/ 2147483647 w 109"/>
                  <a:gd name="T63" fmla="*/ 2147483647 h 110"/>
                  <a:gd name="T64" fmla="*/ 2147483647 w 109"/>
                  <a:gd name="T65" fmla="*/ 2147483647 h 110"/>
                  <a:gd name="T66" fmla="*/ 2147483647 w 109"/>
                  <a:gd name="T67" fmla="*/ 2147483647 h 110"/>
                  <a:gd name="T68" fmla="*/ 2147483647 w 109"/>
                  <a:gd name="T69" fmla="*/ 2147483647 h 110"/>
                  <a:gd name="T70" fmla="*/ 2147483647 w 109"/>
                  <a:gd name="T71" fmla="*/ 2147483647 h 110"/>
                  <a:gd name="T72" fmla="*/ 2147483647 w 109"/>
                  <a:gd name="T73" fmla="*/ 2147483647 h 110"/>
                  <a:gd name="T74" fmla="*/ 2147483647 w 109"/>
                  <a:gd name="T75" fmla="*/ 2147483647 h 110"/>
                  <a:gd name="T76" fmla="*/ 2147483647 w 109"/>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9"/>
                  <a:gd name="T118" fmla="*/ 0 h 110"/>
                  <a:gd name="T119" fmla="*/ 109 w 109"/>
                  <a:gd name="T120" fmla="*/ 110 h 1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9" h="110">
                    <a:moveTo>
                      <a:pt x="108" y="0"/>
                    </a:moveTo>
                    <a:lnTo>
                      <a:pt x="108" y="0"/>
                    </a:lnTo>
                    <a:lnTo>
                      <a:pt x="91" y="1"/>
                    </a:lnTo>
                    <a:lnTo>
                      <a:pt x="83" y="4"/>
                    </a:lnTo>
                    <a:lnTo>
                      <a:pt x="76" y="8"/>
                    </a:lnTo>
                    <a:lnTo>
                      <a:pt x="70" y="14"/>
                    </a:lnTo>
                    <a:lnTo>
                      <a:pt x="66" y="21"/>
                    </a:lnTo>
                    <a:lnTo>
                      <a:pt x="63" y="30"/>
                    </a:lnTo>
                    <a:lnTo>
                      <a:pt x="59" y="37"/>
                    </a:lnTo>
                    <a:lnTo>
                      <a:pt x="46" y="50"/>
                    </a:lnTo>
                    <a:lnTo>
                      <a:pt x="33" y="63"/>
                    </a:lnTo>
                    <a:lnTo>
                      <a:pt x="29" y="67"/>
                    </a:lnTo>
                    <a:lnTo>
                      <a:pt x="23" y="73"/>
                    </a:lnTo>
                    <a:lnTo>
                      <a:pt x="19" y="74"/>
                    </a:lnTo>
                    <a:lnTo>
                      <a:pt x="16" y="74"/>
                    </a:lnTo>
                    <a:lnTo>
                      <a:pt x="12" y="73"/>
                    </a:lnTo>
                    <a:lnTo>
                      <a:pt x="8" y="73"/>
                    </a:lnTo>
                    <a:lnTo>
                      <a:pt x="8" y="81"/>
                    </a:lnTo>
                    <a:lnTo>
                      <a:pt x="5" y="90"/>
                    </a:lnTo>
                    <a:lnTo>
                      <a:pt x="0" y="97"/>
                    </a:lnTo>
                    <a:lnTo>
                      <a:pt x="0" y="101"/>
                    </a:lnTo>
                    <a:lnTo>
                      <a:pt x="2" y="104"/>
                    </a:lnTo>
                    <a:lnTo>
                      <a:pt x="5" y="106"/>
                    </a:lnTo>
                    <a:lnTo>
                      <a:pt x="2" y="110"/>
                    </a:lnTo>
                    <a:lnTo>
                      <a:pt x="6" y="110"/>
                    </a:lnTo>
                    <a:lnTo>
                      <a:pt x="10" y="110"/>
                    </a:lnTo>
                    <a:lnTo>
                      <a:pt x="15" y="107"/>
                    </a:lnTo>
                    <a:lnTo>
                      <a:pt x="18" y="104"/>
                    </a:lnTo>
                    <a:lnTo>
                      <a:pt x="19" y="101"/>
                    </a:lnTo>
                    <a:lnTo>
                      <a:pt x="22" y="98"/>
                    </a:lnTo>
                    <a:lnTo>
                      <a:pt x="26" y="96"/>
                    </a:lnTo>
                    <a:lnTo>
                      <a:pt x="30" y="94"/>
                    </a:lnTo>
                    <a:lnTo>
                      <a:pt x="39" y="94"/>
                    </a:lnTo>
                    <a:lnTo>
                      <a:pt x="46" y="93"/>
                    </a:lnTo>
                    <a:lnTo>
                      <a:pt x="50" y="91"/>
                    </a:lnTo>
                    <a:lnTo>
                      <a:pt x="53" y="88"/>
                    </a:lnTo>
                    <a:lnTo>
                      <a:pt x="56" y="84"/>
                    </a:lnTo>
                    <a:lnTo>
                      <a:pt x="62" y="80"/>
                    </a:lnTo>
                    <a:lnTo>
                      <a:pt x="66" y="76"/>
                    </a:lnTo>
                    <a:lnTo>
                      <a:pt x="70" y="70"/>
                    </a:lnTo>
                    <a:lnTo>
                      <a:pt x="75" y="67"/>
                    </a:lnTo>
                    <a:lnTo>
                      <a:pt x="79" y="67"/>
                    </a:lnTo>
                    <a:lnTo>
                      <a:pt x="83" y="68"/>
                    </a:lnTo>
                    <a:lnTo>
                      <a:pt x="88" y="73"/>
                    </a:lnTo>
                    <a:lnTo>
                      <a:pt x="93" y="71"/>
                    </a:lnTo>
                    <a:lnTo>
                      <a:pt x="95" y="68"/>
                    </a:lnTo>
                    <a:lnTo>
                      <a:pt x="96" y="67"/>
                    </a:lnTo>
                    <a:lnTo>
                      <a:pt x="98" y="61"/>
                    </a:lnTo>
                    <a:lnTo>
                      <a:pt x="96" y="55"/>
                    </a:lnTo>
                    <a:lnTo>
                      <a:pt x="93" y="41"/>
                    </a:lnTo>
                    <a:lnTo>
                      <a:pt x="92" y="35"/>
                    </a:lnTo>
                    <a:lnTo>
                      <a:pt x="92" y="31"/>
                    </a:lnTo>
                    <a:lnTo>
                      <a:pt x="93" y="28"/>
                    </a:lnTo>
                    <a:lnTo>
                      <a:pt x="96" y="25"/>
                    </a:lnTo>
                    <a:lnTo>
                      <a:pt x="102" y="21"/>
                    </a:lnTo>
                    <a:lnTo>
                      <a:pt x="108" y="14"/>
                    </a:lnTo>
                    <a:lnTo>
                      <a:pt x="109" y="13"/>
                    </a:lnTo>
                    <a:lnTo>
                      <a:pt x="108" y="5"/>
                    </a:lnTo>
                    <a:lnTo>
                      <a:pt x="108" y="0"/>
                    </a:lnTo>
                    <a:close/>
                  </a:path>
                </a:pathLst>
              </a:custGeom>
              <a:solidFill>
                <a:sysClr val="window" lastClr="FFFFFF">
                  <a:lumMod val="85000"/>
                </a:sysClr>
              </a:solidFill>
              <a:ln w="1651">
                <a:no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73" name="Freeform 72">
                <a:extLst>
                  <a:ext uri="{FF2B5EF4-FFF2-40B4-BE49-F238E27FC236}">
                    <a16:creationId xmlns:a16="http://schemas.microsoft.com/office/drawing/2014/main" id="{E9CA01DE-B0B6-27BC-C2FE-292AD199EF26}"/>
                  </a:ext>
                </a:extLst>
              </p:cNvPr>
              <p:cNvSpPr>
                <a:spLocks noChangeAspect="1"/>
              </p:cNvSpPr>
              <p:nvPr/>
            </p:nvSpPr>
            <p:spPr bwMode="auto">
              <a:xfrm>
                <a:off x="2315462" y="2248545"/>
                <a:ext cx="493292" cy="511516"/>
              </a:xfrm>
              <a:custGeom>
                <a:avLst/>
                <a:gdLst>
                  <a:gd name="T0" fmla="*/ 2147483647 w 278"/>
                  <a:gd name="T1" fmla="*/ 2147483647 h 233"/>
                  <a:gd name="T2" fmla="*/ 2147483647 w 278"/>
                  <a:gd name="T3" fmla="*/ 2147483647 h 233"/>
                  <a:gd name="T4" fmla="*/ 2147483647 w 278"/>
                  <a:gd name="T5" fmla="*/ 2147483647 h 233"/>
                  <a:gd name="T6" fmla="*/ 2147483647 w 278"/>
                  <a:gd name="T7" fmla="*/ 2147483647 h 233"/>
                  <a:gd name="T8" fmla="*/ 2147483647 w 278"/>
                  <a:gd name="T9" fmla="*/ 2147483647 h 233"/>
                  <a:gd name="T10" fmla="*/ 2147483647 w 278"/>
                  <a:gd name="T11" fmla="*/ 2147483647 h 233"/>
                  <a:gd name="T12" fmla="*/ 2147483647 w 278"/>
                  <a:gd name="T13" fmla="*/ 2147483647 h 233"/>
                  <a:gd name="T14" fmla="*/ 2147483647 w 278"/>
                  <a:gd name="T15" fmla="*/ 2147483647 h 233"/>
                  <a:gd name="T16" fmla="*/ 2147483647 w 278"/>
                  <a:gd name="T17" fmla="*/ 2147483647 h 233"/>
                  <a:gd name="T18" fmla="*/ 2147483647 w 278"/>
                  <a:gd name="T19" fmla="*/ 2147483647 h 233"/>
                  <a:gd name="T20" fmla="*/ 2147483647 w 278"/>
                  <a:gd name="T21" fmla="*/ 2147483647 h 233"/>
                  <a:gd name="T22" fmla="*/ 2147483647 w 278"/>
                  <a:gd name="T23" fmla="*/ 2147483647 h 233"/>
                  <a:gd name="T24" fmla="*/ 2147483647 w 278"/>
                  <a:gd name="T25" fmla="*/ 2147483647 h 233"/>
                  <a:gd name="T26" fmla="*/ 2147483647 w 278"/>
                  <a:gd name="T27" fmla="*/ 2147483647 h 233"/>
                  <a:gd name="T28" fmla="*/ 2147483647 w 278"/>
                  <a:gd name="T29" fmla="*/ 2147483647 h 233"/>
                  <a:gd name="T30" fmla="*/ 2147483647 w 278"/>
                  <a:gd name="T31" fmla="*/ 2147483647 h 233"/>
                  <a:gd name="T32" fmla="*/ 2147483647 w 278"/>
                  <a:gd name="T33" fmla="*/ 2147483647 h 233"/>
                  <a:gd name="T34" fmla="*/ 2147483647 w 278"/>
                  <a:gd name="T35" fmla="*/ 2147483647 h 233"/>
                  <a:gd name="T36" fmla="*/ 2147483647 w 278"/>
                  <a:gd name="T37" fmla="*/ 2147483647 h 233"/>
                  <a:gd name="T38" fmla="*/ 2147483647 w 278"/>
                  <a:gd name="T39" fmla="*/ 2147483647 h 233"/>
                  <a:gd name="T40" fmla="*/ 2147483647 w 278"/>
                  <a:gd name="T41" fmla="*/ 2147483647 h 233"/>
                  <a:gd name="T42" fmla="*/ 2147483647 w 278"/>
                  <a:gd name="T43" fmla="*/ 2147483647 h 233"/>
                  <a:gd name="T44" fmla="*/ 2147483647 w 278"/>
                  <a:gd name="T45" fmla="*/ 2147483647 h 233"/>
                  <a:gd name="T46" fmla="*/ 2147483647 w 278"/>
                  <a:gd name="T47" fmla="*/ 2147483647 h 233"/>
                  <a:gd name="T48" fmla="*/ 2147483647 w 278"/>
                  <a:gd name="T49" fmla="*/ 2147483647 h 233"/>
                  <a:gd name="T50" fmla="*/ 2147483647 w 278"/>
                  <a:gd name="T51" fmla="*/ 2147483647 h 233"/>
                  <a:gd name="T52" fmla="*/ 2147483647 w 278"/>
                  <a:gd name="T53" fmla="*/ 2147483647 h 233"/>
                  <a:gd name="T54" fmla="*/ 2147483647 w 278"/>
                  <a:gd name="T55" fmla="*/ 2147483647 h 233"/>
                  <a:gd name="T56" fmla="*/ 2147483647 w 278"/>
                  <a:gd name="T57" fmla="*/ 2147483647 h 233"/>
                  <a:gd name="T58" fmla="*/ 2147483647 w 278"/>
                  <a:gd name="T59" fmla="*/ 2147483647 h 233"/>
                  <a:gd name="T60" fmla="*/ 2147483647 w 278"/>
                  <a:gd name="T61" fmla="*/ 2147483647 h 233"/>
                  <a:gd name="T62" fmla="*/ 0 w 278"/>
                  <a:gd name="T63" fmla="*/ 2147483647 h 233"/>
                  <a:gd name="T64" fmla="*/ 2147483647 w 278"/>
                  <a:gd name="T65" fmla="*/ 2147483647 h 233"/>
                  <a:gd name="T66" fmla="*/ 2147483647 w 278"/>
                  <a:gd name="T67" fmla="*/ 2147483647 h 233"/>
                  <a:gd name="T68" fmla="*/ 2147483647 w 278"/>
                  <a:gd name="T69" fmla="*/ 2147483647 h 233"/>
                  <a:gd name="T70" fmla="*/ 2147483647 w 278"/>
                  <a:gd name="T71" fmla="*/ 2147483647 h 233"/>
                  <a:gd name="T72" fmla="*/ 2147483647 w 278"/>
                  <a:gd name="T73" fmla="*/ 2147483647 h 233"/>
                  <a:gd name="T74" fmla="*/ 2147483647 w 278"/>
                  <a:gd name="T75" fmla="*/ 2147483647 h 233"/>
                  <a:gd name="T76" fmla="*/ 2147483647 w 278"/>
                  <a:gd name="T77" fmla="*/ 2147483647 h 233"/>
                  <a:gd name="T78" fmla="*/ 2147483647 w 278"/>
                  <a:gd name="T79" fmla="*/ 2147483647 h 233"/>
                  <a:gd name="T80" fmla="*/ 2147483647 w 278"/>
                  <a:gd name="T81" fmla="*/ 2147483647 h 233"/>
                  <a:gd name="T82" fmla="*/ 2147483647 w 278"/>
                  <a:gd name="T83" fmla="*/ 2147483647 h 233"/>
                  <a:gd name="T84" fmla="*/ 2147483647 w 278"/>
                  <a:gd name="T85" fmla="*/ 2147483647 h 233"/>
                  <a:gd name="T86" fmla="*/ 2147483647 w 278"/>
                  <a:gd name="T87" fmla="*/ 2147483647 h 233"/>
                  <a:gd name="T88" fmla="*/ 2147483647 w 278"/>
                  <a:gd name="T89" fmla="*/ 2147483647 h 233"/>
                  <a:gd name="T90" fmla="*/ 2147483647 w 278"/>
                  <a:gd name="T91" fmla="*/ 2147483647 h 233"/>
                  <a:gd name="T92" fmla="*/ 2147483647 w 278"/>
                  <a:gd name="T93" fmla="*/ 2147483647 h 233"/>
                  <a:gd name="T94" fmla="*/ 2147483647 w 278"/>
                  <a:gd name="T95" fmla="*/ 2147483647 h 233"/>
                  <a:gd name="T96" fmla="*/ 2147483647 w 278"/>
                  <a:gd name="T97" fmla="*/ 2147483647 h 233"/>
                  <a:gd name="T98" fmla="*/ 2147483647 w 278"/>
                  <a:gd name="T99" fmla="*/ 2147483647 h 233"/>
                  <a:gd name="T100" fmla="*/ 2147483647 w 278"/>
                  <a:gd name="T101" fmla="*/ 2147483647 h 2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78"/>
                  <a:gd name="T154" fmla="*/ 0 h 233"/>
                  <a:gd name="T155" fmla="*/ 278 w 278"/>
                  <a:gd name="T156" fmla="*/ 233 h 2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78" h="233">
                    <a:moveTo>
                      <a:pt x="261" y="174"/>
                    </a:moveTo>
                    <a:lnTo>
                      <a:pt x="261" y="174"/>
                    </a:lnTo>
                    <a:lnTo>
                      <a:pt x="258" y="166"/>
                    </a:lnTo>
                    <a:lnTo>
                      <a:pt x="256" y="156"/>
                    </a:lnTo>
                    <a:lnTo>
                      <a:pt x="252" y="156"/>
                    </a:lnTo>
                    <a:lnTo>
                      <a:pt x="255" y="162"/>
                    </a:lnTo>
                    <a:lnTo>
                      <a:pt x="256" y="164"/>
                    </a:lnTo>
                    <a:lnTo>
                      <a:pt x="255" y="167"/>
                    </a:lnTo>
                    <a:lnTo>
                      <a:pt x="253" y="169"/>
                    </a:lnTo>
                    <a:lnTo>
                      <a:pt x="251" y="170"/>
                    </a:lnTo>
                    <a:lnTo>
                      <a:pt x="248" y="173"/>
                    </a:lnTo>
                    <a:lnTo>
                      <a:pt x="246" y="176"/>
                    </a:lnTo>
                    <a:lnTo>
                      <a:pt x="245" y="180"/>
                    </a:lnTo>
                    <a:lnTo>
                      <a:pt x="242" y="183"/>
                    </a:lnTo>
                    <a:lnTo>
                      <a:pt x="238" y="184"/>
                    </a:lnTo>
                    <a:lnTo>
                      <a:pt x="233" y="184"/>
                    </a:lnTo>
                    <a:lnTo>
                      <a:pt x="228" y="180"/>
                    </a:lnTo>
                    <a:lnTo>
                      <a:pt x="225" y="177"/>
                    </a:lnTo>
                    <a:lnTo>
                      <a:pt x="222" y="174"/>
                    </a:lnTo>
                    <a:lnTo>
                      <a:pt x="222" y="170"/>
                    </a:lnTo>
                    <a:lnTo>
                      <a:pt x="221" y="167"/>
                    </a:lnTo>
                    <a:lnTo>
                      <a:pt x="218" y="164"/>
                    </a:lnTo>
                    <a:lnTo>
                      <a:pt x="215" y="160"/>
                    </a:lnTo>
                    <a:lnTo>
                      <a:pt x="213" y="156"/>
                    </a:lnTo>
                    <a:lnTo>
                      <a:pt x="215" y="152"/>
                    </a:lnTo>
                    <a:lnTo>
                      <a:pt x="216" y="149"/>
                    </a:lnTo>
                    <a:lnTo>
                      <a:pt x="221" y="147"/>
                    </a:lnTo>
                    <a:lnTo>
                      <a:pt x="225" y="146"/>
                    </a:lnTo>
                    <a:lnTo>
                      <a:pt x="229" y="144"/>
                    </a:lnTo>
                    <a:lnTo>
                      <a:pt x="231" y="142"/>
                    </a:lnTo>
                    <a:lnTo>
                      <a:pt x="233" y="140"/>
                    </a:lnTo>
                    <a:lnTo>
                      <a:pt x="238" y="139"/>
                    </a:lnTo>
                    <a:lnTo>
                      <a:pt x="238" y="134"/>
                    </a:lnTo>
                    <a:lnTo>
                      <a:pt x="238" y="123"/>
                    </a:lnTo>
                    <a:lnTo>
                      <a:pt x="239" y="112"/>
                    </a:lnTo>
                    <a:lnTo>
                      <a:pt x="241" y="104"/>
                    </a:lnTo>
                    <a:lnTo>
                      <a:pt x="245" y="100"/>
                    </a:lnTo>
                    <a:lnTo>
                      <a:pt x="255" y="91"/>
                    </a:lnTo>
                    <a:lnTo>
                      <a:pt x="262" y="84"/>
                    </a:lnTo>
                    <a:lnTo>
                      <a:pt x="269" y="76"/>
                    </a:lnTo>
                    <a:lnTo>
                      <a:pt x="275" y="67"/>
                    </a:lnTo>
                    <a:lnTo>
                      <a:pt x="278" y="63"/>
                    </a:lnTo>
                    <a:lnTo>
                      <a:pt x="278" y="59"/>
                    </a:lnTo>
                    <a:lnTo>
                      <a:pt x="272" y="56"/>
                    </a:lnTo>
                    <a:lnTo>
                      <a:pt x="263" y="50"/>
                    </a:lnTo>
                    <a:lnTo>
                      <a:pt x="252" y="40"/>
                    </a:lnTo>
                    <a:lnTo>
                      <a:pt x="246" y="34"/>
                    </a:lnTo>
                    <a:lnTo>
                      <a:pt x="241" y="27"/>
                    </a:lnTo>
                    <a:lnTo>
                      <a:pt x="235" y="20"/>
                    </a:lnTo>
                    <a:lnTo>
                      <a:pt x="231" y="17"/>
                    </a:lnTo>
                    <a:lnTo>
                      <a:pt x="228" y="16"/>
                    </a:lnTo>
                    <a:lnTo>
                      <a:pt x="223" y="16"/>
                    </a:lnTo>
                    <a:lnTo>
                      <a:pt x="219" y="17"/>
                    </a:lnTo>
                    <a:lnTo>
                      <a:pt x="215" y="17"/>
                    </a:lnTo>
                    <a:lnTo>
                      <a:pt x="211" y="16"/>
                    </a:lnTo>
                    <a:lnTo>
                      <a:pt x="203" y="11"/>
                    </a:lnTo>
                    <a:lnTo>
                      <a:pt x="196" y="7"/>
                    </a:lnTo>
                    <a:lnTo>
                      <a:pt x="189" y="3"/>
                    </a:lnTo>
                    <a:lnTo>
                      <a:pt x="183" y="1"/>
                    </a:lnTo>
                    <a:lnTo>
                      <a:pt x="171" y="0"/>
                    </a:lnTo>
                    <a:lnTo>
                      <a:pt x="182" y="7"/>
                    </a:lnTo>
                    <a:lnTo>
                      <a:pt x="191" y="13"/>
                    </a:lnTo>
                    <a:lnTo>
                      <a:pt x="199" y="21"/>
                    </a:lnTo>
                    <a:lnTo>
                      <a:pt x="206" y="30"/>
                    </a:lnTo>
                    <a:lnTo>
                      <a:pt x="208" y="34"/>
                    </a:lnTo>
                    <a:lnTo>
                      <a:pt x="211" y="40"/>
                    </a:lnTo>
                    <a:lnTo>
                      <a:pt x="211" y="51"/>
                    </a:lnTo>
                    <a:lnTo>
                      <a:pt x="208" y="64"/>
                    </a:lnTo>
                    <a:lnTo>
                      <a:pt x="205" y="70"/>
                    </a:lnTo>
                    <a:lnTo>
                      <a:pt x="202" y="76"/>
                    </a:lnTo>
                    <a:lnTo>
                      <a:pt x="198" y="80"/>
                    </a:lnTo>
                    <a:lnTo>
                      <a:pt x="193" y="81"/>
                    </a:lnTo>
                    <a:lnTo>
                      <a:pt x="186" y="83"/>
                    </a:lnTo>
                    <a:lnTo>
                      <a:pt x="178" y="81"/>
                    </a:lnTo>
                    <a:lnTo>
                      <a:pt x="169" y="81"/>
                    </a:lnTo>
                    <a:lnTo>
                      <a:pt x="165" y="83"/>
                    </a:lnTo>
                    <a:lnTo>
                      <a:pt x="163" y="84"/>
                    </a:lnTo>
                    <a:lnTo>
                      <a:pt x="163" y="87"/>
                    </a:lnTo>
                    <a:lnTo>
                      <a:pt x="163" y="89"/>
                    </a:lnTo>
                    <a:lnTo>
                      <a:pt x="168" y="93"/>
                    </a:lnTo>
                    <a:lnTo>
                      <a:pt x="172" y="96"/>
                    </a:lnTo>
                    <a:lnTo>
                      <a:pt x="175" y="99"/>
                    </a:lnTo>
                    <a:lnTo>
                      <a:pt x="175" y="101"/>
                    </a:lnTo>
                    <a:lnTo>
                      <a:pt x="173" y="104"/>
                    </a:lnTo>
                    <a:lnTo>
                      <a:pt x="172" y="106"/>
                    </a:lnTo>
                    <a:lnTo>
                      <a:pt x="169" y="107"/>
                    </a:lnTo>
                    <a:lnTo>
                      <a:pt x="162" y="107"/>
                    </a:lnTo>
                    <a:lnTo>
                      <a:pt x="158" y="106"/>
                    </a:lnTo>
                    <a:lnTo>
                      <a:pt x="155" y="104"/>
                    </a:lnTo>
                    <a:lnTo>
                      <a:pt x="153" y="103"/>
                    </a:lnTo>
                    <a:lnTo>
                      <a:pt x="152" y="101"/>
                    </a:lnTo>
                    <a:lnTo>
                      <a:pt x="149" y="101"/>
                    </a:lnTo>
                    <a:lnTo>
                      <a:pt x="145" y="101"/>
                    </a:lnTo>
                    <a:lnTo>
                      <a:pt x="143" y="103"/>
                    </a:lnTo>
                    <a:lnTo>
                      <a:pt x="142" y="106"/>
                    </a:lnTo>
                    <a:lnTo>
                      <a:pt x="139" y="107"/>
                    </a:lnTo>
                    <a:lnTo>
                      <a:pt x="136" y="107"/>
                    </a:lnTo>
                    <a:lnTo>
                      <a:pt x="133" y="107"/>
                    </a:lnTo>
                    <a:lnTo>
                      <a:pt x="128" y="104"/>
                    </a:lnTo>
                    <a:lnTo>
                      <a:pt x="123" y="103"/>
                    </a:lnTo>
                    <a:lnTo>
                      <a:pt x="119" y="103"/>
                    </a:lnTo>
                    <a:lnTo>
                      <a:pt x="115" y="104"/>
                    </a:lnTo>
                    <a:lnTo>
                      <a:pt x="111" y="107"/>
                    </a:lnTo>
                    <a:lnTo>
                      <a:pt x="106" y="110"/>
                    </a:lnTo>
                    <a:lnTo>
                      <a:pt x="102" y="114"/>
                    </a:lnTo>
                    <a:lnTo>
                      <a:pt x="96" y="116"/>
                    </a:lnTo>
                    <a:lnTo>
                      <a:pt x="93" y="116"/>
                    </a:lnTo>
                    <a:lnTo>
                      <a:pt x="90" y="114"/>
                    </a:lnTo>
                    <a:lnTo>
                      <a:pt x="89" y="113"/>
                    </a:lnTo>
                    <a:lnTo>
                      <a:pt x="88" y="112"/>
                    </a:lnTo>
                    <a:lnTo>
                      <a:pt x="86" y="100"/>
                    </a:lnTo>
                    <a:lnTo>
                      <a:pt x="82" y="94"/>
                    </a:lnTo>
                    <a:lnTo>
                      <a:pt x="78" y="91"/>
                    </a:lnTo>
                    <a:lnTo>
                      <a:pt x="72" y="91"/>
                    </a:lnTo>
                    <a:lnTo>
                      <a:pt x="63" y="90"/>
                    </a:lnTo>
                    <a:lnTo>
                      <a:pt x="18" y="87"/>
                    </a:lnTo>
                    <a:lnTo>
                      <a:pt x="12" y="91"/>
                    </a:lnTo>
                    <a:lnTo>
                      <a:pt x="6" y="97"/>
                    </a:lnTo>
                    <a:lnTo>
                      <a:pt x="3" y="103"/>
                    </a:lnTo>
                    <a:lnTo>
                      <a:pt x="2" y="109"/>
                    </a:lnTo>
                    <a:lnTo>
                      <a:pt x="2" y="114"/>
                    </a:lnTo>
                    <a:lnTo>
                      <a:pt x="0" y="120"/>
                    </a:lnTo>
                    <a:lnTo>
                      <a:pt x="8" y="122"/>
                    </a:lnTo>
                    <a:lnTo>
                      <a:pt x="15" y="123"/>
                    </a:lnTo>
                    <a:lnTo>
                      <a:pt x="18" y="122"/>
                    </a:lnTo>
                    <a:lnTo>
                      <a:pt x="23" y="119"/>
                    </a:lnTo>
                    <a:lnTo>
                      <a:pt x="32" y="113"/>
                    </a:lnTo>
                    <a:lnTo>
                      <a:pt x="42" y="109"/>
                    </a:lnTo>
                    <a:lnTo>
                      <a:pt x="46" y="107"/>
                    </a:lnTo>
                    <a:lnTo>
                      <a:pt x="49" y="109"/>
                    </a:lnTo>
                    <a:lnTo>
                      <a:pt x="52" y="112"/>
                    </a:lnTo>
                    <a:lnTo>
                      <a:pt x="53" y="113"/>
                    </a:lnTo>
                    <a:lnTo>
                      <a:pt x="53" y="116"/>
                    </a:lnTo>
                    <a:lnTo>
                      <a:pt x="52" y="120"/>
                    </a:lnTo>
                    <a:lnTo>
                      <a:pt x="49" y="124"/>
                    </a:lnTo>
                    <a:lnTo>
                      <a:pt x="49" y="130"/>
                    </a:lnTo>
                    <a:lnTo>
                      <a:pt x="50" y="134"/>
                    </a:lnTo>
                    <a:lnTo>
                      <a:pt x="53" y="139"/>
                    </a:lnTo>
                    <a:lnTo>
                      <a:pt x="56" y="142"/>
                    </a:lnTo>
                    <a:lnTo>
                      <a:pt x="60" y="144"/>
                    </a:lnTo>
                    <a:lnTo>
                      <a:pt x="65" y="146"/>
                    </a:lnTo>
                    <a:lnTo>
                      <a:pt x="69" y="146"/>
                    </a:lnTo>
                    <a:lnTo>
                      <a:pt x="73" y="144"/>
                    </a:lnTo>
                    <a:lnTo>
                      <a:pt x="82" y="142"/>
                    </a:lnTo>
                    <a:lnTo>
                      <a:pt x="86" y="140"/>
                    </a:lnTo>
                    <a:lnTo>
                      <a:pt x="89" y="140"/>
                    </a:lnTo>
                    <a:lnTo>
                      <a:pt x="93" y="142"/>
                    </a:lnTo>
                    <a:lnTo>
                      <a:pt x="98" y="144"/>
                    </a:lnTo>
                    <a:lnTo>
                      <a:pt x="102" y="149"/>
                    </a:lnTo>
                    <a:lnTo>
                      <a:pt x="105" y="153"/>
                    </a:lnTo>
                    <a:lnTo>
                      <a:pt x="108" y="163"/>
                    </a:lnTo>
                    <a:lnTo>
                      <a:pt x="109" y="173"/>
                    </a:lnTo>
                    <a:lnTo>
                      <a:pt x="118" y="173"/>
                    </a:lnTo>
                    <a:lnTo>
                      <a:pt x="123" y="176"/>
                    </a:lnTo>
                    <a:lnTo>
                      <a:pt x="129" y="180"/>
                    </a:lnTo>
                    <a:lnTo>
                      <a:pt x="135" y="186"/>
                    </a:lnTo>
                    <a:lnTo>
                      <a:pt x="145" y="194"/>
                    </a:lnTo>
                    <a:lnTo>
                      <a:pt x="151" y="200"/>
                    </a:lnTo>
                    <a:lnTo>
                      <a:pt x="152" y="203"/>
                    </a:lnTo>
                    <a:lnTo>
                      <a:pt x="152" y="206"/>
                    </a:lnTo>
                    <a:lnTo>
                      <a:pt x="151" y="209"/>
                    </a:lnTo>
                    <a:lnTo>
                      <a:pt x="149" y="210"/>
                    </a:lnTo>
                    <a:lnTo>
                      <a:pt x="145" y="213"/>
                    </a:lnTo>
                    <a:lnTo>
                      <a:pt x="141" y="217"/>
                    </a:lnTo>
                    <a:lnTo>
                      <a:pt x="141" y="220"/>
                    </a:lnTo>
                    <a:lnTo>
                      <a:pt x="142" y="223"/>
                    </a:lnTo>
                    <a:lnTo>
                      <a:pt x="145" y="226"/>
                    </a:lnTo>
                    <a:lnTo>
                      <a:pt x="149" y="226"/>
                    </a:lnTo>
                    <a:lnTo>
                      <a:pt x="159" y="226"/>
                    </a:lnTo>
                    <a:lnTo>
                      <a:pt x="168" y="223"/>
                    </a:lnTo>
                    <a:lnTo>
                      <a:pt x="176" y="219"/>
                    </a:lnTo>
                    <a:lnTo>
                      <a:pt x="193" y="210"/>
                    </a:lnTo>
                    <a:lnTo>
                      <a:pt x="198" y="207"/>
                    </a:lnTo>
                    <a:lnTo>
                      <a:pt x="201" y="207"/>
                    </a:lnTo>
                    <a:lnTo>
                      <a:pt x="203" y="209"/>
                    </a:lnTo>
                    <a:lnTo>
                      <a:pt x="205" y="212"/>
                    </a:lnTo>
                    <a:lnTo>
                      <a:pt x="205" y="213"/>
                    </a:lnTo>
                    <a:lnTo>
                      <a:pt x="202" y="216"/>
                    </a:lnTo>
                    <a:lnTo>
                      <a:pt x="199" y="220"/>
                    </a:lnTo>
                    <a:lnTo>
                      <a:pt x="198" y="223"/>
                    </a:lnTo>
                    <a:lnTo>
                      <a:pt x="201" y="226"/>
                    </a:lnTo>
                    <a:lnTo>
                      <a:pt x="206" y="227"/>
                    </a:lnTo>
                    <a:lnTo>
                      <a:pt x="215" y="227"/>
                    </a:lnTo>
                    <a:lnTo>
                      <a:pt x="225" y="229"/>
                    </a:lnTo>
                    <a:lnTo>
                      <a:pt x="233" y="229"/>
                    </a:lnTo>
                    <a:lnTo>
                      <a:pt x="238" y="232"/>
                    </a:lnTo>
                    <a:lnTo>
                      <a:pt x="241" y="233"/>
                    </a:lnTo>
                    <a:lnTo>
                      <a:pt x="249" y="229"/>
                    </a:lnTo>
                    <a:lnTo>
                      <a:pt x="258" y="223"/>
                    </a:lnTo>
                    <a:lnTo>
                      <a:pt x="262" y="220"/>
                    </a:lnTo>
                    <a:lnTo>
                      <a:pt x="263" y="217"/>
                    </a:lnTo>
                    <a:lnTo>
                      <a:pt x="263" y="215"/>
                    </a:lnTo>
                    <a:lnTo>
                      <a:pt x="263" y="212"/>
                    </a:lnTo>
                    <a:lnTo>
                      <a:pt x="261" y="206"/>
                    </a:lnTo>
                    <a:lnTo>
                      <a:pt x="258" y="199"/>
                    </a:lnTo>
                    <a:lnTo>
                      <a:pt x="256" y="196"/>
                    </a:lnTo>
                    <a:lnTo>
                      <a:pt x="256" y="193"/>
                    </a:lnTo>
                    <a:lnTo>
                      <a:pt x="258" y="187"/>
                    </a:lnTo>
                    <a:lnTo>
                      <a:pt x="261" y="182"/>
                    </a:lnTo>
                    <a:lnTo>
                      <a:pt x="261" y="174"/>
                    </a:lnTo>
                    <a:close/>
                  </a:path>
                </a:pathLst>
              </a:custGeom>
              <a:solidFill>
                <a:schemeClr val="bg1">
                  <a:lumMod val="85000"/>
                </a:schemeClr>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74" name="Freeform 73">
                <a:extLst>
                  <a:ext uri="{FF2B5EF4-FFF2-40B4-BE49-F238E27FC236}">
                    <a16:creationId xmlns:a16="http://schemas.microsoft.com/office/drawing/2014/main" id="{B60F5A72-7D39-1349-CB0C-365FADB2DCA6}"/>
                  </a:ext>
                </a:extLst>
              </p:cNvPr>
              <p:cNvSpPr>
                <a:spLocks noChangeAspect="1"/>
              </p:cNvSpPr>
              <p:nvPr/>
            </p:nvSpPr>
            <p:spPr bwMode="auto">
              <a:xfrm>
                <a:off x="2697096" y="2550025"/>
                <a:ext cx="73327" cy="98588"/>
              </a:xfrm>
              <a:custGeom>
                <a:avLst/>
                <a:gdLst>
                  <a:gd name="T0" fmla="*/ 2147483647 w 43"/>
                  <a:gd name="T1" fmla="*/ 2147483647 h 45"/>
                  <a:gd name="T2" fmla="*/ 2147483647 w 43"/>
                  <a:gd name="T3" fmla="*/ 2147483647 h 45"/>
                  <a:gd name="T4" fmla="*/ 2147483647 w 43"/>
                  <a:gd name="T5" fmla="*/ 2147483647 h 45"/>
                  <a:gd name="T6" fmla="*/ 2147483647 w 43"/>
                  <a:gd name="T7" fmla="*/ 2147483647 h 45"/>
                  <a:gd name="T8" fmla="*/ 2147483647 w 43"/>
                  <a:gd name="T9" fmla="*/ 2147483647 h 45"/>
                  <a:gd name="T10" fmla="*/ 2147483647 w 43"/>
                  <a:gd name="T11" fmla="*/ 2147483647 h 45"/>
                  <a:gd name="T12" fmla="*/ 2147483647 w 43"/>
                  <a:gd name="T13" fmla="*/ 2147483647 h 45"/>
                  <a:gd name="T14" fmla="*/ 2147483647 w 43"/>
                  <a:gd name="T15" fmla="*/ 2147483647 h 45"/>
                  <a:gd name="T16" fmla="*/ 2147483647 w 43"/>
                  <a:gd name="T17" fmla="*/ 2147483647 h 45"/>
                  <a:gd name="T18" fmla="*/ 0 w 43"/>
                  <a:gd name="T19" fmla="*/ 2147483647 h 45"/>
                  <a:gd name="T20" fmla="*/ 2147483647 w 43"/>
                  <a:gd name="T21" fmla="*/ 2147483647 h 45"/>
                  <a:gd name="T22" fmla="*/ 2147483647 w 43"/>
                  <a:gd name="T23" fmla="*/ 2147483647 h 45"/>
                  <a:gd name="T24" fmla="*/ 2147483647 w 43"/>
                  <a:gd name="T25" fmla="*/ 2147483647 h 45"/>
                  <a:gd name="T26" fmla="*/ 2147483647 w 43"/>
                  <a:gd name="T27" fmla="*/ 2147483647 h 45"/>
                  <a:gd name="T28" fmla="*/ 2147483647 w 43"/>
                  <a:gd name="T29" fmla="*/ 2147483647 h 45"/>
                  <a:gd name="T30" fmla="*/ 2147483647 w 43"/>
                  <a:gd name="T31" fmla="*/ 2147483647 h 45"/>
                  <a:gd name="T32" fmla="*/ 2147483647 w 43"/>
                  <a:gd name="T33" fmla="*/ 2147483647 h 45"/>
                  <a:gd name="T34" fmla="*/ 2147483647 w 43"/>
                  <a:gd name="T35" fmla="*/ 2147483647 h 45"/>
                  <a:gd name="T36" fmla="*/ 2147483647 w 43"/>
                  <a:gd name="T37" fmla="*/ 2147483647 h 45"/>
                  <a:gd name="T38" fmla="*/ 2147483647 w 43"/>
                  <a:gd name="T39" fmla="*/ 2147483647 h 45"/>
                  <a:gd name="T40" fmla="*/ 2147483647 w 43"/>
                  <a:gd name="T41" fmla="*/ 2147483647 h 45"/>
                  <a:gd name="T42" fmla="*/ 2147483647 w 43"/>
                  <a:gd name="T43" fmla="*/ 2147483647 h 45"/>
                  <a:gd name="T44" fmla="*/ 2147483647 w 43"/>
                  <a:gd name="T45" fmla="*/ 2147483647 h 45"/>
                  <a:gd name="T46" fmla="*/ 2147483647 w 43"/>
                  <a:gd name="T47" fmla="*/ 2147483647 h 45"/>
                  <a:gd name="T48" fmla="*/ 2147483647 w 43"/>
                  <a:gd name="T49" fmla="*/ 2147483647 h 45"/>
                  <a:gd name="T50" fmla="*/ 2147483647 w 43"/>
                  <a:gd name="T51" fmla="*/ 2147483647 h 45"/>
                  <a:gd name="T52" fmla="*/ 2147483647 w 43"/>
                  <a:gd name="T53" fmla="*/ 2147483647 h 45"/>
                  <a:gd name="T54" fmla="*/ 2147483647 w 43"/>
                  <a:gd name="T55" fmla="*/ 2147483647 h 45"/>
                  <a:gd name="T56" fmla="*/ 2147483647 w 43"/>
                  <a:gd name="T57" fmla="*/ 2147483647 h 45"/>
                  <a:gd name="T58" fmla="*/ 2147483647 w 43"/>
                  <a:gd name="T59" fmla="*/ 2147483647 h 45"/>
                  <a:gd name="T60" fmla="*/ 2147483647 w 43"/>
                  <a:gd name="T61" fmla="*/ 2147483647 h 45"/>
                  <a:gd name="T62" fmla="*/ 2147483647 w 43"/>
                  <a:gd name="T63" fmla="*/ 2147483647 h 45"/>
                  <a:gd name="T64" fmla="*/ 2147483647 w 43"/>
                  <a:gd name="T65" fmla="*/ 2147483647 h 45"/>
                  <a:gd name="T66" fmla="*/ 2147483647 w 43"/>
                  <a:gd name="T67" fmla="*/ 2147483647 h 45"/>
                  <a:gd name="T68" fmla="*/ 2147483647 w 43"/>
                  <a:gd name="T69" fmla="*/ 2147483647 h 45"/>
                  <a:gd name="T70" fmla="*/ 2147483647 w 43"/>
                  <a:gd name="T71" fmla="*/ 2147483647 h 45"/>
                  <a:gd name="T72" fmla="*/ 2147483647 w 43"/>
                  <a:gd name="T73" fmla="*/ 2147483647 h 45"/>
                  <a:gd name="T74" fmla="*/ 2147483647 w 43"/>
                  <a:gd name="T75" fmla="*/ 2147483647 h 45"/>
                  <a:gd name="T76" fmla="*/ 2147483647 w 43"/>
                  <a:gd name="T77" fmla="*/ 2147483647 h 45"/>
                  <a:gd name="T78" fmla="*/ 2147483647 w 43"/>
                  <a:gd name="T79" fmla="*/ 2147483647 h 45"/>
                  <a:gd name="T80" fmla="*/ 2147483647 w 43"/>
                  <a:gd name="T81" fmla="*/ 2147483647 h 45"/>
                  <a:gd name="T82" fmla="*/ 2147483647 w 43"/>
                  <a:gd name="T83" fmla="*/ 2147483647 h 45"/>
                  <a:gd name="T84" fmla="*/ 2147483647 w 43"/>
                  <a:gd name="T85" fmla="*/ 2147483647 h 45"/>
                  <a:gd name="T86" fmla="*/ 2147483647 w 43"/>
                  <a:gd name="T87" fmla="*/ 2147483647 h 45"/>
                  <a:gd name="T88" fmla="*/ 2147483647 w 43"/>
                  <a:gd name="T89" fmla="*/ 2147483647 h 45"/>
                  <a:gd name="T90" fmla="*/ 2147483647 w 43"/>
                  <a:gd name="T91" fmla="*/ 2147483647 h 45"/>
                  <a:gd name="T92" fmla="*/ 2147483647 w 43"/>
                  <a:gd name="T93" fmla="*/ 2147483647 h 45"/>
                  <a:gd name="T94" fmla="*/ 2147483647 w 43"/>
                  <a:gd name="T95" fmla="*/ 2147483647 h 45"/>
                  <a:gd name="T96" fmla="*/ 2147483647 w 43"/>
                  <a:gd name="T97" fmla="*/ 2147483647 h 45"/>
                  <a:gd name="T98" fmla="*/ 2147483647 w 43"/>
                  <a:gd name="T99" fmla="*/ 2147483647 h 45"/>
                  <a:gd name="T100" fmla="*/ 2147483647 w 43"/>
                  <a:gd name="T101" fmla="*/ 2147483647 h 45"/>
                  <a:gd name="T102" fmla="*/ 2147483647 w 43"/>
                  <a:gd name="T103" fmla="*/ 2147483647 h 45"/>
                  <a:gd name="T104" fmla="*/ 2147483647 w 43"/>
                  <a:gd name="T105" fmla="*/ 2147483647 h 45"/>
                  <a:gd name="T106" fmla="*/ 2147483647 w 43"/>
                  <a:gd name="T107" fmla="*/ 2147483647 h 45"/>
                  <a:gd name="T108" fmla="*/ 2147483647 w 43"/>
                  <a:gd name="T109" fmla="*/ 0 h 45"/>
                  <a:gd name="T110" fmla="*/ 2147483647 w 43"/>
                  <a:gd name="T111" fmla="*/ 0 h 45"/>
                  <a:gd name="T112" fmla="*/ 2147483647 w 43"/>
                  <a:gd name="T113" fmla="*/ 2147483647 h 45"/>
                  <a:gd name="T114" fmla="*/ 2147483647 w 43"/>
                  <a:gd name="T115" fmla="*/ 2147483647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
                  <a:gd name="T175" fmla="*/ 0 h 45"/>
                  <a:gd name="T176" fmla="*/ 43 w 43"/>
                  <a:gd name="T177" fmla="*/ 45 h 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 h="45">
                    <a:moveTo>
                      <a:pt x="20" y="1"/>
                    </a:moveTo>
                    <a:lnTo>
                      <a:pt x="20" y="1"/>
                    </a:lnTo>
                    <a:lnTo>
                      <a:pt x="16" y="5"/>
                    </a:lnTo>
                    <a:lnTo>
                      <a:pt x="12" y="7"/>
                    </a:lnTo>
                    <a:lnTo>
                      <a:pt x="8" y="8"/>
                    </a:lnTo>
                    <a:lnTo>
                      <a:pt x="3" y="10"/>
                    </a:lnTo>
                    <a:lnTo>
                      <a:pt x="2" y="13"/>
                    </a:lnTo>
                    <a:lnTo>
                      <a:pt x="0" y="17"/>
                    </a:lnTo>
                    <a:lnTo>
                      <a:pt x="2" y="21"/>
                    </a:lnTo>
                    <a:lnTo>
                      <a:pt x="5" y="25"/>
                    </a:lnTo>
                    <a:lnTo>
                      <a:pt x="8" y="28"/>
                    </a:lnTo>
                    <a:lnTo>
                      <a:pt x="9" y="31"/>
                    </a:lnTo>
                    <a:lnTo>
                      <a:pt x="9" y="35"/>
                    </a:lnTo>
                    <a:lnTo>
                      <a:pt x="12" y="38"/>
                    </a:lnTo>
                    <a:lnTo>
                      <a:pt x="15" y="41"/>
                    </a:lnTo>
                    <a:lnTo>
                      <a:pt x="20" y="45"/>
                    </a:lnTo>
                    <a:lnTo>
                      <a:pt x="25" y="45"/>
                    </a:lnTo>
                    <a:lnTo>
                      <a:pt x="29" y="44"/>
                    </a:lnTo>
                    <a:lnTo>
                      <a:pt x="32" y="41"/>
                    </a:lnTo>
                    <a:lnTo>
                      <a:pt x="33" y="37"/>
                    </a:lnTo>
                    <a:lnTo>
                      <a:pt x="35" y="34"/>
                    </a:lnTo>
                    <a:lnTo>
                      <a:pt x="38" y="31"/>
                    </a:lnTo>
                    <a:lnTo>
                      <a:pt x="40" y="30"/>
                    </a:lnTo>
                    <a:lnTo>
                      <a:pt x="42" y="28"/>
                    </a:lnTo>
                    <a:lnTo>
                      <a:pt x="43" y="25"/>
                    </a:lnTo>
                    <a:lnTo>
                      <a:pt x="42" y="28"/>
                    </a:lnTo>
                    <a:lnTo>
                      <a:pt x="43" y="25"/>
                    </a:lnTo>
                    <a:lnTo>
                      <a:pt x="43" y="23"/>
                    </a:lnTo>
                    <a:lnTo>
                      <a:pt x="40" y="20"/>
                    </a:lnTo>
                    <a:lnTo>
                      <a:pt x="33" y="13"/>
                    </a:lnTo>
                    <a:lnTo>
                      <a:pt x="33" y="11"/>
                    </a:lnTo>
                    <a:lnTo>
                      <a:pt x="33" y="10"/>
                    </a:lnTo>
                    <a:lnTo>
                      <a:pt x="33" y="5"/>
                    </a:lnTo>
                    <a:lnTo>
                      <a:pt x="33" y="3"/>
                    </a:lnTo>
                    <a:lnTo>
                      <a:pt x="32" y="1"/>
                    </a:lnTo>
                    <a:lnTo>
                      <a:pt x="26" y="0"/>
                    </a:lnTo>
                    <a:lnTo>
                      <a:pt x="20" y="1"/>
                    </a:lnTo>
                    <a:close/>
                  </a:path>
                </a:pathLst>
              </a:custGeom>
              <a:solidFill>
                <a:schemeClr val="bg1">
                  <a:lumMod val="85000"/>
                </a:schemeClr>
              </a:solidFill>
              <a:ln w="1651">
                <a:no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75" name="Freeform 74">
                <a:extLst>
                  <a:ext uri="{FF2B5EF4-FFF2-40B4-BE49-F238E27FC236}">
                    <a16:creationId xmlns:a16="http://schemas.microsoft.com/office/drawing/2014/main" id="{4E37FB6B-043B-62CD-9599-C2EB5A98B5FE}"/>
                  </a:ext>
                </a:extLst>
              </p:cNvPr>
              <p:cNvSpPr>
                <a:spLocks noChangeAspect="1"/>
              </p:cNvSpPr>
              <p:nvPr/>
            </p:nvSpPr>
            <p:spPr bwMode="auto">
              <a:xfrm>
                <a:off x="4248632" y="2607178"/>
                <a:ext cx="703274" cy="544378"/>
              </a:xfrm>
              <a:custGeom>
                <a:avLst/>
                <a:gdLst>
                  <a:gd name="T0" fmla="*/ 2147483647 w 394"/>
                  <a:gd name="T1" fmla="*/ 0 h 251"/>
                  <a:gd name="T2" fmla="*/ 2147483647 w 394"/>
                  <a:gd name="T3" fmla="*/ 2147483647 h 251"/>
                  <a:gd name="T4" fmla="*/ 2147483647 w 394"/>
                  <a:gd name="T5" fmla="*/ 2147483647 h 251"/>
                  <a:gd name="T6" fmla="*/ 2147483647 w 394"/>
                  <a:gd name="T7" fmla="*/ 2147483647 h 251"/>
                  <a:gd name="T8" fmla="*/ 2147483647 w 394"/>
                  <a:gd name="T9" fmla="*/ 2147483647 h 251"/>
                  <a:gd name="T10" fmla="*/ 2147483647 w 394"/>
                  <a:gd name="T11" fmla="*/ 2147483647 h 251"/>
                  <a:gd name="T12" fmla="*/ 2147483647 w 394"/>
                  <a:gd name="T13" fmla="*/ 2147483647 h 251"/>
                  <a:gd name="T14" fmla="*/ 2147483647 w 394"/>
                  <a:gd name="T15" fmla="*/ 2147483647 h 251"/>
                  <a:gd name="T16" fmla="*/ 2147483647 w 394"/>
                  <a:gd name="T17" fmla="*/ 2147483647 h 251"/>
                  <a:gd name="T18" fmla="*/ 2147483647 w 394"/>
                  <a:gd name="T19" fmla="*/ 2147483647 h 251"/>
                  <a:gd name="T20" fmla="*/ 2147483647 w 394"/>
                  <a:gd name="T21" fmla="*/ 2147483647 h 251"/>
                  <a:gd name="T22" fmla="*/ 2147483647 w 394"/>
                  <a:gd name="T23" fmla="*/ 2147483647 h 251"/>
                  <a:gd name="T24" fmla="*/ 2147483647 w 394"/>
                  <a:gd name="T25" fmla="*/ 2147483647 h 251"/>
                  <a:gd name="T26" fmla="*/ 2147483647 w 394"/>
                  <a:gd name="T27" fmla="*/ 2147483647 h 251"/>
                  <a:gd name="T28" fmla="*/ 2147483647 w 394"/>
                  <a:gd name="T29" fmla="*/ 2147483647 h 251"/>
                  <a:gd name="T30" fmla="*/ 2147483647 w 394"/>
                  <a:gd name="T31" fmla="*/ 2147483647 h 251"/>
                  <a:gd name="T32" fmla="*/ 2147483647 w 394"/>
                  <a:gd name="T33" fmla="*/ 2147483647 h 251"/>
                  <a:gd name="T34" fmla="*/ 2147483647 w 394"/>
                  <a:gd name="T35" fmla="*/ 2147483647 h 251"/>
                  <a:gd name="T36" fmla="*/ 2147483647 w 394"/>
                  <a:gd name="T37" fmla="*/ 2147483647 h 251"/>
                  <a:gd name="T38" fmla="*/ 2147483647 w 394"/>
                  <a:gd name="T39" fmla="*/ 2147483647 h 251"/>
                  <a:gd name="T40" fmla="*/ 2147483647 w 394"/>
                  <a:gd name="T41" fmla="*/ 2147483647 h 251"/>
                  <a:gd name="T42" fmla="*/ 2147483647 w 394"/>
                  <a:gd name="T43" fmla="*/ 2147483647 h 251"/>
                  <a:gd name="T44" fmla="*/ 2147483647 w 394"/>
                  <a:gd name="T45" fmla="*/ 2147483647 h 251"/>
                  <a:gd name="T46" fmla="*/ 2147483647 w 394"/>
                  <a:gd name="T47" fmla="*/ 2147483647 h 251"/>
                  <a:gd name="T48" fmla="*/ 2147483647 w 394"/>
                  <a:gd name="T49" fmla="*/ 2147483647 h 251"/>
                  <a:gd name="T50" fmla="*/ 2147483647 w 394"/>
                  <a:gd name="T51" fmla="*/ 2147483647 h 251"/>
                  <a:gd name="T52" fmla="*/ 2147483647 w 394"/>
                  <a:gd name="T53" fmla="*/ 2147483647 h 251"/>
                  <a:gd name="T54" fmla="*/ 2147483647 w 394"/>
                  <a:gd name="T55" fmla="*/ 2147483647 h 251"/>
                  <a:gd name="T56" fmla="*/ 2147483647 w 394"/>
                  <a:gd name="T57" fmla="*/ 2147483647 h 251"/>
                  <a:gd name="T58" fmla="*/ 2147483647 w 394"/>
                  <a:gd name="T59" fmla="*/ 2147483647 h 251"/>
                  <a:gd name="T60" fmla="*/ 2147483647 w 394"/>
                  <a:gd name="T61" fmla="*/ 2147483647 h 251"/>
                  <a:gd name="T62" fmla="*/ 2147483647 w 394"/>
                  <a:gd name="T63" fmla="*/ 2147483647 h 251"/>
                  <a:gd name="T64" fmla="*/ 2147483647 w 394"/>
                  <a:gd name="T65" fmla="*/ 2147483647 h 251"/>
                  <a:gd name="T66" fmla="*/ 2147483647 w 394"/>
                  <a:gd name="T67" fmla="*/ 2147483647 h 251"/>
                  <a:gd name="T68" fmla="*/ 2147483647 w 394"/>
                  <a:gd name="T69" fmla="*/ 2147483647 h 251"/>
                  <a:gd name="T70" fmla="*/ 2147483647 w 394"/>
                  <a:gd name="T71" fmla="*/ 2147483647 h 251"/>
                  <a:gd name="T72" fmla="*/ 2147483647 w 394"/>
                  <a:gd name="T73" fmla="*/ 2147483647 h 251"/>
                  <a:gd name="T74" fmla="*/ 2147483647 w 394"/>
                  <a:gd name="T75" fmla="*/ 2147483647 h 251"/>
                  <a:gd name="T76" fmla="*/ 2147483647 w 394"/>
                  <a:gd name="T77" fmla="*/ 2147483647 h 251"/>
                  <a:gd name="T78" fmla="*/ 2147483647 w 394"/>
                  <a:gd name="T79" fmla="*/ 2147483647 h 251"/>
                  <a:gd name="T80" fmla="*/ 2147483647 w 394"/>
                  <a:gd name="T81" fmla="*/ 2147483647 h 251"/>
                  <a:gd name="T82" fmla="*/ 2147483647 w 394"/>
                  <a:gd name="T83" fmla="*/ 2147483647 h 251"/>
                  <a:gd name="T84" fmla="*/ 2147483647 w 394"/>
                  <a:gd name="T85" fmla="*/ 2147483647 h 251"/>
                  <a:gd name="T86" fmla="*/ 2147483647 w 394"/>
                  <a:gd name="T87" fmla="*/ 2147483647 h 251"/>
                  <a:gd name="T88" fmla="*/ 2147483647 w 394"/>
                  <a:gd name="T89" fmla="*/ 2147483647 h 251"/>
                  <a:gd name="T90" fmla="*/ 2147483647 w 394"/>
                  <a:gd name="T91" fmla="*/ 2147483647 h 251"/>
                  <a:gd name="T92" fmla="*/ 2147483647 w 394"/>
                  <a:gd name="T93" fmla="*/ 2147483647 h 251"/>
                  <a:gd name="T94" fmla="*/ 2147483647 w 394"/>
                  <a:gd name="T95" fmla="*/ 2147483647 h 251"/>
                  <a:gd name="T96" fmla="*/ 2147483647 w 394"/>
                  <a:gd name="T97" fmla="*/ 2147483647 h 251"/>
                  <a:gd name="T98" fmla="*/ 2147483647 w 394"/>
                  <a:gd name="T99" fmla="*/ 2147483647 h 251"/>
                  <a:gd name="T100" fmla="*/ 2147483647 w 394"/>
                  <a:gd name="T101" fmla="*/ 2147483647 h 251"/>
                  <a:gd name="T102" fmla="*/ 2147483647 w 394"/>
                  <a:gd name="T103" fmla="*/ 2147483647 h 251"/>
                  <a:gd name="T104" fmla="*/ 2147483647 w 394"/>
                  <a:gd name="T105" fmla="*/ 2147483647 h 251"/>
                  <a:gd name="T106" fmla="*/ 2147483647 w 394"/>
                  <a:gd name="T107" fmla="*/ 2147483647 h 251"/>
                  <a:gd name="T108" fmla="*/ 2147483647 w 394"/>
                  <a:gd name="T109" fmla="*/ 2147483647 h 251"/>
                  <a:gd name="T110" fmla="*/ 2147483647 w 394"/>
                  <a:gd name="T111" fmla="*/ 2147483647 h 2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94"/>
                  <a:gd name="T169" fmla="*/ 0 h 251"/>
                  <a:gd name="T170" fmla="*/ 394 w 394"/>
                  <a:gd name="T171" fmla="*/ 251 h 2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94" h="251">
                    <a:moveTo>
                      <a:pt x="377" y="2"/>
                    </a:moveTo>
                    <a:lnTo>
                      <a:pt x="377" y="2"/>
                    </a:lnTo>
                    <a:lnTo>
                      <a:pt x="371" y="0"/>
                    </a:lnTo>
                    <a:lnTo>
                      <a:pt x="367" y="0"/>
                    </a:lnTo>
                    <a:lnTo>
                      <a:pt x="358" y="5"/>
                    </a:lnTo>
                    <a:lnTo>
                      <a:pt x="354" y="6"/>
                    </a:lnTo>
                    <a:lnTo>
                      <a:pt x="350" y="9"/>
                    </a:lnTo>
                    <a:lnTo>
                      <a:pt x="350" y="10"/>
                    </a:lnTo>
                    <a:lnTo>
                      <a:pt x="350" y="13"/>
                    </a:lnTo>
                    <a:lnTo>
                      <a:pt x="350" y="16"/>
                    </a:lnTo>
                    <a:lnTo>
                      <a:pt x="350" y="19"/>
                    </a:lnTo>
                    <a:lnTo>
                      <a:pt x="347" y="20"/>
                    </a:lnTo>
                    <a:lnTo>
                      <a:pt x="346" y="20"/>
                    </a:lnTo>
                    <a:lnTo>
                      <a:pt x="340" y="22"/>
                    </a:lnTo>
                    <a:lnTo>
                      <a:pt x="334" y="22"/>
                    </a:lnTo>
                    <a:lnTo>
                      <a:pt x="328" y="23"/>
                    </a:lnTo>
                    <a:lnTo>
                      <a:pt x="320" y="29"/>
                    </a:lnTo>
                    <a:lnTo>
                      <a:pt x="310" y="35"/>
                    </a:lnTo>
                    <a:lnTo>
                      <a:pt x="300" y="38"/>
                    </a:lnTo>
                    <a:lnTo>
                      <a:pt x="295" y="41"/>
                    </a:lnTo>
                    <a:lnTo>
                      <a:pt x="291" y="43"/>
                    </a:lnTo>
                    <a:lnTo>
                      <a:pt x="288" y="48"/>
                    </a:lnTo>
                    <a:lnTo>
                      <a:pt x="285" y="53"/>
                    </a:lnTo>
                    <a:lnTo>
                      <a:pt x="284" y="58"/>
                    </a:lnTo>
                    <a:lnTo>
                      <a:pt x="281" y="63"/>
                    </a:lnTo>
                    <a:lnTo>
                      <a:pt x="278" y="68"/>
                    </a:lnTo>
                    <a:lnTo>
                      <a:pt x="273" y="72"/>
                    </a:lnTo>
                    <a:lnTo>
                      <a:pt x="268" y="73"/>
                    </a:lnTo>
                    <a:lnTo>
                      <a:pt x="263" y="76"/>
                    </a:lnTo>
                    <a:lnTo>
                      <a:pt x="251" y="79"/>
                    </a:lnTo>
                    <a:lnTo>
                      <a:pt x="240" y="81"/>
                    </a:lnTo>
                    <a:lnTo>
                      <a:pt x="227" y="83"/>
                    </a:lnTo>
                    <a:lnTo>
                      <a:pt x="221" y="83"/>
                    </a:lnTo>
                    <a:lnTo>
                      <a:pt x="214" y="82"/>
                    </a:lnTo>
                    <a:lnTo>
                      <a:pt x="211" y="81"/>
                    </a:lnTo>
                    <a:lnTo>
                      <a:pt x="210" y="79"/>
                    </a:lnTo>
                    <a:lnTo>
                      <a:pt x="208" y="76"/>
                    </a:lnTo>
                    <a:lnTo>
                      <a:pt x="208" y="72"/>
                    </a:lnTo>
                    <a:lnTo>
                      <a:pt x="205" y="68"/>
                    </a:lnTo>
                    <a:lnTo>
                      <a:pt x="198" y="73"/>
                    </a:lnTo>
                    <a:lnTo>
                      <a:pt x="193" y="78"/>
                    </a:lnTo>
                    <a:lnTo>
                      <a:pt x="184" y="82"/>
                    </a:lnTo>
                    <a:lnTo>
                      <a:pt x="177" y="83"/>
                    </a:lnTo>
                    <a:lnTo>
                      <a:pt x="160" y="86"/>
                    </a:lnTo>
                    <a:lnTo>
                      <a:pt x="143" y="86"/>
                    </a:lnTo>
                    <a:lnTo>
                      <a:pt x="143" y="92"/>
                    </a:lnTo>
                    <a:lnTo>
                      <a:pt x="121" y="92"/>
                    </a:lnTo>
                    <a:lnTo>
                      <a:pt x="111" y="92"/>
                    </a:lnTo>
                    <a:lnTo>
                      <a:pt x="100" y="93"/>
                    </a:lnTo>
                    <a:lnTo>
                      <a:pt x="81" y="99"/>
                    </a:lnTo>
                    <a:lnTo>
                      <a:pt x="71" y="101"/>
                    </a:lnTo>
                    <a:lnTo>
                      <a:pt x="61" y="101"/>
                    </a:lnTo>
                    <a:lnTo>
                      <a:pt x="47" y="98"/>
                    </a:lnTo>
                    <a:lnTo>
                      <a:pt x="31" y="98"/>
                    </a:lnTo>
                    <a:lnTo>
                      <a:pt x="21" y="99"/>
                    </a:lnTo>
                    <a:lnTo>
                      <a:pt x="11" y="102"/>
                    </a:lnTo>
                    <a:lnTo>
                      <a:pt x="0" y="103"/>
                    </a:lnTo>
                    <a:lnTo>
                      <a:pt x="1" y="109"/>
                    </a:lnTo>
                    <a:lnTo>
                      <a:pt x="1" y="115"/>
                    </a:lnTo>
                    <a:lnTo>
                      <a:pt x="1" y="129"/>
                    </a:lnTo>
                    <a:lnTo>
                      <a:pt x="5" y="128"/>
                    </a:lnTo>
                    <a:lnTo>
                      <a:pt x="10" y="129"/>
                    </a:lnTo>
                    <a:lnTo>
                      <a:pt x="11" y="132"/>
                    </a:lnTo>
                    <a:lnTo>
                      <a:pt x="13" y="138"/>
                    </a:lnTo>
                    <a:lnTo>
                      <a:pt x="13" y="148"/>
                    </a:lnTo>
                    <a:lnTo>
                      <a:pt x="15" y="156"/>
                    </a:lnTo>
                    <a:lnTo>
                      <a:pt x="17" y="166"/>
                    </a:lnTo>
                    <a:lnTo>
                      <a:pt x="21" y="165"/>
                    </a:lnTo>
                    <a:lnTo>
                      <a:pt x="24" y="164"/>
                    </a:lnTo>
                    <a:lnTo>
                      <a:pt x="25" y="161"/>
                    </a:lnTo>
                    <a:lnTo>
                      <a:pt x="27" y="155"/>
                    </a:lnTo>
                    <a:lnTo>
                      <a:pt x="30" y="149"/>
                    </a:lnTo>
                    <a:lnTo>
                      <a:pt x="34" y="146"/>
                    </a:lnTo>
                    <a:lnTo>
                      <a:pt x="38" y="146"/>
                    </a:lnTo>
                    <a:lnTo>
                      <a:pt x="44" y="148"/>
                    </a:lnTo>
                    <a:lnTo>
                      <a:pt x="58" y="149"/>
                    </a:lnTo>
                    <a:lnTo>
                      <a:pt x="73" y="151"/>
                    </a:lnTo>
                    <a:lnTo>
                      <a:pt x="87" y="151"/>
                    </a:lnTo>
                    <a:lnTo>
                      <a:pt x="100" y="154"/>
                    </a:lnTo>
                    <a:lnTo>
                      <a:pt x="111" y="155"/>
                    </a:lnTo>
                    <a:lnTo>
                      <a:pt x="117" y="155"/>
                    </a:lnTo>
                    <a:lnTo>
                      <a:pt x="123" y="155"/>
                    </a:lnTo>
                    <a:lnTo>
                      <a:pt x="128" y="152"/>
                    </a:lnTo>
                    <a:lnTo>
                      <a:pt x="133" y="148"/>
                    </a:lnTo>
                    <a:lnTo>
                      <a:pt x="137" y="145"/>
                    </a:lnTo>
                    <a:lnTo>
                      <a:pt x="143" y="142"/>
                    </a:lnTo>
                    <a:lnTo>
                      <a:pt x="154" y="142"/>
                    </a:lnTo>
                    <a:lnTo>
                      <a:pt x="167" y="142"/>
                    </a:lnTo>
                    <a:lnTo>
                      <a:pt x="174" y="142"/>
                    </a:lnTo>
                    <a:lnTo>
                      <a:pt x="175" y="144"/>
                    </a:lnTo>
                    <a:lnTo>
                      <a:pt x="175" y="145"/>
                    </a:lnTo>
                    <a:lnTo>
                      <a:pt x="175" y="149"/>
                    </a:lnTo>
                    <a:lnTo>
                      <a:pt x="175" y="152"/>
                    </a:lnTo>
                    <a:lnTo>
                      <a:pt x="177" y="155"/>
                    </a:lnTo>
                    <a:lnTo>
                      <a:pt x="178" y="156"/>
                    </a:lnTo>
                    <a:lnTo>
                      <a:pt x="188" y="158"/>
                    </a:lnTo>
                    <a:lnTo>
                      <a:pt x="197" y="162"/>
                    </a:lnTo>
                    <a:lnTo>
                      <a:pt x="203" y="169"/>
                    </a:lnTo>
                    <a:lnTo>
                      <a:pt x="207" y="179"/>
                    </a:lnTo>
                    <a:lnTo>
                      <a:pt x="208" y="184"/>
                    </a:lnTo>
                    <a:lnTo>
                      <a:pt x="207" y="188"/>
                    </a:lnTo>
                    <a:lnTo>
                      <a:pt x="205" y="192"/>
                    </a:lnTo>
                    <a:lnTo>
                      <a:pt x="203" y="196"/>
                    </a:lnTo>
                    <a:lnTo>
                      <a:pt x="194" y="202"/>
                    </a:lnTo>
                    <a:lnTo>
                      <a:pt x="185" y="208"/>
                    </a:lnTo>
                    <a:lnTo>
                      <a:pt x="181" y="211"/>
                    </a:lnTo>
                    <a:lnTo>
                      <a:pt x="178" y="215"/>
                    </a:lnTo>
                    <a:lnTo>
                      <a:pt x="175" y="221"/>
                    </a:lnTo>
                    <a:lnTo>
                      <a:pt x="173" y="229"/>
                    </a:lnTo>
                    <a:lnTo>
                      <a:pt x="170" y="235"/>
                    </a:lnTo>
                    <a:lnTo>
                      <a:pt x="165" y="238"/>
                    </a:lnTo>
                    <a:lnTo>
                      <a:pt x="178" y="245"/>
                    </a:lnTo>
                    <a:lnTo>
                      <a:pt x="181" y="247"/>
                    </a:lnTo>
                    <a:lnTo>
                      <a:pt x="184" y="249"/>
                    </a:lnTo>
                    <a:lnTo>
                      <a:pt x="184" y="251"/>
                    </a:lnTo>
                    <a:lnTo>
                      <a:pt x="193" y="251"/>
                    </a:lnTo>
                    <a:lnTo>
                      <a:pt x="195" y="248"/>
                    </a:lnTo>
                    <a:lnTo>
                      <a:pt x="200" y="245"/>
                    </a:lnTo>
                    <a:lnTo>
                      <a:pt x="203" y="242"/>
                    </a:lnTo>
                    <a:lnTo>
                      <a:pt x="207" y="239"/>
                    </a:lnTo>
                    <a:lnTo>
                      <a:pt x="213" y="238"/>
                    </a:lnTo>
                    <a:lnTo>
                      <a:pt x="218" y="239"/>
                    </a:lnTo>
                    <a:lnTo>
                      <a:pt x="223" y="242"/>
                    </a:lnTo>
                    <a:lnTo>
                      <a:pt x="225" y="247"/>
                    </a:lnTo>
                    <a:lnTo>
                      <a:pt x="227" y="238"/>
                    </a:lnTo>
                    <a:lnTo>
                      <a:pt x="225" y="229"/>
                    </a:lnTo>
                    <a:lnTo>
                      <a:pt x="224" y="224"/>
                    </a:lnTo>
                    <a:lnTo>
                      <a:pt x="223" y="218"/>
                    </a:lnTo>
                    <a:lnTo>
                      <a:pt x="221" y="212"/>
                    </a:lnTo>
                    <a:lnTo>
                      <a:pt x="221" y="206"/>
                    </a:lnTo>
                    <a:lnTo>
                      <a:pt x="223" y="202"/>
                    </a:lnTo>
                    <a:lnTo>
                      <a:pt x="225" y="196"/>
                    </a:lnTo>
                    <a:lnTo>
                      <a:pt x="234" y="189"/>
                    </a:lnTo>
                    <a:lnTo>
                      <a:pt x="243" y="182"/>
                    </a:lnTo>
                    <a:lnTo>
                      <a:pt x="247" y="178"/>
                    </a:lnTo>
                    <a:lnTo>
                      <a:pt x="250" y="174"/>
                    </a:lnTo>
                    <a:lnTo>
                      <a:pt x="247" y="172"/>
                    </a:lnTo>
                    <a:lnTo>
                      <a:pt x="245" y="169"/>
                    </a:lnTo>
                    <a:lnTo>
                      <a:pt x="245" y="165"/>
                    </a:lnTo>
                    <a:lnTo>
                      <a:pt x="250" y="158"/>
                    </a:lnTo>
                    <a:lnTo>
                      <a:pt x="253" y="149"/>
                    </a:lnTo>
                    <a:lnTo>
                      <a:pt x="253" y="141"/>
                    </a:lnTo>
                    <a:lnTo>
                      <a:pt x="257" y="141"/>
                    </a:lnTo>
                    <a:lnTo>
                      <a:pt x="261" y="142"/>
                    </a:lnTo>
                    <a:lnTo>
                      <a:pt x="264" y="142"/>
                    </a:lnTo>
                    <a:lnTo>
                      <a:pt x="268" y="141"/>
                    </a:lnTo>
                    <a:lnTo>
                      <a:pt x="274" y="135"/>
                    </a:lnTo>
                    <a:lnTo>
                      <a:pt x="278" y="131"/>
                    </a:lnTo>
                    <a:lnTo>
                      <a:pt x="291" y="118"/>
                    </a:lnTo>
                    <a:lnTo>
                      <a:pt x="304" y="105"/>
                    </a:lnTo>
                    <a:lnTo>
                      <a:pt x="308" y="98"/>
                    </a:lnTo>
                    <a:lnTo>
                      <a:pt x="311" y="89"/>
                    </a:lnTo>
                    <a:lnTo>
                      <a:pt x="315" y="82"/>
                    </a:lnTo>
                    <a:lnTo>
                      <a:pt x="321" y="76"/>
                    </a:lnTo>
                    <a:lnTo>
                      <a:pt x="328" y="72"/>
                    </a:lnTo>
                    <a:lnTo>
                      <a:pt x="336" y="69"/>
                    </a:lnTo>
                    <a:lnTo>
                      <a:pt x="353" y="68"/>
                    </a:lnTo>
                    <a:lnTo>
                      <a:pt x="353" y="63"/>
                    </a:lnTo>
                    <a:lnTo>
                      <a:pt x="356" y="59"/>
                    </a:lnTo>
                    <a:lnTo>
                      <a:pt x="358" y="56"/>
                    </a:lnTo>
                    <a:lnTo>
                      <a:pt x="361" y="53"/>
                    </a:lnTo>
                    <a:lnTo>
                      <a:pt x="370" y="49"/>
                    </a:lnTo>
                    <a:lnTo>
                      <a:pt x="381" y="46"/>
                    </a:lnTo>
                    <a:lnTo>
                      <a:pt x="390" y="42"/>
                    </a:lnTo>
                    <a:lnTo>
                      <a:pt x="393" y="39"/>
                    </a:lnTo>
                    <a:lnTo>
                      <a:pt x="394" y="36"/>
                    </a:lnTo>
                    <a:lnTo>
                      <a:pt x="391" y="28"/>
                    </a:lnTo>
                    <a:lnTo>
                      <a:pt x="387" y="18"/>
                    </a:lnTo>
                    <a:lnTo>
                      <a:pt x="381" y="8"/>
                    </a:lnTo>
                    <a:lnTo>
                      <a:pt x="377" y="2"/>
                    </a:lnTo>
                    <a:close/>
                  </a:path>
                </a:pathLst>
              </a:custGeom>
              <a:solidFill>
                <a:schemeClr val="bg1">
                  <a:lumMod val="85000"/>
                </a:schemeClr>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76" name="Freeform 75">
                <a:extLst>
                  <a:ext uri="{FF2B5EF4-FFF2-40B4-BE49-F238E27FC236}">
                    <a16:creationId xmlns:a16="http://schemas.microsoft.com/office/drawing/2014/main" id="{82D50B54-4FBD-46CA-ADAF-AFBFDA58370F}"/>
                  </a:ext>
                </a:extLst>
              </p:cNvPr>
              <p:cNvSpPr>
                <a:spLocks noChangeAspect="1"/>
              </p:cNvSpPr>
              <p:nvPr/>
            </p:nvSpPr>
            <p:spPr bwMode="auto">
              <a:xfrm>
                <a:off x="4026984" y="2762919"/>
                <a:ext cx="223314" cy="162885"/>
              </a:xfrm>
              <a:custGeom>
                <a:avLst/>
                <a:gdLst>
                  <a:gd name="T0" fmla="*/ 2147483647 w 126"/>
                  <a:gd name="T1" fmla="*/ 2147483647 h 74"/>
                  <a:gd name="T2" fmla="*/ 2147483647 w 126"/>
                  <a:gd name="T3" fmla="*/ 2147483647 h 74"/>
                  <a:gd name="T4" fmla="*/ 2147483647 w 126"/>
                  <a:gd name="T5" fmla="*/ 2147483647 h 74"/>
                  <a:gd name="T6" fmla="*/ 2147483647 w 126"/>
                  <a:gd name="T7" fmla="*/ 2147483647 h 74"/>
                  <a:gd name="T8" fmla="*/ 2147483647 w 126"/>
                  <a:gd name="T9" fmla="*/ 2147483647 h 74"/>
                  <a:gd name="T10" fmla="*/ 2147483647 w 126"/>
                  <a:gd name="T11" fmla="*/ 2147483647 h 74"/>
                  <a:gd name="T12" fmla="*/ 2147483647 w 126"/>
                  <a:gd name="T13" fmla="*/ 0 h 74"/>
                  <a:gd name="T14" fmla="*/ 2147483647 w 126"/>
                  <a:gd name="T15" fmla="*/ 2147483647 h 74"/>
                  <a:gd name="T16" fmla="*/ 2147483647 w 126"/>
                  <a:gd name="T17" fmla="*/ 2147483647 h 74"/>
                  <a:gd name="T18" fmla="*/ 2147483647 w 126"/>
                  <a:gd name="T19" fmla="*/ 2147483647 h 74"/>
                  <a:gd name="T20" fmla="*/ 2147483647 w 126"/>
                  <a:gd name="T21" fmla="*/ 2147483647 h 74"/>
                  <a:gd name="T22" fmla="*/ 0 w 126"/>
                  <a:gd name="T23" fmla="*/ 2147483647 h 74"/>
                  <a:gd name="T24" fmla="*/ 0 w 126"/>
                  <a:gd name="T25" fmla="*/ 2147483647 h 74"/>
                  <a:gd name="T26" fmla="*/ 2147483647 w 126"/>
                  <a:gd name="T27" fmla="*/ 2147483647 h 74"/>
                  <a:gd name="T28" fmla="*/ 2147483647 w 126"/>
                  <a:gd name="T29" fmla="*/ 2147483647 h 74"/>
                  <a:gd name="T30" fmla="*/ 2147483647 w 126"/>
                  <a:gd name="T31" fmla="*/ 2147483647 h 74"/>
                  <a:gd name="T32" fmla="*/ 2147483647 w 126"/>
                  <a:gd name="T33" fmla="*/ 2147483647 h 74"/>
                  <a:gd name="T34" fmla="*/ 2147483647 w 126"/>
                  <a:gd name="T35" fmla="*/ 2147483647 h 74"/>
                  <a:gd name="T36" fmla="*/ 2147483647 w 126"/>
                  <a:gd name="T37" fmla="*/ 2147483647 h 74"/>
                  <a:gd name="T38" fmla="*/ 2147483647 w 126"/>
                  <a:gd name="T39" fmla="*/ 2147483647 h 74"/>
                  <a:gd name="T40" fmla="*/ 2147483647 w 126"/>
                  <a:gd name="T41" fmla="*/ 2147483647 h 74"/>
                  <a:gd name="T42" fmla="*/ 2147483647 w 126"/>
                  <a:gd name="T43" fmla="*/ 2147483647 h 74"/>
                  <a:gd name="T44" fmla="*/ 2147483647 w 126"/>
                  <a:gd name="T45" fmla="*/ 2147483647 h 74"/>
                  <a:gd name="T46" fmla="*/ 2147483647 w 126"/>
                  <a:gd name="T47" fmla="*/ 2147483647 h 74"/>
                  <a:gd name="T48" fmla="*/ 2147483647 w 126"/>
                  <a:gd name="T49" fmla="*/ 2147483647 h 74"/>
                  <a:gd name="T50" fmla="*/ 2147483647 w 126"/>
                  <a:gd name="T51" fmla="*/ 2147483647 h 74"/>
                  <a:gd name="T52" fmla="*/ 2147483647 w 126"/>
                  <a:gd name="T53" fmla="*/ 2147483647 h 74"/>
                  <a:gd name="T54" fmla="*/ 2147483647 w 126"/>
                  <a:gd name="T55" fmla="*/ 2147483647 h 74"/>
                  <a:gd name="T56" fmla="*/ 2147483647 w 126"/>
                  <a:gd name="T57" fmla="*/ 2147483647 h 74"/>
                  <a:gd name="T58" fmla="*/ 2147483647 w 126"/>
                  <a:gd name="T59" fmla="*/ 2147483647 h 74"/>
                  <a:gd name="T60" fmla="*/ 2147483647 w 126"/>
                  <a:gd name="T61" fmla="*/ 2147483647 h 74"/>
                  <a:gd name="T62" fmla="*/ 2147483647 w 126"/>
                  <a:gd name="T63" fmla="*/ 2147483647 h 74"/>
                  <a:gd name="T64" fmla="*/ 2147483647 w 126"/>
                  <a:gd name="T65" fmla="*/ 2147483647 h 74"/>
                  <a:gd name="T66" fmla="*/ 2147483647 w 126"/>
                  <a:gd name="T67" fmla="*/ 2147483647 h 74"/>
                  <a:gd name="T68" fmla="*/ 2147483647 w 126"/>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6"/>
                  <a:gd name="T106" fmla="*/ 0 h 74"/>
                  <a:gd name="T107" fmla="*/ 126 w 126"/>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6" h="74">
                    <a:moveTo>
                      <a:pt x="126" y="43"/>
                    </a:moveTo>
                    <a:lnTo>
                      <a:pt x="126" y="43"/>
                    </a:lnTo>
                    <a:lnTo>
                      <a:pt x="126" y="37"/>
                    </a:lnTo>
                    <a:lnTo>
                      <a:pt x="125" y="31"/>
                    </a:lnTo>
                    <a:lnTo>
                      <a:pt x="102" y="31"/>
                    </a:lnTo>
                    <a:lnTo>
                      <a:pt x="90" y="30"/>
                    </a:lnTo>
                    <a:lnTo>
                      <a:pt x="79" y="29"/>
                    </a:lnTo>
                    <a:lnTo>
                      <a:pt x="69" y="24"/>
                    </a:lnTo>
                    <a:lnTo>
                      <a:pt x="62" y="19"/>
                    </a:lnTo>
                    <a:lnTo>
                      <a:pt x="59" y="14"/>
                    </a:lnTo>
                    <a:lnTo>
                      <a:pt x="56" y="11"/>
                    </a:lnTo>
                    <a:lnTo>
                      <a:pt x="55" y="6"/>
                    </a:lnTo>
                    <a:lnTo>
                      <a:pt x="55" y="0"/>
                    </a:lnTo>
                    <a:lnTo>
                      <a:pt x="49" y="4"/>
                    </a:lnTo>
                    <a:lnTo>
                      <a:pt x="43" y="6"/>
                    </a:lnTo>
                    <a:lnTo>
                      <a:pt x="30" y="7"/>
                    </a:lnTo>
                    <a:lnTo>
                      <a:pt x="22" y="9"/>
                    </a:lnTo>
                    <a:lnTo>
                      <a:pt x="15" y="9"/>
                    </a:lnTo>
                    <a:lnTo>
                      <a:pt x="7" y="7"/>
                    </a:lnTo>
                    <a:lnTo>
                      <a:pt x="0" y="6"/>
                    </a:lnTo>
                    <a:lnTo>
                      <a:pt x="0" y="7"/>
                    </a:lnTo>
                    <a:lnTo>
                      <a:pt x="0" y="14"/>
                    </a:lnTo>
                    <a:lnTo>
                      <a:pt x="2" y="17"/>
                    </a:lnTo>
                    <a:lnTo>
                      <a:pt x="2" y="19"/>
                    </a:lnTo>
                    <a:lnTo>
                      <a:pt x="5" y="21"/>
                    </a:lnTo>
                    <a:lnTo>
                      <a:pt x="7" y="21"/>
                    </a:lnTo>
                    <a:lnTo>
                      <a:pt x="9" y="23"/>
                    </a:lnTo>
                    <a:lnTo>
                      <a:pt x="12" y="26"/>
                    </a:lnTo>
                    <a:lnTo>
                      <a:pt x="12" y="29"/>
                    </a:lnTo>
                    <a:lnTo>
                      <a:pt x="10" y="33"/>
                    </a:lnTo>
                    <a:lnTo>
                      <a:pt x="6" y="43"/>
                    </a:lnTo>
                    <a:lnTo>
                      <a:pt x="6" y="47"/>
                    </a:lnTo>
                    <a:lnTo>
                      <a:pt x="6" y="51"/>
                    </a:lnTo>
                    <a:lnTo>
                      <a:pt x="9" y="54"/>
                    </a:lnTo>
                    <a:lnTo>
                      <a:pt x="15" y="56"/>
                    </a:lnTo>
                    <a:lnTo>
                      <a:pt x="22" y="47"/>
                    </a:lnTo>
                    <a:lnTo>
                      <a:pt x="23" y="43"/>
                    </a:lnTo>
                    <a:lnTo>
                      <a:pt x="26" y="43"/>
                    </a:lnTo>
                    <a:lnTo>
                      <a:pt x="33" y="46"/>
                    </a:lnTo>
                    <a:lnTo>
                      <a:pt x="42" y="49"/>
                    </a:lnTo>
                    <a:lnTo>
                      <a:pt x="49" y="54"/>
                    </a:lnTo>
                    <a:lnTo>
                      <a:pt x="53" y="57"/>
                    </a:lnTo>
                    <a:lnTo>
                      <a:pt x="56" y="60"/>
                    </a:lnTo>
                    <a:lnTo>
                      <a:pt x="63" y="60"/>
                    </a:lnTo>
                    <a:lnTo>
                      <a:pt x="72" y="60"/>
                    </a:lnTo>
                    <a:lnTo>
                      <a:pt x="77" y="64"/>
                    </a:lnTo>
                    <a:lnTo>
                      <a:pt x="85" y="69"/>
                    </a:lnTo>
                    <a:lnTo>
                      <a:pt x="90" y="73"/>
                    </a:lnTo>
                    <a:lnTo>
                      <a:pt x="97" y="74"/>
                    </a:lnTo>
                    <a:lnTo>
                      <a:pt x="102" y="74"/>
                    </a:lnTo>
                    <a:lnTo>
                      <a:pt x="105" y="72"/>
                    </a:lnTo>
                    <a:lnTo>
                      <a:pt x="112" y="66"/>
                    </a:lnTo>
                    <a:lnTo>
                      <a:pt x="119" y="61"/>
                    </a:lnTo>
                    <a:lnTo>
                      <a:pt x="126" y="57"/>
                    </a:lnTo>
                    <a:lnTo>
                      <a:pt x="126" y="43"/>
                    </a:lnTo>
                    <a:close/>
                  </a:path>
                </a:pathLst>
              </a:custGeom>
              <a:solidFill>
                <a:schemeClr val="bg1">
                  <a:lumMod val="85000"/>
                </a:schemeClr>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77" name="Freeform 87">
                <a:extLst>
                  <a:ext uri="{FF2B5EF4-FFF2-40B4-BE49-F238E27FC236}">
                    <a16:creationId xmlns:a16="http://schemas.microsoft.com/office/drawing/2014/main" id="{83C1B5CE-D68F-FB2A-D5B6-27DE4ACD7A32}"/>
                  </a:ext>
                </a:extLst>
              </p:cNvPr>
              <p:cNvSpPr>
                <a:spLocks noChangeAspect="1"/>
              </p:cNvSpPr>
              <p:nvPr/>
            </p:nvSpPr>
            <p:spPr bwMode="auto">
              <a:xfrm>
                <a:off x="4593602" y="2507161"/>
                <a:ext cx="706607" cy="384351"/>
              </a:xfrm>
              <a:custGeom>
                <a:avLst/>
                <a:gdLst>
                  <a:gd name="T0" fmla="*/ 2147483647 w 378"/>
                  <a:gd name="T1" fmla="*/ 2147483647 h 176"/>
                  <a:gd name="T2" fmla="*/ 2147483647 w 378"/>
                  <a:gd name="T3" fmla="*/ 2147483647 h 176"/>
                  <a:gd name="T4" fmla="*/ 2147483647 w 378"/>
                  <a:gd name="T5" fmla="*/ 2147483647 h 176"/>
                  <a:gd name="T6" fmla="*/ 2147483647 w 378"/>
                  <a:gd name="T7" fmla="*/ 2147483647 h 176"/>
                  <a:gd name="T8" fmla="*/ 2147483647 w 378"/>
                  <a:gd name="T9" fmla="*/ 2147483647 h 176"/>
                  <a:gd name="T10" fmla="*/ 2147483647 w 378"/>
                  <a:gd name="T11" fmla="*/ 2147483647 h 176"/>
                  <a:gd name="T12" fmla="*/ 2147483647 w 378"/>
                  <a:gd name="T13" fmla="*/ 2147483647 h 176"/>
                  <a:gd name="T14" fmla="*/ 2147483647 w 378"/>
                  <a:gd name="T15" fmla="*/ 2147483647 h 176"/>
                  <a:gd name="T16" fmla="*/ 2147483647 w 378"/>
                  <a:gd name="T17" fmla="*/ 2147483647 h 176"/>
                  <a:gd name="T18" fmla="*/ 2147483647 w 378"/>
                  <a:gd name="T19" fmla="*/ 2147483647 h 176"/>
                  <a:gd name="T20" fmla="*/ 2147483647 w 378"/>
                  <a:gd name="T21" fmla="*/ 2147483647 h 176"/>
                  <a:gd name="T22" fmla="*/ 2147483647 w 378"/>
                  <a:gd name="T23" fmla="*/ 2147483647 h 176"/>
                  <a:gd name="T24" fmla="*/ 2147483647 w 378"/>
                  <a:gd name="T25" fmla="*/ 2147483647 h 176"/>
                  <a:gd name="T26" fmla="*/ 2147483647 w 378"/>
                  <a:gd name="T27" fmla="*/ 2147483647 h 176"/>
                  <a:gd name="T28" fmla="*/ 2147483647 w 378"/>
                  <a:gd name="T29" fmla="*/ 2147483647 h 176"/>
                  <a:gd name="T30" fmla="*/ 2147483647 w 378"/>
                  <a:gd name="T31" fmla="*/ 2147483647 h 176"/>
                  <a:gd name="T32" fmla="*/ 2147483647 w 378"/>
                  <a:gd name="T33" fmla="*/ 2147483647 h 176"/>
                  <a:gd name="T34" fmla="*/ 2147483647 w 378"/>
                  <a:gd name="T35" fmla="*/ 2147483647 h 176"/>
                  <a:gd name="T36" fmla="*/ 2147483647 w 378"/>
                  <a:gd name="T37" fmla="*/ 2147483647 h 176"/>
                  <a:gd name="T38" fmla="*/ 2147483647 w 378"/>
                  <a:gd name="T39" fmla="*/ 2147483647 h 176"/>
                  <a:gd name="T40" fmla="*/ 2147483647 w 378"/>
                  <a:gd name="T41" fmla="*/ 2147483647 h 176"/>
                  <a:gd name="T42" fmla="*/ 2147483647 w 378"/>
                  <a:gd name="T43" fmla="*/ 2147483647 h 176"/>
                  <a:gd name="T44" fmla="*/ 2147483647 w 378"/>
                  <a:gd name="T45" fmla="*/ 2147483647 h 176"/>
                  <a:gd name="T46" fmla="*/ 2147483647 w 378"/>
                  <a:gd name="T47" fmla="*/ 2147483647 h 176"/>
                  <a:gd name="T48" fmla="*/ 2147483647 w 378"/>
                  <a:gd name="T49" fmla="*/ 2147483647 h 176"/>
                  <a:gd name="T50" fmla="*/ 2147483647 w 378"/>
                  <a:gd name="T51" fmla="*/ 2147483647 h 176"/>
                  <a:gd name="T52" fmla="*/ 2147483647 w 378"/>
                  <a:gd name="T53" fmla="*/ 2147483647 h 176"/>
                  <a:gd name="T54" fmla="*/ 2147483647 w 378"/>
                  <a:gd name="T55" fmla="*/ 2147483647 h 176"/>
                  <a:gd name="T56" fmla="*/ 2147483647 w 378"/>
                  <a:gd name="T57" fmla="*/ 2147483647 h 176"/>
                  <a:gd name="T58" fmla="*/ 2147483647 w 378"/>
                  <a:gd name="T59" fmla="*/ 2147483647 h 176"/>
                  <a:gd name="T60" fmla="*/ 2147483647 w 378"/>
                  <a:gd name="T61" fmla="*/ 2147483647 h 176"/>
                  <a:gd name="T62" fmla="*/ 2147483647 w 378"/>
                  <a:gd name="T63" fmla="*/ 2147483647 h 176"/>
                  <a:gd name="T64" fmla="*/ 2147483647 w 378"/>
                  <a:gd name="T65" fmla="*/ 2147483647 h 176"/>
                  <a:gd name="T66" fmla="*/ 2147483647 w 378"/>
                  <a:gd name="T67" fmla="*/ 2147483647 h 176"/>
                  <a:gd name="T68" fmla="*/ 2147483647 w 378"/>
                  <a:gd name="T69" fmla="*/ 2147483647 h 176"/>
                  <a:gd name="T70" fmla="*/ 2147483647 w 378"/>
                  <a:gd name="T71" fmla="*/ 2147483647 h 176"/>
                  <a:gd name="T72" fmla="*/ 2147483647 w 378"/>
                  <a:gd name="T73" fmla="*/ 2147483647 h 176"/>
                  <a:gd name="T74" fmla="*/ 2147483647 w 378"/>
                  <a:gd name="T75" fmla="*/ 2147483647 h 176"/>
                  <a:gd name="T76" fmla="*/ 2147483647 w 378"/>
                  <a:gd name="T77" fmla="*/ 2147483647 h 176"/>
                  <a:gd name="T78" fmla="*/ 2147483647 w 378"/>
                  <a:gd name="T79" fmla="*/ 2147483647 h 176"/>
                  <a:gd name="T80" fmla="*/ 2147483647 w 378"/>
                  <a:gd name="T81" fmla="*/ 2147483647 h 176"/>
                  <a:gd name="T82" fmla="*/ 2147483647 w 378"/>
                  <a:gd name="T83" fmla="*/ 2147483647 h 176"/>
                  <a:gd name="T84" fmla="*/ 2147483647 w 378"/>
                  <a:gd name="T85" fmla="*/ 2147483647 h 176"/>
                  <a:gd name="T86" fmla="*/ 2147483647 w 378"/>
                  <a:gd name="T87" fmla="*/ 2147483647 h 176"/>
                  <a:gd name="T88" fmla="*/ 2147483647 w 378"/>
                  <a:gd name="T89" fmla="*/ 2147483647 h 176"/>
                  <a:gd name="T90" fmla="*/ 2147483647 w 378"/>
                  <a:gd name="T91" fmla="*/ 2147483647 h 176"/>
                  <a:gd name="T92" fmla="*/ 2147483647 w 378"/>
                  <a:gd name="T93" fmla="*/ 2147483647 h 176"/>
                  <a:gd name="T94" fmla="*/ 2147483647 w 378"/>
                  <a:gd name="T95" fmla="*/ 2147483647 h 176"/>
                  <a:gd name="T96" fmla="*/ 2147483647 w 378"/>
                  <a:gd name="T97" fmla="*/ 2147483647 h 176"/>
                  <a:gd name="T98" fmla="*/ 2147483647 w 378"/>
                  <a:gd name="T99" fmla="*/ 2147483647 h 176"/>
                  <a:gd name="T100" fmla="*/ 2147483647 w 378"/>
                  <a:gd name="T101" fmla="*/ 2147483647 h 176"/>
                  <a:gd name="T102" fmla="*/ 2147483647 w 378"/>
                  <a:gd name="T103" fmla="*/ 2147483647 h 176"/>
                  <a:gd name="T104" fmla="*/ 2147483647 w 378"/>
                  <a:gd name="T105" fmla="*/ 2147483647 h 176"/>
                  <a:gd name="T106" fmla="*/ 2147483647 w 378"/>
                  <a:gd name="T107" fmla="*/ 2147483647 h 176"/>
                  <a:gd name="T108" fmla="*/ 2147483647 w 378"/>
                  <a:gd name="T109" fmla="*/ 2147483647 h 176"/>
                  <a:gd name="T110" fmla="*/ 2147483647 w 378"/>
                  <a:gd name="T111" fmla="*/ 2147483647 h 176"/>
                  <a:gd name="T112" fmla="*/ 2147483647 w 378"/>
                  <a:gd name="T113" fmla="*/ 2147483647 h 176"/>
                  <a:gd name="T114" fmla="*/ 2147483647 w 378"/>
                  <a:gd name="T115" fmla="*/ 2147483647 h 176"/>
                  <a:gd name="T116" fmla="*/ 2147483647 w 378"/>
                  <a:gd name="T117" fmla="*/ 2147483647 h 176"/>
                  <a:gd name="T118" fmla="*/ 2147483647 w 378"/>
                  <a:gd name="T119" fmla="*/ 2147483647 h 17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8"/>
                  <a:gd name="T181" fmla="*/ 0 h 176"/>
                  <a:gd name="T182" fmla="*/ 378 w 378"/>
                  <a:gd name="T183" fmla="*/ 176 h 17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8" h="176">
                    <a:moveTo>
                      <a:pt x="366" y="89"/>
                    </a:moveTo>
                    <a:lnTo>
                      <a:pt x="366" y="89"/>
                    </a:lnTo>
                    <a:lnTo>
                      <a:pt x="372" y="89"/>
                    </a:lnTo>
                    <a:lnTo>
                      <a:pt x="376" y="86"/>
                    </a:lnTo>
                    <a:lnTo>
                      <a:pt x="378" y="83"/>
                    </a:lnTo>
                    <a:lnTo>
                      <a:pt x="378" y="79"/>
                    </a:lnTo>
                    <a:lnTo>
                      <a:pt x="376" y="72"/>
                    </a:lnTo>
                    <a:lnTo>
                      <a:pt x="372" y="68"/>
                    </a:lnTo>
                    <a:lnTo>
                      <a:pt x="368" y="66"/>
                    </a:lnTo>
                    <a:lnTo>
                      <a:pt x="360" y="66"/>
                    </a:lnTo>
                    <a:lnTo>
                      <a:pt x="348" y="66"/>
                    </a:lnTo>
                    <a:lnTo>
                      <a:pt x="340" y="68"/>
                    </a:lnTo>
                    <a:lnTo>
                      <a:pt x="335" y="66"/>
                    </a:lnTo>
                    <a:lnTo>
                      <a:pt x="325" y="65"/>
                    </a:lnTo>
                    <a:lnTo>
                      <a:pt x="320" y="63"/>
                    </a:lnTo>
                    <a:lnTo>
                      <a:pt x="315" y="66"/>
                    </a:lnTo>
                    <a:lnTo>
                      <a:pt x="310" y="68"/>
                    </a:lnTo>
                    <a:lnTo>
                      <a:pt x="306" y="69"/>
                    </a:lnTo>
                    <a:lnTo>
                      <a:pt x="302" y="68"/>
                    </a:lnTo>
                    <a:lnTo>
                      <a:pt x="298" y="65"/>
                    </a:lnTo>
                    <a:lnTo>
                      <a:pt x="303" y="59"/>
                    </a:lnTo>
                    <a:lnTo>
                      <a:pt x="312" y="53"/>
                    </a:lnTo>
                    <a:lnTo>
                      <a:pt x="315" y="49"/>
                    </a:lnTo>
                    <a:lnTo>
                      <a:pt x="318" y="45"/>
                    </a:lnTo>
                    <a:lnTo>
                      <a:pt x="319" y="40"/>
                    </a:lnTo>
                    <a:lnTo>
                      <a:pt x="318" y="36"/>
                    </a:lnTo>
                    <a:lnTo>
                      <a:pt x="316" y="30"/>
                    </a:lnTo>
                    <a:lnTo>
                      <a:pt x="313" y="29"/>
                    </a:lnTo>
                    <a:lnTo>
                      <a:pt x="310" y="27"/>
                    </a:lnTo>
                    <a:lnTo>
                      <a:pt x="306" y="29"/>
                    </a:lnTo>
                    <a:lnTo>
                      <a:pt x="299" y="30"/>
                    </a:lnTo>
                    <a:lnTo>
                      <a:pt x="296" y="30"/>
                    </a:lnTo>
                    <a:lnTo>
                      <a:pt x="292" y="30"/>
                    </a:lnTo>
                    <a:lnTo>
                      <a:pt x="293" y="27"/>
                    </a:lnTo>
                    <a:lnTo>
                      <a:pt x="293" y="23"/>
                    </a:lnTo>
                    <a:lnTo>
                      <a:pt x="296" y="16"/>
                    </a:lnTo>
                    <a:lnTo>
                      <a:pt x="298" y="12"/>
                    </a:lnTo>
                    <a:lnTo>
                      <a:pt x="298" y="10"/>
                    </a:lnTo>
                    <a:lnTo>
                      <a:pt x="296" y="7"/>
                    </a:lnTo>
                    <a:lnTo>
                      <a:pt x="293" y="7"/>
                    </a:lnTo>
                    <a:lnTo>
                      <a:pt x="293" y="3"/>
                    </a:lnTo>
                    <a:lnTo>
                      <a:pt x="292" y="2"/>
                    </a:lnTo>
                    <a:lnTo>
                      <a:pt x="289" y="0"/>
                    </a:lnTo>
                    <a:lnTo>
                      <a:pt x="285" y="0"/>
                    </a:lnTo>
                    <a:lnTo>
                      <a:pt x="278" y="3"/>
                    </a:lnTo>
                    <a:lnTo>
                      <a:pt x="272" y="5"/>
                    </a:lnTo>
                    <a:lnTo>
                      <a:pt x="266" y="9"/>
                    </a:lnTo>
                    <a:lnTo>
                      <a:pt x="262" y="13"/>
                    </a:lnTo>
                    <a:lnTo>
                      <a:pt x="253" y="25"/>
                    </a:lnTo>
                    <a:lnTo>
                      <a:pt x="249" y="29"/>
                    </a:lnTo>
                    <a:lnTo>
                      <a:pt x="245" y="33"/>
                    </a:lnTo>
                    <a:lnTo>
                      <a:pt x="239" y="35"/>
                    </a:lnTo>
                    <a:lnTo>
                      <a:pt x="232" y="33"/>
                    </a:lnTo>
                    <a:lnTo>
                      <a:pt x="222" y="27"/>
                    </a:lnTo>
                    <a:lnTo>
                      <a:pt x="210" y="22"/>
                    </a:lnTo>
                    <a:lnTo>
                      <a:pt x="197" y="16"/>
                    </a:lnTo>
                    <a:lnTo>
                      <a:pt x="192" y="15"/>
                    </a:lnTo>
                    <a:lnTo>
                      <a:pt x="186" y="15"/>
                    </a:lnTo>
                    <a:lnTo>
                      <a:pt x="180" y="16"/>
                    </a:lnTo>
                    <a:lnTo>
                      <a:pt x="176" y="17"/>
                    </a:lnTo>
                    <a:lnTo>
                      <a:pt x="169" y="26"/>
                    </a:lnTo>
                    <a:lnTo>
                      <a:pt x="152" y="45"/>
                    </a:lnTo>
                    <a:lnTo>
                      <a:pt x="145" y="53"/>
                    </a:lnTo>
                    <a:lnTo>
                      <a:pt x="140" y="56"/>
                    </a:lnTo>
                    <a:lnTo>
                      <a:pt x="135" y="58"/>
                    </a:lnTo>
                    <a:lnTo>
                      <a:pt x="122" y="59"/>
                    </a:lnTo>
                    <a:lnTo>
                      <a:pt x="116" y="59"/>
                    </a:lnTo>
                    <a:lnTo>
                      <a:pt x="110" y="60"/>
                    </a:lnTo>
                    <a:lnTo>
                      <a:pt x="105" y="63"/>
                    </a:lnTo>
                    <a:lnTo>
                      <a:pt x="102" y="66"/>
                    </a:lnTo>
                    <a:lnTo>
                      <a:pt x="102" y="70"/>
                    </a:lnTo>
                    <a:lnTo>
                      <a:pt x="100" y="76"/>
                    </a:lnTo>
                    <a:lnTo>
                      <a:pt x="96" y="82"/>
                    </a:lnTo>
                    <a:lnTo>
                      <a:pt x="92" y="86"/>
                    </a:lnTo>
                    <a:lnTo>
                      <a:pt x="86" y="90"/>
                    </a:lnTo>
                    <a:lnTo>
                      <a:pt x="80" y="93"/>
                    </a:lnTo>
                    <a:lnTo>
                      <a:pt x="77" y="99"/>
                    </a:lnTo>
                    <a:lnTo>
                      <a:pt x="75" y="103"/>
                    </a:lnTo>
                    <a:lnTo>
                      <a:pt x="72" y="109"/>
                    </a:lnTo>
                    <a:lnTo>
                      <a:pt x="67" y="113"/>
                    </a:lnTo>
                    <a:lnTo>
                      <a:pt x="66" y="115"/>
                    </a:lnTo>
                    <a:lnTo>
                      <a:pt x="62" y="115"/>
                    </a:lnTo>
                    <a:lnTo>
                      <a:pt x="55" y="115"/>
                    </a:lnTo>
                    <a:lnTo>
                      <a:pt x="47" y="115"/>
                    </a:lnTo>
                    <a:lnTo>
                      <a:pt x="40" y="115"/>
                    </a:lnTo>
                    <a:lnTo>
                      <a:pt x="36" y="116"/>
                    </a:lnTo>
                    <a:lnTo>
                      <a:pt x="32" y="119"/>
                    </a:lnTo>
                    <a:lnTo>
                      <a:pt x="29" y="122"/>
                    </a:lnTo>
                    <a:lnTo>
                      <a:pt x="25" y="125"/>
                    </a:lnTo>
                    <a:lnTo>
                      <a:pt x="17" y="125"/>
                    </a:lnTo>
                    <a:lnTo>
                      <a:pt x="13" y="122"/>
                    </a:lnTo>
                    <a:lnTo>
                      <a:pt x="3" y="116"/>
                    </a:lnTo>
                    <a:lnTo>
                      <a:pt x="0" y="116"/>
                    </a:lnTo>
                    <a:lnTo>
                      <a:pt x="2" y="125"/>
                    </a:lnTo>
                    <a:lnTo>
                      <a:pt x="3" y="133"/>
                    </a:lnTo>
                    <a:lnTo>
                      <a:pt x="6" y="138"/>
                    </a:lnTo>
                    <a:lnTo>
                      <a:pt x="9" y="141"/>
                    </a:lnTo>
                    <a:lnTo>
                      <a:pt x="12" y="143"/>
                    </a:lnTo>
                    <a:lnTo>
                      <a:pt x="16" y="145"/>
                    </a:lnTo>
                    <a:lnTo>
                      <a:pt x="23" y="146"/>
                    </a:lnTo>
                    <a:lnTo>
                      <a:pt x="27" y="148"/>
                    </a:lnTo>
                    <a:lnTo>
                      <a:pt x="29" y="151"/>
                    </a:lnTo>
                    <a:lnTo>
                      <a:pt x="30" y="158"/>
                    </a:lnTo>
                    <a:lnTo>
                      <a:pt x="32" y="168"/>
                    </a:lnTo>
                    <a:lnTo>
                      <a:pt x="35" y="176"/>
                    </a:lnTo>
                    <a:lnTo>
                      <a:pt x="52" y="176"/>
                    </a:lnTo>
                    <a:lnTo>
                      <a:pt x="69" y="173"/>
                    </a:lnTo>
                    <a:lnTo>
                      <a:pt x="76" y="172"/>
                    </a:lnTo>
                    <a:lnTo>
                      <a:pt x="85" y="168"/>
                    </a:lnTo>
                    <a:lnTo>
                      <a:pt x="90" y="163"/>
                    </a:lnTo>
                    <a:lnTo>
                      <a:pt x="97" y="158"/>
                    </a:lnTo>
                    <a:lnTo>
                      <a:pt x="100" y="162"/>
                    </a:lnTo>
                    <a:lnTo>
                      <a:pt x="100" y="166"/>
                    </a:lnTo>
                    <a:lnTo>
                      <a:pt x="102" y="169"/>
                    </a:lnTo>
                    <a:lnTo>
                      <a:pt x="103" y="171"/>
                    </a:lnTo>
                    <a:lnTo>
                      <a:pt x="106" y="172"/>
                    </a:lnTo>
                    <a:lnTo>
                      <a:pt x="113" y="173"/>
                    </a:lnTo>
                    <a:lnTo>
                      <a:pt x="119" y="173"/>
                    </a:lnTo>
                    <a:lnTo>
                      <a:pt x="132" y="171"/>
                    </a:lnTo>
                    <a:lnTo>
                      <a:pt x="143" y="169"/>
                    </a:lnTo>
                    <a:lnTo>
                      <a:pt x="155" y="166"/>
                    </a:lnTo>
                    <a:lnTo>
                      <a:pt x="160" y="163"/>
                    </a:lnTo>
                    <a:lnTo>
                      <a:pt x="165" y="162"/>
                    </a:lnTo>
                    <a:lnTo>
                      <a:pt x="170" y="158"/>
                    </a:lnTo>
                    <a:lnTo>
                      <a:pt x="173" y="153"/>
                    </a:lnTo>
                    <a:lnTo>
                      <a:pt x="176" y="148"/>
                    </a:lnTo>
                    <a:lnTo>
                      <a:pt x="177" y="143"/>
                    </a:lnTo>
                    <a:lnTo>
                      <a:pt x="180" y="138"/>
                    </a:lnTo>
                    <a:lnTo>
                      <a:pt x="183" y="133"/>
                    </a:lnTo>
                    <a:lnTo>
                      <a:pt x="187" y="131"/>
                    </a:lnTo>
                    <a:lnTo>
                      <a:pt x="192" y="128"/>
                    </a:lnTo>
                    <a:lnTo>
                      <a:pt x="202" y="125"/>
                    </a:lnTo>
                    <a:lnTo>
                      <a:pt x="212" y="119"/>
                    </a:lnTo>
                    <a:lnTo>
                      <a:pt x="220" y="113"/>
                    </a:lnTo>
                    <a:lnTo>
                      <a:pt x="226" y="112"/>
                    </a:lnTo>
                    <a:lnTo>
                      <a:pt x="232" y="112"/>
                    </a:lnTo>
                    <a:lnTo>
                      <a:pt x="238" y="110"/>
                    </a:lnTo>
                    <a:lnTo>
                      <a:pt x="239" y="110"/>
                    </a:lnTo>
                    <a:lnTo>
                      <a:pt x="242" y="109"/>
                    </a:lnTo>
                    <a:lnTo>
                      <a:pt x="242" y="106"/>
                    </a:lnTo>
                    <a:lnTo>
                      <a:pt x="242" y="103"/>
                    </a:lnTo>
                    <a:lnTo>
                      <a:pt x="242" y="100"/>
                    </a:lnTo>
                    <a:lnTo>
                      <a:pt x="242" y="99"/>
                    </a:lnTo>
                    <a:lnTo>
                      <a:pt x="246" y="96"/>
                    </a:lnTo>
                    <a:lnTo>
                      <a:pt x="250" y="95"/>
                    </a:lnTo>
                    <a:lnTo>
                      <a:pt x="259" y="90"/>
                    </a:lnTo>
                    <a:lnTo>
                      <a:pt x="263" y="90"/>
                    </a:lnTo>
                    <a:lnTo>
                      <a:pt x="269" y="92"/>
                    </a:lnTo>
                    <a:lnTo>
                      <a:pt x="273" y="98"/>
                    </a:lnTo>
                    <a:lnTo>
                      <a:pt x="279" y="108"/>
                    </a:lnTo>
                    <a:lnTo>
                      <a:pt x="283" y="118"/>
                    </a:lnTo>
                    <a:lnTo>
                      <a:pt x="286" y="126"/>
                    </a:lnTo>
                    <a:lnTo>
                      <a:pt x="285" y="129"/>
                    </a:lnTo>
                    <a:lnTo>
                      <a:pt x="282" y="132"/>
                    </a:lnTo>
                    <a:lnTo>
                      <a:pt x="273" y="136"/>
                    </a:lnTo>
                    <a:lnTo>
                      <a:pt x="262" y="139"/>
                    </a:lnTo>
                    <a:lnTo>
                      <a:pt x="253" y="143"/>
                    </a:lnTo>
                    <a:lnTo>
                      <a:pt x="250" y="145"/>
                    </a:lnTo>
                    <a:lnTo>
                      <a:pt x="248" y="148"/>
                    </a:lnTo>
                    <a:lnTo>
                      <a:pt x="245" y="155"/>
                    </a:lnTo>
                    <a:lnTo>
                      <a:pt x="245" y="163"/>
                    </a:lnTo>
                    <a:lnTo>
                      <a:pt x="246" y="171"/>
                    </a:lnTo>
                    <a:lnTo>
                      <a:pt x="252" y="169"/>
                    </a:lnTo>
                    <a:lnTo>
                      <a:pt x="256" y="169"/>
                    </a:lnTo>
                    <a:lnTo>
                      <a:pt x="268" y="169"/>
                    </a:lnTo>
                    <a:lnTo>
                      <a:pt x="270" y="162"/>
                    </a:lnTo>
                    <a:lnTo>
                      <a:pt x="275" y="158"/>
                    </a:lnTo>
                    <a:lnTo>
                      <a:pt x="285" y="151"/>
                    </a:lnTo>
                    <a:lnTo>
                      <a:pt x="292" y="143"/>
                    </a:lnTo>
                    <a:lnTo>
                      <a:pt x="300" y="136"/>
                    </a:lnTo>
                    <a:lnTo>
                      <a:pt x="305" y="133"/>
                    </a:lnTo>
                    <a:lnTo>
                      <a:pt x="309" y="132"/>
                    </a:lnTo>
                    <a:lnTo>
                      <a:pt x="318" y="129"/>
                    </a:lnTo>
                    <a:lnTo>
                      <a:pt x="328" y="126"/>
                    </a:lnTo>
                    <a:lnTo>
                      <a:pt x="332" y="123"/>
                    </a:lnTo>
                    <a:lnTo>
                      <a:pt x="336" y="123"/>
                    </a:lnTo>
                    <a:lnTo>
                      <a:pt x="346" y="125"/>
                    </a:lnTo>
                    <a:lnTo>
                      <a:pt x="356" y="128"/>
                    </a:lnTo>
                    <a:lnTo>
                      <a:pt x="359" y="131"/>
                    </a:lnTo>
                    <a:lnTo>
                      <a:pt x="360" y="132"/>
                    </a:lnTo>
                    <a:lnTo>
                      <a:pt x="363" y="133"/>
                    </a:lnTo>
                    <a:lnTo>
                      <a:pt x="368" y="133"/>
                    </a:lnTo>
                    <a:lnTo>
                      <a:pt x="373" y="133"/>
                    </a:lnTo>
                    <a:lnTo>
                      <a:pt x="373" y="131"/>
                    </a:lnTo>
                    <a:lnTo>
                      <a:pt x="372" y="129"/>
                    </a:lnTo>
                    <a:lnTo>
                      <a:pt x="369" y="123"/>
                    </a:lnTo>
                    <a:lnTo>
                      <a:pt x="360" y="116"/>
                    </a:lnTo>
                    <a:lnTo>
                      <a:pt x="355" y="108"/>
                    </a:lnTo>
                    <a:lnTo>
                      <a:pt x="352" y="102"/>
                    </a:lnTo>
                    <a:lnTo>
                      <a:pt x="350" y="98"/>
                    </a:lnTo>
                    <a:lnTo>
                      <a:pt x="350" y="95"/>
                    </a:lnTo>
                    <a:lnTo>
                      <a:pt x="352" y="93"/>
                    </a:lnTo>
                    <a:lnTo>
                      <a:pt x="356" y="90"/>
                    </a:lnTo>
                    <a:lnTo>
                      <a:pt x="366" y="89"/>
                    </a:lnTo>
                    <a:close/>
                  </a:path>
                </a:pathLst>
              </a:custGeom>
              <a:solidFill>
                <a:schemeClr val="bg1">
                  <a:lumMod val="85000"/>
                </a:schemeClr>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78" name="Rectangle 89">
                <a:extLst>
                  <a:ext uri="{FF2B5EF4-FFF2-40B4-BE49-F238E27FC236}">
                    <a16:creationId xmlns:a16="http://schemas.microsoft.com/office/drawing/2014/main" id="{228BB621-9C56-364C-241B-F7153869E063}"/>
                  </a:ext>
                </a:extLst>
              </p:cNvPr>
              <p:cNvSpPr>
                <a:spLocks noChangeArrowheads="1"/>
              </p:cNvSpPr>
              <p:nvPr/>
            </p:nvSpPr>
            <p:spPr bwMode="gray">
              <a:xfrm>
                <a:off x="808155" y="2052239"/>
                <a:ext cx="874092" cy="244328"/>
              </a:xfrm>
              <a:prstGeom prst="rect">
                <a:avLst/>
              </a:prstGeom>
              <a:noFill/>
              <a:ln w="3175" algn="ctr">
                <a:noFill/>
                <a:miter lim="800000"/>
                <a:headEnd/>
                <a:tailEnd/>
              </a:ln>
            </p:spPr>
            <p:txBody>
              <a:bodyPr lIns="34290" rIns="34290" anchor="ctr"/>
              <a:lstStyle/>
              <a:p>
                <a:pPr algn="ctr">
                  <a:spcBef>
                    <a:spcPct val="50000"/>
                  </a:spcBef>
                  <a:defRPr/>
                </a:pPr>
                <a:r>
                  <a:rPr lang="en-GB" sz="900" b="1" kern="0">
                    <a:solidFill>
                      <a:srgbClr val="7030A0"/>
                    </a:solidFill>
                    <a:latin typeface="Arial" panose="020B0604020202020204" pitchFamily="34" charset="0"/>
                    <a:cs typeface="Arial" panose="020B0604020202020204" pitchFamily="34" charset="0"/>
                  </a:rPr>
                  <a:t>Kawai</a:t>
                </a:r>
                <a:r>
                  <a:rPr lang="en-GB" sz="825" b="1" kern="0">
                    <a:solidFill>
                      <a:srgbClr val="7030A0"/>
                    </a:solidFill>
                    <a:latin typeface="Arial" panose="020B0604020202020204" pitchFamily="34" charset="0"/>
                    <a:cs typeface="Arial" panose="020B0604020202020204" pitchFamily="34" charset="0"/>
                  </a:rPr>
                  <a:t> </a:t>
                </a:r>
              </a:p>
            </p:txBody>
          </p:sp>
          <p:sp>
            <p:nvSpPr>
              <p:cNvPr id="79" name="Freeform 54">
                <a:extLst>
                  <a:ext uri="{FF2B5EF4-FFF2-40B4-BE49-F238E27FC236}">
                    <a16:creationId xmlns:a16="http://schemas.microsoft.com/office/drawing/2014/main" id="{68E98E8A-9A17-B000-7BA5-0F404D86C989}"/>
                  </a:ext>
                </a:extLst>
              </p:cNvPr>
              <p:cNvSpPr>
                <a:spLocks noChangeAspect="1"/>
              </p:cNvSpPr>
              <p:nvPr/>
            </p:nvSpPr>
            <p:spPr bwMode="auto">
              <a:xfrm>
                <a:off x="1615522" y="3170132"/>
                <a:ext cx="788266" cy="617248"/>
              </a:xfrm>
              <a:custGeom>
                <a:avLst/>
                <a:gdLst>
                  <a:gd name="T0" fmla="*/ 2147483647 w 442"/>
                  <a:gd name="T1" fmla="*/ 2147483647 h 285"/>
                  <a:gd name="T2" fmla="*/ 2147483647 w 442"/>
                  <a:gd name="T3" fmla="*/ 2147483647 h 285"/>
                  <a:gd name="T4" fmla="*/ 2147483647 w 442"/>
                  <a:gd name="T5" fmla="*/ 2147483647 h 285"/>
                  <a:gd name="T6" fmla="*/ 2147483647 w 442"/>
                  <a:gd name="T7" fmla="*/ 2147483647 h 285"/>
                  <a:gd name="T8" fmla="*/ 2147483647 w 442"/>
                  <a:gd name="T9" fmla="*/ 2147483647 h 285"/>
                  <a:gd name="T10" fmla="*/ 2147483647 w 442"/>
                  <a:gd name="T11" fmla="*/ 2147483647 h 285"/>
                  <a:gd name="T12" fmla="*/ 2147483647 w 442"/>
                  <a:gd name="T13" fmla="*/ 2147483647 h 285"/>
                  <a:gd name="T14" fmla="*/ 2147483647 w 442"/>
                  <a:gd name="T15" fmla="*/ 2147483647 h 285"/>
                  <a:gd name="T16" fmla="*/ 2147483647 w 442"/>
                  <a:gd name="T17" fmla="*/ 2147483647 h 285"/>
                  <a:gd name="T18" fmla="*/ 2147483647 w 442"/>
                  <a:gd name="T19" fmla="*/ 0 h 285"/>
                  <a:gd name="T20" fmla="*/ 2147483647 w 442"/>
                  <a:gd name="T21" fmla="*/ 2147483647 h 285"/>
                  <a:gd name="T22" fmla="*/ 2147483647 w 442"/>
                  <a:gd name="T23" fmla="*/ 2147483647 h 285"/>
                  <a:gd name="T24" fmla="*/ 2147483647 w 442"/>
                  <a:gd name="T25" fmla="*/ 2147483647 h 285"/>
                  <a:gd name="T26" fmla="*/ 2147483647 w 442"/>
                  <a:gd name="T27" fmla="*/ 2147483647 h 285"/>
                  <a:gd name="T28" fmla="*/ 2147483647 w 442"/>
                  <a:gd name="T29" fmla="*/ 2147483647 h 285"/>
                  <a:gd name="T30" fmla="*/ 2147483647 w 442"/>
                  <a:gd name="T31" fmla="*/ 2147483647 h 285"/>
                  <a:gd name="T32" fmla="*/ 2147483647 w 442"/>
                  <a:gd name="T33" fmla="*/ 2147483647 h 285"/>
                  <a:gd name="T34" fmla="*/ 2147483647 w 442"/>
                  <a:gd name="T35" fmla="*/ 2147483647 h 285"/>
                  <a:gd name="T36" fmla="*/ 2147483647 w 442"/>
                  <a:gd name="T37" fmla="*/ 2147483647 h 285"/>
                  <a:gd name="T38" fmla="*/ 2147483647 w 442"/>
                  <a:gd name="T39" fmla="*/ 2147483647 h 285"/>
                  <a:gd name="T40" fmla="*/ 2147483647 w 442"/>
                  <a:gd name="T41" fmla="*/ 2147483647 h 285"/>
                  <a:gd name="T42" fmla="*/ 2147483647 w 442"/>
                  <a:gd name="T43" fmla="*/ 2147483647 h 285"/>
                  <a:gd name="T44" fmla="*/ 2147483647 w 442"/>
                  <a:gd name="T45" fmla="*/ 2147483647 h 285"/>
                  <a:gd name="T46" fmla="*/ 2147483647 w 442"/>
                  <a:gd name="T47" fmla="*/ 2147483647 h 285"/>
                  <a:gd name="T48" fmla="*/ 2147483647 w 442"/>
                  <a:gd name="T49" fmla="*/ 2147483647 h 285"/>
                  <a:gd name="T50" fmla="*/ 2147483647 w 442"/>
                  <a:gd name="T51" fmla="*/ 2147483647 h 285"/>
                  <a:gd name="T52" fmla="*/ 2147483647 w 442"/>
                  <a:gd name="T53" fmla="*/ 2147483647 h 285"/>
                  <a:gd name="T54" fmla="*/ 2147483647 w 442"/>
                  <a:gd name="T55" fmla="*/ 2147483647 h 285"/>
                  <a:gd name="T56" fmla="*/ 2147483647 w 442"/>
                  <a:gd name="T57" fmla="*/ 2147483647 h 285"/>
                  <a:gd name="T58" fmla="*/ 2147483647 w 442"/>
                  <a:gd name="T59" fmla="*/ 2147483647 h 285"/>
                  <a:gd name="T60" fmla="*/ 2147483647 w 442"/>
                  <a:gd name="T61" fmla="*/ 2147483647 h 285"/>
                  <a:gd name="T62" fmla="*/ 2147483647 w 442"/>
                  <a:gd name="T63" fmla="*/ 2147483647 h 285"/>
                  <a:gd name="T64" fmla="*/ 2147483647 w 442"/>
                  <a:gd name="T65" fmla="*/ 2147483647 h 285"/>
                  <a:gd name="T66" fmla="*/ 2147483647 w 442"/>
                  <a:gd name="T67" fmla="*/ 2147483647 h 285"/>
                  <a:gd name="T68" fmla="*/ 2147483647 w 442"/>
                  <a:gd name="T69" fmla="*/ 2147483647 h 285"/>
                  <a:gd name="T70" fmla="*/ 2147483647 w 442"/>
                  <a:gd name="T71" fmla="*/ 2147483647 h 285"/>
                  <a:gd name="T72" fmla="*/ 2147483647 w 442"/>
                  <a:gd name="T73" fmla="*/ 2147483647 h 285"/>
                  <a:gd name="T74" fmla="*/ 2147483647 w 442"/>
                  <a:gd name="T75" fmla="*/ 2147483647 h 285"/>
                  <a:gd name="T76" fmla="*/ 2147483647 w 442"/>
                  <a:gd name="T77" fmla="*/ 2147483647 h 285"/>
                  <a:gd name="T78" fmla="*/ 2147483647 w 442"/>
                  <a:gd name="T79" fmla="*/ 2147483647 h 285"/>
                  <a:gd name="T80" fmla="*/ 2147483647 w 442"/>
                  <a:gd name="T81" fmla="*/ 2147483647 h 285"/>
                  <a:gd name="T82" fmla="*/ 2147483647 w 442"/>
                  <a:gd name="T83" fmla="*/ 2147483647 h 285"/>
                  <a:gd name="T84" fmla="*/ 2147483647 w 442"/>
                  <a:gd name="T85" fmla="*/ 2147483647 h 285"/>
                  <a:gd name="T86" fmla="*/ 2147483647 w 442"/>
                  <a:gd name="T87" fmla="*/ 2147483647 h 285"/>
                  <a:gd name="T88" fmla="*/ 2147483647 w 442"/>
                  <a:gd name="T89" fmla="*/ 2147483647 h 285"/>
                  <a:gd name="T90" fmla="*/ 2147483647 w 442"/>
                  <a:gd name="T91" fmla="*/ 2147483647 h 285"/>
                  <a:gd name="T92" fmla="*/ 2147483647 w 442"/>
                  <a:gd name="T93" fmla="*/ 2147483647 h 285"/>
                  <a:gd name="T94" fmla="*/ 2147483647 w 442"/>
                  <a:gd name="T95" fmla="*/ 2147483647 h 285"/>
                  <a:gd name="T96" fmla="*/ 2147483647 w 442"/>
                  <a:gd name="T97" fmla="*/ 2147483647 h 285"/>
                  <a:gd name="T98" fmla="*/ 2147483647 w 442"/>
                  <a:gd name="T99" fmla="*/ 2147483647 h 285"/>
                  <a:gd name="T100" fmla="*/ 2147483647 w 442"/>
                  <a:gd name="T101" fmla="*/ 2147483647 h 285"/>
                  <a:gd name="T102" fmla="*/ 2147483647 w 442"/>
                  <a:gd name="T103" fmla="*/ 2147483647 h 285"/>
                  <a:gd name="T104" fmla="*/ 2147483647 w 442"/>
                  <a:gd name="T105" fmla="*/ 2147483647 h 285"/>
                  <a:gd name="T106" fmla="*/ 2147483647 w 442"/>
                  <a:gd name="T107" fmla="*/ 2147483647 h 285"/>
                  <a:gd name="T108" fmla="*/ 2147483647 w 442"/>
                  <a:gd name="T109" fmla="*/ 2147483647 h 285"/>
                  <a:gd name="T110" fmla="*/ 2147483647 w 442"/>
                  <a:gd name="T111" fmla="*/ 2147483647 h 285"/>
                  <a:gd name="T112" fmla="*/ 2147483647 w 442"/>
                  <a:gd name="T113" fmla="*/ 2147483647 h 285"/>
                  <a:gd name="T114" fmla="*/ 2147483647 w 442"/>
                  <a:gd name="T115" fmla="*/ 2147483647 h 285"/>
                  <a:gd name="T116" fmla="*/ 2147483647 w 442"/>
                  <a:gd name="T117" fmla="*/ 2147483647 h 285"/>
                  <a:gd name="T118" fmla="*/ 2147483647 w 442"/>
                  <a:gd name="T119" fmla="*/ 2147483647 h 2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42"/>
                  <a:gd name="T181" fmla="*/ 0 h 285"/>
                  <a:gd name="T182" fmla="*/ 442 w 442"/>
                  <a:gd name="T183" fmla="*/ 285 h 2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42" h="285">
                    <a:moveTo>
                      <a:pt x="432" y="134"/>
                    </a:moveTo>
                    <a:lnTo>
                      <a:pt x="432" y="134"/>
                    </a:lnTo>
                    <a:lnTo>
                      <a:pt x="430" y="132"/>
                    </a:lnTo>
                    <a:lnTo>
                      <a:pt x="427" y="129"/>
                    </a:lnTo>
                    <a:lnTo>
                      <a:pt x="420" y="126"/>
                    </a:lnTo>
                    <a:lnTo>
                      <a:pt x="422" y="123"/>
                    </a:lnTo>
                    <a:lnTo>
                      <a:pt x="426" y="120"/>
                    </a:lnTo>
                    <a:lnTo>
                      <a:pt x="436" y="117"/>
                    </a:lnTo>
                    <a:lnTo>
                      <a:pt x="440" y="114"/>
                    </a:lnTo>
                    <a:lnTo>
                      <a:pt x="442" y="112"/>
                    </a:lnTo>
                    <a:lnTo>
                      <a:pt x="442" y="107"/>
                    </a:lnTo>
                    <a:lnTo>
                      <a:pt x="439" y="102"/>
                    </a:lnTo>
                    <a:lnTo>
                      <a:pt x="427" y="89"/>
                    </a:lnTo>
                    <a:lnTo>
                      <a:pt x="422" y="82"/>
                    </a:lnTo>
                    <a:lnTo>
                      <a:pt x="414" y="77"/>
                    </a:lnTo>
                    <a:lnTo>
                      <a:pt x="409" y="74"/>
                    </a:lnTo>
                    <a:lnTo>
                      <a:pt x="403" y="73"/>
                    </a:lnTo>
                    <a:lnTo>
                      <a:pt x="392" y="70"/>
                    </a:lnTo>
                    <a:lnTo>
                      <a:pt x="386" y="69"/>
                    </a:lnTo>
                    <a:lnTo>
                      <a:pt x="380" y="66"/>
                    </a:lnTo>
                    <a:lnTo>
                      <a:pt x="376" y="61"/>
                    </a:lnTo>
                    <a:lnTo>
                      <a:pt x="374" y="56"/>
                    </a:lnTo>
                    <a:lnTo>
                      <a:pt x="373" y="47"/>
                    </a:lnTo>
                    <a:lnTo>
                      <a:pt x="372" y="43"/>
                    </a:lnTo>
                    <a:lnTo>
                      <a:pt x="369" y="40"/>
                    </a:lnTo>
                    <a:lnTo>
                      <a:pt x="366" y="37"/>
                    </a:lnTo>
                    <a:lnTo>
                      <a:pt x="362" y="34"/>
                    </a:lnTo>
                    <a:lnTo>
                      <a:pt x="357" y="33"/>
                    </a:lnTo>
                    <a:lnTo>
                      <a:pt x="354" y="30"/>
                    </a:lnTo>
                    <a:lnTo>
                      <a:pt x="352" y="24"/>
                    </a:lnTo>
                    <a:lnTo>
                      <a:pt x="350" y="20"/>
                    </a:lnTo>
                    <a:lnTo>
                      <a:pt x="347" y="17"/>
                    </a:lnTo>
                    <a:lnTo>
                      <a:pt x="343" y="14"/>
                    </a:lnTo>
                    <a:lnTo>
                      <a:pt x="339" y="14"/>
                    </a:lnTo>
                    <a:lnTo>
                      <a:pt x="333" y="13"/>
                    </a:lnTo>
                    <a:lnTo>
                      <a:pt x="323" y="14"/>
                    </a:lnTo>
                    <a:lnTo>
                      <a:pt x="317" y="14"/>
                    </a:lnTo>
                    <a:lnTo>
                      <a:pt x="312" y="13"/>
                    </a:lnTo>
                    <a:lnTo>
                      <a:pt x="307" y="10"/>
                    </a:lnTo>
                    <a:lnTo>
                      <a:pt x="306" y="9"/>
                    </a:lnTo>
                    <a:lnTo>
                      <a:pt x="303" y="7"/>
                    </a:lnTo>
                    <a:lnTo>
                      <a:pt x="297" y="7"/>
                    </a:lnTo>
                    <a:lnTo>
                      <a:pt x="294" y="9"/>
                    </a:lnTo>
                    <a:lnTo>
                      <a:pt x="292" y="9"/>
                    </a:lnTo>
                    <a:lnTo>
                      <a:pt x="286" y="7"/>
                    </a:lnTo>
                    <a:lnTo>
                      <a:pt x="283" y="3"/>
                    </a:lnTo>
                    <a:lnTo>
                      <a:pt x="280" y="1"/>
                    </a:lnTo>
                    <a:lnTo>
                      <a:pt x="279" y="0"/>
                    </a:lnTo>
                    <a:lnTo>
                      <a:pt x="276" y="0"/>
                    </a:lnTo>
                    <a:lnTo>
                      <a:pt x="274" y="1"/>
                    </a:lnTo>
                    <a:lnTo>
                      <a:pt x="270" y="4"/>
                    </a:lnTo>
                    <a:lnTo>
                      <a:pt x="260" y="4"/>
                    </a:lnTo>
                    <a:lnTo>
                      <a:pt x="249" y="4"/>
                    </a:lnTo>
                    <a:lnTo>
                      <a:pt x="237" y="3"/>
                    </a:lnTo>
                    <a:lnTo>
                      <a:pt x="226" y="1"/>
                    </a:lnTo>
                    <a:lnTo>
                      <a:pt x="217" y="1"/>
                    </a:lnTo>
                    <a:lnTo>
                      <a:pt x="210" y="1"/>
                    </a:lnTo>
                    <a:lnTo>
                      <a:pt x="209" y="7"/>
                    </a:lnTo>
                    <a:lnTo>
                      <a:pt x="209" y="10"/>
                    </a:lnTo>
                    <a:lnTo>
                      <a:pt x="212" y="13"/>
                    </a:lnTo>
                    <a:lnTo>
                      <a:pt x="219" y="17"/>
                    </a:lnTo>
                    <a:lnTo>
                      <a:pt x="220" y="20"/>
                    </a:lnTo>
                    <a:lnTo>
                      <a:pt x="220" y="23"/>
                    </a:lnTo>
                    <a:lnTo>
                      <a:pt x="219" y="24"/>
                    </a:lnTo>
                    <a:lnTo>
                      <a:pt x="216" y="27"/>
                    </a:lnTo>
                    <a:lnTo>
                      <a:pt x="210" y="27"/>
                    </a:lnTo>
                    <a:lnTo>
                      <a:pt x="202" y="29"/>
                    </a:lnTo>
                    <a:lnTo>
                      <a:pt x="194" y="33"/>
                    </a:lnTo>
                    <a:lnTo>
                      <a:pt x="190" y="34"/>
                    </a:lnTo>
                    <a:lnTo>
                      <a:pt x="184" y="33"/>
                    </a:lnTo>
                    <a:lnTo>
                      <a:pt x="177" y="30"/>
                    </a:lnTo>
                    <a:lnTo>
                      <a:pt x="173" y="29"/>
                    </a:lnTo>
                    <a:lnTo>
                      <a:pt x="173" y="27"/>
                    </a:lnTo>
                    <a:lnTo>
                      <a:pt x="173" y="26"/>
                    </a:lnTo>
                    <a:lnTo>
                      <a:pt x="172" y="23"/>
                    </a:lnTo>
                    <a:lnTo>
                      <a:pt x="172" y="21"/>
                    </a:lnTo>
                    <a:lnTo>
                      <a:pt x="169" y="20"/>
                    </a:lnTo>
                    <a:lnTo>
                      <a:pt x="166" y="19"/>
                    </a:lnTo>
                    <a:lnTo>
                      <a:pt x="163" y="20"/>
                    </a:lnTo>
                    <a:lnTo>
                      <a:pt x="156" y="21"/>
                    </a:lnTo>
                    <a:lnTo>
                      <a:pt x="150" y="23"/>
                    </a:lnTo>
                    <a:lnTo>
                      <a:pt x="147" y="24"/>
                    </a:lnTo>
                    <a:lnTo>
                      <a:pt x="141" y="31"/>
                    </a:lnTo>
                    <a:lnTo>
                      <a:pt x="139" y="34"/>
                    </a:lnTo>
                    <a:lnTo>
                      <a:pt x="134" y="36"/>
                    </a:lnTo>
                    <a:lnTo>
                      <a:pt x="130" y="36"/>
                    </a:lnTo>
                    <a:lnTo>
                      <a:pt x="126" y="34"/>
                    </a:lnTo>
                    <a:lnTo>
                      <a:pt x="121" y="31"/>
                    </a:lnTo>
                    <a:lnTo>
                      <a:pt x="117" y="29"/>
                    </a:lnTo>
                    <a:lnTo>
                      <a:pt x="113" y="27"/>
                    </a:lnTo>
                    <a:lnTo>
                      <a:pt x="107" y="27"/>
                    </a:lnTo>
                    <a:lnTo>
                      <a:pt x="93" y="26"/>
                    </a:lnTo>
                    <a:lnTo>
                      <a:pt x="79" y="23"/>
                    </a:lnTo>
                    <a:lnTo>
                      <a:pt x="67" y="21"/>
                    </a:lnTo>
                    <a:lnTo>
                      <a:pt x="57" y="23"/>
                    </a:lnTo>
                    <a:lnTo>
                      <a:pt x="51" y="24"/>
                    </a:lnTo>
                    <a:lnTo>
                      <a:pt x="49" y="26"/>
                    </a:lnTo>
                    <a:lnTo>
                      <a:pt x="47" y="29"/>
                    </a:lnTo>
                    <a:lnTo>
                      <a:pt x="46" y="34"/>
                    </a:lnTo>
                    <a:lnTo>
                      <a:pt x="44" y="39"/>
                    </a:lnTo>
                    <a:lnTo>
                      <a:pt x="41" y="41"/>
                    </a:lnTo>
                    <a:lnTo>
                      <a:pt x="37" y="43"/>
                    </a:lnTo>
                    <a:lnTo>
                      <a:pt x="31" y="44"/>
                    </a:lnTo>
                    <a:lnTo>
                      <a:pt x="21" y="44"/>
                    </a:lnTo>
                    <a:lnTo>
                      <a:pt x="11" y="43"/>
                    </a:lnTo>
                    <a:lnTo>
                      <a:pt x="7" y="44"/>
                    </a:lnTo>
                    <a:lnTo>
                      <a:pt x="3" y="46"/>
                    </a:lnTo>
                    <a:lnTo>
                      <a:pt x="1" y="49"/>
                    </a:lnTo>
                    <a:lnTo>
                      <a:pt x="0" y="51"/>
                    </a:lnTo>
                    <a:lnTo>
                      <a:pt x="1" y="54"/>
                    </a:lnTo>
                    <a:lnTo>
                      <a:pt x="9" y="59"/>
                    </a:lnTo>
                    <a:lnTo>
                      <a:pt x="11" y="60"/>
                    </a:lnTo>
                    <a:lnTo>
                      <a:pt x="13" y="59"/>
                    </a:lnTo>
                    <a:lnTo>
                      <a:pt x="13" y="57"/>
                    </a:lnTo>
                    <a:lnTo>
                      <a:pt x="16" y="56"/>
                    </a:lnTo>
                    <a:lnTo>
                      <a:pt x="21" y="53"/>
                    </a:lnTo>
                    <a:lnTo>
                      <a:pt x="26" y="54"/>
                    </a:lnTo>
                    <a:lnTo>
                      <a:pt x="29" y="57"/>
                    </a:lnTo>
                    <a:lnTo>
                      <a:pt x="30" y="61"/>
                    </a:lnTo>
                    <a:lnTo>
                      <a:pt x="33" y="73"/>
                    </a:lnTo>
                    <a:lnTo>
                      <a:pt x="36" y="77"/>
                    </a:lnTo>
                    <a:lnTo>
                      <a:pt x="37" y="80"/>
                    </a:lnTo>
                    <a:lnTo>
                      <a:pt x="41" y="83"/>
                    </a:lnTo>
                    <a:lnTo>
                      <a:pt x="46" y="84"/>
                    </a:lnTo>
                    <a:lnTo>
                      <a:pt x="49" y="87"/>
                    </a:lnTo>
                    <a:lnTo>
                      <a:pt x="53" y="89"/>
                    </a:lnTo>
                    <a:lnTo>
                      <a:pt x="60" y="94"/>
                    </a:lnTo>
                    <a:lnTo>
                      <a:pt x="67" y="99"/>
                    </a:lnTo>
                    <a:lnTo>
                      <a:pt x="73" y="102"/>
                    </a:lnTo>
                    <a:lnTo>
                      <a:pt x="80" y="103"/>
                    </a:lnTo>
                    <a:lnTo>
                      <a:pt x="96" y="104"/>
                    </a:lnTo>
                    <a:lnTo>
                      <a:pt x="111" y="104"/>
                    </a:lnTo>
                    <a:lnTo>
                      <a:pt x="121" y="103"/>
                    </a:lnTo>
                    <a:lnTo>
                      <a:pt x="129" y="100"/>
                    </a:lnTo>
                    <a:lnTo>
                      <a:pt x="136" y="96"/>
                    </a:lnTo>
                    <a:lnTo>
                      <a:pt x="144" y="93"/>
                    </a:lnTo>
                    <a:lnTo>
                      <a:pt x="150" y="93"/>
                    </a:lnTo>
                    <a:lnTo>
                      <a:pt x="154" y="93"/>
                    </a:lnTo>
                    <a:lnTo>
                      <a:pt x="159" y="94"/>
                    </a:lnTo>
                    <a:lnTo>
                      <a:pt x="163" y="97"/>
                    </a:lnTo>
                    <a:lnTo>
                      <a:pt x="167" y="100"/>
                    </a:lnTo>
                    <a:lnTo>
                      <a:pt x="170" y="104"/>
                    </a:lnTo>
                    <a:lnTo>
                      <a:pt x="172" y="109"/>
                    </a:lnTo>
                    <a:lnTo>
                      <a:pt x="173" y="114"/>
                    </a:lnTo>
                    <a:lnTo>
                      <a:pt x="172" y="119"/>
                    </a:lnTo>
                    <a:lnTo>
                      <a:pt x="169" y="123"/>
                    </a:lnTo>
                    <a:lnTo>
                      <a:pt x="163" y="126"/>
                    </a:lnTo>
                    <a:lnTo>
                      <a:pt x="157" y="129"/>
                    </a:lnTo>
                    <a:lnTo>
                      <a:pt x="146" y="130"/>
                    </a:lnTo>
                    <a:lnTo>
                      <a:pt x="134" y="132"/>
                    </a:lnTo>
                    <a:lnTo>
                      <a:pt x="129" y="132"/>
                    </a:lnTo>
                    <a:lnTo>
                      <a:pt x="124" y="132"/>
                    </a:lnTo>
                    <a:lnTo>
                      <a:pt x="120" y="134"/>
                    </a:lnTo>
                    <a:lnTo>
                      <a:pt x="117" y="136"/>
                    </a:lnTo>
                    <a:lnTo>
                      <a:pt x="107" y="140"/>
                    </a:lnTo>
                    <a:lnTo>
                      <a:pt x="97" y="142"/>
                    </a:lnTo>
                    <a:lnTo>
                      <a:pt x="86" y="144"/>
                    </a:lnTo>
                    <a:lnTo>
                      <a:pt x="79" y="144"/>
                    </a:lnTo>
                    <a:lnTo>
                      <a:pt x="73" y="144"/>
                    </a:lnTo>
                    <a:lnTo>
                      <a:pt x="70" y="143"/>
                    </a:lnTo>
                    <a:lnTo>
                      <a:pt x="66" y="140"/>
                    </a:lnTo>
                    <a:lnTo>
                      <a:pt x="63" y="137"/>
                    </a:lnTo>
                    <a:lnTo>
                      <a:pt x="59" y="139"/>
                    </a:lnTo>
                    <a:lnTo>
                      <a:pt x="61" y="146"/>
                    </a:lnTo>
                    <a:lnTo>
                      <a:pt x="66" y="153"/>
                    </a:lnTo>
                    <a:lnTo>
                      <a:pt x="71" y="159"/>
                    </a:lnTo>
                    <a:lnTo>
                      <a:pt x="77" y="163"/>
                    </a:lnTo>
                    <a:lnTo>
                      <a:pt x="86" y="167"/>
                    </a:lnTo>
                    <a:lnTo>
                      <a:pt x="90" y="169"/>
                    </a:lnTo>
                    <a:lnTo>
                      <a:pt x="93" y="172"/>
                    </a:lnTo>
                    <a:lnTo>
                      <a:pt x="99" y="177"/>
                    </a:lnTo>
                    <a:lnTo>
                      <a:pt x="100" y="182"/>
                    </a:lnTo>
                    <a:lnTo>
                      <a:pt x="103" y="185"/>
                    </a:lnTo>
                    <a:lnTo>
                      <a:pt x="119" y="195"/>
                    </a:lnTo>
                    <a:lnTo>
                      <a:pt x="133" y="206"/>
                    </a:lnTo>
                    <a:lnTo>
                      <a:pt x="144" y="219"/>
                    </a:lnTo>
                    <a:lnTo>
                      <a:pt x="151" y="225"/>
                    </a:lnTo>
                    <a:lnTo>
                      <a:pt x="159" y="230"/>
                    </a:lnTo>
                    <a:lnTo>
                      <a:pt x="167" y="233"/>
                    </a:lnTo>
                    <a:lnTo>
                      <a:pt x="176" y="235"/>
                    </a:lnTo>
                    <a:lnTo>
                      <a:pt x="184" y="236"/>
                    </a:lnTo>
                    <a:lnTo>
                      <a:pt x="194" y="235"/>
                    </a:lnTo>
                    <a:lnTo>
                      <a:pt x="204" y="233"/>
                    </a:lnTo>
                    <a:lnTo>
                      <a:pt x="213" y="230"/>
                    </a:lnTo>
                    <a:lnTo>
                      <a:pt x="222" y="227"/>
                    </a:lnTo>
                    <a:lnTo>
                      <a:pt x="230" y="225"/>
                    </a:lnTo>
                    <a:lnTo>
                      <a:pt x="239" y="222"/>
                    </a:lnTo>
                    <a:lnTo>
                      <a:pt x="246" y="219"/>
                    </a:lnTo>
                    <a:lnTo>
                      <a:pt x="253" y="216"/>
                    </a:lnTo>
                    <a:lnTo>
                      <a:pt x="260" y="209"/>
                    </a:lnTo>
                    <a:lnTo>
                      <a:pt x="269" y="197"/>
                    </a:lnTo>
                    <a:lnTo>
                      <a:pt x="276" y="185"/>
                    </a:lnTo>
                    <a:lnTo>
                      <a:pt x="280" y="170"/>
                    </a:lnTo>
                    <a:lnTo>
                      <a:pt x="283" y="156"/>
                    </a:lnTo>
                    <a:lnTo>
                      <a:pt x="283" y="150"/>
                    </a:lnTo>
                    <a:lnTo>
                      <a:pt x="284" y="146"/>
                    </a:lnTo>
                    <a:lnTo>
                      <a:pt x="286" y="146"/>
                    </a:lnTo>
                    <a:lnTo>
                      <a:pt x="292" y="147"/>
                    </a:lnTo>
                    <a:lnTo>
                      <a:pt x="296" y="149"/>
                    </a:lnTo>
                    <a:lnTo>
                      <a:pt x="299" y="153"/>
                    </a:lnTo>
                    <a:lnTo>
                      <a:pt x="300" y="156"/>
                    </a:lnTo>
                    <a:lnTo>
                      <a:pt x="300" y="162"/>
                    </a:lnTo>
                    <a:lnTo>
                      <a:pt x="300" y="169"/>
                    </a:lnTo>
                    <a:lnTo>
                      <a:pt x="300" y="172"/>
                    </a:lnTo>
                    <a:lnTo>
                      <a:pt x="302" y="174"/>
                    </a:lnTo>
                    <a:lnTo>
                      <a:pt x="306" y="176"/>
                    </a:lnTo>
                    <a:lnTo>
                      <a:pt x="309" y="177"/>
                    </a:lnTo>
                    <a:lnTo>
                      <a:pt x="313" y="177"/>
                    </a:lnTo>
                    <a:lnTo>
                      <a:pt x="316" y="179"/>
                    </a:lnTo>
                    <a:lnTo>
                      <a:pt x="319" y="182"/>
                    </a:lnTo>
                    <a:lnTo>
                      <a:pt x="322" y="183"/>
                    </a:lnTo>
                    <a:lnTo>
                      <a:pt x="322" y="186"/>
                    </a:lnTo>
                    <a:lnTo>
                      <a:pt x="322" y="189"/>
                    </a:lnTo>
                    <a:lnTo>
                      <a:pt x="319" y="195"/>
                    </a:lnTo>
                    <a:lnTo>
                      <a:pt x="314" y="200"/>
                    </a:lnTo>
                    <a:lnTo>
                      <a:pt x="312" y="206"/>
                    </a:lnTo>
                    <a:lnTo>
                      <a:pt x="310" y="212"/>
                    </a:lnTo>
                    <a:lnTo>
                      <a:pt x="310" y="216"/>
                    </a:lnTo>
                    <a:lnTo>
                      <a:pt x="312" y="223"/>
                    </a:lnTo>
                    <a:lnTo>
                      <a:pt x="314" y="230"/>
                    </a:lnTo>
                    <a:lnTo>
                      <a:pt x="319" y="236"/>
                    </a:lnTo>
                    <a:lnTo>
                      <a:pt x="322" y="242"/>
                    </a:lnTo>
                    <a:lnTo>
                      <a:pt x="323" y="249"/>
                    </a:lnTo>
                    <a:lnTo>
                      <a:pt x="323" y="256"/>
                    </a:lnTo>
                    <a:lnTo>
                      <a:pt x="323" y="263"/>
                    </a:lnTo>
                    <a:lnTo>
                      <a:pt x="320" y="270"/>
                    </a:lnTo>
                    <a:lnTo>
                      <a:pt x="317" y="278"/>
                    </a:lnTo>
                    <a:lnTo>
                      <a:pt x="316" y="279"/>
                    </a:lnTo>
                    <a:lnTo>
                      <a:pt x="330" y="282"/>
                    </a:lnTo>
                    <a:lnTo>
                      <a:pt x="342" y="285"/>
                    </a:lnTo>
                    <a:lnTo>
                      <a:pt x="347" y="285"/>
                    </a:lnTo>
                    <a:lnTo>
                      <a:pt x="352" y="285"/>
                    </a:lnTo>
                    <a:lnTo>
                      <a:pt x="354" y="280"/>
                    </a:lnTo>
                    <a:lnTo>
                      <a:pt x="356" y="276"/>
                    </a:lnTo>
                    <a:lnTo>
                      <a:pt x="362" y="269"/>
                    </a:lnTo>
                    <a:lnTo>
                      <a:pt x="366" y="266"/>
                    </a:lnTo>
                    <a:lnTo>
                      <a:pt x="369" y="263"/>
                    </a:lnTo>
                    <a:lnTo>
                      <a:pt x="370" y="262"/>
                    </a:lnTo>
                    <a:lnTo>
                      <a:pt x="370" y="259"/>
                    </a:lnTo>
                    <a:lnTo>
                      <a:pt x="370" y="255"/>
                    </a:lnTo>
                    <a:lnTo>
                      <a:pt x="369" y="252"/>
                    </a:lnTo>
                    <a:lnTo>
                      <a:pt x="370" y="249"/>
                    </a:lnTo>
                    <a:lnTo>
                      <a:pt x="373" y="246"/>
                    </a:lnTo>
                    <a:lnTo>
                      <a:pt x="377" y="245"/>
                    </a:lnTo>
                    <a:lnTo>
                      <a:pt x="382" y="246"/>
                    </a:lnTo>
                    <a:lnTo>
                      <a:pt x="386" y="249"/>
                    </a:lnTo>
                    <a:lnTo>
                      <a:pt x="389" y="252"/>
                    </a:lnTo>
                    <a:lnTo>
                      <a:pt x="393" y="253"/>
                    </a:lnTo>
                    <a:lnTo>
                      <a:pt x="397" y="253"/>
                    </a:lnTo>
                    <a:lnTo>
                      <a:pt x="402" y="249"/>
                    </a:lnTo>
                    <a:lnTo>
                      <a:pt x="404" y="242"/>
                    </a:lnTo>
                    <a:lnTo>
                      <a:pt x="403" y="237"/>
                    </a:lnTo>
                    <a:lnTo>
                      <a:pt x="402" y="233"/>
                    </a:lnTo>
                    <a:lnTo>
                      <a:pt x="397" y="230"/>
                    </a:lnTo>
                    <a:lnTo>
                      <a:pt x="389" y="226"/>
                    </a:lnTo>
                    <a:lnTo>
                      <a:pt x="384" y="223"/>
                    </a:lnTo>
                    <a:lnTo>
                      <a:pt x="380" y="220"/>
                    </a:lnTo>
                    <a:lnTo>
                      <a:pt x="379" y="217"/>
                    </a:lnTo>
                    <a:lnTo>
                      <a:pt x="377" y="217"/>
                    </a:lnTo>
                    <a:lnTo>
                      <a:pt x="379" y="215"/>
                    </a:lnTo>
                    <a:lnTo>
                      <a:pt x="389" y="213"/>
                    </a:lnTo>
                    <a:lnTo>
                      <a:pt x="394" y="213"/>
                    </a:lnTo>
                    <a:lnTo>
                      <a:pt x="399" y="212"/>
                    </a:lnTo>
                    <a:lnTo>
                      <a:pt x="402" y="209"/>
                    </a:lnTo>
                    <a:lnTo>
                      <a:pt x="403" y="206"/>
                    </a:lnTo>
                    <a:lnTo>
                      <a:pt x="403" y="202"/>
                    </a:lnTo>
                    <a:lnTo>
                      <a:pt x="399" y="196"/>
                    </a:lnTo>
                    <a:lnTo>
                      <a:pt x="396" y="190"/>
                    </a:lnTo>
                    <a:lnTo>
                      <a:pt x="396" y="189"/>
                    </a:lnTo>
                    <a:lnTo>
                      <a:pt x="397" y="186"/>
                    </a:lnTo>
                    <a:lnTo>
                      <a:pt x="400" y="182"/>
                    </a:lnTo>
                    <a:lnTo>
                      <a:pt x="402" y="176"/>
                    </a:lnTo>
                    <a:lnTo>
                      <a:pt x="402" y="172"/>
                    </a:lnTo>
                    <a:lnTo>
                      <a:pt x="404" y="169"/>
                    </a:lnTo>
                    <a:lnTo>
                      <a:pt x="410" y="167"/>
                    </a:lnTo>
                    <a:lnTo>
                      <a:pt x="427" y="166"/>
                    </a:lnTo>
                    <a:lnTo>
                      <a:pt x="426" y="157"/>
                    </a:lnTo>
                    <a:lnTo>
                      <a:pt x="424" y="149"/>
                    </a:lnTo>
                    <a:lnTo>
                      <a:pt x="426" y="144"/>
                    </a:lnTo>
                    <a:lnTo>
                      <a:pt x="427" y="142"/>
                    </a:lnTo>
                    <a:lnTo>
                      <a:pt x="430" y="139"/>
                    </a:lnTo>
                    <a:lnTo>
                      <a:pt x="432" y="134"/>
                    </a:lnTo>
                    <a:close/>
                  </a:path>
                </a:pathLst>
              </a:custGeom>
              <a:solidFill>
                <a:srgbClr val="FFC000"/>
              </a:solidFill>
              <a:ln w="1651">
                <a:solidFill>
                  <a:schemeClr val="bg1">
                    <a:lumMod val="50000"/>
                  </a:schemeClr>
                </a:solidFill>
                <a:round/>
                <a:headEnd/>
                <a:tailEnd/>
              </a:ln>
            </p:spPr>
            <p:txBody>
              <a:bodyPr/>
              <a:lstStyle/>
              <a:p>
                <a:pPr>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80" name="Oval 76">
                <a:extLst>
                  <a:ext uri="{FF2B5EF4-FFF2-40B4-BE49-F238E27FC236}">
                    <a16:creationId xmlns:a16="http://schemas.microsoft.com/office/drawing/2014/main" id="{C155CAA3-8C20-6173-7769-488415F01F28}"/>
                  </a:ext>
                </a:extLst>
              </p:cNvPr>
              <p:cNvSpPr>
                <a:spLocks noChangeArrowheads="1"/>
              </p:cNvSpPr>
              <p:nvPr/>
            </p:nvSpPr>
            <p:spPr bwMode="gray">
              <a:xfrm>
                <a:off x="1773840" y="3347161"/>
                <a:ext cx="66516" cy="68941"/>
              </a:xfrm>
              <a:prstGeom prst="ellipse">
                <a:avLst/>
              </a:prstGeom>
              <a:solidFill>
                <a:srgbClr val="FF0000"/>
              </a:solidFill>
              <a:ln w="12700" algn="ctr">
                <a:noFill/>
                <a:round/>
                <a:headEnd/>
                <a:tailEnd/>
              </a:ln>
            </p:spPr>
            <p:txBody>
              <a:bodyPr wrap="none" lIns="0" tIns="34282" rIns="0" bIns="34282" anchor="ctr"/>
              <a:lstStyle/>
              <a:p>
                <a:pPr algn="ctr">
                  <a:spcBef>
                    <a:spcPct val="50000"/>
                  </a:spcBef>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81" name="Oval 77">
                <a:extLst>
                  <a:ext uri="{FF2B5EF4-FFF2-40B4-BE49-F238E27FC236}">
                    <a16:creationId xmlns:a16="http://schemas.microsoft.com/office/drawing/2014/main" id="{76D8A1CD-578D-3B25-28D6-8A68EDAD1CA7}"/>
                  </a:ext>
                </a:extLst>
              </p:cNvPr>
              <p:cNvSpPr>
                <a:spLocks noChangeArrowheads="1"/>
              </p:cNvSpPr>
              <p:nvPr/>
            </p:nvSpPr>
            <p:spPr bwMode="gray">
              <a:xfrm>
                <a:off x="2597104" y="3092974"/>
                <a:ext cx="66516" cy="68941"/>
              </a:xfrm>
              <a:prstGeom prst="ellipse">
                <a:avLst/>
              </a:prstGeom>
              <a:solidFill>
                <a:srgbClr val="FF0000"/>
              </a:solidFill>
              <a:ln w="12700" algn="ctr">
                <a:noFill/>
                <a:round/>
                <a:headEnd/>
                <a:tailEnd/>
              </a:ln>
            </p:spPr>
            <p:txBody>
              <a:bodyPr wrap="none" lIns="0" tIns="34282" rIns="0" bIns="34282" anchor="ctr"/>
              <a:lstStyle/>
              <a:p>
                <a:pPr algn="ctr">
                  <a:spcBef>
                    <a:spcPct val="50000"/>
                  </a:spcBef>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82" name="Oval 81">
                <a:extLst>
                  <a:ext uri="{FF2B5EF4-FFF2-40B4-BE49-F238E27FC236}">
                    <a16:creationId xmlns:a16="http://schemas.microsoft.com/office/drawing/2014/main" id="{FA8626DB-1644-76A5-CFCD-C1E2359D4284}"/>
                  </a:ext>
                </a:extLst>
              </p:cNvPr>
              <p:cNvSpPr>
                <a:spLocks noChangeArrowheads="1"/>
              </p:cNvSpPr>
              <p:nvPr/>
            </p:nvSpPr>
            <p:spPr bwMode="gray">
              <a:xfrm>
                <a:off x="2917077" y="3635924"/>
                <a:ext cx="66516" cy="68941"/>
              </a:xfrm>
              <a:prstGeom prst="ellipse">
                <a:avLst/>
              </a:prstGeom>
              <a:solidFill>
                <a:srgbClr val="FF0000"/>
              </a:solidFill>
              <a:ln w="12700" algn="ctr">
                <a:noFill/>
                <a:round/>
                <a:headEnd/>
                <a:tailEnd/>
              </a:ln>
            </p:spPr>
            <p:txBody>
              <a:bodyPr lIns="0" tIns="34282" rIns="0" bIns="34282" anchor="ctr"/>
              <a:lstStyle/>
              <a:p>
                <a:pPr algn="ctr">
                  <a:spcBef>
                    <a:spcPct val="50000"/>
                  </a:spcBef>
                  <a:defRPr/>
                </a:pPr>
                <a:endParaRPr lang="en-US" sz="788" kern="0">
                  <a:solidFill>
                    <a:sysClr val="windowText" lastClr="000000"/>
                  </a:solidFill>
                  <a:latin typeface="Arial" panose="020B0604020202020204" pitchFamily="34" charset="0"/>
                  <a:cs typeface="Arial" panose="020B0604020202020204" pitchFamily="34" charset="0"/>
                </a:endParaRPr>
              </a:p>
            </p:txBody>
          </p:sp>
          <p:cxnSp>
            <p:nvCxnSpPr>
              <p:cNvPr id="83" name="AutoShape 137">
                <a:extLst>
                  <a:ext uri="{FF2B5EF4-FFF2-40B4-BE49-F238E27FC236}">
                    <a16:creationId xmlns:a16="http://schemas.microsoft.com/office/drawing/2014/main" id="{FA7F8F82-2B79-193C-5EE9-7191482BF323}"/>
                  </a:ext>
                </a:extLst>
              </p:cNvPr>
              <p:cNvCxnSpPr>
                <a:cxnSpLocks noChangeShapeType="1"/>
              </p:cNvCxnSpPr>
              <p:nvPr/>
            </p:nvCxnSpPr>
            <p:spPr bwMode="auto">
              <a:xfrm rot="10800000" flipV="1">
                <a:off x="1250974" y="3387678"/>
                <a:ext cx="513016" cy="445422"/>
              </a:xfrm>
              <a:prstGeom prst="bentConnector2">
                <a:avLst/>
              </a:prstGeom>
              <a:noFill/>
              <a:ln w="3175">
                <a:solidFill>
                  <a:srgbClr val="000000">
                    <a:alpha val="56078"/>
                  </a:srgbClr>
                </a:solidFill>
                <a:miter lim="800000"/>
                <a:headEnd/>
                <a:tailEnd/>
              </a:ln>
              <a:extLst>
                <a:ext uri="{909E8E84-426E-40DD-AFC4-6F175D3DCCD1}">
                  <a14:hiddenFill xmlns:a14="http://schemas.microsoft.com/office/drawing/2010/main">
                    <a:noFill/>
                  </a14:hiddenFill>
                </a:ext>
              </a:extLst>
            </p:spPr>
          </p:cxnSp>
          <p:cxnSp>
            <p:nvCxnSpPr>
              <p:cNvPr id="84" name="AutoShape 139">
                <a:extLst>
                  <a:ext uri="{FF2B5EF4-FFF2-40B4-BE49-F238E27FC236}">
                    <a16:creationId xmlns:a16="http://schemas.microsoft.com/office/drawing/2014/main" id="{F1809FA9-62C9-8A3F-6CEA-B48FFD6A02A3}"/>
                  </a:ext>
                </a:extLst>
              </p:cNvPr>
              <p:cNvCxnSpPr>
                <a:cxnSpLocks noChangeShapeType="1"/>
                <a:stCxn id="81" idx="0"/>
              </p:cNvCxnSpPr>
              <p:nvPr/>
            </p:nvCxnSpPr>
            <p:spPr bwMode="auto">
              <a:xfrm rot="16200000" flipV="1">
                <a:off x="1541223" y="2003834"/>
                <a:ext cx="844430" cy="1333849"/>
              </a:xfrm>
              <a:prstGeom prst="bentConnector2">
                <a:avLst/>
              </a:prstGeom>
              <a:noFill/>
              <a:ln w="3175">
                <a:solidFill>
                  <a:srgbClr val="000000">
                    <a:alpha val="56078"/>
                  </a:srgbClr>
                </a:solidFill>
                <a:miter lim="800000"/>
                <a:headEnd/>
                <a:tailEnd/>
              </a:ln>
              <a:extLst>
                <a:ext uri="{909E8E84-426E-40DD-AFC4-6F175D3DCCD1}">
                  <a14:hiddenFill xmlns:a14="http://schemas.microsoft.com/office/drawing/2010/main">
                    <a:noFill/>
                  </a14:hiddenFill>
                </a:ext>
              </a:extLst>
            </p:spPr>
          </p:cxnSp>
          <p:cxnSp>
            <p:nvCxnSpPr>
              <p:cNvPr id="85" name="AutoShape 140">
                <a:extLst>
                  <a:ext uri="{FF2B5EF4-FFF2-40B4-BE49-F238E27FC236}">
                    <a16:creationId xmlns:a16="http://schemas.microsoft.com/office/drawing/2014/main" id="{A9A918B2-89E6-AF7D-A81A-882F50AF5D7A}"/>
                  </a:ext>
                </a:extLst>
              </p:cNvPr>
              <p:cNvCxnSpPr>
                <a:cxnSpLocks noChangeShapeType="1"/>
                <a:stCxn id="82" idx="4"/>
                <a:endCxn id="87" idx="0"/>
              </p:cNvCxnSpPr>
              <p:nvPr/>
            </p:nvCxnSpPr>
            <p:spPr bwMode="auto">
              <a:xfrm rot="16200000" flipH="1">
                <a:off x="3380346" y="3274854"/>
                <a:ext cx="388281" cy="1248302"/>
              </a:xfrm>
              <a:prstGeom prst="bentConnector3">
                <a:avLst>
                  <a:gd name="adj1" fmla="val 50000"/>
                </a:avLst>
              </a:prstGeom>
              <a:noFill/>
              <a:ln w="3175">
                <a:solidFill>
                  <a:srgbClr val="000000">
                    <a:alpha val="56078"/>
                  </a:srgbClr>
                </a:solidFill>
                <a:miter lim="800000"/>
                <a:headEnd/>
                <a:tailEnd/>
              </a:ln>
              <a:extLst>
                <a:ext uri="{909E8E84-426E-40DD-AFC4-6F175D3DCCD1}">
                  <a14:hiddenFill xmlns:a14="http://schemas.microsoft.com/office/drawing/2010/main">
                    <a:noFill/>
                  </a14:hiddenFill>
                </a:ext>
              </a:extLst>
            </p:spPr>
          </p:cxnSp>
          <p:sp>
            <p:nvSpPr>
              <p:cNvPr id="86" name="Rectangle 92">
                <a:extLst>
                  <a:ext uri="{FF2B5EF4-FFF2-40B4-BE49-F238E27FC236}">
                    <a16:creationId xmlns:a16="http://schemas.microsoft.com/office/drawing/2014/main" id="{644F7BA2-660E-5FB7-9D2F-24A8030A1020}"/>
                  </a:ext>
                </a:extLst>
              </p:cNvPr>
              <p:cNvSpPr>
                <a:spLocks noChangeArrowheads="1"/>
              </p:cNvSpPr>
              <p:nvPr/>
            </p:nvSpPr>
            <p:spPr bwMode="gray">
              <a:xfrm>
                <a:off x="906246" y="3764519"/>
                <a:ext cx="847017" cy="244551"/>
              </a:xfrm>
              <a:prstGeom prst="rect">
                <a:avLst/>
              </a:prstGeom>
              <a:noFill/>
              <a:ln w="3175" algn="ctr">
                <a:noFill/>
                <a:miter lim="800000"/>
                <a:headEnd/>
                <a:tailEnd/>
              </a:ln>
            </p:spPr>
            <p:txBody>
              <a:bodyPr lIns="34290" rIns="34290" anchor="ctr"/>
              <a:lstStyle/>
              <a:p>
                <a:pPr algn="ctr">
                  <a:spcBef>
                    <a:spcPct val="50000"/>
                  </a:spcBef>
                  <a:defRPr/>
                </a:pPr>
                <a:r>
                  <a:rPr lang="en-GB" sz="900" b="1" kern="0">
                    <a:solidFill>
                      <a:srgbClr val="7030A0"/>
                    </a:solidFill>
                    <a:latin typeface="Arial" panose="020B0604020202020204" pitchFamily="34" charset="0"/>
                    <a:cs typeface="Arial" panose="020B0604020202020204" pitchFamily="34" charset="0"/>
                  </a:rPr>
                  <a:t>Mundra</a:t>
                </a:r>
              </a:p>
            </p:txBody>
          </p:sp>
          <p:sp>
            <p:nvSpPr>
              <p:cNvPr id="87" name="Rectangle 759">
                <a:extLst>
                  <a:ext uri="{FF2B5EF4-FFF2-40B4-BE49-F238E27FC236}">
                    <a16:creationId xmlns:a16="http://schemas.microsoft.com/office/drawing/2014/main" id="{A485BD7B-5374-84B6-7F67-2775A9789709}"/>
                  </a:ext>
                </a:extLst>
              </p:cNvPr>
              <p:cNvSpPr>
                <a:spLocks noChangeArrowheads="1"/>
              </p:cNvSpPr>
              <p:nvPr/>
            </p:nvSpPr>
            <p:spPr bwMode="gray">
              <a:xfrm>
                <a:off x="3710345" y="4093146"/>
                <a:ext cx="976584" cy="290051"/>
              </a:xfrm>
              <a:prstGeom prst="rect">
                <a:avLst/>
              </a:prstGeom>
              <a:noFill/>
              <a:ln w="3175" algn="ctr">
                <a:noFill/>
                <a:miter lim="800000"/>
                <a:headEnd/>
                <a:tailEnd/>
              </a:ln>
            </p:spPr>
            <p:txBody>
              <a:bodyPr lIns="34290" rIns="34290" anchor="ctr"/>
              <a:lstStyle/>
              <a:p>
                <a:pPr algn="ctr">
                  <a:spcBef>
                    <a:spcPct val="50000"/>
                  </a:spcBef>
                  <a:defRPr/>
                </a:pPr>
                <a:r>
                  <a:rPr lang="en-GB" sz="1400" b="1" u="sng" kern="0" dirty="0" err="1">
                    <a:solidFill>
                      <a:srgbClr val="7030A0"/>
                    </a:solidFill>
                    <a:latin typeface="Arial" panose="020B0604020202020204" pitchFamily="34" charset="0"/>
                    <a:cs typeface="Arial" panose="020B0604020202020204" pitchFamily="34" charset="0"/>
                  </a:rPr>
                  <a:t>Tirora</a:t>
                </a:r>
                <a:r>
                  <a:rPr lang="en-GB" sz="1200" b="1" u="sng" kern="0" dirty="0">
                    <a:solidFill>
                      <a:srgbClr val="7030A0"/>
                    </a:solidFill>
                    <a:latin typeface="Arial" panose="020B0604020202020204" pitchFamily="34" charset="0"/>
                    <a:cs typeface="Arial" panose="020B0604020202020204" pitchFamily="34" charset="0"/>
                  </a:rPr>
                  <a:t> </a:t>
                </a:r>
              </a:p>
            </p:txBody>
          </p:sp>
        </p:grpSp>
        <p:sp>
          <p:nvSpPr>
            <p:cNvPr id="49" name="TextBox 90">
              <a:extLst>
                <a:ext uri="{FF2B5EF4-FFF2-40B4-BE49-F238E27FC236}">
                  <a16:creationId xmlns:a16="http://schemas.microsoft.com/office/drawing/2014/main" id="{1C7F4ACB-EB54-E229-2FC0-A8DA734C04B0}"/>
                </a:ext>
              </a:extLst>
            </p:cNvPr>
            <p:cNvSpPr txBox="1">
              <a:spLocks noChangeArrowheads="1"/>
            </p:cNvSpPr>
            <p:nvPr/>
          </p:nvSpPr>
          <p:spPr bwMode="auto">
            <a:xfrm>
              <a:off x="555956" y="4797152"/>
              <a:ext cx="965016" cy="86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Rubrik"/>
                  <a:cs typeface="Arial" pitchFamily="34" charset="0"/>
                </a:defRPr>
              </a:lvl1pPr>
              <a:lvl2pPr marL="742950" indent="-285750" eaLnBrk="0" hangingPunct="0">
                <a:defRPr>
                  <a:solidFill>
                    <a:schemeClr val="tx1"/>
                  </a:solidFill>
                  <a:latin typeface="Rubrik"/>
                  <a:cs typeface="Arial" pitchFamily="34" charset="0"/>
                </a:defRPr>
              </a:lvl2pPr>
              <a:lvl3pPr marL="1143000" indent="-228600" eaLnBrk="0" hangingPunct="0">
                <a:defRPr>
                  <a:solidFill>
                    <a:schemeClr val="tx1"/>
                  </a:solidFill>
                  <a:latin typeface="Rubrik"/>
                  <a:cs typeface="Arial" pitchFamily="34" charset="0"/>
                </a:defRPr>
              </a:lvl3pPr>
              <a:lvl4pPr marL="1600200" indent="-228600" eaLnBrk="0" hangingPunct="0">
                <a:defRPr>
                  <a:solidFill>
                    <a:schemeClr val="tx1"/>
                  </a:solidFill>
                  <a:latin typeface="Rubrik"/>
                  <a:cs typeface="Arial" pitchFamily="34" charset="0"/>
                </a:defRPr>
              </a:lvl4pPr>
              <a:lvl5pPr marL="2057400" indent="-228600" eaLnBrk="0" hangingPunct="0">
                <a:defRPr>
                  <a:solidFill>
                    <a:schemeClr val="tx1"/>
                  </a:solidFill>
                  <a:latin typeface="Rubrik"/>
                  <a:cs typeface="Arial" pitchFamily="34" charset="0"/>
                </a:defRPr>
              </a:lvl5pPr>
              <a:lvl6pPr marL="2514600" indent="-228600" eaLnBrk="0" fontAlgn="base" hangingPunct="0">
                <a:spcBef>
                  <a:spcPct val="0"/>
                </a:spcBef>
                <a:spcAft>
                  <a:spcPct val="0"/>
                </a:spcAft>
                <a:defRPr>
                  <a:solidFill>
                    <a:schemeClr val="tx1"/>
                  </a:solidFill>
                  <a:latin typeface="Rubrik"/>
                  <a:cs typeface="Arial" pitchFamily="34" charset="0"/>
                </a:defRPr>
              </a:lvl6pPr>
              <a:lvl7pPr marL="2971800" indent="-228600" eaLnBrk="0" fontAlgn="base" hangingPunct="0">
                <a:spcBef>
                  <a:spcPct val="0"/>
                </a:spcBef>
                <a:spcAft>
                  <a:spcPct val="0"/>
                </a:spcAft>
                <a:defRPr>
                  <a:solidFill>
                    <a:schemeClr val="tx1"/>
                  </a:solidFill>
                  <a:latin typeface="Rubrik"/>
                  <a:cs typeface="Arial" pitchFamily="34" charset="0"/>
                </a:defRPr>
              </a:lvl7pPr>
              <a:lvl8pPr marL="3429000" indent="-228600" eaLnBrk="0" fontAlgn="base" hangingPunct="0">
                <a:spcBef>
                  <a:spcPct val="0"/>
                </a:spcBef>
                <a:spcAft>
                  <a:spcPct val="0"/>
                </a:spcAft>
                <a:defRPr>
                  <a:solidFill>
                    <a:schemeClr val="tx1"/>
                  </a:solidFill>
                  <a:latin typeface="Rubrik"/>
                  <a:cs typeface="Arial" pitchFamily="34" charset="0"/>
                </a:defRPr>
              </a:lvl8pPr>
              <a:lvl9pPr marL="3886200" indent="-228600" eaLnBrk="0" fontAlgn="base" hangingPunct="0">
                <a:spcBef>
                  <a:spcPct val="0"/>
                </a:spcBef>
                <a:spcAft>
                  <a:spcPct val="0"/>
                </a:spcAft>
                <a:defRPr>
                  <a:solidFill>
                    <a:schemeClr val="tx1"/>
                  </a:solidFill>
                  <a:latin typeface="Rubrik"/>
                  <a:cs typeface="Arial" pitchFamily="34" charset="0"/>
                </a:defRPr>
              </a:lvl9pPr>
            </a:lstStyle>
            <a:p>
              <a:pPr algn="r" eaLnBrk="1" hangingPunct="1">
                <a:defRPr/>
              </a:pPr>
              <a:r>
                <a:rPr lang="en-US" sz="900" b="1">
                  <a:solidFill>
                    <a:srgbClr val="000000"/>
                  </a:solidFill>
                  <a:latin typeface="Arial" panose="020B0604020202020204" pitchFamily="34" charset="0"/>
                </a:rPr>
                <a:t>Udupi </a:t>
              </a:r>
              <a:r>
                <a:rPr lang="en-GB" sz="900" b="1" kern="0">
                  <a:solidFill>
                    <a:sysClr val="windowText" lastClr="000000"/>
                  </a:solidFill>
                  <a:latin typeface="Arial" panose="020B0604020202020204" pitchFamily="34" charset="0"/>
                </a:rPr>
                <a:t>– </a:t>
              </a:r>
              <a:r>
                <a:rPr lang="en-GB" sz="675" b="1" kern="0">
                  <a:solidFill>
                    <a:sysClr val="windowText" lastClr="000000"/>
                  </a:solidFill>
                  <a:latin typeface="Arial" panose="020B0604020202020204" pitchFamily="34" charset="0"/>
                </a:rPr>
                <a:t>Acquired by Adani Power </a:t>
              </a:r>
              <a:endParaRPr lang="en-US" sz="900" b="1">
                <a:solidFill>
                  <a:srgbClr val="000000"/>
                </a:solidFill>
                <a:latin typeface="Arial" panose="020B0604020202020204" pitchFamily="34" charset="0"/>
              </a:endParaRPr>
            </a:p>
          </p:txBody>
        </p:sp>
        <p:sp>
          <p:nvSpPr>
            <p:cNvPr id="50" name="Oval 76">
              <a:extLst>
                <a:ext uri="{FF2B5EF4-FFF2-40B4-BE49-F238E27FC236}">
                  <a16:creationId xmlns:a16="http://schemas.microsoft.com/office/drawing/2014/main" id="{79236CC6-0D1E-1F0D-8FEB-C7E4376A25F6}"/>
                </a:ext>
              </a:extLst>
            </p:cNvPr>
            <p:cNvSpPr>
              <a:spLocks noChangeArrowheads="1"/>
            </p:cNvSpPr>
            <p:nvPr/>
          </p:nvSpPr>
          <p:spPr bwMode="gray">
            <a:xfrm>
              <a:off x="2029516" y="4898656"/>
              <a:ext cx="67446" cy="76597"/>
            </a:xfrm>
            <a:prstGeom prst="ellipse">
              <a:avLst/>
            </a:prstGeom>
            <a:solidFill>
              <a:srgbClr val="FF0000"/>
            </a:solidFill>
            <a:ln w="12700" algn="ctr">
              <a:noFill/>
              <a:round/>
              <a:headEnd/>
              <a:tailEnd/>
            </a:ln>
          </p:spPr>
          <p:txBody>
            <a:bodyPr wrap="none" lIns="0" tIns="34282" rIns="0" bIns="34282" anchor="ctr"/>
            <a:lstStyle/>
            <a:p>
              <a:pPr algn="ctr">
                <a:spcBef>
                  <a:spcPct val="50000"/>
                </a:spcBef>
                <a:defRPr/>
              </a:pPr>
              <a:endParaRPr lang="en-US" sz="788" kern="0">
                <a:solidFill>
                  <a:sysClr val="windowText" lastClr="000000"/>
                </a:solidFill>
                <a:latin typeface="Arial" panose="020B0604020202020204" pitchFamily="34" charset="0"/>
                <a:cs typeface="Arial" panose="020B0604020202020204" pitchFamily="34" charset="0"/>
              </a:endParaRPr>
            </a:p>
          </p:txBody>
        </p:sp>
      </p:grpSp>
      <p:cxnSp>
        <p:nvCxnSpPr>
          <p:cNvPr id="88" name="AutoShape 137">
            <a:extLst>
              <a:ext uri="{FF2B5EF4-FFF2-40B4-BE49-F238E27FC236}">
                <a16:creationId xmlns:a16="http://schemas.microsoft.com/office/drawing/2014/main" id="{C727726D-96B9-0977-31A8-075F7072BA3D}"/>
              </a:ext>
            </a:extLst>
          </p:cNvPr>
          <p:cNvCxnSpPr>
            <a:cxnSpLocks noChangeShapeType="1"/>
          </p:cNvCxnSpPr>
          <p:nvPr/>
        </p:nvCxnSpPr>
        <p:spPr bwMode="auto">
          <a:xfrm rot="10800000" flipV="1">
            <a:off x="921485" y="3498188"/>
            <a:ext cx="385972" cy="126821"/>
          </a:xfrm>
          <a:prstGeom prst="bentConnector3">
            <a:avLst>
              <a:gd name="adj1" fmla="val 50000"/>
            </a:avLst>
          </a:prstGeom>
          <a:noFill/>
          <a:ln w="3175">
            <a:solidFill>
              <a:srgbClr val="000000">
                <a:alpha val="56078"/>
              </a:srgbClr>
            </a:solidFill>
            <a:miter lim="800000"/>
            <a:headEnd/>
            <a:tailEnd/>
          </a:ln>
          <a:extLst>
            <a:ext uri="{909E8E84-426E-40DD-AFC4-6F175D3DCCD1}">
              <a14:hiddenFill xmlns:a14="http://schemas.microsoft.com/office/drawing/2010/main">
                <a:noFill/>
              </a14:hiddenFill>
            </a:ext>
          </a:extLst>
        </p:spPr>
      </p:cxnSp>
      <p:sp>
        <p:nvSpPr>
          <p:cNvPr id="89" name="Rectangle 89">
            <a:extLst>
              <a:ext uri="{FF2B5EF4-FFF2-40B4-BE49-F238E27FC236}">
                <a16:creationId xmlns:a16="http://schemas.microsoft.com/office/drawing/2014/main" id="{63003DDC-92CF-5F07-B798-05174923DD1C}"/>
              </a:ext>
            </a:extLst>
          </p:cNvPr>
          <p:cNvSpPr>
            <a:spLocks noChangeArrowheads="1"/>
          </p:cNvSpPr>
          <p:nvPr/>
        </p:nvSpPr>
        <p:spPr bwMode="gray">
          <a:xfrm>
            <a:off x="2668349" y="914653"/>
            <a:ext cx="751459" cy="694369"/>
          </a:xfrm>
          <a:prstGeom prst="rect">
            <a:avLst/>
          </a:prstGeom>
          <a:noFill/>
          <a:ln w="3175" algn="ctr">
            <a:noFill/>
            <a:miter lim="800000"/>
            <a:headEnd/>
            <a:tailEnd/>
          </a:ln>
        </p:spPr>
        <p:txBody>
          <a:bodyPr lIns="34290" rIns="34290" anchor="ctr"/>
          <a:lstStyle/>
          <a:p>
            <a:pPr algn="ctr">
              <a:spcBef>
                <a:spcPct val="50000"/>
              </a:spcBef>
              <a:defRPr/>
            </a:pPr>
            <a:r>
              <a:rPr lang="en-GB" sz="900" b="1" kern="0" dirty="0">
                <a:solidFill>
                  <a:sysClr val="windowText" lastClr="000000"/>
                </a:solidFill>
                <a:latin typeface="Arial" panose="020B0604020202020204" pitchFamily="34" charset="0"/>
                <a:cs typeface="Arial" panose="020B0604020202020204" pitchFamily="34" charset="0"/>
              </a:rPr>
              <a:t>Raipur &amp; </a:t>
            </a:r>
            <a:r>
              <a:rPr lang="en-GB" sz="900" b="1" kern="0" dirty="0" err="1">
                <a:solidFill>
                  <a:sysClr val="windowText" lastClr="000000"/>
                </a:solidFill>
                <a:latin typeface="Arial" panose="020B0604020202020204" pitchFamily="34" charset="0"/>
                <a:cs typeface="Arial" panose="020B0604020202020204" pitchFamily="34" charset="0"/>
              </a:rPr>
              <a:t>Raigarh</a:t>
            </a:r>
            <a:r>
              <a:rPr lang="en-GB" sz="900" b="1" kern="0" dirty="0">
                <a:solidFill>
                  <a:sysClr val="windowText" lastClr="000000"/>
                </a:solidFill>
                <a:latin typeface="Arial" panose="020B0604020202020204" pitchFamily="34" charset="0"/>
                <a:cs typeface="Arial" panose="020B0604020202020204" pitchFamily="34" charset="0"/>
              </a:rPr>
              <a:t> – </a:t>
            </a:r>
            <a:r>
              <a:rPr lang="en-GB" sz="675" b="1" kern="0" dirty="0">
                <a:solidFill>
                  <a:sysClr val="windowText" lastClr="000000"/>
                </a:solidFill>
                <a:latin typeface="Arial" panose="020B0604020202020204" pitchFamily="34" charset="0"/>
                <a:cs typeface="Arial" panose="020B0604020202020204" pitchFamily="34" charset="0"/>
              </a:rPr>
              <a:t>Acquired by Adani Power </a:t>
            </a:r>
          </a:p>
        </p:txBody>
      </p:sp>
      <p:cxnSp>
        <p:nvCxnSpPr>
          <p:cNvPr id="90" name="AutoShape 139">
            <a:extLst>
              <a:ext uri="{FF2B5EF4-FFF2-40B4-BE49-F238E27FC236}">
                <a16:creationId xmlns:a16="http://schemas.microsoft.com/office/drawing/2014/main" id="{C2A318DE-8E26-15A4-74ED-3CC95033975D}"/>
              </a:ext>
            </a:extLst>
          </p:cNvPr>
          <p:cNvCxnSpPr>
            <a:cxnSpLocks noChangeShapeType="1"/>
            <a:endCxn id="89" idx="2"/>
          </p:cNvCxnSpPr>
          <p:nvPr/>
        </p:nvCxnSpPr>
        <p:spPr bwMode="auto">
          <a:xfrm rot="5400000" flipH="1" flipV="1">
            <a:off x="1917730" y="1626075"/>
            <a:ext cx="1143402" cy="1109296"/>
          </a:xfrm>
          <a:prstGeom prst="bentConnector3">
            <a:avLst>
              <a:gd name="adj1" fmla="val 58886"/>
            </a:avLst>
          </a:prstGeom>
          <a:noFill/>
          <a:ln w="3175">
            <a:solidFill>
              <a:srgbClr val="000000">
                <a:alpha val="56078"/>
              </a:srgbClr>
            </a:solidFill>
            <a:miter lim="800000"/>
            <a:headEnd/>
            <a:tailEnd/>
          </a:ln>
          <a:extLst>
            <a:ext uri="{909E8E84-426E-40DD-AFC4-6F175D3DCCD1}">
              <a14:hiddenFill xmlns:a14="http://schemas.microsoft.com/office/drawing/2010/main">
                <a:noFill/>
              </a14:hiddenFill>
            </a:ext>
          </a:extLst>
        </p:spPr>
      </p:cxnSp>
      <p:sp>
        <p:nvSpPr>
          <p:cNvPr id="91" name="Rectangle 759">
            <a:extLst>
              <a:ext uri="{FF2B5EF4-FFF2-40B4-BE49-F238E27FC236}">
                <a16:creationId xmlns:a16="http://schemas.microsoft.com/office/drawing/2014/main" id="{558807CF-E24B-5435-441B-78879ADEB3FC}"/>
              </a:ext>
            </a:extLst>
          </p:cNvPr>
          <p:cNvSpPr>
            <a:spLocks noChangeArrowheads="1"/>
          </p:cNvSpPr>
          <p:nvPr/>
        </p:nvSpPr>
        <p:spPr bwMode="gray">
          <a:xfrm>
            <a:off x="2904997" y="2845788"/>
            <a:ext cx="790052" cy="240549"/>
          </a:xfrm>
          <a:prstGeom prst="rect">
            <a:avLst/>
          </a:prstGeom>
          <a:noFill/>
          <a:ln w="3175" algn="ctr">
            <a:noFill/>
            <a:miter lim="800000"/>
            <a:headEnd/>
            <a:tailEnd/>
          </a:ln>
        </p:spPr>
        <p:txBody>
          <a:bodyPr lIns="34290" rIns="34290" anchor="ctr"/>
          <a:lstStyle/>
          <a:p>
            <a:pPr algn="ctr">
              <a:spcBef>
                <a:spcPct val="50000"/>
              </a:spcBef>
              <a:defRPr/>
            </a:pPr>
            <a:r>
              <a:rPr lang="en-GB" sz="900" b="1" kern="0">
                <a:solidFill>
                  <a:srgbClr val="7030A0"/>
                </a:solidFill>
                <a:latin typeface="Arial" panose="020B0604020202020204" pitchFamily="34" charset="0"/>
                <a:cs typeface="Arial" panose="020B0604020202020204" pitchFamily="34" charset="0"/>
              </a:rPr>
              <a:t>Godda</a:t>
            </a:r>
            <a:endParaRPr lang="en-GB" sz="825" b="1" kern="0">
              <a:solidFill>
                <a:srgbClr val="7030A0"/>
              </a:solidFill>
              <a:latin typeface="Arial" panose="020B0604020202020204" pitchFamily="34" charset="0"/>
              <a:cs typeface="Arial" panose="020B0604020202020204" pitchFamily="34" charset="0"/>
            </a:endParaRPr>
          </a:p>
        </p:txBody>
      </p:sp>
      <p:cxnSp>
        <p:nvCxnSpPr>
          <p:cNvPr id="92" name="AutoShape 139">
            <a:extLst>
              <a:ext uri="{FF2B5EF4-FFF2-40B4-BE49-F238E27FC236}">
                <a16:creationId xmlns:a16="http://schemas.microsoft.com/office/drawing/2014/main" id="{30DE17C1-0ABF-CCAE-3B3E-6A392C58574A}"/>
              </a:ext>
            </a:extLst>
          </p:cNvPr>
          <p:cNvCxnSpPr>
            <a:cxnSpLocks noChangeShapeType="1"/>
          </p:cNvCxnSpPr>
          <p:nvPr/>
        </p:nvCxnSpPr>
        <p:spPr bwMode="auto">
          <a:xfrm rot="10800000">
            <a:off x="2252623" y="2638151"/>
            <a:ext cx="745181" cy="234461"/>
          </a:xfrm>
          <a:prstGeom prst="bentConnector3">
            <a:avLst>
              <a:gd name="adj1" fmla="val 50000"/>
            </a:avLst>
          </a:prstGeom>
          <a:noFill/>
          <a:ln w="3175">
            <a:solidFill>
              <a:srgbClr val="000000">
                <a:alpha val="56078"/>
              </a:srgbClr>
            </a:solidFill>
            <a:miter lim="800000"/>
            <a:headEnd/>
            <a:tailEnd/>
          </a:ln>
          <a:extLst>
            <a:ext uri="{909E8E84-426E-40DD-AFC4-6F175D3DCCD1}">
              <a14:hiddenFill xmlns:a14="http://schemas.microsoft.com/office/drawing/2010/main">
                <a:noFill/>
              </a14:hiddenFill>
            </a:ext>
          </a:extLst>
        </p:spPr>
      </p:cxnSp>
      <p:sp>
        <p:nvSpPr>
          <p:cNvPr id="93" name="Oval 81">
            <a:extLst>
              <a:ext uri="{FF2B5EF4-FFF2-40B4-BE49-F238E27FC236}">
                <a16:creationId xmlns:a16="http://schemas.microsoft.com/office/drawing/2014/main" id="{1C7FE062-3A48-ED53-BE7C-79D6BF5E379E}"/>
              </a:ext>
            </a:extLst>
          </p:cNvPr>
          <p:cNvSpPr>
            <a:spLocks noChangeArrowheads="1"/>
          </p:cNvSpPr>
          <p:nvPr/>
        </p:nvSpPr>
        <p:spPr bwMode="gray">
          <a:xfrm>
            <a:off x="2218901" y="2604634"/>
            <a:ext cx="53812" cy="57175"/>
          </a:xfrm>
          <a:prstGeom prst="ellipse">
            <a:avLst/>
          </a:prstGeom>
          <a:solidFill>
            <a:srgbClr val="FF0000"/>
          </a:solidFill>
          <a:ln w="12700" algn="ctr">
            <a:noFill/>
            <a:round/>
            <a:headEnd/>
            <a:tailEnd/>
          </a:ln>
        </p:spPr>
        <p:txBody>
          <a:bodyPr lIns="0" tIns="34282" rIns="0" bIns="34282" anchor="ctr"/>
          <a:lstStyle/>
          <a:p>
            <a:pPr algn="ctr">
              <a:spcBef>
                <a:spcPct val="50000"/>
              </a:spcBef>
              <a:defRPr/>
            </a:pPr>
            <a:endParaRPr lang="en-US" sz="788" kern="0">
              <a:solidFill>
                <a:sysClr val="windowText" lastClr="000000"/>
              </a:solidFill>
              <a:latin typeface="Arial" panose="020B0604020202020204" pitchFamily="34" charset="0"/>
              <a:cs typeface="Arial" panose="020B0604020202020204" pitchFamily="34" charset="0"/>
            </a:endParaRPr>
          </a:p>
        </p:txBody>
      </p:sp>
      <p:cxnSp>
        <p:nvCxnSpPr>
          <p:cNvPr id="94" name="AutoShape 139">
            <a:extLst>
              <a:ext uri="{FF2B5EF4-FFF2-40B4-BE49-F238E27FC236}">
                <a16:creationId xmlns:a16="http://schemas.microsoft.com/office/drawing/2014/main" id="{7F4CD6CA-9E12-6A7C-8ABA-4B1514F8694F}"/>
              </a:ext>
            </a:extLst>
          </p:cNvPr>
          <p:cNvCxnSpPr>
            <a:cxnSpLocks noChangeShapeType="1"/>
          </p:cNvCxnSpPr>
          <p:nvPr/>
        </p:nvCxnSpPr>
        <p:spPr bwMode="auto">
          <a:xfrm rot="5400000" flipH="1" flipV="1">
            <a:off x="1356943" y="1662425"/>
            <a:ext cx="1385878" cy="422398"/>
          </a:xfrm>
          <a:prstGeom prst="bentConnector3">
            <a:avLst>
              <a:gd name="adj1" fmla="val 50000"/>
            </a:avLst>
          </a:prstGeom>
          <a:noFill/>
          <a:ln w="3175">
            <a:solidFill>
              <a:srgbClr val="000000">
                <a:alpha val="56078"/>
              </a:srgbClr>
            </a:solidFill>
            <a:miter lim="800000"/>
            <a:headEnd/>
            <a:tailEnd/>
          </a:ln>
          <a:extLst>
            <a:ext uri="{909E8E84-426E-40DD-AFC4-6F175D3DCCD1}">
              <a14:hiddenFill xmlns:a14="http://schemas.microsoft.com/office/drawing/2010/main">
                <a:noFill/>
              </a14:hiddenFill>
            </a:ext>
          </a:extLst>
        </p:spPr>
      </p:cxnSp>
      <p:sp>
        <p:nvSpPr>
          <p:cNvPr id="95" name="Rectangle 89">
            <a:extLst>
              <a:ext uri="{FF2B5EF4-FFF2-40B4-BE49-F238E27FC236}">
                <a16:creationId xmlns:a16="http://schemas.microsoft.com/office/drawing/2014/main" id="{7D2A9A3E-0A4D-D270-1C64-94D6ACEAD5B9}"/>
              </a:ext>
            </a:extLst>
          </p:cNvPr>
          <p:cNvSpPr>
            <a:spLocks noChangeArrowheads="1"/>
          </p:cNvSpPr>
          <p:nvPr/>
        </p:nvSpPr>
        <p:spPr bwMode="gray">
          <a:xfrm>
            <a:off x="1822282" y="693074"/>
            <a:ext cx="864778" cy="694369"/>
          </a:xfrm>
          <a:prstGeom prst="rect">
            <a:avLst/>
          </a:prstGeom>
          <a:noFill/>
          <a:ln w="3175" algn="ctr">
            <a:noFill/>
            <a:miter lim="800000"/>
            <a:headEnd/>
            <a:tailEnd/>
          </a:ln>
        </p:spPr>
        <p:txBody>
          <a:bodyPr lIns="34290" rIns="34290" anchor="ctr"/>
          <a:lstStyle/>
          <a:p>
            <a:pPr algn="ctr">
              <a:spcBef>
                <a:spcPct val="50000"/>
              </a:spcBef>
              <a:defRPr/>
            </a:pPr>
            <a:r>
              <a:rPr lang="en-GB" sz="900" b="1" kern="0" dirty="0">
                <a:solidFill>
                  <a:sysClr val="windowText" lastClr="000000"/>
                </a:solidFill>
                <a:latin typeface="Arial" panose="020B0604020202020204" pitchFamily="34" charset="0"/>
                <a:cs typeface="Arial" panose="020B0604020202020204" pitchFamily="34" charset="0"/>
              </a:rPr>
              <a:t>Mahan </a:t>
            </a:r>
            <a:r>
              <a:rPr lang="en-GB" sz="675" b="1" kern="0" dirty="0">
                <a:solidFill>
                  <a:sysClr val="windowText" lastClr="000000"/>
                </a:solidFill>
                <a:latin typeface="Arial" panose="020B0604020202020204" pitchFamily="34" charset="0"/>
                <a:cs typeface="Arial" panose="020B0604020202020204" pitchFamily="34" charset="0"/>
              </a:rPr>
              <a:t>Acquired by Adani Power </a:t>
            </a:r>
          </a:p>
        </p:txBody>
      </p:sp>
      <p:sp>
        <p:nvSpPr>
          <p:cNvPr id="96" name="Oval 77">
            <a:extLst>
              <a:ext uri="{FF2B5EF4-FFF2-40B4-BE49-F238E27FC236}">
                <a16:creationId xmlns:a16="http://schemas.microsoft.com/office/drawing/2014/main" id="{72E23A60-10B3-73C9-B1C4-5E9A18BE9644}"/>
              </a:ext>
            </a:extLst>
          </p:cNvPr>
          <p:cNvSpPr>
            <a:spLocks noChangeArrowheads="1"/>
          </p:cNvSpPr>
          <p:nvPr/>
        </p:nvSpPr>
        <p:spPr bwMode="gray">
          <a:xfrm>
            <a:off x="1815786" y="2581945"/>
            <a:ext cx="53812" cy="57175"/>
          </a:xfrm>
          <a:prstGeom prst="ellipse">
            <a:avLst/>
          </a:prstGeom>
          <a:solidFill>
            <a:srgbClr val="FF0000"/>
          </a:solidFill>
          <a:ln w="12700" algn="ctr">
            <a:noFill/>
            <a:round/>
            <a:headEnd/>
            <a:tailEnd/>
          </a:ln>
        </p:spPr>
        <p:txBody>
          <a:bodyPr wrap="none" lIns="0" tIns="34282" rIns="0" bIns="34282" anchor="ctr"/>
          <a:lstStyle/>
          <a:p>
            <a:pPr algn="ctr">
              <a:spcBef>
                <a:spcPct val="50000"/>
              </a:spcBef>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97" name="Oval 77">
            <a:extLst>
              <a:ext uri="{FF2B5EF4-FFF2-40B4-BE49-F238E27FC236}">
                <a16:creationId xmlns:a16="http://schemas.microsoft.com/office/drawing/2014/main" id="{FC082272-F1C5-7157-CEBB-7DAAA4ECCFD8}"/>
              </a:ext>
            </a:extLst>
          </p:cNvPr>
          <p:cNvSpPr>
            <a:spLocks noChangeArrowheads="1"/>
          </p:cNvSpPr>
          <p:nvPr/>
        </p:nvSpPr>
        <p:spPr bwMode="gray">
          <a:xfrm>
            <a:off x="1916001" y="2727946"/>
            <a:ext cx="53812" cy="57175"/>
          </a:xfrm>
          <a:prstGeom prst="ellipse">
            <a:avLst/>
          </a:prstGeom>
          <a:solidFill>
            <a:srgbClr val="FF0000"/>
          </a:solidFill>
          <a:ln w="12700" algn="ctr">
            <a:noFill/>
            <a:round/>
            <a:headEnd/>
            <a:tailEnd/>
          </a:ln>
        </p:spPr>
        <p:txBody>
          <a:bodyPr wrap="none" lIns="0" tIns="34282" rIns="0" bIns="34282" anchor="ctr"/>
          <a:lstStyle/>
          <a:p>
            <a:pPr algn="ctr">
              <a:spcBef>
                <a:spcPct val="50000"/>
              </a:spcBef>
              <a:defRPr/>
            </a:pPr>
            <a:endParaRPr lang="en-US" sz="788" kern="0">
              <a:solidFill>
                <a:sysClr val="windowText" lastClr="000000"/>
              </a:solidFill>
              <a:latin typeface="Arial" panose="020B0604020202020204" pitchFamily="34" charset="0"/>
              <a:cs typeface="Arial" panose="020B0604020202020204" pitchFamily="34" charset="0"/>
            </a:endParaRPr>
          </a:p>
        </p:txBody>
      </p:sp>
      <p:sp>
        <p:nvSpPr>
          <p:cNvPr id="98" name="AutoShape 2">
            <a:extLst>
              <a:ext uri="{FF2B5EF4-FFF2-40B4-BE49-F238E27FC236}">
                <a16:creationId xmlns:a16="http://schemas.microsoft.com/office/drawing/2014/main" id="{A08C7807-480F-EDF4-0F02-339C777A056B}"/>
              </a:ext>
            </a:extLst>
          </p:cNvPr>
          <p:cNvSpPr>
            <a:spLocks noChangeArrowheads="1"/>
          </p:cNvSpPr>
          <p:nvPr/>
        </p:nvSpPr>
        <p:spPr bwMode="auto">
          <a:xfrm>
            <a:off x="3890291" y="1082233"/>
            <a:ext cx="336947" cy="288641"/>
          </a:xfrm>
          <a:prstGeom prst="roundRect">
            <a:avLst>
              <a:gd name="adj" fmla="val 16667"/>
            </a:avLst>
          </a:prstGeom>
          <a:solidFill>
            <a:schemeClr val="accent1">
              <a:lumMod val="40000"/>
              <a:lumOff val="60000"/>
            </a:schemeClr>
          </a:solidFill>
          <a:ln>
            <a:noFill/>
          </a:ln>
        </p:spPr>
        <p:txBody>
          <a:bodyPr lIns="34290" tIns="27000" rIns="34290" bIns="0" anchor="ctr"/>
          <a:lstStyle/>
          <a:p>
            <a:pPr algn="ctr" fontAlgn="b">
              <a:defRPr/>
            </a:pPr>
            <a:r>
              <a:rPr lang="en-IN" sz="900" b="1" kern="0">
                <a:solidFill>
                  <a:srgbClr val="000000">
                    <a:lumMod val="65000"/>
                    <a:lumOff val="35000"/>
                  </a:srgbClr>
                </a:solidFill>
                <a:latin typeface="Arial" panose="020B0604020202020204" pitchFamily="34" charset="0"/>
                <a:cs typeface="Arial" panose="020B0604020202020204" pitchFamily="34" charset="0"/>
              </a:rPr>
              <a:t>SN</a:t>
            </a:r>
          </a:p>
        </p:txBody>
      </p:sp>
      <p:sp>
        <p:nvSpPr>
          <p:cNvPr id="99" name="AutoShape 3">
            <a:extLst>
              <a:ext uri="{FF2B5EF4-FFF2-40B4-BE49-F238E27FC236}">
                <a16:creationId xmlns:a16="http://schemas.microsoft.com/office/drawing/2014/main" id="{9287E14B-D29B-39C1-D206-704BAE60136F}"/>
              </a:ext>
            </a:extLst>
          </p:cNvPr>
          <p:cNvSpPr>
            <a:spLocks noChangeArrowheads="1"/>
          </p:cNvSpPr>
          <p:nvPr/>
        </p:nvSpPr>
        <p:spPr bwMode="auto">
          <a:xfrm>
            <a:off x="4248665" y="1082233"/>
            <a:ext cx="1744607" cy="288641"/>
          </a:xfrm>
          <a:prstGeom prst="roundRect">
            <a:avLst>
              <a:gd name="adj" fmla="val 16667"/>
            </a:avLst>
          </a:prstGeom>
          <a:solidFill>
            <a:schemeClr val="accent1">
              <a:lumMod val="40000"/>
              <a:lumOff val="60000"/>
            </a:schemeClr>
          </a:solidFill>
          <a:ln>
            <a:noFill/>
          </a:ln>
        </p:spPr>
        <p:txBody>
          <a:bodyPr lIns="34290" tIns="27000" rIns="34290" bIns="0" anchor="ctr"/>
          <a:lstStyle/>
          <a:p>
            <a:pPr algn="ctr" fontAlgn="b">
              <a:defRPr/>
            </a:pPr>
            <a:r>
              <a:rPr lang="en-IN" sz="900" b="1" kern="0">
                <a:solidFill>
                  <a:srgbClr val="000000">
                    <a:lumMod val="65000"/>
                    <a:lumOff val="35000"/>
                  </a:srgbClr>
                </a:solidFill>
                <a:latin typeface="Arial" panose="020B0604020202020204" pitchFamily="34" charset="0"/>
                <a:cs typeface="Arial" panose="020B0604020202020204" pitchFamily="34" charset="0"/>
              </a:rPr>
              <a:t>Location</a:t>
            </a:r>
          </a:p>
        </p:txBody>
      </p:sp>
      <p:sp>
        <p:nvSpPr>
          <p:cNvPr id="100" name="AutoShape 4">
            <a:extLst>
              <a:ext uri="{FF2B5EF4-FFF2-40B4-BE49-F238E27FC236}">
                <a16:creationId xmlns:a16="http://schemas.microsoft.com/office/drawing/2014/main" id="{9301CCD1-B4DE-8556-8CFA-CDA6D04124D0}"/>
              </a:ext>
            </a:extLst>
          </p:cNvPr>
          <p:cNvSpPr>
            <a:spLocks noChangeArrowheads="1"/>
          </p:cNvSpPr>
          <p:nvPr/>
        </p:nvSpPr>
        <p:spPr bwMode="auto">
          <a:xfrm>
            <a:off x="6065770" y="1082233"/>
            <a:ext cx="628650" cy="288641"/>
          </a:xfrm>
          <a:prstGeom prst="roundRect">
            <a:avLst>
              <a:gd name="adj" fmla="val 16667"/>
            </a:avLst>
          </a:prstGeom>
          <a:solidFill>
            <a:schemeClr val="accent1">
              <a:lumMod val="40000"/>
              <a:lumOff val="60000"/>
            </a:schemeClr>
          </a:solidFill>
          <a:ln>
            <a:noFill/>
          </a:ln>
        </p:spPr>
        <p:txBody>
          <a:bodyPr lIns="34290" tIns="20574" rIns="34290" bIns="0" anchor="ctr"/>
          <a:lstStyle/>
          <a:p>
            <a:pPr algn="ctr" fontAlgn="b">
              <a:defRPr/>
            </a:pPr>
            <a:r>
              <a:rPr lang="en-IN" sz="900" b="1" kern="0">
                <a:solidFill>
                  <a:srgbClr val="000000">
                    <a:lumMod val="65000"/>
                    <a:lumOff val="35000"/>
                  </a:srgbClr>
                </a:solidFill>
                <a:latin typeface="Arial" panose="020B0604020202020204" pitchFamily="34" charset="0"/>
                <a:cs typeface="Arial" panose="020B0604020202020204" pitchFamily="34" charset="0"/>
              </a:rPr>
              <a:t>Capacity (MW)</a:t>
            </a:r>
          </a:p>
        </p:txBody>
      </p:sp>
      <p:sp>
        <p:nvSpPr>
          <p:cNvPr id="101" name="AutoShape 5">
            <a:extLst>
              <a:ext uri="{FF2B5EF4-FFF2-40B4-BE49-F238E27FC236}">
                <a16:creationId xmlns:a16="http://schemas.microsoft.com/office/drawing/2014/main" id="{50243016-C8F1-6CD2-61F5-E51C9C4A174E}"/>
              </a:ext>
            </a:extLst>
          </p:cNvPr>
          <p:cNvSpPr>
            <a:spLocks noChangeArrowheads="1"/>
          </p:cNvSpPr>
          <p:nvPr/>
        </p:nvSpPr>
        <p:spPr bwMode="auto">
          <a:xfrm>
            <a:off x="3890291" y="1430181"/>
            <a:ext cx="336947" cy="274264"/>
          </a:xfrm>
          <a:prstGeom prst="roundRect">
            <a:avLst>
              <a:gd name="adj" fmla="val 16667"/>
            </a:avLst>
          </a:prstGeom>
          <a:solidFill>
            <a:srgbClr val="FFC000"/>
          </a:solidFill>
          <a:ln w="9525">
            <a:solidFill>
              <a:sysClr val="window" lastClr="FFFFFF">
                <a:lumMod val="65000"/>
              </a:sysClr>
            </a:solidFill>
            <a:round/>
            <a:headEnd/>
            <a:tailEnd/>
          </a:ln>
        </p:spPr>
        <p:txBody>
          <a:bodyPr lIns="34290" tIns="27000" rIns="34290" bIns="27000" anchor="ctr"/>
          <a:lstStyle/>
          <a:p>
            <a:pPr marL="2381" algn="ctr" fontAlgn="b">
              <a:defRPr/>
            </a:pPr>
            <a:r>
              <a:rPr lang="en-IN" sz="900" kern="0">
                <a:solidFill>
                  <a:sysClr val="windowText" lastClr="000000"/>
                </a:solidFill>
                <a:latin typeface="Arial" panose="020B0604020202020204" pitchFamily="34" charset="0"/>
                <a:cs typeface="Arial" panose="020B0604020202020204" pitchFamily="34" charset="0"/>
              </a:rPr>
              <a:t>1</a:t>
            </a:r>
          </a:p>
        </p:txBody>
      </p:sp>
      <p:sp>
        <p:nvSpPr>
          <p:cNvPr id="102" name="AutoShape 6">
            <a:extLst>
              <a:ext uri="{FF2B5EF4-FFF2-40B4-BE49-F238E27FC236}">
                <a16:creationId xmlns:a16="http://schemas.microsoft.com/office/drawing/2014/main" id="{D496649A-16F1-47FA-B309-D1BACD83D01C}"/>
              </a:ext>
            </a:extLst>
          </p:cNvPr>
          <p:cNvSpPr>
            <a:spLocks noChangeArrowheads="1"/>
          </p:cNvSpPr>
          <p:nvPr/>
        </p:nvSpPr>
        <p:spPr bwMode="auto">
          <a:xfrm>
            <a:off x="4248664" y="1430183"/>
            <a:ext cx="1744610" cy="273809"/>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fontAlgn="b">
              <a:defRPr/>
            </a:pPr>
            <a:r>
              <a:rPr lang="en-IN" sz="900" kern="0">
                <a:solidFill>
                  <a:sysClr val="windowText" lastClr="000000"/>
                </a:solidFill>
                <a:latin typeface="Arial" panose="020B0604020202020204" pitchFamily="34" charset="0"/>
                <a:cs typeface="Arial" panose="020B0604020202020204" pitchFamily="34" charset="0"/>
              </a:rPr>
              <a:t>Mundra (Gujarat)</a:t>
            </a:r>
            <a:endParaRPr lang="en-IN" sz="900" kern="0" baseline="30000">
              <a:solidFill>
                <a:sysClr val="windowText" lastClr="000000"/>
              </a:solidFill>
              <a:latin typeface="Arial" panose="020B0604020202020204" pitchFamily="34" charset="0"/>
              <a:cs typeface="Arial" panose="020B0604020202020204" pitchFamily="34" charset="0"/>
            </a:endParaRPr>
          </a:p>
        </p:txBody>
      </p:sp>
      <p:sp>
        <p:nvSpPr>
          <p:cNvPr id="103" name="AutoShape 7">
            <a:extLst>
              <a:ext uri="{FF2B5EF4-FFF2-40B4-BE49-F238E27FC236}">
                <a16:creationId xmlns:a16="http://schemas.microsoft.com/office/drawing/2014/main" id="{9D1A7F63-E9AB-C46A-272D-5F151F2CF34C}"/>
              </a:ext>
            </a:extLst>
          </p:cNvPr>
          <p:cNvSpPr>
            <a:spLocks noChangeArrowheads="1"/>
          </p:cNvSpPr>
          <p:nvPr/>
        </p:nvSpPr>
        <p:spPr bwMode="auto">
          <a:xfrm>
            <a:off x="6065770" y="1435540"/>
            <a:ext cx="628650" cy="267419"/>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900" kern="0">
                <a:solidFill>
                  <a:sysClr val="windowText" lastClr="000000"/>
                </a:solidFill>
                <a:latin typeface="Arial" panose="020B0604020202020204" pitchFamily="34" charset="0"/>
                <a:cs typeface="Arial" panose="020B0604020202020204" pitchFamily="34" charset="0"/>
              </a:rPr>
              <a:t> 4,620 </a:t>
            </a:r>
          </a:p>
        </p:txBody>
      </p:sp>
      <p:sp>
        <p:nvSpPr>
          <p:cNvPr id="104" name="AutoShape 8">
            <a:extLst>
              <a:ext uri="{FF2B5EF4-FFF2-40B4-BE49-F238E27FC236}">
                <a16:creationId xmlns:a16="http://schemas.microsoft.com/office/drawing/2014/main" id="{29CE5703-3EC3-5301-ABD4-DCC457697098}"/>
              </a:ext>
            </a:extLst>
          </p:cNvPr>
          <p:cNvSpPr>
            <a:spLocks noChangeArrowheads="1"/>
          </p:cNvSpPr>
          <p:nvPr/>
        </p:nvSpPr>
        <p:spPr bwMode="auto">
          <a:xfrm>
            <a:off x="3890291" y="1771899"/>
            <a:ext cx="336947" cy="276400"/>
          </a:xfrm>
          <a:prstGeom prst="roundRect">
            <a:avLst>
              <a:gd name="adj" fmla="val 16667"/>
            </a:avLst>
          </a:prstGeom>
          <a:solidFill>
            <a:srgbClr val="FFC000"/>
          </a:solidFill>
          <a:ln w="9525">
            <a:solidFill>
              <a:sysClr val="window" lastClr="FFFFFF">
                <a:lumMod val="65000"/>
              </a:sysClr>
            </a:solidFill>
            <a:round/>
            <a:headEnd/>
            <a:tailEnd/>
          </a:ln>
        </p:spPr>
        <p:txBody>
          <a:bodyPr lIns="34290" tIns="27000" rIns="34290" bIns="27000" anchor="ctr"/>
          <a:lstStyle/>
          <a:p>
            <a:pPr marL="9525" algn="ctr" fontAlgn="b">
              <a:defRPr/>
            </a:pPr>
            <a:r>
              <a:rPr lang="en-IN" sz="900" kern="0">
                <a:solidFill>
                  <a:sysClr val="windowText" lastClr="000000"/>
                </a:solidFill>
                <a:latin typeface="Arial" panose="020B0604020202020204" pitchFamily="34" charset="0"/>
                <a:cs typeface="Arial" panose="020B0604020202020204" pitchFamily="34" charset="0"/>
              </a:rPr>
              <a:t>2</a:t>
            </a:r>
          </a:p>
        </p:txBody>
      </p:sp>
      <p:sp>
        <p:nvSpPr>
          <p:cNvPr id="105" name="AutoShape 9">
            <a:extLst>
              <a:ext uri="{FF2B5EF4-FFF2-40B4-BE49-F238E27FC236}">
                <a16:creationId xmlns:a16="http://schemas.microsoft.com/office/drawing/2014/main" id="{A272DDC6-F602-BAFD-D094-D41C0CA21FF4}"/>
              </a:ext>
            </a:extLst>
          </p:cNvPr>
          <p:cNvSpPr>
            <a:spLocks noChangeArrowheads="1"/>
          </p:cNvSpPr>
          <p:nvPr/>
        </p:nvSpPr>
        <p:spPr bwMode="auto">
          <a:xfrm>
            <a:off x="4248664" y="1771900"/>
            <a:ext cx="1744610" cy="273809"/>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fontAlgn="b">
              <a:defRPr/>
            </a:pPr>
            <a:r>
              <a:rPr lang="en-IN" sz="900" kern="0">
                <a:solidFill>
                  <a:sysClr val="windowText" lastClr="000000"/>
                </a:solidFill>
                <a:latin typeface="Arial" panose="020B0604020202020204" pitchFamily="34" charset="0"/>
                <a:cs typeface="Arial" panose="020B0604020202020204" pitchFamily="34" charset="0"/>
              </a:rPr>
              <a:t>Tirora (Maharashtra)</a:t>
            </a:r>
          </a:p>
        </p:txBody>
      </p:sp>
      <p:sp>
        <p:nvSpPr>
          <p:cNvPr id="106" name="AutoShape 10">
            <a:extLst>
              <a:ext uri="{FF2B5EF4-FFF2-40B4-BE49-F238E27FC236}">
                <a16:creationId xmlns:a16="http://schemas.microsoft.com/office/drawing/2014/main" id="{B4E91687-080C-DD22-9990-763D88697038}"/>
              </a:ext>
            </a:extLst>
          </p:cNvPr>
          <p:cNvSpPr>
            <a:spLocks noChangeArrowheads="1"/>
          </p:cNvSpPr>
          <p:nvPr/>
        </p:nvSpPr>
        <p:spPr bwMode="auto">
          <a:xfrm>
            <a:off x="6065770" y="1777258"/>
            <a:ext cx="628650" cy="268148"/>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900" kern="0">
                <a:solidFill>
                  <a:sysClr val="windowText" lastClr="000000"/>
                </a:solidFill>
                <a:latin typeface="Arial" panose="020B0604020202020204" pitchFamily="34" charset="0"/>
                <a:cs typeface="Arial" panose="020B0604020202020204" pitchFamily="34" charset="0"/>
              </a:rPr>
              <a:t> 3,300 </a:t>
            </a:r>
          </a:p>
        </p:txBody>
      </p:sp>
      <p:sp>
        <p:nvSpPr>
          <p:cNvPr id="107" name="AutoShape 11">
            <a:extLst>
              <a:ext uri="{FF2B5EF4-FFF2-40B4-BE49-F238E27FC236}">
                <a16:creationId xmlns:a16="http://schemas.microsoft.com/office/drawing/2014/main" id="{C47CB859-5EBA-18E1-8E40-A3BB563ED457}"/>
              </a:ext>
            </a:extLst>
          </p:cNvPr>
          <p:cNvSpPr>
            <a:spLocks noChangeArrowheads="1"/>
          </p:cNvSpPr>
          <p:nvPr/>
        </p:nvSpPr>
        <p:spPr bwMode="auto">
          <a:xfrm>
            <a:off x="3890291" y="2126081"/>
            <a:ext cx="336947" cy="274811"/>
          </a:xfrm>
          <a:prstGeom prst="roundRect">
            <a:avLst>
              <a:gd name="adj" fmla="val 16667"/>
            </a:avLst>
          </a:prstGeom>
          <a:solidFill>
            <a:srgbClr val="FFC000"/>
          </a:solidFill>
          <a:ln w="9525">
            <a:solidFill>
              <a:sysClr val="window" lastClr="FFFFFF">
                <a:lumMod val="65000"/>
              </a:sysClr>
            </a:solidFill>
            <a:round/>
            <a:headEnd/>
            <a:tailEnd/>
          </a:ln>
        </p:spPr>
        <p:txBody>
          <a:bodyPr lIns="34290" tIns="27000" rIns="34290" bIns="27000" anchor="ctr"/>
          <a:lstStyle/>
          <a:p>
            <a:pPr marL="2381" algn="ctr" fontAlgn="b">
              <a:defRPr/>
            </a:pPr>
            <a:r>
              <a:rPr lang="en-IN" sz="900" kern="0">
                <a:solidFill>
                  <a:sysClr val="windowText" lastClr="000000"/>
                </a:solidFill>
                <a:latin typeface="Arial" panose="020B0604020202020204" pitchFamily="34" charset="0"/>
                <a:cs typeface="Arial" panose="020B0604020202020204" pitchFamily="34" charset="0"/>
              </a:rPr>
              <a:t>3</a:t>
            </a:r>
          </a:p>
        </p:txBody>
      </p:sp>
      <p:sp>
        <p:nvSpPr>
          <p:cNvPr id="108" name="AutoShape 12">
            <a:extLst>
              <a:ext uri="{FF2B5EF4-FFF2-40B4-BE49-F238E27FC236}">
                <a16:creationId xmlns:a16="http://schemas.microsoft.com/office/drawing/2014/main" id="{C2170BC2-4E40-896B-C920-1966DD7C9D6E}"/>
              </a:ext>
            </a:extLst>
          </p:cNvPr>
          <p:cNvSpPr>
            <a:spLocks noChangeArrowheads="1"/>
          </p:cNvSpPr>
          <p:nvPr/>
        </p:nvSpPr>
        <p:spPr bwMode="auto">
          <a:xfrm>
            <a:off x="4248664" y="2126076"/>
            <a:ext cx="1744610" cy="273444"/>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fontAlgn="b">
              <a:defRPr/>
            </a:pPr>
            <a:r>
              <a:rPr lang="en-IN" sz="900" kern="0">
                <a:solidFill>
                  <a:sysClr val="windowText" lastClr="000000"/>
                </a:solidFill>
                <a:latin typeface="Arial" panose="020B0604020202020204" pitchFamily="34" charset="0"/>
                <a:cs typeface="Arial" panose="020B0604020202020204" pitchFamily="34" charset="0"/>
              </a:rPr>
              <a:t>Kawai (Rajasthan)</a:t>
            </a:r>
          </a:p>
        </p:txBody>
      </p:sp>
      <p:sp>
        <p:nvSpPr>
          <p:cNvPr id="109" name="AutoShape 13">
            <a:extLst>
              <a:ext uri="{FF2B5EF4-FFF2-40B4-BE49-F238E27FC236}">
                <a16:creationId xmlns:a16="http://schemas.microsoft.com/office/drawing/2014/main" id="{5A9FF68C-FC2B-2180-091F-FCB9CBF064E1}"/>
              </a:ext>
            </a:extLst>
          </p:cNvPr>
          <p:cNvSpPr>
            <a:spLocks noChangeArrowheads="1"/>
          </p:cNvSpPr>
          <p:nvPr/>
        </p:nvSpPr>
        <p:spPr bwMode="auto">
          <a:xfrm>
            <a:off x="6065770" y="2131436"/>
            <a:ext cx="628650" cy="266607"/>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900" kern="0">
                <a:solidFill>
                  <a:sysClr val="windowText" lastClr="000000"/>
                </a:solidFill>
                <a:latin typeface="Arial" panose="020B0604020202020204" pitchFamily="34" charset="0"/>
                <a:cs typeface="Arial" panose="020B0604020202020204" pitchFamily="34" charset="0"/>
              </a:rPr>
              <a:t> 1,320 </a:t>
            </a:r>
          </a:p>
        </p:txBody>
      </p:sp>
      <p:sp>
        <p:nvSpPr>
          <p:cNvPr id="112" name="Text Box 81">
            <a:extLst>
              <a:ext uri="{FF2B5EF4-FFF2-40B4-BE49-F238E27FC236}">
                <a16:creationId xmlns:a16="http://schemas.microsoft.com/office/drawing/2014/main" id="{DA099F8D-1A4A-BB4E-9A1D-07C19924AD41}"/>
              </a:ext>
            </a:extLst>
          </p:cNvPr>
          <p:cNvSpPr txBox="1">
            <a:spLocks noChangeArrowheads="1"/>
          </p:cNvSpPr>
          <p:nvPr/>
        </p:nvSpPr>
        <p:spPr bwMode="gray">
          <a:xfrm>
            <a:off x="3892858" y="749737"/>
            <a:ext cx="4866677" cy="302396"/>
          </a:xfrm>
          <a:prstGeom prst="roundRect">
            <a:avLst>
              <a:gd name="adj" fmla="val 20667"/>
            </a:avLst>
          </a:prstGeom>
          <a:solidFill>
            <a:srgbClr val="002060"/>
          </a:solidFill>
          <a:ln w="6350" algn="ctr">
            <a:noFill/>
            <a:miter lim="800000"/>
            <a:headEnd/>
            <a:tailEnd/>
          </a:ln>
        </p:spPr>
        <p:txBody>
          <a:bodyPr wrap="none" lIns="34290" rIns="34290" anchor="ctr"/>
          <a:lstStyle/>
          <a:p>
            <a:pPr algn="ctr" eaLnBrk="0" hangingPunct="0">
              <a:spcAft>
                <a:spcPct val="20000"/>
              </a:spcAft>
              <a:defRPr/>
            </a:pPr>
            <a:r>
              <a:rPr lang="en-US" sz="1350" b="1" kern="0">
                <a:solidFill>
                  <a:prstClr val="white"/>
                </a:solidFill>
                <a:latin typeface="Arial" panose="020B0604020202020204" pitchFamily="34" charset="0"/>
                <a:cs typeface="Arial" panose="020B0604020202020204" pitchFamily="34" charset="0"/>
              </a:rPr>
              <a:t>Adani Power Ltd</a:t>
            </a:r>
          </a:p>
        </p:txBody>
      </p:sp>
      <p:sp>
        <p:nvSpPr>
          <p:cNvPr id="113" name="AutoShape 4">
            <a:extLst>
              <a:ext uri="{FF2B5EF4-FFF2-40B4-BE49-F238E27FC236}">
                <a16:creationId xmlns:a16="http://schemas.microsoft.com/office/drawing/2014/main" id="{12AC548A-464A-696B-96C3-758D65B61843}"/>
              </a:ext>
            </a:extLst>
          </p:cNvPr>
          <p:cNvSpPr>
            <a:spLocks noChangeArrowheads="1"/>
          </p:cNvSpPr>
          <p:nvPr/>
        </p:nvSpPr>
        <p:spPr bwMode="auto">
          <a:xfrm>
            <a:off x="6740859" y="1082233"/>
            <a:ext cx="679342" cy="288641"/>
          </a:xfrm>
          <a:prstGeom prst="roundRect">
            <a:avLst>
              <a:gd name="adj" fmla="val 16667"/>
            </a:avLst>
          </a:prstGeom>
          <a:solidFill>
            <a:schemeClr val="accent1">
              <a:lumMod val="40000"/>
              <a:lumOff val="60000"/>
            </a:schemeClr>
          </a:solidFill>
          <a:ln>
            <a:noFill/>
          </a:ln>
        </p:spPr>
        <p:txBody>
          <a:bodyPr lIns="34290" tIns="20574" rIns="34290" bIns="0" anchor="ctr"/>
          <a:lstStyle/>
          <a:p>
            <a:pPr algn="ctr" fontAlgn="b">
              <a:defRPr/>
            </a:pPr>
            <a:r>
              <a:rPr lang="en-US" sz="900" b="1" kern="0">
                <a:solidFill>
                  <a:srgbClr val="000000">
                    <a:lumMod val="65000"/>
                    <a:lumOff val="35000"/>
                  </a:srgbClr>
                </a:solidFill>
                <a:latin typeface="Arial" panose="020B0604020202020204" pitchFamily="34" charset="0"/>
                <a:cs typeface="Arial" panose="020B0604020202020204" pitchFamily="34" charset="0"/>
              </a:rPr>
              <a:t>No of Units</a:t>
            </a:r>
            <a:endParaRPr lang="en-IN" sz="900" b="1" kern="0">
              <a:solidFill>
                <a:srgbClr val="000000">
                  <a:lumMod val="65000"/>
                  <a:lumOff val="35000"/>
                </a:srgbClr>
              </a:solidFill>
              <a:latin typeface="Arial" panose="020B0604020202020204" pitchFamily="34" charset="0"/>
              <a:cs typeface="Arial" panose="020B0604020202020204" pitchFamily="34" charset="0"/>
            </a:endParaRPr>
          </a:p>
        </p:txBody>
      </p:sp>
      <p:sp>
        <p:nvSpPr>
          <p:cNvPr id="114" name="AutoShape 7">
            <a:extLst>
              <a:ext uri="{FF2B5EF4-FFF2-40B4-BE49-F238E27FC236}">
                <a16:creationId xmlns:a16="http://schemas.microsoft.com/office/drawing/2014/main" id="{F0B6A7A3-C0C6-B3AE-FE9D-BB5905A27898}"/>
              </a:ext>
            </a:extLst>
          </p:cNvPr>
          <p:cNvSpPr>
            <a:spLocks noChangeArrowheads="1"/>
          </p:cNvSpPr>
          <p:nvPr/>
        </p:nvSpPr>
        <p:spPr bwMode="auto">
          <a:xfrm>
            <a:off x="6740860" y="1435540"/>
            <a:ext cx="669131" cy="267419"/>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750" kern="0">
                <a:solidFill>
                  <a:sysClr val="windowText" lastClr="000000"/>
                </a:solidFill>
                <a:latin typeface="Arial" panose="020B0604020202020204" pitchFamily="34" charset="0"/>
                <a:cs typeface="Arial" panose="020B0604020202020204" pitchFamily="34" charset="0"/>
              </a:rPr>
              <a:t>4 X 330 </a:t>
            </a:r>
          </a:p>
          <a:p>
            <a:pPr algn="ctr" eaLnBrk="0" hangingPunct="0">
              <a:spcBef>
                <a:spcPct val="20000"/>
              </a:spcBef>
              <a:defRPr/>
            </a:pPr>
            <a:r>
              <a:rPr lang="en-GB" sz="750" kern="0">
                <a:solidFill>
                  <a:sysClr val="windowText" lastClr="000000"/>
                </a:solidFill>
                <a:latin typeface="Arial" panose="020B0604020202020204" pitchFamily="34" charset="0"/>
                <a:cs typeface="Arial" panose="020B0604020202020204" pitchFamily="34" charset="0"/>
              </a:rPr>
              <a:t>5 X 660</a:t>
            </a:r>
          </a:p>
        </p:txBody>
      </p:sp>
      <p:sp>
        <p:nvSpPr>
          <p:cNvPr id="115" name="AutoShape 10">
            <a:extLst>
              <a:ext uri="{FF2B5EF4-FFF2-40B4-BE49-F238E27FC236}">
                <a16:creationId xmlns:a16="http://schemas.microsoft.com/office/drawing/2014/main" id="{6B176844-F7CC-5088-0760-E71B7426C69B}"/>
              </a:ext>
            </a:extLst>
          </p:cNvPr>
          <p:cNvSpPr>
            <a:spLocks noChangeArrowheads="1"/>
          </p:cNvSpPr>
          <p:nvPr/>
        </p:nvSpPr>
        <p:spPr bwMode="auto">
          <a:xfrm>
            <a:off x="6740860" y="1777258"/>
            <a:ext cx="669131" cy="268148"/>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900" kern="0">
                <a:solidFill>
                  <a:sysClr val="windowText" lastClr="000000"/>
                </a:solidFill>
                <a:latin typeface="Arial" panose="020B0604020202020204" pitchFamily="34" charset="0"/>
                <a:cs typeface="Arial" panose="020B0604020202020204" pitchFamily="34" charset="0"/>
              </a:rPr>
              <a:t>5 X 660</a:t>
            </a:r>
          </a:p>
        </p:txBody>
      </p:sp>
      <p:sp>
        <p:nvSpPr>
          <p:cNvPr id="116" name="AutoShape 13">
            <a:extLst>
              <a:ext uri="{FF2B5EF4-FFF2-40B4-BE49-F238E27FC236}">
                <a16:creationId xmlns:a16="http://schemas.microsoft.com/office/drawing/2014/main" id="{87863C56-6C14-89CD-E284-524B40947B33}"/>
              </a:ext>
            </a:extLst>
          </p:cNvPr>
          <p:cNvSpPr>
            <a:spLocks noChangeArrowheads="1"/>
          </p:cNvSpPr>
          <p:nvPr/>
        </p:nvSpPr>
        <p:spPr bwMode="auto">
          <a:xfrm>
            <a:off x="6740860" y="2131436"/>
            <a:ext cx="669131" cy="266607"/>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900" kern="0">
                <a:solidFill>
                  <a:sysClr val="windowText" lastClr="000000"/>
                </a:solidFill>
                <a:latin typeface="Arial" panose="020B0604020202020204" pitchFamily="34" charset="0"/>
                <a:cs typeface="Arial" panose="020B0604020202020204" pitchFamily="34" charset="0"/>
              </a:rPr>
              <a:t> 2 X 660 </a:t>
            </a:r>
          </a:p>
        </p:txBody>
      </p:sp>
      <p:sp>
        <p:nvSpPr>
          <p:cNvPr id="117" name="AutoShape 11">
            <a:extLst>
              <a:ext uri="{FF2B5EF4-FFF2-40B4-BE49-F238E27FC236}">
                <a16:creationId xmlns:a16="http://schemas.microsoft.com/office/drawing/2014/main" id="{633DC983-87AF-E444-A5DC-C4A3B6CD19C1}"/>
              </a:ext>
            </a:extLst>
          </p:cNvPr>
          <p:cNvSpPr>
            <a:spLocks noChangeArrowheads="1"/>
          </p:cNvSpPr>
          <p:nvPr/>
        </p:nvSpPr>
        <p:spPr bwMode="auto">
          <a:xfrm>
            <a:off x="3890738" y="2474030"/>
            <a:ext cx="336947" cy="274811"/>
          </a:xfrm>
          <a:prstGeom prst="roundRect">
            <a:avLst>
              <a:gd name="adj" fmla="val 16667"/>
            </a:avLst>
          </a:prstGeom>
          <a:solidFill>
            <a:srgbClr val="FF6600"/>
          </a:solidFill>
          <a:ln w="9525">
            <a:solidFill>
              <a:sysClr val="window" lastClr="FFFFFF">
                <a:lumMod val="65000"/>
              </a:sysClr>
            </a:solidFill>
            <a:round/>
            <a:headEnd/>
            <a:tailEnd/>
          </a:ln>
        </p:spPr>
        <p:txBody>
          <a:bodyPr lIns="34290" tIns="27000" rIns="34290" bIns="27000" anchor="ctr"/>
          <a:lstStyle/>
          <a:p>
            <a:pPr marL="2381" algn="ctr" fontAlgn="b">
              <a:defRPr/>
            </a:pPr>
            <a:r>
              <a:rPr lang="en-US" sz="900" kern="0">
                <a:solidFill>
                  <a:sysClr val="windowText" lastClr="000000"/>
                </a:solidFill>
                <a:latin typeface="Arial" panose="020B0604020202020204" pitchFamily="34" charset="0"/>
                <a:cs typeface="Arial" panose="020B0604020202020204" pitchFamily="34" charset="0"/>
              </a:rPr>
              <a:t>4</a:t>
            </a:r>
            <a:endParaRPr lang="en-IN" sz="900" kern="0">
              <a:solidFill>
                <a:sysClr val="windowText" lastClr="000000"/>
              </a:solidFill>
              <a:latin typeface="Arial" panose="020B0604020202020204" pitchFamily="34" charset="0"/>
              <a:cs typeface="Arial" panose="020B0604020202020204" pitchFamily="34" charset="0"/>
            </a:endParaRPr>
          </a:p>
        </p:txBody>
      </p:sp>
      <p:sp>
        <p:nvSpPr>
          <p:cNvPr id="118" name="AutoShape 12">
            <a:extLst>
              <a:ext uri="{FF2B5EF4-FFF2-40B4-BE49-F238E27FC236}">
                <a16:creationId xmlns:a16="http://schemas.microsoft.com/office/drawing/2014/main" id="{195E35E8-5AFB-F69E-A308-C580EB1BED44}"/>
              </a:ext>
            </a:extLst>
          </p:cNvPr>
          <p:cNvSpPr>
            <a:spLocks noChangeArrowheads="1"/>
          </p:cNvSpPr>
          <p:nvPr/>
        </p:nvSpPr>
        <p:spPr bwMode="auto">
          <a:xfrm>
            <a:off x="4249113" y="2474025"/>
            <a:ext cx="1744162" cy="273444"/>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fontAlgn="b">
              <a:defRPr/>
            </a:pPr>
            <a:r>
              <a:rPr lang="en-IN" sz="900" kern="0">
                <a:solidFill>
                  <a:sysClr val="windowText" lastClr="000000"/>
                </a:solidFill>
                <a:latin typeface="Arial" panose="020B0604020202020204" pitchFamily="34" charset="0"/>
                <a:cs typeface="Arial" panose="020B0604020202020204" pitchFamily="34" charset="0"/>
              </a:rPr>
              <a:t>Udupi (Karnataka)</a:t>
            </a:r>
          </a:p>
        </p:txBody>
      </p:sp>
      <p:sp>
        <p:nvSpPr>
          <p:cNvPr id="119" name="AutoShape 13">
            <a:extLst>
              <a:ext uri="{FF2B5EF4-FFF2-40B4-BE49-F238E27FC236}">
                <a16:creationId xmlns:a16="http://schemas.microsoft.com/office/drawing/2014/main" id="{7DD60A74-D03B-18B6-3E91-B3C068143383}"/>
              </a:ext>
            </a:extLst>
          </p:cNvPr>
          <p:cNvSpPr>
            <a:spLocks noChangeArrowheads="1"/>
          </p:cNvSpPr>
          <p:nvPr/>
        </p:nvSpPr>
        <p:spPr bwMode="auto">
          <a:xfrm>
            <a:off x="6071732" y="2478947"/>
            <a:ext cx="628650" cy="266607"/>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900" kern="0">
                <a:solidFill>
                  <a:sysClr val="windowText" lastClr="000000"/>
                </a:solidFill>
                <a:latin typeface="Arial" panose="020B0604020202020204" pitchFamily="34" charset="0"/>
                <a:cs typeface="Arial" panose="020B0604020202020204" pitchFamily="34" charset="0"/>
              </a:rPr>
              <a:t> 1,200 </a:t>
            </a:r>
          </a:p>
        </p:txBody>
      </p:sp>
      <p:sp>
        <p:nvSpPr>
          <p:cNvPr id="120" name="AutoShape 13">
            <a:extLst>
              <a:ext uri="{FF2B5EF4-FFF2-40B4-BE49-F238E27FC236}">
                <a16:creationId xmlns:a16="http://schemas.microsoft.com/office/drawing/2014/main" id="{A4EC2AE6-EDC8-C880-9383-C7940D5C4B23}"/>
              </a:ext>
            </a:extLst>
          </p:cNvPr>
          <p:cNvSpPr>
            <a:spLocks noChangeArrowheads="1"/>
          </p:cNvSpPr>
          <p:nvPr/>
        </p:nvSpPr>
        <p:spPr bwMode="auto">
          <a:xfrm>
            <a:off x="6741309" y="2479385"/>
            <a:ext cx="669131" cy="266607"/>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900" kern="0">
                <a:solidFill>
                  <a:sysClr val="windowText" lastClr="000000"/>
                </a:solidFill>
                <a:latin typeface="Arial" panose="020B0604020202020204" pitchFamily="34" charset="0"/>
                <a:cs typeface="Arial" panose="020B0604020202020204" pitchFamily="34" charset="0"/>
              </a:rPr>
              <a:t>2 X 600</a:t>
            </a:r>
          </a:p>
        </p:txBody>
      </p:sp>
      <p:sp>
        <p:nvSpPr>
          <p:cNvPr id="121" name="AutoShape 11">
            <a:extLst>
              <a:ext uri="{FF2B5EF4-FFF2-40B4-BE49-F238E27FC236}">
                <a16:creationId xmlns:a16="http://schemas.microsoft.com/office/drawing/2014/main" id="{179A7E6A-480F-6E94-04CE-0CD6A57DB93D}"/>
              </a:ext>
            </a:extLst>
          </p:cNvPr>
          <p:cNvSpPr>
            <a:spLocks noChangeArrowheads="1"/>
          </p:cNvSpPr>
          <p:nvPr/>
        </p:nvSpPr>
        <p:spPr bwMode="auto">
          <a:xfrm>
            <a:off x="3899311" y="2817219"/>
            <a:ext cx="336947" cy="274811"/>
          </a:xfrm>
          <a:prstGeom prst="roundRect">
            <a:avLst>
              <a:gd name="adj" fmla="val 16667"/>
            </a:avLst>
          </a:prstGeom>
          <a:solidFill>
            <a:srgbClr val="FF6600"/>
          </a:solidFill>
          <a:ln w="9525">
            <a:solidFill>
              <a:sysClr val="window" lastClr="FFFFFF">
                <a:lumMod val="65000"/>
              </a:sysClr>
            </a:solidFill>
            <a:round/>
            <a:headEnd/>
            <a:tailEnd/>
          </a:ln>
        </p:spPr>
        <p:txBody>
          <a:bodyPr lIns="34290" tIns="27000" rIns="34290" bIns="27000" anchor="ctr"/>
          <a:lstStyle/>
          <a:p>
            <a:pPr marL="2381" algn="ctr" fontAlgn="b">
              <a:defRPr/>
            </a:pPr>
            <a:r>
              <a:rPr lang="en-US" sz="900" kern="0">
                <a:solidFill>
                  <a:sysClr val="windowText" lastClr="000000"/>
                </a:solidFill>
                <a:latin typeface="Arial" panose="020B0604020202020204" pitchFamily="34" charset="0"/>
                <a:cs typeface="Arial" panose="020B0604020202020204" pitchFamily="34" charset="0"/>
              </a:rPr>
              <a:t>5</a:t>
            </a:r>
            <a:endParaRPr lang="en-IN" sz="900" kern="0">
              <a:solidFill>
                <a:sysClr val="windowText" lastClr="000000"/>
              </a:solidFill>
              <a:latin typeface="Arial" panose="020B0604020202020204" pitchFamily="34" charset="0"/>
              <a:cs typeface="Arial" panose="020B0604020202020204" pitchFamily="34" charset="0"/>
            </a:endParaRPr>
          </a:p>
        </p:txBody>
      </p:sp>
      <p:sp>
        <p:nvSpPr>
          <p:cNvPr id="122" name="AutoShape 12">
            <a:extLst>
              <a:ext uri="{FF2B5EF4-FFF2-40B4-BE49-F238E27FC236}">
                <a16:creationId xmlns:a16="http://schemas.microsoft.com/office/drawing/2014/main" id="{2C6BDB76-22E2-6462-59E5-4997A91FCF1D}"/>
              </a:ext>
            </a:extLst>
          </p:cNvPr>
          <p:cNvSpPr>
            <a:spLocks noChangeArrowheads="1"/>
          </p:cNvSpPr>
          <p:nvPr/>
        </p:nvSpPr>
        <p:spPr bwMode="auto">
          <a:xfrm>
            <a:off x="4257685" y="2817214"/>
            <a:ext cx="1735589" cy="273444"/>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fontAlgn="b">
              <a:defRPr/>
            </a:pPr>
            <a:r>
              <a:rPr lang="en-IN" sz="900" kern="0">
                <a:solidFill>
                  <a:sysClr val="windowText" lastClr="000000"/>
                </a:solidFill>
                <a:latin typeface="Arial" panose="020B0604020202020204" pitchFamily="34" charset="0"/>
                <a:cs typeface="Arial" panose="020B0604020202020204" pitchFamily="34" charset="0"/>
              </a:rPr>
              <a:t>Raipur (Chhattisgarh)</a:t>
            </a:r>
          </a:p>
        </p:txBody>
      </p:sp>
      <p:sp>
        <p:nvSpPr>
          <p:cNvPr id="123" name="AutoShape 13">
            <a:extLst>
              <a:ext uri="{FF2B5EF4-FFF2-40B4-BE49-F238E27FC236}">
                <a16:creationId xmlns:a16="http://schemas.microsoft.com/office/drawing/2014/main" id="{4A00B3CA-79EE-2274-F898-1C3EE36A40CE}"/>
              </a:ext>
            </a:extLst>
          </p:cNvPr>
          <p:cNvSpPr>
            <a:spLocks noChangeArrowheads="1"/>
          </p:cNvSpPr>
          <p:nvPr/>
        </p:nvSpPr>
        <p:spPr bwMode="auto">
          <a:xfrm>
            <a:off x="6074790" y="2822575"/>
            <a:ext cx="628650" cy="266607"/>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900" kern="0">
                <a:solidFill>
                  <a:sysClr val="windowText" lastClr="000000"/>
                </a:solidFill>
                <a:latin typeface="Arial" panose="020B0604020202020204" pitchFamily="34" charset="0"/>
                <a:cs typeface="Arial" panose="020B0604020202020204" pitchFamily="34" charset="0"/>
              </a:rPr>
              <a:t>1370</a:t>
            </a:r>
          </a:p>
        </p:txBody>
      </p:sp>
      <p:sp>
        <p:nvSpPr>
          <p:cNvPr id="124" name="AutoShape 13">
            <a:extLst>
              <a:ext uri="{FF2B5EF4-FFF2-40B4-BE49-F238E27FC236}">
                <a16:creationId xmlns:a16="http://schemas.microsoft.com/office/drawing/2014/main" id="{3299192A-E4F4-2886-916F-5F35C610DABB}"/>
              </a:ext>
            </a:extLst>
          </p:cNvPr>
          <p:cNvSpPr>
            <a:spLocks noChangeArrowheads="1"/>
          </p:cNvSpPr>
          <p:nvPr/>
        </p:nvSpPr>
        <p:spPr bwMode="auto">
          <a:xfrm>
            <a:off x="6749880" y="2822575"/>
            <a:ext cx="669131" cy="266607"/>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900" kern="0">
                <a:solidFill>
                  <a:sysClr val="windowText" lastClr="000000"/>
                </a:solidFill>
                <a:latin typeface="Arial" panose="020B0604020202020204" pitchFamily="34" charset="0"/>
                <a:cs typeface="Arial" panose="020B0604020202020204" pitchFamily="34" charset="0"/>
              </a:rPr>
              <a:t>2 X 685</a:t>
            </a:r>
          </a:p>
        </p:txBody>
      </p:sp>
      <p:sp>
        <p:nvSpPr>
          <p:cNvPr id="125" name="AutoShape 11">
            <a:extLst>
              <a:ext uri="{FF2B5EF4-FFF2-40B4-BE49-F238E27FC236}">
                <a16:creationId xmlns:a16="http://schemas.microsoft.com/office/drawing/2014/main" id="{0F01A8E4-C1B3-4A1B-DBB7-1B44905B4475}"/>
              </a:ext>
            </a:extLst>
          </p:cNvPr>
          <p:cNvSpPr>
            <a:spLocks noChangeArrowheads="1"/>
          </p:cNvSpPr>
          <p:nvPr/>
        </p:nvSpPr>
        <p:spPr bwMode="auto">
          <a:xfrm>
            <a:off x="3899311" y="3140757"/>
            <a:ext cx="336947" cy="274811"/>
          </a:xfrm>
          <a:prstGeom prst="roundRect">
            <a:avLst>
              <a:gd name="adj" fmla="val 16667"/>
            </a:avLst>
          </a:prstGeom>
          <a:solidFill>
            <a:srgbClr val="FF6600"/>
          </a:solidFill>
          <a:ln w="9525">
            <a:solidFill>
              <a:sysClr val="window" lastClr="FFFFFF">
                <a:lumMod val="65000"/>
              </a:sysClr>
            </a:solidFill>
            <a:round/>
            <a:headEnd/>
            <a:tailEnd/>
          </a:ln>
        </p:spPr>
        <p:txBody>
          <a:bodyPr lIns="34290" tIns="27000" rIns="34290" bIns="27000" anchor="ctr"/>
          <a:lstStyle/>
          <a:p>
            <a:pPr marL="2381" algn="ctr" fontAlgn="b">
              <a:defRPr/>
            </a:pPr>
            <a:r>
              <a:rPr lang="en-IN" sz="900" kern="0">
                <a:solidFill>
                  <a:sysClr val="windowText" lastClr="000000"/>
                </a:solidFill>
                <a:latin typeface="Arial" panose="020B0604020202020204" pitchFamily="34" charset="0"/>
                <a:cs typeface="Arial" panose="020B0604020202020204" pitchFamily="34" charset="0"/>
              </a:rPr>
              <a:t>6</a:t>
            </a:r>
          </a:p>
        </p:txBody>
      </p:sp>
      <p:sp>
        <p:nvSpPr>
          <p:cNvPr id="126" name="AutoShape 12">
            <a:extLst>
              <a:ext uri="{FF2B5EF4-FFF2-40B4-BE49-F238E27FC236}">
                <a16:creationId xmlns:a16="http://schemas.microsoft.com/office/drawing/2014/main" id="{4569E285-85CB-F2CC-7A56-7ADE4D81FC46}"/>
              </a:ext>
            </a:extLst>
          </p:cNvPr>
          <p:cNvSpPr>
            <a:spLocks noChangeArrowheads="1"/>
          </p:cNvSpPr>
          <p:nvPr/>
        </p:nvSpPr>
        <p:spPr bwMode="auto">
          <a:xfrm>
            <a:off x="4257685" y="3140752"/>
            <a:ext cx="1735589" cy="273444"/>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fontAlgn="b">
              <a:defRPr/>
            </a:pPr>
            <a:r>
              <a:rPr lang="en-IN" sz="900" kern="0">
                <a:solidFill>
                  <a:sysClr val="windowText" lastClr="000000"/>
                </a:solidFill>
                <a:latin typeface="Arial" panose="020B0604020202020204" pitchFamily="34" charset="0"/>
                <a:cs typeface="Arial" panose="020B0604020202020204" pitchFamily="34" charset="0"/>
              </a:rPr>
              <a:t>Raigarh (Chhattisgarh)</a:t>
            </a:r>
          </a:p>
        </p:txBody>
      </p:sp>
      <p:sp>
        <p:nvSpPr>
          <p:cNvPr id="127" name="AutoShape 13">
            <a:extLst>
              <a:ext uri="{FF2B5EF4-FFF2-40B4-BE49-F238E27FC236}">
                <a16:creationId xmlns:a16="http://schemas.microsoft.com/office/drawing/2014/main" id="{FEDA98A3-B9CA-283A-B5BE-3510C3AE9E08}"/>
              </a:ext>
            </a:extLst>
          </p:cNvPr>
          <p:cNvSpPr>
            <a:spLocks noChangeArrowheads="1"/>
          </p:cNvSpPr>
          <p:nvPr/>
        </p:nvSpPr>
        <p:spPr bwMode="auto">
          <a:xfrm>
            <a:off x="6074790" y="3146113"/>
            <a:ext cx="628650" cy="266607"/>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900" kern="0">
                <a:solidFill>
                  <a:sysClr val="windowText" lastClr="000000"/>
                </a:solidFill>
                <a:latin typeface="Arial" panose="020B0604020202020204" pitchFamily="34" charset="0"/>
                <a:cs typeface="Arial" panose="020B0604020202020204" pitchFamily="34" charset="0"/>
              </a:rPr>
              <a:t>600</a:t>
            </a:r>
          </a:p>
        </p:txBody>
      </p:sp>
      <p:sp>
        <p:nvSpPr>
          <p:cNvPr id="128" name="AutoShape 13">
            <a:extLst>
              <a:ext uri="{FF2B5EF4-FFF2-40B4-BE49-F238E27FC236}">
                <a16:creationId xmlns:a16="http://schemas.microsoft.com/office/drawing/2014/main" id="{0C1898E7-269A-0395-AD2A-EBE26E06FE1A}"/>
              </a:ext>
            </a:extLst>
          </p:cNvPr>
          <p:cNvSpPr>
            <a:spLocks noChangeArrowheads="1"/>
          </p:cNvSpPr>
          <p:nvPr/>
        </p:nvSpPr>
        <p:spPr bwMode="auto">
          <a:xfrm>
            <a:off x="6749880" y="3146113"/>
            <a:ext cx="669131" cy="266607"/>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900" kern="0">
                <a:solidFill>
                  <a:sysClr val="windowText" lastClr="000000"/>
                </a:solidFill>
                <a:latin typeface="Arial" panose="020B0604020202020204" pitchFamily="34" charset="0"/>
                <a:cs typeface="Arial" panose="020B0604020202020204" pitchFamily="34" charset="0"/>
              </a:rPr>
              <a:t>1 X 600</a:t>
            </a:r>
          </a:p>
        </p:txBody>
      </p:sp>
      <p:sp>
        <p:nvSpPr>
          <p:cNvPr id="129" name="AutoShape 4">
            <a:extLst>
              <a:ext uri="{FF2B5EF4-FFF2-40B4-BE49-F238E27FC236}">
                <a16:creationId xmlns:a16="http://schemas.microsoft.com/office/drawing/2014/main" id="{87249D03-68FC-66CA-9341-91C7C9962912}"/>
              </a:ext>
            </a:extLst>
          </p:cNvPr>
          <p:cNvSpPr>
            <a:spLocks noChangeArrowheads="1"/>
          </p:cNvSpPr>
          <p:nvPr/>
        </p:nvSpPr>
        <p:spPr bwMode="auto">
          <a:xfrm>
            <a:off x="7488695" y="1082125"/>
            <a:ext cx="1292895" cy="288641"/>
          </a:xfrm>
          <a:prstGeom prst="roundRect">
            <a:avLst>
              <a:gd name="adj" fmla="val 16667"/>
            </a:avLst>
          </a:prstGeom>
          <a:solidFill>
            <a:schemeClr val="accent1">
              <a:lumMod val="40000"/>
              <a:lumOff val="60000"/>
            </a:schemeClr>
          </a:solidFill>
          <a:ln>
            <a:noFill/>
          </a:ln>
        </p:spPr>
        <p:txBody>
          <a:bodyPr lIns="34290" tIns="20574" rIns="34290" bIns="0" anchor="ctr"/>
          <a:lstStyle/>
          <a:p>
            <a:pPr algn="ctr" fontAlgn="b">
              <a:defRPr/>
            </a:pPr>
            <a:r>
              <a:rPr lang="en-US" sz="900" b="1" kern="0">
                <a:solidFill>
                  <a:srgbClr val="000000">
                    <a:lumMod val="65000"/>
                    <a:lumOff val="35000"/>
                  </a:srgbClr>
                </a:solidFill>
                <a:latin typeface="Arial" panose="020B0604020202020204" pitchFamily="34" charset="0"/>
                <a:cs typeface="Arial" panose="020B0604020202020204" pitchFamily="34" charset="0"/>
              </a:rPr>
              <a:t>Technology</a:t>
            </a:r>
            <a:endParaRPr lang="en-IN" sz="900" b="1" kern="0">
              <a:solidFill>
                <a:srgbClr val="000000">
                  <a:lumMod val="65000"/>
                  <a:lumOff val="35000"/>
                </a:srgbClr>
              </a:solidFill>
              <a:latin typeface="Arial" panose="020B0604020202020204" pitchFamily="34" charset="0"/>
              <a:cs typeface="Arial" panose="020B0604020202020204" pitchFamily="34" charset="0"/>
            </a:endParaRPr>
          </a:p>
        </p:txBody>
      </p:sp>
      <p:sp>
        <p:nvSpPr>
          <p:cNvPr id="130" name="AutoShape 7">
            <a:extLst>
              <a:ext uri="{FF2B5EF4-FFF2-40B4-BE49-F238E27FC236}">
                <a16:creationId xmlns:a16="http://schemas.microsoft.com/office/drawing/2014/main" id="{807C883C-2340-38B7-EA24-66F0B886A7A2}"/>
              </a:ext>
            </a:extLst>
          </p:cNvPr>
          <p:cNvSpPr>
            <a:spLocks noChangeArrowheads="1"/>
          </p:cNvSpPr>
          <p:nvPr/>
        </p:nvSpPr>
        <p:spPr bwMode="auto">
          <a:xfrm>
            <a:off x="7478305" y="1426403"/>
            <a:ext cx="1281230" cy="267419"/>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750" kern="0">
                <a:solidFill>
                  <a:sysClr val="windowText" lastClr="000000"/>
                </a:solidFill>
                <a:latin typeface="Arial" panose="020B0604020202020204" pitchFamily="34" charset="0"/>
                <a:cs typeface="Arial" panose="020B0604020202020204" pitchFamily="34" charset="0"/>
              </a:rPr>
              <a:t>Sub-Critical </a:t>
            </a:r>
          </a:p>
          <a:p>
            <a:pPr algn="ctr" eaLnBrk="0" hangingPunct="0">
              <a:spcBef>
                <a:spcPct val="20000"/>
              </a:spcBef>
              <a:defRPr/>
            </a:pPr>
            <a:r>
              <a:rPr lang="en-GB" sz="750" kern="0">
                <a:solidFill>
                  <a:sysClr val="windowText" lastClr="000000"/>
                </a:solidFill>
                <a:latin typeface="Arial" panose="020B0604020202020204" pitchFamily="34" charset="0"/>
                <a:cs typeface="Arial" panose="020B0604020202020204" pitchFamily="34" charset="0"/>
              </a:rPr>
              <a:t>Supercritical</a:t>
            </a:r>
          </a:p>
        </p:txBody>
      </p:sp>
      <p:sp>
        <p:nvSpPr>
          <p:cNvPr id="131" name="AutoShape 7">
            <a:extLst>
              <a:ext uri="{FF2B5EF4-FFF2-40B4-BE49-F238E27FC236}">
                <a16:creationId xmlns:a16="http://schemas.microsoft.com/office/drawing/2014/main" id="{B804F7D8-3F8B-7FD0-CD55-455B73A918C8}"/>
              </a:ext>
            </a:extLst>
          </p:cNvPr>
          <p:cNvSpPr>
            <a:spLocks noChangeArrowheads="1"/>
          </p:cNvSpPr>
          <p:nvPr/>
        </p:nvSpPr>
        <p:spPr bwMode="auto">
          <a:xfrm>
            <a:off x="7478305" y="1780879"/>
            <a:ext cx="1281230" cy="267419"/>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750" kern="0">
                <a:solidFill>
                  <a:sysClr val="windowText" lastClr="000000"/>
                </a:solidFill>
                <a:latin typeface="Arial" panose="020B0604020202020204" pitchFamily="34" charset="0"/>
                <a:cs typeface="Arial" panose="020B0604020202020204" pitchFamily="34" charset="0"/>
              </a:rPr>
              <a:t>Supercritical</a:t>
            </a:r>
          </a:p>
        </p:txBody>
      </p:sp>
      <p:sp>
        <p:nvSpPr>
          <p:cNvPr id="132" name="AutoShape 7">
            <a:extLst>
              <a:ext uri="{FF2B5EF4-FFF2-40B4-BE49-F238E27FC236}">
                <a16:creationId xmlns:a16="http://schemas.microsoft.com/office/drawing/2014/main" id="{6F6E63E4-8C1E-2510-AB76-788EA26A1E36}"/>
              </a:ext>
            </a:extLst>
          </p:cNvPr>
          <p:cNvSpPr>
            <a:spLocks noChangeArrowheads="1"/>
          </p:cNvSpPr>
          <p:nvPr/>
        </p:nvSpPr>
        <p:spPr bwMode="auto">
          <a:xfrm>
            <a:off x="7488694" y="2827660"/>
            <a:ext cx="1281230" cy="267419"/>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750" kern="0">
                <a:solidFill>
                  <a:sysClr val="windowText" lastClr="000000"/>
                </a:solidFill>
                <a:latin typeface="Arial" panose="020B0604020202020204" pitchFamily="34" charset="0"/>
                <a:cs typeface="Arial" panose="020B0604020202020204" pitchFamily="34" charset="0"/>
              </a:rPr>
              <a:t>Supercritical</a:t>
            </a:r>
          </a:p>
        </p:txBody>
      </p:sp>
      <p:sp>
        <p:nvSpPr>
          <p:cNvPr id="133" name="AutoShape 7">
            <a:extLst>
              <a:ext uri="{FF2B5EF4-FFF2-40B4-BE49-F238E27FC236}">
                <a16:creationId xmlns:a16="http://schemas.microsoft.com/office/drawing/2014/main" id="{027A7514-4EAE-6B82-BC3A-711C6FC3CC22}"/>
              </a:ext>
            </a:extLst>
          </p:cNvPr>
          <p:cNvSpPr>
            <a:spLocks noChangeArrowheads="1"/>
          </p:cNvSpPr>
          <p:nvPr/>
        </p:nvSpPr>
        <p:spPr bwMode="auto">
          <a:xfrm>
            <a:off x="7488694" y="2142868"/>
            <a:ext cx="1281230" cy="267419"/>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750" kern="0">
                <a:solidFill>
                  <a:sysClr val="windowText" lastClr="000000"/>
                </a:solidFill>
                <a:latin typeface="Arial" panose="020B0604020202020204" pitchFamily="34" charset="0"/>
                <a:cs typeface="Arial" panose="020B0604020202020204" pitchFamily="34" charset="0"/>
              </a:rPr>
              <a:t>Supercritical</a:t>
            </a:r>
          </a:p>
        </p:txBody>
      </p:sp>
      <p:sp>
        <p:nvSpPr>
          <p:cNvPr id="134" name="AutoShape 7">
            <a:extLst>
              <a:ext uri="{FF2B5EF4-FFF2-40B4-BE49-F238E27FC236}">
                <a16:creationId xmlns:a16="http://schemas.microsoft.com/office/drawing/2014/main" id="{D9EC8FA1-92FA-3CC9-8A80-116FD4D4F8B0}"/>
              </a:ext>
            </a:extLst>
          </p:cNvPr>
          <p:cNvSpPr>
            <a:spLocks noChangeArrowheads="1"/>
          </p:cNvSpPr>
          <p:nvPr/>
        </p:nvSpPr>
        <p:spPr bwMode="auto">
          <a:xfrm>
            <a:off x="7488694" y="2495975"/>
            <a:ext cx="1281230" cy="267419"/>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750" kern="0">
                <a:solidFill>
                  <a:sysClr val="windowText" lastClr="000000"/>
                </a:solidFill>
                <a:latin typeface="Arial" panose="020B0604020202020204" pitchFamily="34" charset="0"/>
                <a:cs typeface="Arial" panose="020B0604020202020204" pitchFamily="34" charset="0"/>
              </a:rPr>
              <a:t>Sub-Critical</a:t>
            </a:r>
          </a:p>
        </p:txBody>
      </p:sp>
      <p:sp>
        <p:nvSpPr>
          <p:cNvPr id="135" name="AutoShape 7">
            <a:extLst>
              <a:ext uri="{FF2B5EF4-FFF2-40B4-BE49-F238E27FC236}">
                <a16:creationId xmlns:a16="http://schemas.microsoft.com/office/drawing/2014/main" id="{3E8991C1-C13E-C508-4CAA-B9109823D50C}"/>
              </a:ext>
            </a:extLst>
          </p:cNvPr>
          <p:cNvSpPr>
            <a:spLocks noChangeArrowheads="1"/>
          </p:cNvSpPr>
          <p:nvPr/>
        </p:nvSpPr>
        <p:spPr bwMode="auto">
          <a:xfrm>
            <a:off x="7488694" y="3161358"/>
            <a:ext cx="1281230" cy="267419"/>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750" kern="0">
                <a:solidFill>
                  <a:sysClr val="windowText" lastClr="000000"/>
                </a:solidFill>
                <a:latin typeface="Arial" panose="020B0604020202020204" pitchFamily="34" charset="0"/>
                <a:cs typeface="Arial" panose="020B0604020202020204" pitchFamily="34" charset="0"/>
              </a:rPr>
              <a:t>Sub-Critical</a:t>
            </a:r>
          </a:p>
        </p:txBody>
      </p:sp>
      <p:sp>
        <p:nvSpPr>
          <p:cNvPr id="137" name="AutoShape 11">
            <a:extLst>
              <a:ext uri="{FF2B5EF4-FFF2-40B4-BE49-F238E27FC236}">
                <a16:creationId xmlns:a16="http://schemas.microsoft.com/office/drawing/2014/main" id="{991DD21D-A01B-7371-7DE1-785920C62A63}"/>
              </a:ext>
            </a:extLst>
          </p:cNvPr>
          <p:cNvSpPr>
            <a:spLocks noChangeArrowheads="1"/>
          </p:cNvSpPr>
          <p:nvPr/>
        </p:nvSpPr>
        <p:spPr bwMode="auto">
          <a:xfrm>
            <a:off x="3899311" y="3769931"/>
            <a:ext cx="336947" cy="274811"/>
          </a:xfrm>
          <a:prstGeom prst="roundRect">
            <a:avLst>
              <a:gd name="adj" fmla="val 16667"/>
            </a:avLst>
          </a:prstGeom>
          <a:solidFill>
            <a:srgbClr val="FFC000"/>
          </a:solidFill>
          <a:ln w="9525">
            <a:solidFill>
              <a:sysClr val="window" lastClr="FFFFFF">
                <a:lumMod val="65000"/>
              </a:sysClr>
            </a:solidFill>
            <a:round/>
            <a:headEnd/>
            <a:tailEnd/>
          </a:ln>
        </p:spPr>
        <p:txBody>
          <a:bodyPr lIns="34290" tIns="27000" rIns="34290" bIns="27000" anchor="ctr"/>
          <a:lstStyle/>
          <a:p>
            <a:pPr marL="2381" algn="ctr" fontAlgn="b"/>
            <a:r>
              <a:rPr lang="en-IN" sz="900" kern="0">
                <a:solidFill>
                  <a:sysClr val="windowText" lastClr="000000"/>
                </a:solidFill>
                <a:latin typeface="Arial" panose="020B0604020202020204" pitchFamily="34" charset="0"/>
                <a:cs typeface="Arial" panose="020B0604020202020204" pitchFamily="34" charset="0"/>
              </a:rPr>
              <a:t>8</a:t>
            </a:r>
          </a:p>
        </p:txBody>
      </p:sp>
      <p:sp>
        <p:nvSpPr>
          <p:cNvPr id="138" name="AutoShape 12">
            <a:extLst>
              <a:ext uri="{FF2B5EF4-FFF2-40B4-BE49-F238E27FC236}">
                <a16:creationId xmlns:a16="http://schemas.microsoft.com/office/drawing/2014/main" id="{E8F7DAE3-C132-660D-3F68-D1217AE370E2}"/>
              </a:ext>
            </a:extLst>
          </p:cNvPr>
          <p:cNvSpPr>
            <a:spLocks noChangeArrowheads="1"/>
          </p:cNvSpPr>
          <p:nvPr/>
        </p:nvSpPr>
        <p:spPr bwMode="auto">
          <a:xfrm>
            <a:off x="4257684" y="3774825"/>
            <a:ext cx="1735589" cy="273444"/>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fontAlgn="b">
              <a:defRPr/>
            </a:pPr>
            <a:r>
              <a:rPr lang="en-IN" sz="900" kern="0">
                <a:solidFill>
                  <a:sysClr val="windowText" lastClr="000000"/>
                </a:solidFill>
                <a:latin typeface="Arial" panose="020B0604020202020204" pitchFamily="34" charset="0"/>
                <a:cs typeface="Arial" panose="020B0604020202020204" pitchFamily="34" charset="0"/>
              </a:rPr>
              <a:t>Godda (Jharkhand)</a:t>
            </a:r>
          </a:p>
        </p:txBody>
      </p:sp>
      <p:sp>
        <p:nvSpPr>
          <p:cNvPr id="139" name="AutoShape 13">
            <a:extLst>
              <a:ext uri="{FF2B5EF4-FFF2-40B4-BE49-F238E27FC236}">
                <a16:creationId xmlns:a16="http://schemas.microsoft.com/office/drawing/2014/main" id="{6B62B701-C635-D869-1EDB-FFA4606920FA}"/>
              </a:ext>
            </a:extLst>
          </p:cNvPr>
          <p:cNvSpPr>
            <a:spLocks noChangeArrowheads="1"/>
          </p:cNvSpPr>
          <p:nvPr/>
        </p:nvSpPr>
        <p:spPr bwMode="auto">
          <a:xfrm>
            <a:off x="6084315" y="3784478"/>
            <a:ext cx="628650" cy="266607"/>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900" kern="0">
                <a:solidFill>
                  <a:sysClr val="windowText" lastClr="000000"/>
                </a:solidFill>
                <a:latin typeface="Arial" panose="020B0604020202020204" pitchFamily="34" charset="0"/>
                <a:cs typeface="Arial" panose="020B0604020202020204" pitchFamily="34" charset="0"/>
              </a:rPr>
              <a:t>1600</a:t>
            </a:r>
          </a:p>
        </p:txBody>
      </p:sp>
      <p:sp>
        <p:nvSpPr>
          <p:cNvPr id="140" name="AutoShape 13">
            <a:extLst>
              <a:ext uri="{FF2B5EF4-FFF2-40B4-BE49-F238E27FC236}">
                <a16:creationId xmlns:a16="http://schemas.microsoft.com/office/drawing/2014/main" id="{C21F9A45-0209-2E8A-8477-149F8EBD19F0}"/>
              </a:ext>
            </a:extLst>
          </p:cNvPr>
          <p:cNvSpPr>
            <a:spLocks noChangeArrowheads="1"/>
          </p:cNvSpPr>
          <p:nvPr/>
        </p:nvSpPr>
        <p:spPr bwMode="auto">
          <a:xfrm>
            <a:off x="6759405" y="3784478"/>
            <a:ext cx="669131" cy="266607"/>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900" kern="0">
                <a:solidFill>
                  <a:sysClr val="windowText" lastClr="000000"/>
                </a:solidFill>
                <a:latin typeface="Arial" panose="020B0604020202020204" pitchFamily="34" charset="0"/>
                <a:cs typeface="Arial" panose="020B0604020202020204" pitchFamily="34" charset="0"/>
              </a:rPr>
              <a:t>2 X 800</a:t>
            </a:r>
          </a:p>
        </p:txBody>
      </p:sp>
      <p:sp>
        <p:nvSpPr>
          <p:cNvPr id="141" name="AutoShape 7">
            <a:extLst>
              <a:ext uri="{FF2B5EF4-FFF2-40B4-BE49-F238E27FC236}">
                <a16:creationId xmlns:a16="http://schemas.microsoft.com/office/drawing/2014/main" id="{03AF2AD9-EBF4-9938-252A-3D7465FE5B3E}"/>
              </a:ext>
            </a:extLst>
          </p:cNvPr>
          <p:cNvSpPr>
            <a:spLocks noChangeArrowheads="1"/>
          </p:cNvSpPr>
          <p:nvPr/>
        </p:nvSpPr>
        <p:spPr bwMode="auto">
          <a:xfrm>
            <a:off x="7498220" y="3780674"/>
            <a:ext cx="1258751" cy="267419"/>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750" kern="0">
                <a:solidFill>
                  <a:sysClr val="windowText" lastClr="000000"/>
                </a:solidFill>
                <a:latin typeface="Arial" panose="020B0604020202020204" pitchFamily="34" charset="0"/>
                <a:cs typeface="Arial" panose="020B0604020202020204" pitchFamily="34" charset="0"/>
              </a:rPr>
              <a:t>Ultra Super-Critical</a:t>
            </a:r>
          </a:p>
        </p:txBody>
      </p:sp>
      <p:sp>
        <p:nvSpPr>
          <p:cNvPr id="142" name="AutoShape 18">
            <a:extLst>
              <a:ext uri="{FF2B5EF4-FFF2-40B4-BE49-F238E27FC236}">
                <a16:creationId xmlns:a16="http://schemas.microsoft.com/office/drawing/2014/main" id="{ACFAFD39-139A-F761-F104-32E8FAD18211}"/>
              </a:ext>
            </a:extLst>
          </p:cNvPr>
          <p:cNvSpPr>
            <a:spLocks noChangeArrowheads="1"/>
          </p:cNvSpPr>
          <p:nvPr/>
        </p:nvSpPr>
        <p:spPr bwMode="auto">
          <a:xfrm>
            <a:off x="3890291" y="4095751"/>
            <a:ext cx="2100419" cy="393344"/>
          </a:xfrm>
          <a:prstGeom prst="roundRect">
            <a:avLst>
              <a:gd name="adj" fmla="val 16667"/>
            </a:avLst>
          </a:prstGeom>
          <a:solidFill>
            <a:srgbClr val="002060"/>
          </a:solidFill>
          <a:ln w="9525">
            <a:noFill/>
            <a:round/>
            <a:headEnd/>
            <a:tailEnd/>
          </a:ln>
        </p:spPr>
        <p:txBody>
          <a:bodyPr lIns="34290" tIns="27000" rIns="34290" bIns="27000" anchor="ctr"/>
          <a:lstStyle/>
          <a:p>
            <a:pPr fontAlgn="b"/>
            <a:r>
              <a:rPr lang="en-IN" sz="900" b="1">
                <a:solidFill>
                  <a:prstClr val="white"/>
                </a:solidFill>
                <a:latin typeface="Arial" panose="020B0604020202020204" pitchFamily="34" charset="0"/>
                <a:cs typeface="Arial" panose="020B0604020202020204" pitchFamily="34" charset="0"/>
              </a:rPr>
              <a:t>Total Generation</a:t>
            </a:r>
          </a:p>
        </p:txBody>
      </p:sp>
      <p:sp>
        <p:nvSpPr>
          <p:cNvPr id="143" name="AutoShape 19">
            <a:extLst>
              <a:ext uri="{FF2B5EF4-FFF2-40B4-BE49-F238E27FC236}">
                <a16:creationId xmlns:a16="http://schemas.microsoft.com/office/drawing/2014/main" id="{4E522081-A2EA-4CBE-EC91-75C4468D2679}"/>
              </a:ext>
            </a:extLst>
          </p:cNvPr>
          <p:cNvSpPr>
            <a:spLocks noChangeArrowheads="1"/>
          </p:cNvSpPr>
          <p:nvPr/>
        </p:nvSpPr>
        <p:spPr bwMode="auto">
          <a:xfrm>
            <a:off x="6064589" y="4095751"/>
            <a:ext cx="635795" cy="393344"/>
          </a:xfrm>
          <a:prstGeom prst="roundRect">
            <a:avLst>
              <a:gd name="adj" fmla="val 16667"/>
            </a:avLst>
          </a:prstGeom>
          <a:solidFill>
            <a:srgbClr val="002060"/>
          </a:solidFill>
          <a:ln w="9525">
            <a:noFill/>
            <a:round/>
            <a:headEnd/>
            <a:tailEnd/>
          </a:ln>
        </p:spPr>
        <p:txBody>
          <a:bodyPr lIns="34290" tIns="27000" rIns="34290" bIns="27000" anchor="ctr"/>
          <a:lstStyle/>
          <a:p>
            <a:pPr algn="ctr" eaLnBrk="0" hangingPunct="0">
              <a:spcBef>
                <a:spcPct val="20000"/>
              </a:spcBef>
            </a:pPr>
            <a:r>
              <a:rPr lang="en-GB" sz="900" b="1">
                <a:solidFill>
                  <a:prstClr val="white"/>
                </a:solidFill>
                <a:latin typeface="Arial" panose="020B0604020202020204" pitchFamily="34" charset="0"/>
                <a:cs typeface="Arial" panose="020B0604020202020204" pitchFamily="34" charset="0"/>
              </a:rPr>
              <a:t>15,210</a:t>
            </a:r>
          </a:p>
        </p:txBody>
      </p:sp>
      <p:sp>
        <p:nvSpPr>
          <p:cNvPr id="144" name="AutoShape 19">
            <a:extLst>
              <a:ext uri="{FF2B5EF4-FFF2-40B4-BE49-F238E27FC236}">
                <a16:creationId xmlns:a16="http://schemas.microsoft.com/office/drawing/2014/main" id="{0F14B6F8-656F-B766-95F3-305ED1E6F1CC}"/>
              </a:ext>
            </a:extLst>
          </p:cNvPr>
          <p:cNvSpPr>
            <a:spLocks noChangeArrowheads="1"/>
          </p:cNvSpPr>
          <p:nvPr/>
        </p:nvSpPr>
        <p:spPr bwMode="auto">
          <a:xfrm>
            <a:off x="6774263" y="4103357"/>
            <a:ext cx="1982709" cy="385737"/>
          </a:xfrm>
          <a:prstGeom prst="roundRect">
            <a:avLst>
              <a:gd name="adj" fmla="val 16667"/>
            </a:avLst>
          </a:prstGeom>
          <a:solidFill>
            <a:srgbClr val="002060"/>
          </a:solidFill>
          <a:ln w="9525">
            <a:noFill/>
            <a:round/>
            <a:headEnd/>
            <a:tailEnd/>
          </a:ln>
        </p:spPr>
        <p:txBody>
          <a:bodyPr lIns="34290" tIns="27000" rIns="34290" bIns="27000" anchor="ctr"/>
          <a:lstStyle/>
          <a:p>
            <a:pPr algn="ctr" eaLnBrk="0" hangingPunct="0"/>
            <a:r>
              <a:rPr lang="en-GB" sz="750" b="1">
                <a:solidFill>
                  <a:prstClr val="white"/>
                </a:solidFill>
                <a:latin typeface="Arial" panose="020B0604020202020204" pitchFamily="34" charset="0"/>
                <a:cs typeface="Arial" panose="020B0604020202020204" pitchFamily="34" charset="0"/>
              </a:rPr>
              <a:t>Ultra-supercritical - 2 nos</a:t>
            </a:r>
          </a:p>
          <a:p>
            <a:pPr algn="ctr" eaLnBrk="0" hangingPunct="0"/>
            <a:r>
              <a:rPr lang="en-GB" sz="750" b="1">
                <a:solidFill>
                  <a:prstClr val="white"/>
                </a:solidFill>
                <a:latin typeface="Arial" panose="020B0604020202020204" pitchFamily="34" charset="0"/>
                <a:cs typeface="Arial" panose="020B0604020202020204" pitchFamily="34" charset="0"/>
              </a:rPr>
              <a:t>Supercritical units- 14 nos</a:t>
            </a:r>
          </a:p>
          <a:p>
            <a:pPr algn="ctr" eaLnBrk="0" hangingPunct="0"/>
            <a:r>
              <a:rPr lang="en-GB" sz="750" b="1">
                <a:solidFill>
                  <a:prstClr val="white"/>
                </a:solidFill>
                <a:latin typeface="Arial" panose="020B0604020202020204" pitchFamily="34" charset="0"/>
                <a:cs typeface="Arial" panose="020B0604020202020204" pitchFamily="34" charset="0"/>
              </a:rPr>
              <a:t>Sub-Critical Units- 9 nos.</a:t>
            </a:r>
          </a:p>
        </p:txBody>
      </p:sp>
      <p:sp>
        <p:nvSpPr>
          <p:cNvPr id="145" name="AutoShape 12">
            <a:extLst>
              <a:ext uri="{FF2B5EF4-FFF2-40B4-BE49-F238E27FC236}">
                <a16:creationId xmlns:a16="http://schemas.microsoft.com/office/drawing/2014/main" id="{AA0D76D6-5805-CFA7-F854-999EA94FA54D}"/>
              </a:ext>
            </a:extLst>
          </p:cNvPr>
          <p:cNvSpPr>
            <a:spLocks noChangeArrowheads="1"/>
          </p:cNvSpPr>
          <p:nvPr/>
        </p:nvSpPr>
        <p:spPr bwMode="auto">
          <a:xfrm>
            <a:off x="4270802" y="3446175"/>
            <a:ext cx="1735589" cy="273444"/>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fontAlgn="b">
              <a:defRPr/>
            </a:pPr>
            <a:r>
              <a:rPr lang="en-IN" sz="825" kern="0">
                <a:solidFill>
                  <a:sysClr val="windowText" lastClr="000000"/>
                </a:solidFill>
                <a:latin typeface="Arial" panose="020B0604020202020204" pitchFamily="34" charset="0"/>
                <a:cs typeface="Arial" panose="020B0604020202020204" pitchFamily="34" charset="0"/>
              </a:rPr>
              <a:t>Mahan (Madhya Pradesh)</a:t>
            </a:r>
          </a:p>
        </p:txBody>
      </p:sp>
      <p:sp>
        <p:nvSpPr>
          <p:cNvPr id="146" name="AutoShape 11">
            <a:extLst>
              <a:ext uri="{FF2B5EF4-FFF2-40B4-BE49-F238E27FC236}">
                <a16:creationId xmlns:a16="http://schemas.microsoft.com/office/drawing/2014/main" id="{1369B9D9-298A-0116-5982-3EEFBB21247A}"/>
              </a:ext>
            </a:extLst>
          </p:cNvPr>
          <p:cNvSpPr>
            <a:spLocks noChangeArrowheads="1"/>
          </p:cNvSpPr>
          <p:nvPr/>
        </p:nvSpPr>
        <p:spPr bwMode="auto">
          <a:xfrm>
            <a:off x="3889850" y="3446179"/>
            <a:ext cx="336947" cy="274811"/>
          </a:xfrm>
          <a:prstGeom prst="roundRect">
            <a:avLst>
              <a:gd name="adj" fmla="val 16667"/>
            </a:avLst>
          </a:prstGeom>
          <a:solidFill>
            <a:srgbClr val="FF6600"/>
          </a:solidFill>
          <a:ln w="9525">
            <a:solidFill>
              <a:sysClr val="window" lastClr="FFFFFF">
                <a:lumMod val="65000"/>
              </a:sysClr>
            </a:solidFill>
            <a:round/>
            <a:headEnd/>
            <a:tailEnd/>
          </a:ln>
        </p:spPr>
        <p:txBody>
          <a:bodyPr lIns="34290" tIns="27000" rIns="34290" bIns="27000" anchor="ctr"/>
          <a:lstStyle/>
          <a:p>
            <a:pPr marL="2381" algn="ctr" fontAlgn="b">
              <a:defRPr/>
            </a:pPr>
            <a:r>
              <a:rPr lang="en-IN" sz="900" kern="0">
                <a:solidFill>
                  <a:sysClr val="windowText" lastClr="000000"/>
                </a:solidFill>
                <a:latin typeface="Arial" panose="020B0604020202020204" pitchFamily="34" charset="0"/>
                <a:cs typeface="Arial" panose="020B0604020202020204" pitchFamily="34" charset="0"/>
              </a:rPr>
              <a:t>7</a:t>
            </a:r>
          </a:p>
        </p:txBody>
      </p:sp>
      <p:sp>
        <p:nvSpPr>
          <p:cNvPr id="147" name="AutoShape 13">
            <a:extLst>
              <a:ext uri="{FF2B5EF4-FFF2-40B4-BE49-F238E27FC236}">
                <a16:creationId xmlns:a16="http://schemas.microsoft.com/office/drawing/2014/main" id="{AE8DCE0E-E046-EE19-88B9-EF87D129C068}"/>
              </a:ext>
            </a:extLst>
          </p:cNvPr>
          <p:cNvSpPr>
            <a:spLocks noChangeArrowheads="1"/>
          </p:cNvSpPr>
          <p:nvPr/>
        </p:nvSpPr>
        <p:spPr bwMode="auto">
          <a:xfrm>
            <a:off x="6087908" y="3451535"/>
            <a:ext cx="628650" cy="266607"/>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900" kern="0">
                <a:solidFill>
                  <a:sysClr val="windowText" lastClr="000000"/>
                </a:solidFill>
                <a:latin typeface="Arial" panose="020B0604020202020204" pitchFamily="34" charset="0"/>
                <a:cs typeface="Arial" panose="020B0604020202020204" pitchFamily="34" charset="0"/>
              </a:rPr>
              <a:t>1200</a:t>
            </a:r>
          </a:p>
        </p:txBody>
      </p:sp>
      <p:sp>
        <p:nvSpPr>
          <p:cNvPr id="148" name="AutoShape 13">
            <a:extLst>
              <a:ext uri="{FF2B5EF4-FFF2-40B4-BE49-F238E27FC236}">
                <a16:creationId xmlns:a16="http://schemas.microsoft.com/office/drawing/2014/main" id="{3210AD54-81F7-85EF-5B4E-B750C942D712}"/>
              </a:ext>
            </a:extLst>
          </p:cNvPr>
          <p:cNvSpPr>
            <a:spLocks noChangeArrowheads="1"/>
          </p:cNvSpPr>
          <p:nvPr/>
        </p:nvSpPr>
        <p:spPr bwMode="auto">
          <a:xfrm>
            <a:off x="6762998" y="3451535"/>
            <a:ext cx="669131" cy="266607"/>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900" kern="0">
                <a:solidFill>
                  <a:sysClr val="windowText" lastClr="000000"/>
                </a:solidFill>
                <a:latin typeface="Arial" panose="020B0604020202020204" pitchFamily="34" charset="0"/>
                <a:cs typeface="Arial" panose="020B0604020202020204" pitchFamily="34" charset="0"/>
              </a:rPr>
              <a:t>2 X 600</a:t>
            </a:r>
          </a:p>
        </p:txBody>
      </p:sp>
      <p:sp>
        <p:nvSpPr>
          <p:cNvPr id="149" name="AutoShape 7">
            <a:extLst>
              <a:ext uri="{FF2B5EF4-FFF2-40B4-BE49-F238E27FC236}">
                <a16:creationId xmlns:a16="http://schemas.microsoft.com/office/drawing/2014/main" id="{7AAAE884-179F-E62D-A5E2-D195BB847AA9}"/>
              </a:ext>
            </a:extLst>
          </p:cNvPr>
          <p:cNvSpPr>
            <a:spLocks noChangeArrowheads="1"/>
          </p:cNvSpPr>
          <p:nvPr/>
        </p:nvSpPr>
        <p:spPr bwMode="auto">
          <a:xfrm>
            <a:off x="7501813" y="3466780"/>
            <a:ext cx="1281230" cy="267419"/>
          </a:xfrm>
          <a:prstGeom prst="roundRect">
            <a:avLst>
              <a:gd name="adj" fmla="val 16667"/>
            </a:avLst>
          </a:prstGeom>
          <a:noFill/>
          <a:ln w="9525">
            <a:solidFill>
              <a:sysClr val="window" lastClr="FFFFFF">
                <a:lumMod val="65000"/>
              </a:sysClr>
            </a:solidFill>
            <a:round/>
            <a:headEnd/>
            <a:tailEnd/>
          </a:ln>
          <a:extLst>
            <a:ext uri="{909E8E84-426E-40DD-AFC4-6F175D3DCCD1}">
              <a14:hiddenFill xmlns:a14="http://schemas.microsoft.com/office/drawing/2010/main">
                <a:solidFill>
                  <a:srgbClr val="FFFFFF"/>
                </a:solidFill>
              </a14:hiddenFill>
            </a:ext>
          </a:extLst>
        </p:spPr>
        <p:txBody>
          <a:bodyPr lIns="34290" tIns="27000" rIns="34290" bIns="27000" anchor="ctr"/>
          <a:lstStyle/>
          <a:p>
            <a:pPr algn="ctr" eaLnBrk="0" hangingPunct="0">
              <a:spcBef>
                <a:spcPct val="20000"/>
              </a:spcBef>
              <a:defRPr/>
            </a:pPr>
            <a:r>
              <a:rPr lang="en-GB" sz="750" kern="0">
                <a:solidFill>
                  <a:sysClr val="windowText" lastClr="000000"/>
                </a:solidFill>
                <a:latin typeface="Arial" panose="020B0604020202020204" pitchFamily="34" charset="0"/>
                <a:cs typeface="Arial" panose="020B0604020202020204" pitchFamily="34" charset="0"/>
              </a:rPr>
              <a:t>Sub-Critical</a:t>
            </a:r>
          </a:p>
        </p:txBody>
      </p:sp>
      <p:grpSp>
        <p:nvGrpSpPr>
          <p:cNvPr id="2" name="Group 1">
            <a:extLst>
              <a:ext uri="{FF2B5EF4-FFF2-40B4-BE49-F238E27FC236}">
                <a16:creationId xmlns:a16="http://schemas.microsoft.com/office/drawing/2014/main" id="{8FD57230-FB84-F9CD-3985-31260DAC81DB}"/>
              </a:ext>
            </a:extLst>
          </p:cNvPr>
          <p:cNvGrpSpPr/>
          <p:nvPr/>
        </p:nvGrpSpPr>
        <p:grpSpPr>
          <a:xfrm>
            <a:off x="248409" y="514350"/>
            <a:ext cx="8393940" cy="47148"/>
            <a:chOff x="521460" y="771510"/>
            <a:chExt cx="8393940" cy="47148"/>
          </a:xfrm>
        </p:grpSpPr>
        <p:pic>
          <p:nvPicPr>
            <p:cNvPr id="4" name="Picture 2" descr="D:\Corp Comm Department Work 2015\Brand Adani 2012\adani_gradient_master.jpg">
              <a:extLst>
                <a:ext uri="{FF2B5EF4-FFF2-40B4-BE49-F238E27FC236}">
                  <a16:creationId xmlns:a16="http://schemas.microsoft.com/office/drawing/2014/main" id="{EFC33DB8-81FC-4B3E-07E9-F4128FD127D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1460" y="771510"/>
              <a:ext cx="5022060" cy="4571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43BE54E-6815-6B88-0F07-EDB5858EA3AC}"/>
                </a:ext>
              </a:extLst>
            </p:cNvPr>
            <p:cNvCxnSpPr>
              <a:cxnSpLocks/>
            </p:cNvCxnSpPr>
            <p:nvPr/>
          </p:nvCxnSpPr>
          <p:spPr>
            <a:xfrm>
              <a:off x="521460" y="818658"/>
              <a:ext cx="839394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6" name="AutoShape 11">
            <a:extLst>
              <a:ext uri="{FF2B5EF4-FFF2-40B4-BE49-F238E27FC236}">
                <a16:creationId xmlns:a16="http://schemas.microsoft.com/office/drawing/2014/main" id="{ECD48890-5273-D354-F266-6AECA640FB8F}"/>
              </a:ext>
            </a:extLst>
          </p:cNvPr>
          <p:cNvSpPr>
            <a:spLocks noChangeArrowheads="1"/>
          </p:cNvSpPr>
          <p:nvPr/>
        </p:nvSpPr>
        <p:spPr bwMode="auto">
          <a:xfrm>
            <a:off x="1929704" y="4776291"/>
            <a:ext cx="210919" cy="102091"/>
          </a:xfrm>
          <a:prstGeom prst="roundRect">
            <a:avLst>
              <a:gd name="adj" fmla="val 16667"/>
            </a:avLst>
          </a:prstGeom>
          <a:solidFill>
            <a:srgbClr val="FF6600"/>
          </a:solidFill>
          <a:ln w="9525">
            <a:solidFill>
              <a:sysClr val="window" lastClr="FFFFFF">
                <a:lumMod val="65000"/>
              </a:sysClr>
            </a:solidFill>
            <a:round/>
            <a:headEnd/>
            <a:tailEnd/>
          </a:ln>
        </p:spPr>
        <p:txBody>
          <a:bodyPr lIns="34290" tIns="27000" rIns="34290" bIns="27000" anchor="ctr"/>
          <a:lstStyle/>
          <a:p>
            <a:pPr marL="2381" algn="ctr" fontAlgn="b">
              <a:defRPr/>
            </a:pPr>
            <a:endParaRPr lang="en-IN" sz="900" kern="0">
              <a:solidFill>
                <a:sysClr val="windowText" lastClr="000000"/>
              </a:solidFill>
              <a:latin typeface="Arial" panose="020B0604020202020204" pitchFamily="34" charset="0"/>
              <a:cs typeface="Arial" panose="020B0604020202020204" pitchFamily="34" charset="0"/>
            </a:endParaRPr>
          </a:p>
        </p:txBody>
      </p:sp>
      <p:sp>
        <p:nvSpPr>
          <p:cNvPr id="7" name="AutoShape 11">
            <a:extLst>
              <a:ext uri="{FF2B5EF4-FFF2-40B4-BE49-F238E27FC236}">
                <a16:creationId xmlns:a16="http://schemas.microsoft.com/office/drawing/2014/main" id="{11437123-8FE0-C879-ABA3-9146C5EC6197}"/>
              </a:ext>
            </a:extLst>
          </p:cNvPr>
          <p:cNvSpPr>
            <a:spLocks noChangeArrowheads="1"/>
          </p:cNvSpPr>
          <p:nvPr/>
        </p:nvSpPr>
        <p:spPr bwMode="auto">
          <a:xfrm>
            <a:off x="362493" y="4776291"/>
            <a:ext cx="210920" cy="102091"/>
          </a:xfrm>
          <a:prstGeom prst="roundRect">
            <a:avLst>
              <a:gd name="adj" fmla="val 16667"/>
            </a:avLst>
          </a:prstGeom>
          <a:solidFill>
            <a:srgbClr val="FFC000"/>
          </a:solidFill>
          <a:ln w="9525">
            <a:solidFill>
              <a:sysClr val="window" lastClr="FFFFFF">
                <a:lumMod val="65000"/>
              </a:sysClr>
            </a:solidFill>
            <a:round/>
            <a:headEnd/>
            <a:tailEnd/>
          </a:ln>
        </p:spPr>
        <p:txBody>
          <a:bodyPr lIns="34290" tIns="27000" rIns="34290" bIns="27000" anchor="ctr"/>
          <a:lstStyle/>
          <a:p>
            <a:pPr marL="2381" algn="ctr" fontAlgn="b">
              <a:defRPr/>
            </a:pPr>
            <a:endParaRPr lang="en-IN" sz="900" kern="0">
              <a:solidFill>
                <a:sysClr val="windowText" lastClr="0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A7406E5-1B5F-8CE0-AA20-E3CF949BF0EB}"/>
              </a:ext>
            </a:extLst>
          </p:cNvPr>
          <p:cNvSpPr txBox="1"/>
          <p:nvPr/>
        </p:nvSpPr>
        <p:spPr>
          <a:xfrm>
            <a:off x="491361" y="4690246"/>
            <a:ext cx="905977" cy="246221"/>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Green field</a:t>
            </a:r>
          </a:p>
        </p:txBody>
      </p:sp>
      <p:sp>
        <p:nvSpPr>
          <p:cNvPr id="9" name="TextBox 8">
            <a:extLst>
              <a:ext uri="{FF2B5EF4-FFF2-40B4-BE49-F238E27FC236}">
                <a16:creationId xmlns:a16="http://schemas.microsoft.com/office/drawing/2014/main" id="{AA7FF4E6-A325-0C79-49CC-96A215E7953C}"/>
              </a:ext>
            </a:extLst>
          </p:cNvPr>
          <p:cNvSpPr txBox="1"/>
          <p:nvPr/>
        </p:nvSpPr>
        <p:spPr>
          <a:xfrm>
            <a:off x="2059301" y="4692466"/>
            <a:ext cx="1270739" cy="246221"/>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Acquired by APL</a:t>
            </a:r>
          </a:p>
        </p:txBody>
      </p:sp>
    </p:spTree>
    <p:extLst>
      <p:ext uri="{BB962C8B-B14F-4D97-AF65-F5344CB8AC3E}">
        <p14:creationId xmlns:p14="http://schemas.microsoft.com/office/powerpoint/2010/main" val="2463353503"/>
      </p:ext>
    </p:extLst>
  </p:cSld>
  <p:clrMapOvr>
    <a:overrideClrMapping bg1="lt1" tx1="dk1" bg2="lt2" tx2="dk2" accent1="accent1" accent2="accent2" accent3="accent3" accent4="accent4" accent5="accent5" accent6="accent6" hlink="hlink" folHlink="folHlink"/>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pPr algn="ctr"/>
            <a:r>
              <a:rPr lang="en-IN" sz="3600" b="1" dirty="0">
                <a:latin typeface="Arial" panose="020B0604020202020204" pitchFamily="34" charset="0"/>
                <a:cs typeface="Arial" panose="020B0604020202020204" pitchFamily="34" charset="0"/>
              </a:rPr>
              <a:t>Plant Brief</a:t>
            </a:r>
          </a:p>
        </p:txBody>
      </p:sp>
    </p:spTree>
    <p:extLst>
      <p:ext uri="{BB962C8B-B14F-4D97-AF65-F5344CB8AC3E}">
        <p14:creationId xmlns:p14="http://schemas.microsoft.com/office/powerpoint/2010/main" val="4006656033"/>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ass, sky, street light&#10;&#10;Description automatically generated">
            <a:extLst>
              <a:ext uri="{FF2B5EF4-FFF2-40B4-BE49-F238E27FC236}">
                <a16:creationId xmlns:a16="http://schemas.microsoft.com/office/drawing/2014/main" id="{CB39C359-7950-0626-EAA5-CDB96E2814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5903" y="0"/>
            <a:ext cx="7706873" cy="5143500"/>
          </a:xfrm>
          <a:prstGeom prst="rect">
            <a:avLst/>
          </a:prstGeom>
        </p:spPr>
      </p:pic>
      <p:sp>
        <p:nvSpPr>
          <p:cNvPr id="4" name="TextBox 3">
            <a:extLst>
              <a:ext uri="{FF2B5EF4-FFF2-40B4-BE49-F238E27FC236}">
                <a16:creationId xmlns:a16="http://schemas.microsoft.com/office/drawing/2014/main" id="{817A48AC-15B2-7C64-797C-0826228FD420}"/>
              </a:ext>
            </a:extLst>
          </p:cNvPr>
          <p:cNvSpPr txBox="1"/>
          <p:nvPr/>
        </p:nvSpPr>
        <p:spPr>
          <a:xfrm>
            <a:off x="4854590" y="179701"/>
            <a:ext cx="4225526" cy="646331"/>
          </a:xfrm>
          <a:prstGeom prst="rect">
            <a:avLst/>
          </a:prstGeom>
          <a:noFill/>
        </p:spPr>
        <p:txBody>
          <a:bodyPr wrap="square">
            <a:spAutoFit/>
          </a:bodyPr>
          <a:lstStyle/>
          <a:p>
            <a:pPr marL="214313" indent="-214313">
              <a:buFont typeface="Arial" panose="020B0604020202020204" pitchFamily="34" charset="0"/>
              <a:buChar char="•"/>
            </a:pPr>
            <a:r>
              <a:rPr lang="en-US" sz="1200" dirty="0">
                <a:solidFill>
                  <a:schemeClr val="bg1"/>
                </a:solidFill>
                <a:latin typeface="Arial" panose="020B0604020202020204" pitchFamily="34" charset="0"/>
                <a:ea typeface="Calibri" panose="020F0502020204030204" pitchFamily="34" charset="0"/>
                <a:cs typeface="Arial" panose="020B0604020202020204" pitchFamily="34" charset="0"/>
              </a:rPr>
              <a:t>Coal sourced from different subsidiaries of Coal India.</a:t>
            </a:r>
          </a:p>
          <a:p>
            <a:pPr marL="214313" indent="-214313">
              <a:buFont typeface="Arial" panose="020B0604020202020204" pitchFamily="34" charset="0"/>
              <a:buChar char="•"/>
            </a:pPr>
            <a:r>
              <a:rPr lang="en-US" sz="1200" dirty="0">
                <a:solidFill>
                  <a:schemeClr val="bg1"/>
                </a:solidFill>
                <a:latin typeface="Arial" panose="020B0604020202020204" pitchFamily="34" charset="0"/>
                <a:ea typeface="Calibri" panose="020F0502020204030204" pitchFamily="34" charset="0"/>
                <a:cs typeface="Arial" panose="020B0604020202020204" pitchFamily="34" charset="0"/>
              </a:rPr>
              <a:t>Water sourced from Wainganga River.</a:t>
            </a:r>
          </a:p>
          <a:p>
            <a:pPr marL="214313" indent="-214313">
              <a:buFont typeface="Arial" panose="020B0604020202020204" pitchFamily="34" charset="0"/>
              <a:buChar char="•"/>
            </a:pPr>
            <a:r>
              <a:rPr lang="en-US" sz="1200" dirty="0">
                <a:solidFill>
                  <a:schemeClr val="bg1"/>
                </a:solidFill>
                <a:latin typeface="Arial" panose="020B0604020202020204" pitchFamily="34" charset="0"/>
                <a:ea typeface="Calibri" panose="020F0502020204030204" pitchFamily="34" charset="0"/>
                <a:cs typeface="Arial" panose="020B0604020202020204" pitchFamily="34" charset="0"/>
              </a:rPr>
              <a:t>Power evacuation through 400KV &amp; 765KV lines</a:t>
            </a:r>
            <a:endParaRPr lang="en-US" sz="12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3910A3A-7A32-58A9-F3FC-F07A52265B3F}"/>
              </a:ext>
            </a:extLst>
          </p:cNvPr>
          <p:cNvSpPr txBox="1"/>
          <p:nvPr/>
        </p:nvSpPr>
        <p:spPr>
          <a:xfrm>
            <a:off x="1490595" y="158269"/>
            <a:ext cx="3060386" cy="646331"/>
          </a:xfrm>
          <a:prstGeom prst="rect">
            <a:avLst/>
          </a:prstGeom>
          <a:noFill/>
        </p:spPr>
        <p:txBody>
          <a:bodyPr wrap="square">
            <a:spAutoFit/>
          </a:bodyPr>
          <a:lstStyle/>
          <a:p>
            <a:pPr marL="214313" indent="-214313">
              <a:buFont typeface="Arial" panose="020B0604020202020204" pitchFamily="34" charset="0"/>
              <a:buChar char="•"/>
            </a:pPr>
            <a:r>
              <a:rPr lang="en-US" sz="1200" dirty="0">
                <a:solidFill>
                  <a:schemeClr val="bg1"/>
                </a:solidFill>
                <a:latin typeface="Arial" panose="020B0604020202020204" pitchFamily="34" charset="0"/>
                <a:ea typeface="Calibri" panose="020F0502020204030204" pitchFamily="34" charset="0"/>
                <a:cs typeface="Arial" panose="020B0604020202020204" pitchFamily="34" charset="0"/>
              </a:rPr>
              <a:t>First super-critical technology-based power Plant of Maharashtra</a:t>
            </a:r>
          </a:p>
          <a:p>
            <a:pPr marL="214313" indent="-214313">
              <a:buFont typeface="Arial" panose="020B0604020202020204" pitchFamily="34" charset="0"/>
              <a:buChar char="•"/>
            </a:pPr>
            <a:r>
              <a:rPr lang="en-US" sz="1200" dirty="0">
                <a:solidFill>
                  <a:schemeClr val="bg1"/>
                </a:solidFill>
                <a:latin typeface="Arial" panose="020B0604020202020204" pitchFamily="34" charset="0"/>
                <a:ea typeface="Calibri" panose="020F0502020204030204" pitchFamily="34" charset="0"/>
                <a:cs typeface="Arial" panose="020B0604020202020204" pitchFamily="34" charset="0"/>
              </a:rPr>
              <a:t>Capacity : 5 X 660 MW (3300MW) </a:t>
            </a:r>
          </a:p>
        </p:txBody>
      </p:sp>
      <p:sp>
        <p:nvSpPr>
          <p:cNvPr id="6" name="TextBox 5">
            <a:extLst>
              <a:ext uri="{FF2B5EF4-FFF2-40B4-BE49-F238E27FC236}">
                <a16:creationId xmlns:a16="http://schemas.microsoft.com/office/drawing/2014/main" id="{1C4B5D99-8189-7FDE-AF90-51F0158FAF0F}"/>
              </a:ext>
            </a:extLst>
          </p:cNvPr>
          <p:cNvSpPr txBox="1"/>
          <p:nvPr/>
        </p:nvSpPr>
        <p:spPr>
          <a:xfrm>
            <a:off x="42865" y="19870"/>
            <a:ext cx="1511615" cy="1431161"/>
          </a:xfrm>
          <a:prstGeom prst="rect">
            <a:avLst/>
          </a:prstGeom>
          <a:noFill/>
        </p:spPr>
        <p:txBody>
          <a:bodyPr wrap="square" rtlCol="0">
            <a:spAutoFit/>
          </a:bodyPr>
          <a:lstStyle/>
          <a:p>
            <a:r>
              <a:rPr lang="en-US" sz="3300" b="1" dirty="0">
                <a:solidFill>
                  <a:srgbClr val="36024E"/>
                </a:solidFill>
                <a:latin typeface="Arial" panose="020B0604020202020204" pitchFamily="34" charset="0"/>
                <a:cs typeface="Arial" panose="020B0604020202020204" pitchFamily="34" charset="0"/>
              </a:rPr>
              <a:t>APL-</a:t>
            </a:r>
            <a:r>
              <a:rPr lang="en-US" sz="3300" b="1" dirty="0" err="1">
                <a:solidFill>
                  <a:srgbClr val="36024E"/>
                </a:solidFill>
                <a:latin typeface="Arial" panose="020B0604020202020204" pitchFamily="34" charset="0"/>
                <a:cs typeface="Arial" panose="020B0604020202020204" pitchFamily="34" charset="0"/>
              </a:rPr>
              <a:t>Tirora</a:t>
            </a:r>
            <a:r>
              <a:rPr lang="en-US" sz="2100" b="1" dirty="0">
                <a:solidFill>
                  <a:srgbClr val="36024E"/>
                </a:solidFill>
                <a:latin typeface="Arial" panose="020B0604020202020204" pitchFamily="34" charset="0"/>
                <a:cs typeface="Arial" panose="020B0604020202020204" pitchFamily="34" charset="0"/>
              </a:rPr>
              <a:t> Overview</a:t>
            </a:r>
          </a:p>
        </p:txBody>
      </p:sp>
      <p:grpSp>
        <p:nvGrpSpPr>
          <p:cNvPr id="16" name="Group 15">
            <a:extLst>
              <a:ext uri="{FF2B5EF4-FFF2-40B4-BE49-F238E27FC236}">
                <a16:creationId xmlns:a16="http://schemas.microsoft.com/office/drawing/2014/main" id="{C0CC67D9-FEA2-1716-5F78-8406D07F9FA7}"/>
              </a:ext>
            </a:extLst>
          </p:cNvPr>
          <p:cNvGrpSpPr/>
          <p:nvPr/>
        </p:nvGrpSpPr>
        <p:grpSpPr>
          <a:xfrm>
            <a:off x="-10718" y="3437705"/>
            <a:ext cx="1446620" cy="1700213"/>
            <a:chOff x="-14291" y="4583606"/>
            <a:chExt cx="1928827" cy="2266951"/>
          </a:xfrm>
        </p:grpSpPr>
        <p:pic>
          <p:nvPicPr>
            <p:cNvPr id="10" name="Picture 12" descr="Energy">
              <a:extLst>
                <a:ext uri="{FF2B5EF4-FFF2-40B4-BE49-F238E27FC236}">
                  <a16:creationId xmlns:a16="http://schemas.microsoft.com/office/drawing/2014/main" id="{B38846F7-11A4-8A92-1345-BDC4121B0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83606"/>
              <a:ext cx="1914536" cy="22669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Energy">
              <a:extLst>
                <a:ext uri="{FF2B5EF4-FFF2-40B4-BE49-F238E27FC236}">
                  <a16:creationId xmlns:a16="http://schemas.microsoft.com/office/drawing/2014/main" id="{6D0A746B-14E7-3251-C6E9-B95EB192D17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5323" t="82773"/>
            <a:stretch/>
          </p:blipFill>
          <p:spPr bwMode="auto">
            <a:xfrm>
              <a:off x="-14291" y="6457949"/>
              <a:ext cx="178605" cy="114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B01906F2-5045-B712-ACC7-49EA44D7F77E}"/>
              </a:ext>
            </a:extLst>
          </p:cNvPr>
          <p:cNvGrpSpPr/>
          <p:nvPr/>
        </p:nvGrpSpPr>
        <p:grpSpPr>
          <a:xfrm>
            <a:off x="11910" y="1453102"/>
            <a:ext cx="1414468" cy="1539413"/>
            <a:chOff x="15879" y="2066061"/>
            <a:chExt cx="1885957" cy="2052550"/>
          </a:xfrm>
        </p:grpSpPr>
        <p:pic>
          <p:nvPicPr>
            <p:cNvPr id="11" name="Picture 3" descr="map-india">
              <a:extLst>
                <a:ext uri="{FF2B5EF4-FFF2-40B4-BE49-F238E27FC236}">
                  <a16:creationId xmlns:a16="http://schemas.microsoft.com/office/drawing/2014/main" id="{8FE1E37B-DFC0-3DEA-3A3C-F9BBC23EB801}"/>
                </a:ext>
              </a:extLst>
            </p:cNvPr>
            <p:cNvPicPr>
              <a:picLocks noChangeAspect="1" noChangeArrowheads="1"/>
            </p:cNvPicPr>
            <p:nvPr>
              <p:custDataLst>
                <p:tags r:id="rId1"/>
              </p:custDataLst>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5879" y="2066061"/>
              <a:ext cx="1885957" cy="2052550"/>
            </a:xfrm>
            <a:prstGeom prst="rect">
              <a:avLst/>
            </a:prstGeom>
            <a:noFill/>
            <a:ln w="0" algn="ctr">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AutoShape 19">
              <a:extLst>
                <a:ext uri="{FF2B5EF4-FFF2-40B4-BE49-F238E27FC236}">
                  <a16:creationId xmlns:a16="http://schemas.microsoft.com/office/drawing/2014/main" id="{461DBE30-A1AE-D8ED-7E39-9047CF5902A6}"/>
                </a:ext>
              </a:extLst>
            </p:cNvPr>
            <p:cNvSpPr>
              <a:spLocks noChangeArrowheads="1"/>
            </p:cNvSpPr>
            <p:nvPr>
              <p:custDataLst>
                <p:tags r:id="rId2"/>
              </p:custDataLst>
            </p:nvPr>
          </p:nvSpPr>
          <p:spPr bwMode="gray">
            <a:xfrm>
              <a:off x="675918" y="3159370"/>
              <a:ext cx="130175" cy="109538"/>
            </a:xfrm>
            <a:prstGeom prst="flowChartConnector">
              <a:avLst/>
            </a:prstGeom>
            <a:solidFill>
              <a:schemeClr val="accent2">
                <a:lumMod val="75000"/>
              </a:schemeClr>
            </a:solidFill>
            <a:ln w="6350" algn="ctr">
              <a:noFill/>
              <a:round/>
              <a:headEnd/>
              <a:tailEnd/>
            </a:ln>
          </p:spPr>
          <p:txBody>
            <a:bodyPr wrap="none" lIns="30062" tIns="30062" rIns="30062" bIns="30062" anchor="ctr"/>
            <a:lstStyle/>
            <a:p>
              <a:pPr defTabSz="601266"/>
              <a:endParaRPr lang="en-US" sz="825" dirty="0">
                <a:solidFill>
                  <a:schemeClr val="accent3">
                    <a:lumMod val="75000"/>
                  </a:schemeClr>
                </a:solidFill>
                <a:latin typeface="Arial" panose="020B0604020202020204" pitchFamily="34" charset="0"/>
                <a:cs typeface="Arial" panose="020B0604020202020204" pitchFamily="34" charset="0"/>
              </a:endParaRPr>
            </a:p>
          </p:txBody>
        </p:sp>
      </p:grpSp>
      <p:cxnSp>
        <p:nvCxnSpPr>
          <p:cNvPr id="25" name="Straight Connector 24">
            <a:extLst>
              <a:ext uri="{FF2B5EF4-FFF2-40B4-BE49-F238E27FC236}">
                <a16:creationId xmlns:a16="http://schemas.microsoft.com/office/drawing/2014/main" id="{001D836D-AFEB-6058-BE3D-260987A42312}"/>
              </a:ext>
            </a:extLst>
          </p:cNvPr>
          <p:cNvCxnSpPr/>
          <p:nvPr/>
        </p:nvCxnSpPr>
        <p:spPr>
          <a:xfrm>
            <a:off x="290533" y="3232547"/>
            <a:ext cx="748868"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0F915C3-97CE-7451-3AAB-34998086D339}"/>
              </a:ext>
            </a:extLst>
          </p:cNvPr>
          <p:cNvCxnSpPr/>
          <p:nvPr/>
        </p:nvCxnSpPr>
        <p:spPr>
          <a:xfrm>
            <a:off x="291130" y="3282551"/>
            <a:ext cx="748868"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F8EFF2B-20D2-C99C-03C8-D6A945EF9C9A}"/>
              </a:ext>
            </a:extLst>
          </p:cNvPr>
          <p:cNvCxnSpPr/>
          <p:nvPr/>
        </p:nvCxnSpPr>
        <p:spPr>
          <a:xfrm>
            <a:off x="289936" y="1117996"/>
            <a:ext cx="748868"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48605D1-C6BD-5917-6C9C-D347EC505097}"/>
              </a:ext>
            </a:extLst>
          </p:cNvPr>
          <p:cNvCxnSpPr/>
          <p:nvPr/>
        </p:nvCxnSpPr>
        <p:spPr>
          <a:xfrm>
            <a:off x="290533" y="1168000"/>
            <a:ext cx="748868"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B8C77996-6546-C969-CB9D-470B06644159}"/>
              </a:ext>
            </a:extLst>
          </p:cNvPr>
          <p:cNvSpPr/>
          <p:nvPr/>
        </p:nvSpPr>
        <p:spPr>
          <a:xfrm>
            <a:off x="537211" y="2300287"/>
            <a:ext cx="34289" cy="353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CF664F66-B83A-D4CD-69F4-BD21674745A4}"/>
              </a:ext>
            </a:extLst>
          </p:cNvPr>
          <p:cNvCxnSpPr/>
          <p:nvPr/>
        </p:nvCxnSpPr>
        <p:spPr>
          <a:xfrm>
            <a:off x="4593841" y="182626"/>
            <a:ext cx="0" cy="5531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EBE7E712-4CE3-939B-5ABC-2D27FFDBDDA0}"/>
              </a:ext>
            </a:extLst>
          </p:cNvPr>
          <p:cNvCxnSpPr>
            <a:cxnSpLocks/>
          </p:cNvCxnSpPr>
          <p:nvPr/>
        </p:nvCxnSpPr>
        <p:spPr>
          <a:xfrm>
            <a:off x="550069" y="2355239"/>
            <a:ext cx="854876" cy="216511"/>
          </a:xfrm>
          <a:prstGeom prst="bentConnector3">
            <a:avLst>
              <a:gd name="adj1" fmla="val -139"/>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047601"/>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7704" cy="4287520"/>
          </a:xfrm>
          <a:prstGeom prst="rect">
            <a:avLst/>
          </a:prstGeom>
        </p:spPr>
      </p:pic>
      <p:sp>
        <p:nvSpPr>
          <p:cNvPr id="3" name="Rectangle 2"/>
          <p:cNvSpPr/>
          <p:nvPr/>
        </p:nvSpPr>
        <p:spPr>
          <a:xfrm>
            <a:off x="5160988" y="2382190"/>
            <a:ext cx="145899" cy="216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prstClr val="white"/>
                </a:solidFill>
                <a:latin typeface="Arial" panose="020B0604020202020204" pitchFamily="34" charset="0"/>
                <a:cs typeface="Arial" panose="020B0604020202020204" pitchFamily="34" charset="0"/>
              </a:rPr>
              <a:t>1</a:t>
            </a:r>
          </a:p>
        </p:txBody>
      </p:sp>
      <p:sp>
        <p:nvSpPr>
          <p:cNvPr id="4" name="Rectangle 3"/>
          <p:cNvSpPr/>
          <p:nvPr/>
        </p:nvSpPr>
        <p:spPr>
          <a:xfrm>
            <a:off x="4793641" y="2440481"/>
            <a:ext cx="145899" cy="216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prstClr val="white"/>
                </a:solidFill>
                <a:latin typeface="Arial" panose="020B0604020202020204" pitchFamily="34" charset="0"/>
                <a:cs typeface="Arial" panose="020B0604020202020204" pitchFamily="34" charset="0"/>
              </a:rPr>
              <a:t>2</a:t>
            </a:r>
          </a:p>
        </p:txBody>
      </p:sp>
      <p:sp>
        <p:nvSpPr>
          <p:cNvPr id="5" name="Rectangle 4"/>
          <p:cNvSpPr/>
          <p:nvPr/>
        </p:nvSpPr>
        <p:spPr>
          <a:xfrm>
            <a:off x="4439015" y="2495969"/>
            <a:ext cx="145899" cy="216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prstClr val="white"/>
                </a:solidFill>
                <a:latin typeface="Arial" panose="020B0604020202020204" pitchFamily="34" charset="0"/>
                <a:cs typeface="Arial" panose="020B0604020202020204" pitchFamily="34" charset="0"/>
              </a:rPr>
              <a:t>3</a:t>
            </a:r>
          </a:p>
        </p:txBody>
      </p:sp>
      <p:sp>
        <p:nvSpPr>
          <p:cNvPr id="6" name="Rectangle 5"/>
          <p:cNvSpPr/>
          <p:nvPr/>
        </p:nvSpPr>
        <p:spPr>
          <a:xfrm>
            <a:off x="5487951" y="1985955"/>
            <a:ext cx="145899" cy="216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prstClr val="white"/>
                </a:solidFill>
                <a:latin typeface="Arial" panose="020B0604020202020204" pitchFamily="34" charset="0"/>
                <a:cs typeface="Arial" panose="020B0604020202020204" pitchFamily="34" charset="0"/>
              </a:rPr>
              <a:t>4</a:t>
            </a:r>
          </a:p>
        </p:txBody>
      </p:sp>
      <p:sp>
        <p:nvSpPr>
          <p:cNvPr id="7" name="Rectangle 6"/>
          <p:cNvSpPr/>
          <p:nvPr/>
        </p:nvSpPr>
        <p:spPr>
          <a:xfrm>
            <a:off x="5831397" y="1928208"/>
            <a:ext cx="145899" cy="216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prstClr val="white"/>
                </a:solidFill>
                <a:latin typeface="Arial" panose="020B0604020202020204" pitchFamily="34" charset="0"/>
                <a:cs typeface="Arial" panose="020B0604020202020204" pitchFamily="34" charset="0"/>
              </a:rPr>
              <a:t>5</a:t>
            </a:r>
          </a:p>
        </p:txBody>
      </p:sp>
      <p:sp>
        <p:nvSpPr>
          <p:cNvPr id="8" name="Pentagon 7"/>
          <p:cNvSpPr/>
          <p:nvPr/>
        </p:nvSpPr>
        <p:spPr>
          <a:xfrm rot="5400000">
            <a:off x="6138066" y="2558394"/>
            <a:ext cx="480320" cy="469838"/>
          </a:xfrm>
          <a:prstGeom prst="homePlate">
            <a:avLst/>
          </a:prstGeom>
          <a:no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b="1" dirty="0">
                <a:solidFill>
                  <a:prstClr val="white"/>
                </a:solidFill>
                <a:latin typeface="Arial" panose="020B0604020202020204" pitchFamily="34" charset="0"/>
                <a:cs typeface="Arial" panose="020B0604020202020204" pitchFamily="34" charset="0"/>
              </a:rPr>
              <a:t>765 KV SWYD</a:t>
            </a:r>
          </a:p>
        </p:txBody>
      </p:sp>
      <p:sp>
        <p:nvSpPr>
          <p:cNvPr id="9" name="Pentagon 8"/>
          <p:cNvSpPr/>
          <p:nvPr/>
        </p:nvSpPr>
        <p:spPr>
          <a:xfrm rot="5400000">
            <a:off x="5116139" y="2794224"/>
            <a:ext cx="480322" cy="469838"/>
          </a:xfrm>
          <a:prstGeom prst="homePlate">
            <a:avLst/>
          </a:prstGeom>
          <a:no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b="1" dirty="0">
                <a:solidFill>
                  <a:prstClr val="white"/>
                </a:solidFill>
                <a:latin typeface="Arial" panose="020B0604020202020204" pitchFamily="34" charset="0"/>
                <a:cs typeface="Arial" panose="020B0604020202020204" pitchFamily="34" charset="0"/>
              </a:rPr>
              <a:t>400 KV SWYD</a:t>
            </a:r>
          </a:p>
        </p:txBody>
      </p:sp>
      <p:sp>
        <p:nvSpPr>
          <p:cNvPr id="10" name="Pentagon 9"/>
          <p:cNvSpPr/>
          <p:nvPr/>
        </p:nvSpPr>
        <p:spPr>
          <a:xfrm rot="5400000">
            <a:off x="7318113" y="1626207"/>
            <a:ext cx="480322" cy="469838"/>
          </a:xfrm>
          <a:prstGeom prst="homePlate">
            <a:avLst/>
          </a:prstGeom>
          <a:no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b="1" dirty="0">
                <a:solidFill>
                  <a:prstClr val="white"/>
                </a:solidFill>
                <a:latin typeface="Arial" panose="020B0604020202020204" pitchFamily="34" charset="0"/>
                <a:cs typeface="Arial" panose="020B0604020202020204" pitchFamily="34" charset="0"/>
              </a:rPr>
              <a:t>Starter Dyke</a:t>
            </a:r>
          </a:p>
        </p:txBody>
      </p:sp>
      <p:sp>
        <p:nvSpPr>
          <p:cNvPr id="11" name="Pentagon 10"/>
          <p:cNvSpPr/>
          <p:nvPr/>
        </p:nvSpPr>
        <p:spPr>
          <a:xfrm rot="5400000">
            <a:off x="6798099" y="183160"/>
            <a:ext cx="480322" cy="469838"/>
          </a:xfrm>
          <a:prstGeom prst="homePlate">
            <a:avLst/>
          </a:prstGeom>
          <a:no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b="1" dirty="0">
                <a:solidFill>
                  <a:prstClr val="white"/>
                </a:solidFill>
                <a:latin typeface="Arial" panose="020B0604020202020204" pitchFamily="34" charset="0"/>
                <a:cs typeface="Arial" panose="020B0604020202020204" pitchFamily="34" charset="0"/>
              </a:rPr>
              <a:t>RWR-4</a:t>
            </a:r>
          </a:p>
        </p:txBody>
      </p:sp>
      <p:sp>
        <p:nvSpPr>
          <p:cNvPr id="12" name="Pentagon 11"/>
          <p:cNvSpPr/>
          <p:nvPr/>
        </p:nvSpPr>
        <p:spPr>
          <a:xfrm rot="5400000">
            <a:off x="4943444" y="183160"/>
            <a:ext cx="480322" cy="469838"/>
          </a:xfrm>
          <a:prstGeom prst="homePlate">
            <a:avLst/>
          </a:prstGeom>
          <a:no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b="1" dirty="0">
                <a:solidFill>
                  <a:prstClr val="white"/>
                </a:solidFill>
                <a:latin typeface="Arial" panose="020B0604020202020204" pitchFamily="34" charset="0"/>
                <a:cs typeface="Arial" panose="020B0604020202020204" pitchFamily="34" charset="0"/>
              </a:rPr>
              <a:t>RWR-2</a:t>
            </a:r>
          </a:p>
        </p:txBody>
      </p:sp>
      <p:sp>
        <p:nvSpPr>
          <p:cNvPr id="13" name="Pentagon 12"/>
          <p:cNvSpPr/>
          <p:nvPr/>
        </p:nvSpPr>
        <p:spPr>
          <a:xfrm rot="5400000">
            <a:off x="7782995" y="2866417"/>
            <a:ext cx="480320" cy="469838"/>
          </a:xfrm>
          <a:prstGeom prst="homePlate">
            <a:avLst/>
          </a:prstGeom>
          <a:no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b="1" dirty="0">
                <a:solidFill>
                  <a:prstClr val="white"/>
                </a:solidFill>
                <a:latin typeface="Arial" panose="020B0604020202020204" pitchFamily="34" charset="0"/>
                <a:cs typeface="Arial" panose="020B0604020202020204" pitchFamily="34" charset="0"/>
              </a:rPr>
              <a:t>RWR-1</a:t>
            </a:r>
          </a:p>
        </p:txBody>
      </p:sp>
      <p:sp>
        <p:nvSpPr>
          <p:cNvPr id="14" name="Pentagon 13"/>
          <p:cNvSpPr/>
          <p:nvPr/>
        </p:nvSpPr>
        <p:spPr>
          <a:xfrm rot="5400000">
            <a:off x="8604927" y="1677816"/>
            <a:ext cx="480320" cy="469838"/>
          </a:xfrm>
          <a:prstGeom prst="homePlate">
            <a:avLst/>
          </a:prstGeom>
          <a:no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b="1" dirty="0">
                <a:solidFill>
                  <a:prstClr val="white"/>
                </a:solidFill>
                <a:latin typeface="Arial" panose="020B0604020202020204" pitchFamily="34" charset="0"/>
                <a:cs typeface="Arial" panose="020B0604020202020204" pitchFamily="34" charset="0"/>
              </a:rPr>
              <a:t>RWR-3</a:t>
            </a:r>
          </a:p>
        </p:txBody>
      </p:sp>
      <p:sp>
        <p:nvSpPr>
          <p:cNvPr id="15" name="Pentagon 14"/>
          <p:cNvSpPr/>
          <p:nvPr/>
        </p:nvSpPr>
        <p:spPr>
          <a:xfrm rot="5400000">
            <a:off x="1103194" y="1392234"/>
            <a:ext cx="480320" cy="469838"/>
          </a:xfrm>
          <a:prstGeom prst="homePlate">
            <a:avLst/>
          </a:prstGeom>
          <a:no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b="1" dirty="0">
                <a:solidFill>
                  <a:prstClr val="white"/>
                </a:solidFill>
                <a:latin typeface="Arial" panose="020B0604020202020204" pitchFamily="34" charset="0"/>
                <a:cs typeface="Arial" panose="020B0604020202020204" pitchFamily="34" charset="0"/>
              </a:rPr>
              <a:t>Ash Dyke</a:t>
            </a:r>
          </a:p>
        </p:txBody>
      </p:sp>
      <p:sp>
        <p:nvSpPr>
          <p:cNvPr id="17" name="Pentagon 16"/>
          <p:cNvSpPr/>
          <p:nvPr/>
        </p:nvSpPr>
        <p:spPr>
          <a:xfrm rot="5400000">
            <a:off x="3609329" y="1420522"/>
            <a:ext cx="480320" cy="469838"/>
          </a:xfrm>
          <a:prstGeom prst="homePlate">
            <a:avLst/>
          </a:prstGeom>
          <a:no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b="1" dirty="0">
                <a:solidFill>
                  <a:prstClr val="white"/>
                </a:solidFill>
                <a:latin typeface="Arial" panose="020B0604020202020204" pitchFamily="34" charset="0"/>
                <a:cs typeface="Arial" panose="020B0604020202020204" pitchFamily="34" charset="0"/>
              </a:rPr>
              <a:t>Coal Yard</a:t>
            </a:r>
          </a:p>
        </p:txBody>
      </p:sp>
      <p:sp>
        <p:nvSpPr>
          <p:cNvPr id="18" name="Pentagon 17"/>
          <p:cNvSpPr/>
          <p:nvPr/>
        </p:nvSpPr>
        <p:spPr>
          <a:xfrm rot="5400000">
            <a:off x="5662398" y="962554"/>
            <a:ext cx="480320" cy="469838"/>
          </a:xfrm>
          <a:prstGeom prst="homePlate">
            <a:avLst/>
          </a:prstGeom>
          <a:no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b="1" dirty="0">
                <a:solidFill>
                  <a:prstClr val="white"/>
                </a:solidFill>
                <a:latin typeface="Arial" panose="020B0604020202020204" pitchFamily="34" charset="0"/>
                <a:cs typeface="Arial" panose="020B0604020202020204" pitchFamily="34" charset="0"/>
              </a:rPr>
              <a:t>WT &amp; TH</a:t>
            </a:r>
          </a:p>
        </p:txBody>
      </p:sp>
      <p:sp>
        <p:nvSpPr>
          <p:cNvPr id="19" name="Pentagon 18"/>
          <p:cNvSpPr/>
          <p:nvPr/>
        </p:nvSpPr>
        <p:spPr>
          <a:xfrm rot="5400000">
            <a:off x="4494560" y="1036107"/>
            <a:ext cx="480320" cy="469838"/>
          </a:xfrm>
          <a:prstGeom prst="homePlate">
            <a:avLst/>
          </a:prstGeom>
          <a:no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b="1" dirty="0">
                <a:solidFill>
                  <a:prstClr val="white"/>
                </a:solidFill>
                <a:latin typeface="Arial" panose="020B0604020202020204" pitchFamily="34" charset="0"/>
                <a:cs typeface="Arial" panose="020B0604020202020204" pitchFamily="34" charset="0"/>
              </a:rPr>
              <a:t>Ash Silo</a:t>
            </a:r>
          </a:p>
        </p:txBody>
      </p:sp>
      <p:sp>
        <p:nvSpPr>
          <p:cNvPr id="20" name="Pentagon 19"/>
          <p:cNvSpPr/>
          <p:nvPr/>
        </p:nvSpPr>
        <p:spPr>
          <a:xfrm rot="5400000">
            <a:off x="3013550" y="2585223"/>
            <a:ext cx="480320" cy="469838"/>
          </a:xfrm>
          <a:prstGeom prst="homePlate">
            <a:avLst/>
          </a:prstGeom>
          <a:no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b="1" dirty="0">
                <a:solidFill>
                  <a:prstClr val="white"/>
                </a:solidFill>
                <a:latin typeface="Arial" panose="020B0604020202020204" pitchFamily="34" charset="0"/>
                <a:cs typeface="Arial" panose="020B0604020202020204" pitchFamily="34" charset="0"/>
              </a:rPr>
              <a:t>CT Area</a:t>
            </a:r>
          </a:p>
        </p:txBody>
      </p:sp>
      <p:sp>
        <p:nvSpPr>
          <p:cNvPr id="21" name="Pentagon 20"/>
          <p:cNvSpPr/>
          <p:nvPr/>
        </p:nvSpPr>
        <p:spPr>
          <a:xfrm rot="5400000">
            <a:off x="586095" y="3302182"/>
            <a:ext cx="480320" cy="469838"/>
          </a:xfrm>
          <a:prstGeom prst="homePlate">
            <a:avLst/>
          </a:prstGeom>
          <a:no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b="1" dirty="0">
                <a:solidFill>
                  <a:prstClr val="white"/>
                </a:solidFill>
                <a:latin typeface="Arial" panose="020B0604020202020204" pitchFamily="34" charset="0"/>
                <a:cs typeface="Arial" panose="020B0604020202020204" pitchFamily="34" charset="0"/>
              </a:rPr>
              <a:t>Rail</a:t>
            </a:r>
          </a:p>
        </p:txBody>
      </p:sp>
      <p:sp>
        <p:nvSpPr>
          <p:cNvPr id="22" name="Pentagon 21"/>
          <p:cNvSpPr/>
          <p:nvPr/>
        </p:nvSpPr>
        <p:spPr>
          <a:xfrm rot="5400000">
            <a:off x="2065775" y="2784611"/>
            <a:ext cx="480320" cy="469838"/>
          </a:xfrm>
          <a:prstGeom prst="homePlate">
            <a:avLst/>
          </a:prstGeom>
          <a:no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b="1" dirty="0">
                <a:solidFill>
                  <a:prstClr val="white"/>
                </a:solidFill>
                <a:latin typeface="Arial" panose="020B0604020202020204" pitchFamily="34" charset="0"/>
                <a:cs typeface="Arial" panose="020B0604020202020204" pitchFamily="34" charset="0"/>
              </a:rPr>
              <a:t>Stores</a:t>
            </a:r>
          </a:p>
        </p:txBody>
      </p:sp>
      <p:sp>
        <p:nvSpPr>
          <p:cNvPr id="24" name="Rectangle 23"/>
          <p:cNvSpPr/>
          <p:nvPr/>
        </p:nvSpPr>
        <p:spPr>
          <a:xfrm>
            <a:off x="6762203" y="157233"/>
            <a:ext cx="550925" cy="87974"/>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5" name="Rectangle 24"/>
          <p:cNvSpPr/>
          <p:nvPr/>
        </p:nvSpPr>
        <p:spPr>
          <a:xfrm>
            <a:off x="4899866" y="156784"/>
            <a:ext cx="550925" cy="87974"/>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6" name="Rectangle 25"/>
          <p:cNvSpPr/>
          <p:nvPr/>
        </p:nvSpPr>
        <p:spPr>
          <a:xfrm>
            <a:off x="7283511" y="1583601"/>
            <a:ext cx="550925" cy="87974"/>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7" name="Rectangle 26"/>
          <p:cNvSpPr/>
          <p:nvPr/>
        </p:nvSpPr>
        <p:spPr>
          <a:xfrm>
            <a:off x="5622419" y="926934"/>
            <a:ext cx="550925" cy="87974"/>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8" name="Rectangle 27"/>
          <p:cNvSpPr/>
          <p:nvPr/>
        </p:nvSpPr>
        <p:spPr>
          <a:xfrm>
            <a:off x="8569030" y="1662278"/>
            <a:ext cx="550925" cy="87974"/>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9" name="Rectangle 28"/>
          <p:cNvSpPr/>
          <p:nvPr/>
        </p:nvSpPr>
        <p:spPr>
          <a:xfrm>
            <a:off x="7747098" y="2836396"/>
            <a:ext cx="550925" cy="87974"/>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30" name="Rectangle 29"/>
          <p:cNvSpPr/>
          <p:nvPr/>
        </p:nvSpPr>
        <p:spPr>
          <a:xfrm>
            <a:off x="6117534" y="2516562"/>
            <a:ext cx="550925" cy="87974"/>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31" name="Rectangle 30"/>
          <p:cNvSpPr/>
          <p:nvPr/>
        </p:nvSpPr>
        <p:spPr>
          <a:xfrm>
            <a:off x="5069968" y="2714286"/>
            <a:ext cx="550925" cy="87974"/>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32" name="Rectangle 31"/>
          <p:cNvSpPr/>
          <p:nvPr/>
        </p:nvSpPr>
        <p:spPr>
          <a:xfrm>
            <a:off x="4457534" y="1024213"/>
            <a:ext cx="550925" cy="87974"/>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33" name="Rectangle 32"/>
          <p:cNvSpPr/>
          <p:nvPr/>
        </p:nvSpPr>
        <p:spPr>
          <a:xfrm>
            <a:off x="2977653" y="2539789"/>
            <a:ext cx="550925" cy="87974"/>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34" name="Rectangle 33"/>
          <p:cNvSpPr/>
          <p:nvPr/>
        </p:nvSpPr>
        <p:spPr>
          <a:xfrm>
            <a:off x="3573432" y="1373381"/>
            <a:ext cx="550925" cy="87974"/>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35" name="Rectangle 34"/>
          <p:cNvSpPr/>
          <p:nvPr/>
        </p:nvSpPr>
        <p:spPr>
          <a:xfrm>
            <a:off x="2029878" y="2750506"/>
            <a:ext cx="550925" cy="87974"/>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36" name="Rectangle 35"/>
          <p:cNvSpPr/>
          <p:nvPr/>
        </p:nvSpPr>
        <p:spPr>
          <a:xfrm>
            <a:off x="1063873" y="1360193"/>
            <a:ext cx="550925" cy="87974"/>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37" name="Rectangle 36"/>
          <p:cNvSpPr/>
          <p:nvPr/>
        </p:nvSpPr>
        <p:spPr>
          <a:xfrm>
            <a:off x="551150" y="3297509"/>
            <a:ext cx="550925" cy="87974"/>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51" name="TextBox 50"/>
          <p:cNvSpPr txBox="1"/>
          <p:nvPr/>
        </p:nvSpPr>
        <p:spPr>
          <a:xfrm>
            <a:off x="12210" y="-23862"/>
            <a:ext cx="2756007" cy="523220"/>
          </a:xfrm>
          <a:prstGeom prst="rect">
            <a:avLst/>
          </a:prstGeom>
          <a:noFill/>
        </p:spPr>
        <p:txBody>
          <a:bodyPr wrap="square" rtlCol="0">
            <a:spAutoFit/>
          </a:bodyPr>
          <a:lstStyle/>
          <a:p>
            <a:r>
              <a:rPr lang="en-US" sz="2800" b="1" dirty="0">
                <a:solidFill>
                  <a:prstClr val="black"/>
                </a:solidFill>
                <a:latin typeface="Arial" panose="020B0604020202020204" pitchFamily="34" charset="0"/>
                <a:cs typeface="Arial" panose="020B0604020202020204" pitchFamily="34" charset="0"/>
              </a:rPr>
              <a:t>Plant Layout</a:t>
            </a:r>
          </a:p>
        </p:txBody>
      </p:sp>
      <p:sp>
        <p:nvSpPr>
          <p:cNvPr id="67" name="Striped Right Arrow 66"/>
          <p:cNvSpPr/>
          <p:nvPr/>
        </p:nvSpPr>
        <p:spPr>
          <a:xfrm rot="15171752">
            <a:off x="4510565" y="3887119"/>
            <a:ext cx="340015" cy="346308"/>
          </a:xfrm>
          <a:prstGeom prst="striped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pic>
        <p:nvPicPr>
          <p:cNvPr id="45" name="Picture 4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3792653">
            <a:off x="145088" y="443418"/>
            <a:ext cx="674955" cy="694971"/>
          </a:xfrm>
          <a:prstGeom prst="rect">
            <a:avLst/>
          </a:prstGeom>
        </p:spPr>
      </p:pic>
      <p:sp>
        <p:nvSpPr>
          <p:cNvPr id="64" name="Pentagon 63"/>
          <p:cNvSpPr/>
          <p:nvPr/>
        </p:nvSpPr>
        <p:spPr>
          <a:xfrm rot="5400000">
            <a:off x="4526282" y="3365290"/>
            <a:ext cx="480322" cy="469838"/>
          </a:xfrm>
          <a:prstGeom prst="homePlate">
            <a:avLst/>
          </a:prstGeom>
          <a:no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b="1" dirty="0">
                <a:solidFill>
                  <a:prstClr val="white"/>
                </a:solidFill>
                <a:latin typeface="Arial" panose="020B0604020202020204" pitchFamily="34" charset="0"/>
                <a:cs typeface="Arial" panose="020B0604020202020204" pitchFamily="34" charset="0"/>
              </a:rPr>
              <a:t>Safety</a:t>
            </a:r>
          </a:p>
          <a:p>
            <a:pPr algn="ctr"/>
            <a:r>
              <a:rPr lang="en-US" sz="800" b="1" dirty="0">
                <a:solidFill>
                  <a:prstClr val="white"/>
                </a:solidFill>
                <a:latin typeface="Arial" panose="020B0604020202020204" pitchFamily="34" charset="0"/>
                <a:cs typeface="Arial" panose="020B0604020202020204" pitchFamily="34" charset="0"/>
              </a:rPr>
              <a:t>Park</a:t>
            </a:r>
          </a:p>
        </p:txBody>
      </p:sp>
      <p:sp>
        <p:nvSpPr>
          <p:cNvPr id="65" name="Rectangle 64"/>
          <p:cNvSpPr/>
          <p:nvPr/>
        </p:nvSpPr>
        <p:spPr>
          <a:xfrm>
            <a:off x="4480111" y="3296503"/>
            <a:ext cx="550925" cy="87974"/>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8E510ECC-A136-3962-2866-74FA8282EE18}"/>
              </a:ext>
            </a:extLst>
          </p:cNvPr>
          <p:cNvGrpSpPr/>
          <p:nvPr/>
        </p:nvGrpSpPr>
        <p:grpSpPr>
          <a:xfrm>
            <a:off x="487156" y="4311206"/>
            <a:ext cx="994803" cy="821783"/>
            <a:chOff x="2205220" y="571558"/>
            <a:chExt cx="1262922" cy="1262922"/>
          </a:xfrm>
          <a:scene3d>
            <a:camera prst="orthographicFront"/>
            <a:lightRig rig="threePt" dir="t">
              <a:rot lat="0" lon="0" rev="7500000"/>
            </a:lightRig>
          </a:scene3d>
        </p:grpSpPr>
        <p:sp>
          <p:nvSpPr>
            <p:cNvPr id="40" name="Oval 39">
              <a:extLst>
                <a:ext uri="{FF2B5EF4-FFF2-40B4-BE49-F238E27FC236}">
                  <a16:creationId xmlns:a16="http://schemas.microsoft.com/office/drawing/2014/main" id="{5DCF99E4-A9D7-9AA8-757B-CAE6073E0749}"/>
                </a:ext>
              </a:extLst>
            </p:cNvPr>
            <p:cNvSpPr/>
            <p:nvPr/>
          </p:nvSpPr>
          <p:spPr>
            <a:xfrm>
              <a:off x="2205220" y="571558"/>
              <a:ext cx="1262922" cy="1262922"/>
            </a:xfrm>
            <a:prstGeom prst="ellipse">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a:latin typeface="Arial" panose="020B0604020202020204" pitchFamily="34" charset="0"/>
                <a:cs typeface="Arial" panose="020B0604020202020204" pitchFamily="34" charset="0"/>
              </a:endParaRPr>
            </a:p>
          </p:txBody>
        </p:sp>
        <p:sp>
          <p:nvSpPr>
            <p:cNvPr id="41" name="Oval 4">
              <a:extLst>
                <a:ext uri="{FF2B5EF4-FFF2-40B4-BE49-F238E27FC236}">
                  <a16:creationId xmlns:a16="http://schemas.microsoft.com/office/drawing/2014/main" id="{8AA1DA34-7A06-ED77-AA3D-665E00E03107}"/>
                </a:ext>
              </a:extLst>
            </p:cNvPr>
            <p:cNvSpPr txBox="1"/>
            <p:nvPr/>
          </p:nvSpPr>
          <p:spPr>
            <a:xfrm>
              <a:off x="2390171" y="756509"/>
              <a:ext cx="893020" cy="8930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3300MW</a:t>
              </a:r>
            </a:p>
          </p:txBody>
        </p:sp>
      </p:grpSp>
      <p:grpSp>
        <p:nvGrpSpPr>
          <p:cNvPr id="42" name="Group 41">
            <a:extLst>
              <a:ext uri="{FF2B5EF4-FFF2-40B4-BE49-F238E27FC236}">
                <a16:creationId xmlns:a16="http://schemas.microsoft.com/office/drawing/2014/main" id="{872FB46F-7093-16DB-0815-84AB5A0F89F8}"/>
              </a:ext>
            </a:extLst>
          </p:cNvPr>
          <p:cNvGrpSpPr/>
          <p:nvPr/>
        </p:nvGrpSpPr>
        <p:grpSpPr>
          <a:xfrm>
            <a:off x="3730521" y="4302684"/>
            <a:ext cx="994803" cy="821783"/>
            <a:chOff x="2205220" y="571558"/>
            <a:chExt cx="1262922" cy="1262922"/>
          </a:xfrm>
          <a:scene3d>
            <a:camera prst="orthographicFront"/>
            <a:lightRig rig="threePt" dir="t">
              <a:rot lat="0" lon="0" rev="7500000"/>
            </a:lightRig>
          </a:scene3d>
        </p:grpSpPr>
        <p:sp>
          <p:nvSpPr>
            <p:cNvPr id="43" name="Oval 42">
              <a:extLst>
                <a:ext uri="{FF2B5EF4-FFF2-40B4-BE49-F238E27FC236}">
                  <a16:creationId xmlns:a16="http://schemas.microsoft.com/office/drawing/2014/main" id="{FD130900-4974-8A08-032B-8D0688E3DA58}"/>
                </a:ext>
              </a:extLst>
            </p:cNvPr>
            <p:cNvSpPr/>
            <p:nvPr/>
          </p:nvSpPr>
          <p:spPr>
            <a:xfrm>
              <a:off x="2205220" y="571558"/>
              <a:ext cx="1262922" cy="1262922"/>
            </a:xfrm>
            <a:prstGeom prst="ellipse">
              <a:avLst/>
            </a:prstGeom>
            <a:solidFill>
              <a:schemeClr val="tx1">
                <a:lumMod val="50000"/>
                <a:lumOff val="50000"/>
              </a:schemeClr>
            </a:solidFill>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dirty="0">
                <a:latin typeface="Arial" panose="020B0604020202020204" pitchFamily="34" charset="0"/>
                <a:cs typeface="Arial" panose="020B0604020202020204" pitchFamily="34" charset="0"/>
              </a:endParaRPr>
            </a:p>
          </p:txBody>
        </p:sp>
        <p:sp>
          <p:nvSpPr>
            <p:cNvPr id="44" name="Oval 4">
              <a:extLst>
                <a:ext uri="{FF2B5EF4-FFF2-40B4-BE49-F238E27FC236}">
                  <a16:creationId xmlns:a16="http://schemas.microsoft.com/office/drawing/2014/main" id="{C2EB03D5-ADF6-52E7-4891-57A7863D29EF}"/>
                </a:ext>
              </a:extLst>
            </p:cNvPr>
            <p:cNvSpPr txBox="1"/>
            <p:nvPr/>
          </p:nvSpPr>
          <p:spPr>
            <a:xfrm>
              <a:off x="2390171" y="756509"/>
              <a:ext cx="893020" cy="8930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49000 MT Coal</a:t>
              </a:r>
            </a:p>
          </p:txBody>
        </p:sp>
      </p:grpSp>
      <p:grpSp>
        <p:nvGrpSpPr>
          <p:cNvPr id="46" name="Group 45">
            <a:extLst>
              <a:ext uri="{FF2B5EF4-FFF2-40B4-BE49-F238E27FC236}">
                <a16:creationId xmlns:a16="http://schemas.microsoft.com/office/drawing/2014/main" id="{BCB53DB1-DBE8-3C47-C4F7-89DA669536F2}"/>
              </a:ext>
            </a:extLst>
          </p:cNvPr>
          <p:cNvGrpSpPr/>
          <p:nvPr/>
        </p:nvGrpSpPr>
        <p:grpSpPr>
          <a:xfrm>
            <a:off x="6727943" y="4299315"/>
            <a:ext cx="994803" cy="821783"/>
            <a:chOff x="2205220" y="571558"/>
            <a:chExt cx="1262922" cy="1262922"/>
          </a:xfrm>
          <a:scene3d>
            <a:camera prst="orthographicFront"/>
            <a:lightRig rig="threePt" dir="t">
              <a:rot lat="0" lon="0" rev="7500000"/>
            </a:lightRig>
          </a:scene3d>
        </p:grpSpPr>
        <p:sp>
          <p:nvSpPr>
            <p:cNvPr id="47" name="Oval 46">
              <a:extLst>
                <a:ext uri="{FF2B5EF4-FFF2-40B4-BE49-F238E27FC236}">
                  <a16:creationId xmlns:a16="http://schemas.microsoft.com/office/drawing/2014/main" id="{14D36005-7AFE-23A9-B2A8-1F2579E54F98}"/>
                </a:ext>
              </a:extLst>
            </p:cNvPr>
            <p:cNvSpPr/>
            <p:nvPr/>
          </p:nvSpPr>
          <p:spPr>
            <a:xfrm>
              <a:off x="2205220" y="571558"/>
              <a:ext cx="1262922" cy="1262922"/>
            </a:xfrm>
            <a:prstGeom prst="ellipse">
              <a:avLst/>
            </a:prstGeom>
            <a:solidFill>
              <a:schemeClr val="bg2">
                <a:lumMod val="90000"/>
              </a:schemeClr>
            </a:solidFill>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a:solidFill>
                  <a:sysClr val="windowText" lastClr="000000"/>
                </a:solidFill>
                <a:latin typeface="Arial" panose="020B0604020202020204" pitchFamily="34" charset="0"/>
                <a:cs typeface="Arial" panose="020B0604020202020204" pitchFamily="34" charset="0"/>
              </a:endParaRPr>
            </a:p>
          </p:txBody>
        </p:sp>
        <p:sp>
          <p:nvSpPr>
            <p:cNvPr id="48" name="Oval 4">
              <a:extLst>
                <a:ext uri="{FF2B5EF4-FFF2-40B4-BE49-F238E27FC236}">
                  <a16:creationId xmlns:a16="http://schemas.microsoft.com/office/drawing/2014/main" id="{EE84914A-2AE1-398E-CFE8-8AC4AED43282}"/>
                </a:ext>
              </a:extLst>
            </p:cNvPr>
            <p:cNvSpPr txBox="1"/>
            <p:nvPr/>
          </p:nvSpPr>
          <p:spPr>
            <a:xfrm>
              <a:off x="2390171" y="756509"/>
              <a:ext cx="893020" cy="8930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200" b="1" dirty="0">
                  <a:solidFill>
                    <a:sysClr val="windowText" lastClr="000000"/>
                  </a:solidFill>
                  <a:latin typeface="Arial" panose="020B0604020202020204" pitchFamily="34" charset="0"/>
                  <a:cs typeface="Arial" panose="020B0604020202020204" pitchFamily="34" charset="0"/>
                </a:rPr>
                <a:t>18</a:t>
              </a:r>
              <a:r>
                <a:rPr lang="en-US" sz="1200" b="1" kern="1200" dirty="0">
                  <a:solidFill>
                    <a:sysClr val="windowText" lastClr="000000"/>
                  </a:solidFill>
                  <a:latin typeface="Arial" panose="020B0604020202020204" pitchFamily="34" charset="0"/>
                  <a:cs typeface="Arial" panose="020B0604020202020204" pitchFamily="34" charset="0"/>
                </a:rPr>
                <a:t>000 MT Ash</a:t>
              </a:r>
            </a:p>
          </p:txBody>
        </p:sp>
      </p:grpSp>
    </p:spTree>
    <p:extLst>
      <p:ext uri="{BB962C8B-B14F-4D97-AF65-F5344CB8AC3E}">
        <p14:creationId xmlns:p14="http://schemas.microsoft.com/office/powerpoint/2010/main" val="311856740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1000" autoRev="1" fill="remove"/>
                                        <p:tgtEl>
                                          <p:spTgt spid="65"/>
                                        </p:tgtEl>
                                        <p:attrNameLst>
                                          <p:attrName>style.color</p:attrName>
                                        </p:attrNameLst>
                                      </p:cBhvr>
                                      <p:to>
                                        <a:srgbClr val="990000"/>
                                      </p:to>
                                    </p:animClr>
                                    <p:animClr clrSpc="rgb" dir="cw">
                                      <p:cBhvr>
                                        <p:cTn id="7" dur="1000" autoRev="1" fill="remove"/>
                                        <p:tgtEl>
                                          <p:spTgt spid="65"/>
                                        </p:tgtEl>
                                        <p:attrNameLst>
                                          <p:attrName>fillcolor</p:attrName>
                                        </p:attrNameLst>
                                      </p:cBhvr>
                                      <p:to>
                                        <a:srgbClr val="990000"/>
                                      </p:to>
                                    </p:animClr>
                                    <p:set>
                                      <p:cBhvr>
                                        <p:cTn id="8" dur="1000" autoRev="1" fill="remove"/>
                                        <p:tgtEl>
                                          <p:spTgt spid="65"/>
                                        </p:tgtEl>
                                        <p:attrNameLst>
                                          <p:attrName>fill.type</p:attrName>
                                        </p:attrNameLst>
                                      </p:cBhvr>
                                      <p:to>
                                        <p:strVal val="solid"/>
                                      </p:to>
                                    </p:set>
                                    <p:set>
                                      <p:cBhvr>
                                        <p:cTn id="9" dur="1000" autoRev="1" fill="remove"/>
                                        <p:tgtEl>
                                          <p:spTgt spid="65"/>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1000" autoRev="1" fill="remove"/>
                                        <p:tgtEl>
                                          <p:spTgt spid="64"/>
                                        </p:tgtEl>
                                        <p:attrNameLst>
                                          <p:attrName>style.color</p:attrName>
                                        </p:attrNameLst>
                                      </p:cBhvr>
                                      <p:to>
                                        <a:srgbClr val="990000"/>
                                      </p:to>
                                    </p:animClr>
                                    <p:animClr clrSpc="rgb" dir="cw">
                                      <p:cBhvr>
                                        <p:cTn id="12" dur="1000" autoRev="1" fill="remove"/>
                                        <p:tgtEl>
                                          <p:spTgt spid="64"/>
                                        </p:tgtEl>
                                        <p:attrNameLst>
                                          <p:attrName>fillcolor</p:attrName>
                                        </p:attrNameLst>
                                      </p:cBhvr>
                                      <p:to>
                                        <a:srgbClr val="990000"/>
                                      </p:to>
                                    </p:animClr>
                                    <p:set>
                                      <p:cBhvr>
                                        <p:cTn id="13" dur="1000" autoRev="1" fill="remove"/>
                                        <p:tgtEl>
                                          <p:spTgt spid="64"/>
                                        </p:tgtEl>
                                        <p:attrNameLst>
                                          <p:attrName>fill.type</p:attrName>
                                        </p:attrNameLst>
                                      </p:cBhvr>
                                      <p:to>
                                        <p:strVal val="solid"/>
                                      </p:to>
                                    </p:set>
                                    <p:set>
                                      <p:cBhvr>
                                        <p:cTn id="14" dur="1000" autoRev="1" fill="remove"/>
                                        <p:tgtEl>
                                          <p:spTgt spid="64"/>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7" presetClass="emph" presetSubtype="0" fill="remove" grpId="0" nodeType="clickEffect">
                                  <p:stCondLst>
                                    <p:cond delay="0"/>
                                  </p:stCondLst>
                                  <p:childTnLst>
                                    <p:animClr clrSpc="rgb" dir="cw">
                                      <p:cBhvr override="childStyle">
                                        <p:cTn id="18" dur="1000" autoRev="1" fill="remove"/>
                                        <p:tgtEl>
                                          <p:spTgt spid="6"/>
                                        </p:tgtEl>
                                        <p:attrNameLst>
                                          <p:attrName>style.color</p:attrName>
                                        </p:attrNameLst>
                                      </p:cBhvr>
                                      <p:to>
                                        <a:srgbClr val="990000"/>
                                      </p:to>
                                    </p:animClr>
                                    <p:animClr clrSpc="rgb" dir="cw">
                                      <p:cBhvr>
                                        <p:cTn id="19" dur="1000" autoRev="1" fill="remove"/>
                                        <p:tgtEl>
                                          <p:spTgt spid="6"/>
                                        </p:tgtEl>
                                        <p:attrNameLst>
                                          <p:attrName>fillcolor</p:attrName>
                                        </p:attrNameLst>
                                      </p:cBhvr>
                                      <p:to>
                                        <a:srgbClr val="990000"/>
                                      </p:to>
                                    </p:animClr>
                                    <p:set>
                                      <p:cBhvr>
                                        <p:cTn id="20" dur="1000" autoRev="1" fill="remove"/>
                                        <p:tgtEl>
                                          <p:spTgt spid="6"/>
                                        </p:tgtEl>
                                        <p:attrNameLst>
                                          <p:attrName>fill.type</p:attrName>
                                        </p:attrNameLst>
                                      </p:cBhvr>
                                      <p:to>
                                        <p:strVal val="solid"/>
                                      </p:to>
                                    </p:set>
                                    <p:set>
                                      <p:cBhvr>
                                        <p:cTn id="21" dur="1000" autoRev="1" fill="remove"/>
                                        <p:tgtEl>
                                          <p:spTgt spid="6"/>
                                        </p:tgtEl>
                                        <p:attrNameLst>
                                          <p:attrName>fill.on</p:attrName>
                                        </p:attrNameLst>
                                      </p:cBhvr>
                                      <p:to>
                                        <p:strVal val="true"/>
                                      </p:to>
                                    </p:set>
                                  </p:childTnLst>
                                </p:cTn>
                              </p:par>
                              <p:par>
                                <p:cTn id="22" presetID="27" presetClass="emph" presetSubtype="0" fill="remove" grpId="0" nodeType="withEffect">
                                  <p:stCondLst>
                                    <p:cond delay="0"/>
                                  </p:stCondLst>
                                  <p:childTnLst>
                                    <p:animClr clrSpc="rgb" dir="cw">
                                      <p:cBhvr override="childStyle">
                                        <p:cTn id="23" dur="1000" autoRev="1" fill="remove"/>
                                        <p:tgtEl>
                                          <p:spTgt spid="7"/>
                                        </p:tgtEl>
                                        <p:attrNameLst>
                                          <p:attrName>style.color</p:attrName>
                                        </p:attrNameLst>
                                      </p:cBhvr>
                                      <p:to>
                                        <a:srgbClr val="990000"/>
                                      </p:to>
                                    </p:animClr>
                                    <p:animClr clrSpc="rgb" dir="cw">
                                      <p:cBhvr>
                                        <p:cTn id="24" dur="1000" autoRev="1" fill="remove"/>
                                        <p:tgtEl>
                                          <p:spTgt spid="7"/>
                                        </p:tgtEl>
                                        <p:attrNameLst>
                                          <p:attrName>fillcolor</p:attrName>
                                        </p:attrNameLst>
                                      </p:cBhvr>
                                      <p:to>
                                        <a:srgbClr val="990000"/>
                                      </p:to>
                                    </p:animClr>
                                    <p:set>
                                      <p:cBhvr>
                                        <p:cTn id="25" dur="1000" autoRev="1" fill="remove"/>
                                        <p:tgtEl>
                                          <p:spTgt spid="7"/>
                                        </p:tgtEl>
                                        <p:attrNameLst>
                                          <p:attrName>fill.type</p:attrName>
                                        </p:attrNameLst>
                                      </p:cBhvr>
                                      <p:to>
                                        <p:strVal val="solid"/>
                                      </p:to>
                                    </p:set>
                                    <p:set>
                                      <p:cBhvr>
                                        <p:cTn id="26" dur="1000" autoRev="1" fill="remove"/>
                                        <p:tgtEl>
                                          <p:spTgt spid="7"/>
                                        </p:tgtEl>
                                        <p:attrNameLst>
                                          <p:attrName>fill.on</p:attrName>
                                        </p:attrNameLst>
                                      </p:cBhvr>
                                      <p:to>
                                        <p:strVal val="true"/>
                                      </p:to>
                                    </p:set>
                                  </p:childTnLst>
                                </p:cTn>
                              </p:par>
                              <p:par>
                                <p:cTn id="27" presetID="27" presetClass="emph" presetSubtype="0" fill="remove" grpId="0" nodeType="withEffect">
                                  <p:stCondLst>
                                    <p:cond delay="0"/>
                                  </p:stCondLst>
                                  <p:childTnLst>
                                    <p:animClr clrSpc="rgb" dir="cw">
                                      <p:cBhvr override="childStyle">
                                        <p:cTn id="28" dur="1000" autoRev="1" fill="remove"/>
                                        <p:tgtEl>
                                          <p:spTgt spid="3"/>
                                        </p:tgtEl>
                                        <p:attrNameLst>
                                          <p:attrName>style.color</p:attrName>
                                        </p:attrNameLst>
                                      </p:cBhvr>
                                      <p:to>
                                        <a:srgbClr val="990000"/>
                                      </p:to>
                                    </p:animClr>
                                    <p:animClr clrSpc="rgb" dir="cw">
                                      <p:cBhvr>
                                        <p:cTn id="29" dur="1000" autoRev="1" fill="remove"/>
                                        <p:tgtEl>
                                          <p:spTgt spid="3"/>
                                        </p:tgtEl>
                                        <p:attrNameLst>
                                          <p:attrName>fillcolor</p:attrName>
                                        </p:attrNameLst>
                                      </p:cBhvr>
                                      <p:to>
                                        <a:srgbClr val="990000"/>
                                      </p:to>
                                    </p:animClr>
                                    <p:set>
                                      <p:cBhvr>
                                        <p:cTn id="30" dur="1000" autoRev="1" fill="remove"/>
                                        <p:tgtEl>
                                          <p:spTgt spid="3"/>
                                        </p:tgtEl>
                                        <p:attrNameLst>
                                          <p:attrName>fill.type</p:attrName>
                                        </p:attrNameLst>
                                      </p:cBhvr>
                                      <p:to>
                                        <p:strVal val="solid"/>
                                      </p:to>
                                    </p:set>
                                    <p:set>
                                      <p:cBhvr>
                                        <p:cTn id="31" dur="1000" autoRev="1" fill="remove"/>
                                        <p:tgtEl>
                                          <p:spTgt spid="3"/>
                                        </p:tgtEl>
                                        <p:attrNameLst>
                                          <p:attrName>fill.on</p:attrName>
                                        </p:attrNameLst>
                                      </p:cBhvr>
                                      <p:to>
                                        <p:strVal val="true"/>
                                      </p:to>
                                    </p:set>
                                  </p:childTnLst>
                                </p:cTn>
                              </p:par>
                              <p:par>
                                <p:cTn id="32" presetID="27" presetClass="emph" presetSubtype="0" fill="remove" grpId="0" nodeType="withEffect">
                                  <p:stCondLst>
                                    <p:cond delay="0"/>
                                  </p:stCondLst>
                                  <p:childTnLst>
                                    <p:animClr clrSpc="rgb" dir="cw">
                                      <p:cBhvr override="childStyle">
                                        <p:cTn id="33" dur="1000" autoRev="1" fill="remove"/>
                                        <p:tgtEl>
                                          <p:spTgt spid="4"/>
                                        </p:tgtEl>
                                        <p:attrNameLst>
                                          <p:attrName>style.color</p:attrName>
                                        </p:attrNameLst>
                                      </p:cBhvr>
                                      <p:to>
                                        <a:srgbClr val="990000"/>
                                      </p:to>
                                    </p:animClr>
                                    <p:animClr clrSpc="rgb" dir="cw">
                                      <p:cBhvr>
                                        <p:cTn id="34" dur="1000" autoRev="1" fill="remove"/>
                                        <p:tgtEl>
                                          <p:spTgt spid="4"/>
                                        </p:tgtEl>
                                        <p:attrNameLst>
                                          <p:attrName>fillcolor</p:attrName>
                                        </p:attrNameLst>
                                      </p:cBhvr>
                                      <p:to>
                                        <a:srgbClr val="990000"/>
                                      </p:to>
                                    </p:animClr>
                                    <p:set>
                                      <p:cBhvr>
                                        <p:cTn id="35" dur="1000" autoRev="1" fill="remove"/>
                                        <p:tgtEl>
                                          <p:spTgt spid="4"/>
                                        </p:tgtEl>
                                        <p:attrNameLst>
                                          <p:attrName>fill.type</p:attrName>
                                        </p:attrNameLst>
                                      </p:cBhvr>
                                      <p:to>
                                        <p:strVal val="solid"/>
                                      </p:to>
                                    </p:set>
                                    <p:set>
                                      <p:cBhvr>
                                        <p:cTn id="36" dur="1000" autoRev="1" fill="remove"/>
                                        <p:tgtEl>
                                          <p:spTgt spid="4"/>
                                        </p:tgtEl>
                                        <p:attrNameLst>
                                          <p:attrName>fill.on</p:attrName>
                                        </p:attrNameLst>
                                      </p:cBhvr>
                                      <p:to>
                                        <p:strVal val="true"/>
                                      </p:to>
                                    </p:set>
                                  </p:childTnLst>
                                </p:cTn>
                              </p:par>
                              <p:par>
                                <p:cTn id="37" presetID="27" presetClass="emph" presetSubtype="0" fill="remove" grpId="0" nodeType="withEffect">
                                  <p:stCondLst>
                                    <p:cond delay="0"/>
                                  </p:stCondLst>
                                  <p:childTnLst>
                                    <p:animClr clrSpc="rgb" dir="cw">
                                      <p:cBhvr override="childStyle">
                                        <p:cTn id="38" dur="1000" autoRev="1" fill="remove"/>
                                        <p:tgtEl>
                                          <p:spTgt spid="5"/>
                                        </p:tgtEl>
                                        <p:attrNameLst>
                                          <p:attrName>style.color</p:attrName>
                                        </p:attrNameLst>
                                      </p:cBhvr>
                                      <p:to>
                                        <a:srgbClr val="990000"/>
                                      </p:to>
                                    </p:animClr>
                                    <p:animClr clrSpc="rgb" dir="cw">
                                      <p:cBhvr>
                                        <p:cTn id="39" dur="1000" autoRev="1" fill="remove"/>
                                        <p:tgtEl>
                                          <p:spTgt spid="5"/>
                                        </p:tgtEl>
                                        <p:attrNameLst>
                                          <p:attrName>fillcolor</p:attrName>
                                        </p:attrNameLst>
                                      </p:cBhvr>
                                      <p:to>
                                        <a:srgbClr val="990000"/>
                                      </p:to>
                                    </p:animClr>
                                    <p:set>
                                      <p:cBhvr>
                                        <p:cTn id="40" dur="1000" autoRev="1" fill="remove"/>
                                        <p:tgtEl>
                                          <p:spTgt spid="5"/>
                                        </p:tgtEl>
                                        <p:attrNameLst>
                                          <p:attrName>fill.type</p:attrName>
                                        </p:attrNameLst>
                                      </p:cBhvr>
                                      <p:to>
                                        <p:strVal val="solid"/>
                                      </p:to>
                                    </p:set>
                                    <p:set>
                                      <p:cBhvr>
                                        <p:cTn id="41" dur="1000" autoRev="1" fill="remove"/>
                                        <p:tgtEl>
                                          <p:spTgt spid="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27" presetClass="emph" presetSubtype="0" fill="remove" grpId="0" nodeType="clickEffect">
                                  <p:stCondLst>
                                    <p:cond delay="0"/>
                                  </p:stCondLst>
                                  <p:childTnLst>
                                    <p:animClr clrSpc="rgb" dir="cw">
                                      <p:cBhvr override="childStyle">
                                        <p:cTn id="45" dur="1000" autoRev="1" fill="remove"/>
                                        <p:tgtEl>
                                          <p:spTgt spid="31"/>
                                        </p:tgtEl>
                                        <p:attrNameLst>
                                          <p:attrName>style.color</p:attrName>
                                        </p:attrNameLst>
                                      </p:cBhvr>
                                      <p:to>
                                        <a:srgbClr val="990000"/>
                                      </p:to>
                                    </p:animClr>
                                    <p:animClr clrSpc="rgb" dir="cw">
                                      <p:cBhvr>
                                        <p:cTn id="46" dur="1000" autoRev="1" fill="remove"/>
                                        <p:tgtEl>
                                          <p:spTgt spid="31"/>
                                        </p:tgtEl>
                                        <p:attrNameLst>
                                          <p:attrName>fillcolor</p:attrName>
                                        </p:attrNameLst>
                                      </p:cBhvr>
                                      <p:to>
                                        <a:srgbClr val="990000"/>
                                      </p:to>
                                    </p:animClr>
                                    <p:set>
                                      <p:cBhvr>
                                        <p:cTn id="47" dur="1000" autoRev="1" fill="remove"/>
                                        <p:tgtEl>
                                          <p:spTgt spid="31"/>
                                        </p:tgtEl>
                                        <p:attrNameLst>
                                          <p:attrName>fill.type</p:attrName>
                                        </p:attrNameLst>
                                      </p:cBhvr>
                                      <p:to>
                                        <p:strVal val="solid"/>
                                      </p:to>
                                    </p:set>
                                    <p:set>
                                      <p:cBhvr>
                                        <p:cTn id="48" dur="1000" autoRev="1" fill="remove"/>
                                        <p:tgtEl>
                                          <p:spTgt spid="31"/>
                                        </p:tgtEl>
                                        <p:attrNameLst>
                                          <p:attrName>fill.on</p:attrName>
                                        </p:attrNameLst>
                                      </p:cBhvr>
                                      <p:to>
                                        <p:strVal val="true"/>
                                      </p:to>
                                    </p:set>
                                  </p:childTnLst>
                                </p:cTn>
                              </p:par>
                              <p:par>
                                <p:cTn id="49" presetID="27" presetClass="emph" presetSubtype="0" fill="remove" grpId="0" nodeType="withEffect">
                                  <p:stCondLst>
                                    <p:cond delay="0"/>
                                  </p:stCondLst>
                                  <p:childTnLst>
                                    <p:animClr clrSpc="rgb" dir="cw">
                                      <p:cBhvr override="childStyle">
                                        <p:cTn id="50" dur="1000" autoRev="1" fill="remove"/>
                                        <p:tgtEl>
                                          <p:spTgt spid="9"/>
                                        </p:tgtEl>
                                        <p:attrNameLst>
                                          <p:attrName>style.color</p:attrName>
                                        </p:attrNameLst>
                                      </p:cBhvr>
                                      <p:to>
                                        <a:srgbClr val="990000"/>
                                      </p:to>
                                    </p:animClr>
                                    <p:animClr clrSpc="rgb" dir="cw">
                                      <p:cBhvr>
                                        <p:cTn id="51" dur="1000" autoRev="1" fill="remove"/>
                                        <p:tgtEl>
                                          <p:spTgt spid="9"/>
                                        </p:tgtEl>
                                        <p:attrNameLst>
                                          <p:attrName>fillcolor</p:attrName>
                                        </p:attrNameLst>
                                      </p:cBhvr>
                                      <p:to>
                                        <a:srgbClr val="990000"/>
                                      </p:to>
                                    </p:animClr>
                                    <p:set>
                                      <p:cBhvr>
                                        <p:cTn id="52" dur="1000" autoRev="1" fill="remove"/>
                                        <p:tgtEl>
                                          <p:spTgt spid="9"/>
                                        </p:tgtEl>
                                        <p:attrNameLst>
                                          <p:attrName>fill.type</p:attrName>
                                        </p:attrNameLst>
                                      </p:cBhvr>
                                      <p:to>
                                        <p:strVal val="solid"/>
                                      </p:to>
                                    </p:set>
                                    <p:set>
                                      <p:cBhvr>
                                        <p:cTn id="53" dur="1000" autoRev="1" fill="remove"/>
                                        <p:tgtEl>
                                          <p:spTgt spid="9"/>
                                        </p:tgtEl>
                                        <p:attrNameLst>
                                          <p:attrName>fill.on</p:attrName>
                                        </p:attrNameLst>
                                      </p:cBhvr>
                                      <p:to>
                                        <p:strVal val="true"/>
                                      </p:to>
                                    </p:set>
                                  </p:childTnLst>
                                </p:cTn>
                              </p:par>
                              <p:par>
                                <p:cTn id="54" presetID="27" presetClass="emph" presetSubtype="0" fill="remove" grpId="0" nodeType="withEffect">
                                  <p:stCondLst>
                                    <p:cond delay="0"/>
                                  </p:stCondLst>
                                  <p:childTnLst>
                                    <p:animClr clrSpc="rgb" dir="cw">
                                      <p:cBhvr override="childStyle">
                                        <p:cTn id="55" dur="1000" autoRev="1" fill="remove"/>
                                        <p:tgtEl>
                                          <p:spTgt spid="30"/>
                                        </p:tgtEl>
                                        <p:attrNameLst>
                                          <p:attrName>style.color</p:attrName>
                                        </p:attrNameLst>
                                      </p:cBhvr>
                                      <p:to>
                                        <a:srgbClr val="990000"/>
                                      </p:to>
                                    </p:animClr>
                                    <p:animClr clrSpc="rgb" dir="cw">
                                      <p:cBhvr>
                                        <p:cTn id="56" dur="1000" autoRev="1" fill="remove"/>
                                        <p:tgtEl>
                                          <p:spTgt spid="30"/>
                                        </p:tgtEl>
                                        <p:attrNameLst>
                                          <p:attrName>fillcolor</p:attrName>
                                        </p:attrNameLst>
                                      </p:cBhvr>
                                      <p:to>
                                        <a:srgbClr val="990000"/>
                                      </p:to>
                                    </p:animClr>
                                    <p:set>
                                      <p:cBhvr>
                                        <p:cTn id="57" dur="1000" autoRev="1" fill="remove"/>
                                        <p:tgtEl>
                                          <p:spTgt spid="30"/>
                                        </p:tgtEl>
                                        <p:attrNameLst>
                                          <p:attrName>fill.type</p:attrName>
                                        </p:attrNameLst>
                                      </p:cBhvr>
                                      <p:to>
                                        <p:strVal val="solid"/>
                                      </p:to>
                                    </p:set>
                                    <p:set>
                                      <p:cBhvr>
                                        <p:cTn id="58" dur="1000" autoRev="1" fill="remove"/>
                                        <p:tgtEl>
                                          <p:spTgt spid="30"/>
                                        </p:tgtEl>
                                        <p:attrNameLst>
                                          <p:attrName>fill.on</p:attrName>
                                        </p:attrNameLst>
                                      </p:cBhvr>
                                      <p:to>
                                        <p:strVal val="true"/>
                                      </p:to>
                                    </p:set>
                                  </p:childTnLst>
                                </p:cTn>
                              </p:par>
                              <p:par>
                                <p:cTn id="59" presetID="27" presetClass="emph" presetSubtype="0" fill="remove" grpId="0" nodeType="withEffect">
                                  <p:stCondLst>
                                    <p:cond delay="0"/>
                                  </p:stCondLst>
                                  <p:childTnLst>
                                    <p:animClr clrSpc="rgb" dir="cw">
                                      <p:cBhvr override="childStyle">
                                        <p:cTn id="60" dur="1000" autoRev="1" fill="remove"/>
                                        <p:tgtEl>
                                          <p:spTgt spid="8"/>
                                        </p:tgtEl>
                                        <p:attrNameLst>
                                          <p:attrName>style.color</p:attrName>
                                        </p:attrNameLst>
                                      </p:cBhvr>
                                      <p:to>
                                        <a:srgbClr val="990000"/>
                                      </p:to>
                                    </p:animClr>
                                    <p:animClr clrSpc="rgb" dir="cw">
                                      <p:cBhvr>
                                        <p:cTn id="61" dur="1000" autoRev="1" fill="remove"/>
                                        <p:tgtEl>
                                          <p:spTgt spid="8"/>
                                        </p:tgtEl>
                                        <p:attrNameLst>
                                          <p:attrName>fillcolor</p:attrName>
                                        </p:attrNameLst>
                                      </p:cBhvr>
                                      <p:to>
                                        <a:srgbClr val="990000"/>
                                      </p:to>
                                    </p:animClr>
                                    <p:set>
                                      <p:cBhvr>
                                        <p:cTn id="62" dur="1000" autoRev="1" fill="remove"/>
                                        <p:tgtEl>
                                          <p:spTgt spid="8"/>
                                        </p:tgtEl>
                                        <p:attrNameLst>
                                          <p:attrName>fill.type</p:attrName>
                                        </p:attrNameLst>
                                      </p:cBhvr>
                                      <p:to>
                                        <p:strVal val="solid"/>
                                      </p:to>
                                    </p:set>
                                    <p:set>
                                      <p:cBhvr>
                                        <p:cTn id="63" dur="1000" autoRev="1" fill="remove"/>
                                        <p:tgtEl>
                                          <p:spTgt spid="8"/>
                                        </p:tgtEl>
                                        <p:attrNameLst>
                                          <p:attrName>fill.on</p:attrName>
                                        </p:attrNameLst>
                                      </p:cBhvr>
                                      <p:to>
                                        <p:strVal val="true"/>
                                      </p:to>
                                    </p:set>
                                  </p:childTnLst>
                                </p:cTn>
                              </p:par>
                            </p:childTnLst>
                          </p:cTn>
                        </p:par>
                      </p:childTnLst>
                    </p:cTn>
                  </p:par>
                  <p:par>
                    <p:cTn id="64" fill="hold">
                      <p:stCondLst>
                        <p:cond delay="indefinite"/>
                      </p:stCondLst>
                      <p:childTnLst>
                        <p:par>
                          <p:cTn id="65" fill="hold">
                            <p:stCondLst>
                              <p:cond delay="0"/>
                            </p:stCondLst>
                            <p:childTnLst>
                              <p:par>
                                <p:cTn id="66" presetID="27" presetClass="emph" presetSubtype="0" fill="remove" grpId="0" nodeType="clickEffect">
                                  <p:stCondLst>
                                    <p:cond delay="0"/>
                                  </p:stCondLst>
                                  <p:childTnLst>
                                    <p:animClr clrSpc="rgb" dir="cw">
                                      <p:cBhvr override="childStyle">
                                        <p:cTn id="67" dur="1000" autoRev="1" fill="remove"/>
                                        <p:tgtEl>
                                          <p:spTgt spid="33"/>
                                        </p:tgtEl>
                                        <p:attrNameLst>
                                          <p:attrName>style.color</p:attrName>
                                        </p:attrNameLst>
                                      </p:cBhvr>
                                      <p:to>
                                        <a:srgbClr val="990000"/>
                                      </p:to>
                                    </p:animClr>
                                    <p:animClr clrSpc="rgb" dir="cw">
                                      <p:cBhvr>
                                        <p:cTn id="68" dur="1000" autoRev="1" fill="remove"/>
                                        <p:tgtEl>
                                          <p:spTgt spid="33"/>
                                        </p:tgtEl>
                                        <p:attrNameLst>
                                          <p:attrName>fillcolor</p:attrName>
                                        </p:attrNameLst>
                                      </p:cBhvr>
                                      <p:to>
                                        <a:srgbClr val="990000"/>
                                      </p:to>
                                    </p:animClr>
                                    <p:set>
                                      <p:cBhvr>
                                        <p:cTn id="69" dur="1000" autoRev="1" fill="remove"/>
                                        <p:tgtEl>
                                          <p:spTgt spid="33"/>
                                        </p:tgtEl>
                                        <p:attrNameLst>
                                          <p:attrName>fill.type</p:attrName>
                                        </p:attrNameLst>
                                      </p:cBhvr>
                                      <p:to>
                                        <p:strVal val="solid"/>
                                      </p:to>
                                    </p:set>
                                    <p:set>
                                      <p:cBhvr>
                                        <p:cTn id="70" dur="1000" autoRev="1" fill="remove"/>
                                        <p:tgtEl>
                                          <p:spTgt spid="33"/>
                                        </p:tgtEl>
                                        <p:attrNameLst>
                                          <p:attrName>fill.on</p:attrName>
                                        </p:attrNameLst>
                                      </p:cBhvr>
                                      <p:to>
                                        <p:strVal val="true"/>
                                      </p:to>
                                    </p:set>
                                  </p:childTnLst>
                                </p:cTn>
                              </p:par>
                              <p:par>
                                <p:cTn id="71" presetID="27" presetClass="emph" presetSubtype="0" fill="remove" grpId="0" nodeType="withEffect">
                                  <p:stCondLst>
                                    <p:cond delay="0"/>
                                  </p:stCondLst>
                                  <p:childTnLst>
                                    <p:animClr clrSpc="rgb" dir="cw">
                                      <p:cBhvr override="childStyle">
                                        <p:cTn id="72" dur="1000" autoRev="1" fill="remove"/>
                                        <p:tgtEl>
                                          <p:spTgt spid="20"/>
                                        </p:tgtEl>
                                        <p:attrNameLst>
                                          <p:attrName>style.color</p:attrName>
                                        </p:attrNameLst>
                                      </p:cBhvr>
                                      <p:to>
                                        <a:srgbClr val="990000"/>
                                      </p:to>
                                    </p:animClr>
                                    <p:animClr clrSpc="rgb" dir="cw">
                                      <p:cBhvr>
                                        <p:cTn id="73" dur="1000" autoRev="1" fill="remove"/>
                                        <p:tgtEl>
                                          <p:spTgt spid="20"/>
                                        </p:tgtEl>
                                        <p:attrNameLst>
                                          <p:attrName>fillcolor</p:attrName>
                                        </p:attrNameLst>
                                      </p:cBhvr>
                                      <p:to>
                                        <a:srgbClr val="990000"/>
                                      </p:to>
                                    </p:animClr>
                                    <p:set>
                                      <p:cBhvr>
                                        <p:cTn id="74" dur="1000" autoRev="1" fill="remove"/>
                                        <p:tgtEl>
                                          <p:spTgt spid="20"/>
                                        </p:tgtEl>
                                        <p:attrNameLst>
                                          <p:attrName>fill.type</p:attrName>
                                        </p:attrNameLst>
                                      </p:cBhvr>
                                      <p:to>
                                        <p:strVal val="solid"/>
                                      </p:to>
                                    </p:set>
                                    <p:set>
                                      <p:cBhvr>
                                        <p:cTn id="75" dur="1000" autoRev="1" fill="remove"/>
                                        <p:tgtEl>
                                          <p:spTgt spid="20"/>
                                        </p:tgtEl>
                                        <p:attrNameLst>
                                          <p:attrName>fill.on</p:attrName>
                                        </p:attrNameLst>
                                      </p:cBhvr>
                                      <p:to>
                                        <p:strVal val="true"/>
                                      </p:to>
                                    </p:set>
                                  </p:childTnLst>
                                </p:cTn>
                              </p:par>
                              <p:par>
                                <p:cTn id="76" presetID="27" presetClass="emph" presetSubtype="0" fill="remove" grpId="0" nodeType="withEffect">
                                  <p:stCondLst>
                                    <p:cond delay="0"/>
                                  </p:stCondLst>
                                  <p:childTnLst>
                                    <p:animClr clrSpc="rgb" dir="cw">
                                      <p:cBhvr override="childStyle">
                                        <p:cTn id="77" dur="1000" autoRev="1" fill="remove"/>
                                        <p:tgtEl>
                                          <p:spTgt spid="35"/>
                                        </p:tgtEl>
                                        <p:attrNameLst>
                                          <p:attrName>style.color</p:attrName>
                                        </p:attrNameLst>
                                      </p:cBhvr>
                                      <p:to>
                                        <a:srgbClr val="990000"/>
                                      </p:to>
                                    </p:animClr>
                                    <p:animClr clrSpc="rgb" dir="cw">
                                      <p:cBhvr>
                                        <p:cTn id="78" dur="1000" autoRev="1" fill="remove"/>
                                        <p:tgtEl>
                                          <p:spTgt spid="35"/>
                                        </p:tgtEl>
                                        <p:attrNameLst>
                                          <p:attrName>fillcolor</p:attrName>
                                        </p:attrNameLst>
                                      </p:cBhvr>
                                      <p:to>
                                        <a:srgbClr val="990000"/>
                                      </p:to>
                                    </p:animClr>
                                    <p:set>
                                      <p:cBhvr>
                                        <p:cTn id="79" dur="1000" autoRev="1" fill="remove"/>
                                        <p:tgtEl>
                                          <p:spTgt spid="35"/>
                                        </p:tgtEl>
                                        <p:attrNameLst>
                                          <p:attrName>fill.type</p:attrName>
                                        </p:attrNameLst>
                                      </p:cBhvr>
                                      <p:to>
                                        <p:strVal val="solid"/>
                                      </p:to>
                                    </p:set>
                                    <p:set>
                                      <p:cBhvr>
                                        <p:cTn id="80" dur="1000" autoRev="1" fill="remove"/>
                                        <p:tgtEl>
                                          <p:spTgt spid="35"/>
                                        </p:tgtEl>
                                        <p:attrNameLst>
                                          <p:attrName>fill.on</p:attrName>
                                        </p:attrNameLst>
                                      </p:cBhvr>
                                      <p:to>
                                        <p:strVal val="true"/>
                                      </p:to>
                                    </p:set>
                                  </p:childTnLst>
                                </p:cTn>
                              </p:par>
                              <p:par>
                                <p:cTn id="81" presetID="27" presetClass="emph" presetSubtype="0" fill="remove" nodeType="withEffect">
                                  <p:stCondLst>
                                    <p:cond delay="0"/>
                                  </p:stCondLst>
                                  <p:childTnLst>
                                    <p:animClr clrSpc="rgb" dir="cw">
                                      <p:cBhvr override="childStyle">
                                        <p:cTn id="82" dur="1000" autoRev="1" fill="remove"/>
                                        <p:tgtEl>
                                          <p:spTgt spid="2"/>
                                        </p:tgtEl>
                                        <p:attrNameLst>
                                          <p:attrName>style.color</p:attrName>
                                        </p:attrNameLst>
                                      </p:cBhvr>
                                      <p:to>
                                        <a:srgbClr val="990000"/>
                                      </p:to>
                                    </p:animClr>
                                    <p:animClr clrSpc="rgb" dir="cw">
                                      <p:cBhvr>
                                        <p:cTn id="83" dur="1000" autoRev="1" fill="remove"/>
                                        <p:tgtEl>
                                          <p:spTgt spid="2"/>
                                        </p:tgtEl>
                                        <p:attrNameLst>
                                          <p:attrName>fillcolor</p:attrName>
                                        </p:attrNameLst>
                                      </p:cBhvr>
                                      <p:to>
                                        <a:srgbClr val="990000"/>
                                      </p:to>
                                    </p:animClr>
                                    <p:set>
                                      <p:cBhvr>
                                        <p:cTn id="84" dur="1000" autoRev="1" fill="remove"/>
                                        <p:tgtEl>
                                          <p:spTgt spid="2"/>
                                        </p:tgtEl>
                                        <p:attrNameLst>
                                          <p:attrName>fill.type</p:attrName>
                                        </p:attrNameLst>
                                      </p:cBhvr>
                                      <p:to>
                                        <p:strVal val="solid"/>
                                      </p:to>
                                    </p:set>
                                    <p:set>
                                      <p:cBhvr>
                                        <p:cTn id="85" dur="1000" autoRev="1" fill="remove"/>
                                        <p:tgtEl>
                                          <p:spTgt spid="2"/>
                                        </p:tgtEl>
                                        <p:attrNameLst>
                                          <p:attrName>fill.on</p:attrName>
                                        </p:attrNameLst>
                                      </p:cBhvr>
                                      <p:to>
                                        <p:strVal val="true"/>
                                      </p:to>
                                    </p:set>
                                  </p:childTnLst>
                                </p:cTn>
                              </p:par>
                              <p:par>
                                <p:cTn id="86" presetID="27" presetClass="emph" presetSubtype="0" fill="remove" grpId="0" nodeType="withEffect">
                                  <p:stCondLst>
                                    <p:cond delay="0"/>
                                  </p:stCondLst>
                                  <p:childTnLst>
                                    <p:animClr clrSpc="rgb" dir="cw">
                                      <p:cBhvr override="childStyle">
                                        <p:cTn id="87" dur="1000" autoRev="1" fill="remove"/>
                                        <p:tgtEl>
                                          <p:spTgt spid="22"/>
                                        </p:tgtEl>
                                        <p:attrNameLst>
                                          <p:attrName>style.color</p:attrName>
                                        </p:attrNameLst>
                                      </p:cBhvr>
                                      <p:to>
                                        <a:srgbClr val="990000"/>
                                      </p:to>
                                    </p:animClr>
                                    <p:animClr clrSpc="rgb" dir="cw">
                                      <p:cBhvr>
                                        <p:cTn id="88" dur="1000" autoRev="1" fill="remove"/>
                                        <p:tgtEl>
                                          <p:spTgt spid="22"/>
                                        </p:tgtEl>
                                        <p:attrNameLst>
                                          <p:attrName>fillcolor</p:attrName>
                                        </p:attrNameLst>
                                      </p:cBhvr>
                                      <p:to>
                                        <a:srgbClr val="990000"/>
                                      </p:to>
                                    </p:animClr>
                                    <p:set>
                                      <p:cBhvr>
                                        <p:cTn id="89" dur="1000" autoRev="1" fill="remove"/>
                                        <p:tgtEl>
                                          <p:spTgt spid="22"/>
                                        </p:tgtEl>
                                        <p:attrNameLst>
                                          <p:attrName>fill.type</p:attrName>
                                        </p:attrNameLst>
                                      </p:cBhvr>
                                      <p:to>
                                        <p:strVal val="solid"/>
                                      </p:to>
                                    </p:set>
                                    <p:set>
                                      <p:cBhvr>
                                        <p:cTn id="90" dur="1000" autoRev="1" fill="remove"/>
                                        <p:tgtEl>
                                          <p:spTgt spid="22"/>
                                        </p:tgtEl>
                                        <p:attrNameLst>
                                          <p:attrName>fill.on</p:attrName>
                                        </p:attrNameLst>
                                      </p:cBhvr>
                                      <p:to>
                                        <p:strVal val="true"/>
                                      </p:to>
                                    </p:set>
                                  </p:childTnLst>
                                </p:cTn>
                              </p:par>
                            </p:childTnLst>
                          </p:cTn>
                        </p:par>
                      </p:childTnLst>
                    </p:cTn>
                  </p:par>
                  <p:par>
                    <p:cTn id="91" fill="hold">
                      <p:stCondLst>
                        <p:cond delay="indefinite"/>
                      </p:stCondLst>
                      <p:childTnLst>
                        <p:par>
                          <p:cTn id="92" fill="hold">
                            <p:stCondLst>
                              <p:cond delay="0"/>
                            </p:stCondLst>
                            <p:childTnLst>
                              <p:par>
                                <p:cTn id="93" presetID="27" presetClass="emph" presetSubtype="0" fill="remove" grpId="0" nodeType="clickEffect">
                                  <p:stCondLst>
                                    <p:cond delay="0"/>
                                  </p:stCondLst>
                                  <p:childTnLst>
                                    <p:animClr clrSpc="rgb" dir="cw">
                                      <p:cBhvr override="childStyle">
                                        <p:cTn id="94" dur="1000" autoRev="1" fill="remove"/>
                                        <p:tgtEl>
                                          <p:spTgt spid="25"/>
                                        </p:tgtEl>
                                        <p:attrNameLst>
                                          <p:attrName>style.color</p:attrName>
                                        </p:attrNameLst>
                                      </p:cBhvr>
                                      <p:to>
                                        <a:srgbClr val="990000"/>
                                      </p:to>
                                    </p:animClr>
                                    <p:animClr clrSpc="rgb" dir="cw">
                                      <p:cBhvr>
                                        <p:cTn id="95" dur="1000" autoRev="1" fill="remove"/>
                                        <p:tgtEl>
                                          <p:spTgt spid="25"/>
                                        </p:tgtEl>
                                        <p:attrNameLst>
                                          <p:attrName>fillcolor</p:attrName>
                                        </p:attrNameLst>
                                      </p:cBhvr>
                                      <p:to>
                                        <a:srgbClr val="990000"/>
                                      </p:to>
                                    </p:animClr>
                                    <p:set>
                                      <p:cBhvr>
                                        <p:cTn id="96" dur="1000" autoRev="1" fill="remove"/>
                                        <p:tgtEl>
                                          <p:spTgt spid="25"/>
                                        </p:tgtEl>
                                        <p:attrNameLst>
                                          <p:attrName>fill.type</p:attrName>
                                        </p:attrNameLst>
                                      </p:cBhvr>
                                      <p:to>
                                        <p:strVal val="solid"/>
                                      </p:to>
                                    </p:set>
                                    <p:set>
                                      <p:cBhvr>
                                        <p:cTn id="97" dur="1000" autoRev="1" fill="remove"/>
                                        <p:tgtEl>
                                          <p:spTgt spid="25"/>
                                        </p:tgtEl>
                                        <p:attrNameLst>
                                          <p:attrName>fill.on</p:attrName>
                                        </p:attrNameLst>
                                      </p:cBhvr>
                                      <p:to>
                                        <p:strVal val="true"/>
                                      </p:to>
                                    </p:set>
                                  </p:childTnLst>
                                </p:cTn>
                              </p:par>
                              <p:par>
                                <p:cTn id="98" presetID="27" presetClass="emph" presetSubtype="0" fill="remove" grpId="0" nodeType="withEffect">
                                  <p:stCondLst>
                                    <p:cond delay="0"/>
                                  </p:stCondLst>
                                  <p:childTnLst>
                                    <p:animClr clrSpc="rgb" dir="cw">
                                      <p:cBhvr override="childStyle">
                                        <p:cTn id="99" dur="1000" autoRev="1" fill="remove"/>
                                        <p:tgtEl>
                                          <p:spTgt spid="12"/>
                                        </p:tgtEl>
                                        <p:attrNameLst>
                                          <p:attrName>style.color</p:attrName>
                                        </p:attrNameLst>
                                      </p:cBhvr>
                                      <p:to>
                                        <a:srgbClr val="990000"/>
                                      </p:to>
                                    </p:animClr>
                                    <p:animClr clrSpc="rgb" dir="cw">
                                      <p:cBhvr>
                                        <p:cTn id="100" dur="1000" autoRev="1" fill="remove"/>
                                        <p:tgtEl>
                                          <p:spTgt spid="12"/>
                                        </p:tgtEl>
                                        <p:attrNameLst>
                                          <p:attrName>fillcolor</p:attrName>
                                        </p:attrNameLst>
                                      </p:cBhvr>
                                      <p:to>
                                        <a:srgbClr val="990000"/>
                                      </p:to>
                                    </p:animClr>
                                    <p:set>
                                      <p:cBhvr>
                                        <p:cTn id="101" dur="1000" autoRev="1" fill="remove"/>
                                        <p:tgtEl>
                                          <p:spTgt spid="12"/>
                                        </p:tgtEl>
                                        <p:attrNameLst>
                                          <p:attrName>fill.type</p:attrName>
                                        </p:attrNameLst>
                                      </p:cBhvr>
                                      <p:to>
                                        <p:strVal val="solid"/>
                                      </p:to>
                                    </p:set>
                                    <p:set>
                                      <p:cBhvr>
                                        <p:cTn id="102" dur="1000" autoRev="1" fill="remove"/>
                                        <p:tgtEl>
                                          <p:spTgt spid="12"/>
                                        </p:tgtEl>
                                        <p:attrNameLst>
                                          <p:attrName>fill.on</p:attrName>
                                        </p:attrNameLst>
                                      </p:cBhvr>
                                      <p:to>
                                        <p:strVal val="true"/>
                                      </p:to>
                                    </p:set>
                                  </p:childTnLst>
                                </p:cTn>
                              </p:par>
                              <p:par>
                                <p:cTn id="103" presetID="27" presetClass="emph" presetSubtype="0" fill="remove" grpId="0" nodeType="withEffect">
                                  <p:stCondLst>
                                    <p:cond delay="0"/>
                                  </p:stCondLst>
                                  <p:childTnLst>
                                    <p:animClr clrSpc="rgb" dir="cw">
                                      <p:cBhvr override="childStyle">
                                        <p:cTn id="104" dur="1000" autoRev="1" fill="remove"/>
                                        <p:tgtEl>
                                          <p:spTgt spid="24"/>
                                        </p:tgtEl>
                                        <p:attrNameLst>
                                          <p:attrName>style.color</p:attrName>
                                        </p:attrNameLst>
                                      </p:cBhvr>
                                      <p:to>
                                        <a:srgbClr val="990000"/>
                                      </p:to>
                                    </p:animClr>
                                    <p:animClr clrSpc="rgb" dir="cw">
                                      <p:cBhvr>
                                        <p:cTn id="105" dur="1000" autoRev="1" fill="remove"/>
                                        <p:tgtEl>
                                          <p:spTgt spid="24"/>
                                        </p:tgtEl>
                                        <p:attrNameLst>
                                          <p:attrName>fillcolor</p:attrName>
                                        </p:attrNameLst>
                                      </p:cBhvr>
                                      <p:to>
                                        <a:srgbClr val="990000"/>
                                      </p:to>
                                    </p:animClr>
                                    <p:set>
                                      <p:cBhvr>
                                        <p:cTn id="106" dur="1000" autoRev="1" fill="remove"/>
                                        <p:tgtEl>
                                          <p:spTgt spid="24"/>
                                        </p:tgtEl>
                                        <p:attrNameLst>
                                          <p:attrName>fill.type</p:attrName>
                                        </p:attrNameLst>
                                      </p:cBhvr>
                                      <p:to>
                                        <p:strVal val="solid"/>
                                      </p:to>
                                    </p:set>
                                    <p:set>
                                      <p:cBhvr>
                                        <p:cTn id="107" dur="1000" autoRev="1" fill="remove"/>
                                        <p:tgtEl>
                                          <p:spTgt spid="24"/>
                                        </p:tgtEl>
                                        <p:attrNameLst>
                                          <p:attrName>fill.on</p:attrName>
                                        </p:attrNameLst>
                                      </p:cBhvr>
                                      <p:to>
                                        <p:strVal val="true"/>
                                      </p:to>
                                    </p:set>
                                  </p:childTnLst>
                                </p:cTn>
                              </p:par>
                              <p:par>
                                <p:cTn id="108" presetID="27" presetClass="emph" presetSubtype="0" fill="remove" grpId="0" nodeType="withEffect">
                                  <p:stCondLst>
                                    <p:cond delay="0"/>
                                  </p:stCondLst>
                                  <p:childTnLst>
                                    <p:animClr clrSpc="rgb" dir="cw">
                                      <p:cBhvr override="childStyle">
                                        <p:cTn id="109" dur="1000" autoRev="1" fill="remove"/>
                                        <p:tgtEl>
                                          <p:spTgt spid="11"/>
                                        </p:tgtEl>
                                        <p:attrNameLst>
                                          <p:attrName>style.color</p:attrName>
                                        </p:attrNameLst>
                                      </p:cBhvr>
                                      <p:to>
                                        <a:srgbClr val="990000"/>
                                      </p:to>
                                    </p:animClr>
                                    <p:animClr clrSpc="rgb" dir="cw">
                                      <p:cBhvr>
                                        <p:cTn id="110" dur="1000" autoRev="1" fill="remove"/>
                                        <p:tgtEl>
                                          <p:spTgt spid="11"/>
                                        </p:tgtEl>
                                        <p:attrNameLst>
                                          <p:attrName>fillcolor</p:attrName>
                                        </p:attrNameLst>
                                      </p:cBhvr>
                                      <p:to>
                                        <a:srgbClr val="990000"/>
                                      </p:to>
                                    </p:animClr>
                                    <p:set>
                                      <p:cBhvr>
                                        <p:cTn id="111" dur="1000" autoRev="1" fill="remove"/>
                                        <p:tgtEl>
                                          <p:spTgt spid="11"/>
                                        </p:tgtEl>
                                        <p:attrNameLst>
                                          <p:attrName>fill.type</p:attrName>
                                        </p:attrNameLst>
                                      </p:cBhvr>
                                      <p:to>
                                        <p:strVal val="solid"/>
                                      </p:to>
                                    </p:set>
                                    <p:set>
                                      <p:cBhvr>
                                        <p:cTn id="112" dur="1000" autoRev="1" fill="remove"/>
                                        <p:tgtEl>
                                          <p:spTgt spid="11"/>
                                        </p:tgtEl>
                                        <p:attrNameLst>
                                          <p:attrName>fill.on</p:attrName>
                                        </p:attrNameLst>
                                      </p:cBhvr>
                                      <p:to>
                                        <p:strVal val="true"/>
                                      </p:to>
                                    </p:set>
                                  </p:childTnLst>
                                </p:cTn>
                              </p:par>
                              <p:par>
                                <p:cTn id="113" presetID="27" presetClass="emph" presetSubtype="0" fill="remove" grpId="0" nodeType="withEffect">
                                  <p:stCondLst>
                                    <p:cond delay="0"/>
                                  </p:stCondLst>
                                  <p:childTnLst>
                                    <p:animClr clrSpc="rgb" dir="cw">
                                      <p:cBhvr override="childStyle">
                                        <p:cTn id="114" dur="1000" autoRev="1" fill="remove"/>
                                        <p:tgtEl>
                                          <p:spTgt spid="29"/>
                                        </p:tgtEl>
                                        <p:attrNameLst>
                                          <p:attrName>style.color</p:attrName>
                                        </p:attrNameLst>
                                      </p:cBhvr>
                                      <p:to>
                                        <a:srgbClr val="990000"/>
                                      </p:to>
                                    </p:animClr>
                                    <p:animClr clrSpc="rgb" dir="cw">
                                      <p:cBhvr>
                                        <p:cTn id="115" dur="1000" autoRev="1" fill="remove"/>
                                        <p:tgtEl>
                                          <p:spTgt spid="29"/>
                                        </p:tgtEl>
                                        <p:attrNameLst>
                                          <p:attrName>fillcolor</p:attrName>
                                        </p:attrNameLst>
                                      </p:cBhvr>
                                      <p:to>
                                        <a:srgbClr val="990000"/>
                                      </p:to>
                                    </p:animClr>
                                    <p:set>
                                      <p:cBhvr>
                                        <p:cTn id="116" dur="1000" autoRev="1" fill="remove"/>
                                        <p:tgtEl>
                                          <p:spTgt spid="29"/>
                                        </p:tgtEl>
                                        <p:attrNameLst>
                                          <p:attrName>fill.type</p:attrName>
                                        </p:attrNameLst>
                                      </p:cBhvr>
                                      <p:to>
                                        <p:strVal val="solid"/>
                                      </p:to>
                                    </p:set>
                                    <p:set>
                                      <p:cBhvr>
                                        <p:cTn id="117" dur="1000" autoRev="1" fill="remove"/>
                                        <p:tgtEl>
                                          <p:spTgt spid="29"/>
                                        </p:tgtEl>
                                        <p:attrNameLst>
                                          <p:attrName>fill.on</p:attrName>
                                        </p:attrNameLst>
                                      </p:cBhvr>
                                      <p:to>
                                        <p:strVal val="true"/>
                                      </p:to>
                                    </p:set>
                                  </p:childTnLst>
                                </p:cTn>
                              </p:par>
                              <p:par>
                                <p:cTn id="118" presetID="27" presetClass="emph" presetSubtype="0" fill="remove" grpId="0" nodeType="withEffect">
                                  <p:stCondLst>
                                    <p:cond delay="0"/>
                                  </p:stCondLst>
                                  <p:childTnLst>
                                    <p:animClr clrSpc="rgb" dir="cw">
                                      <p:cBhvr override="childStyle">
                                        <p:cTn id="119" dur="1000" autoRev="1" fill="remove"/>
                                        <p:tgtEl>
                                          <p:spTgt spid="13"/>
                                        </p:tgtEl>
                                        <p:attrNameLst>
                                          <p:attrName>style.color</p:attrName>
                                        </p:attrNameLst>
                                      </p:cBhvr>
                                      <p:to>
                                        <a:srgbClr val="990000"/>
                                      </p:to>
                                    </p:animClr>
                                    <p:animClr clrSpc="rgb" dir="cw">
                                      <p:cBhvr>
                                        <p:cTn id="120" dur="1000" autoRev="1" fill="remove"/>
                                        <p:tgtEl>
                                          <p:spTgt spid="13"/>
                                        </p:tgtEl>
                                        <p:attrNameLst>
                                          <p:attrName>fillcolor</p:attrName>
                                        </p:attrNameLst>
                                      </p:cBhvr>
                                      <p:to>
                                        <a:srgbClr val="990000"/>
                                      </p:to>
                                    </p:animClr>
                                    <p:set>
                                      <p:cBhvr>
                                        <p:cTn id="121" dur="1000" autoRev="1" fill="remove"/>
                                        <p:tgtEl>
                                          <p:spTgt spid="13"/>
                                        </p:tgtEl>
                                        <p:attrNameLst>
                                          <p:attrName>fill.type</p:attrName>
                                        </p:attrNameLst>
                                      </p:cBhvr>
                                      <p:to>
                                        <p:strVal val="solid"/>
                                      </p:to>
                                    </p:set>
                                    <p:set>
                                      <p:cBhvr>
                                        <p:cTn id="122" dur="1000" autoRev="1" fill="remove"/>
                                        <p:tgtEl>
                                          <p:spTgt spid="13"/>
                                        </p:tgtEl>
                                        <p:attrNameLst>
                                          <p:attrName>fill.on</p:attrName>
                                        </p:attrNameLst>
                                      </p:cBhvr>
                                      <p:to>
                                        <p:strVal val="true"/>
                                      </p:to>
                                    </p:set>
                                  </p:childTnLst>
                                </p:cTn>
                              </p:par>
                              <p:par>
                                <p:cTn id="123" presetID="27" presetClass="emph" presetSubtype="0" fill="remove" grpId="0" nodeType="withEffect">
                                  <p:stCondLst>
                                    <p:cond delay="0"/>
                                  </p:stCondLst>
                                  <p:childTnLst>
                                    <p:animClr clrSpc="rgb" dir="cw">
                                      <p:cBhvr override="childStyle">
                                        <p:cTn id="124" dur="1000" autoRev="1" fill="remove"/>
                                        <p:tgtEl>
                                          <p:spTgt spid="14"/>
                                        </p:tgtEl>
                                        <p:attrNameLst>
                                          <p:attrName>style.color</p:attrName>
                                        </p:attrNameLst>
                                      </p:cBhvr>
                                      <p:to>
                                        <a:srgbClr val="990000"/>
                                      </p:to>
                                    </p:animClr>
                                    <p:animClr clrSpc="rgb" dir="cw">
                                      <p:cBhvr>
                                        <p:cTn id="125" dur="1000" autoRev="1" fill="remove"/>
                                        <p:tgtEl>
                                          <p:spTgt spid="14"/>
                                        </p:tgtEl>
                                        <p:attrNameLst>
                                          <p:attrName>fillcolor</p:attrName>
                                        </p:attrNameLst>
                                      </p:cBhvr>
                                      <p:to>
                                        <a:srgbClr val="990000"/>
                                      </p:to>
                                    </p:animClr>
                                    <p:set>
                                      <p:cBhvr>
                                        <p:cTn id="126" dur="1000" autoRev="1" fill="remove"/>
                                        <p:tgtEl>
                                          <p:spTgt spid="14"/>
                                        </p:tgtEl>
                                        <p:attrNameLst>
                                          <p:attrName>fill.type</p:attrName>
                                        </p:attrNameLst>
                                      </p:cBhvr>
                                      <p:to>
                                        <p:strVal val="solid"/>
                                      </p:to>
                                    </p:set>
                                    <p:set>
                                      <p:cBhvr>
                                        <p:cTn id="127" dur="1000" autoRev="1" fill="remove"/>
                                        <p:tgtEl>
                                          <p:spTgt spid="14"/>
                                        </p:tgtEl>
                                        <p:attrNameLst>
                                          <p:attrName>fill.on</p:attrName>
                                        </p:attrNameLst>
                                      </p:cBhvr>
                                      <p:to>
                                        <p:strVal val="true"/>
                                      </p:to>
                                    </p:set>
                                  </p:childTnLst>
                                </p:cTn>
                              </p:par>
                              <p:par>
                                <p:cTn id="128" presetID="27" presetClass="emph" presetSubtype="0" fill="remove" grpId="0" nodeType="withEffect">
                                  <p:stCondLst>
                                    <p:cond delay="0"/>
                                  </p:stCondLst>
                                  <p:childTnLst>
                                    <p:animClr clrSpc="rgb" dir="cw">
                                      <p:cBhvr override="childStyle">
                                        <p:cTn id="129" dur="1000" autoRev="1" fill="remove"/>
                                        <p:tgtEl>
                                          <p:spTgt spid="28"/>
                                        </p:tgtEl>
                                        <p:attrNameLst>
                                          <p:attrName>style.color</p:attrName>
                                        </p:attrNameLst>
                                      </p:cBhvr>
                                      <p:to>
                                        <a:srgbClr val="990000"/>
                                      </p:to>
                                    </p:animClr>
                                    <p:animClr clrSpc="rgb" dir="cw">
                                      <p:cBhvr>
                                        <p:cTn id="130" dur="1000" autoRev="1" fill="remove"/>
                                        <p:tgtEl>
                                          <p:spTgt spid="28"/>
                                        </p:tgtEl>
                                        <p:attrNameLst>
                                          <p:attrName>fillcolor</p:attrName>
                                        </p:attrNameLst>
                                      </p:cBhvr>
                                      <p:to>
                                        <a:srgbClr val="990000"/>
                                      </p:to>
                                    </p:animClr>
                                    <p:set>
                                      <p:cBhvr>
                                        <p:cTn id="131" dur="1000" autoRev="1" fill="remove"/>
                                        <p:tgtEl>
                                          <p:spTgt spid="28"/>
                                        </p:tgtEl>
                                        <p:attrNameLst>
                                          <p:attrName>fill.type</p:attrName>
                                        </p:attrNameLst>
                                      </p:cBhvr>
                                      <p:to>
                                        <p:strVal val="solid"/>
                                      </p:to>
                                    </p:set>
                                    <p:set>
                                      <p:cBhvr>
                                        <p:cTn id="132" dur="1000" autoRev="1" fill="remove"/>
                                        <p:tgtEl>
                                          <p:spTgt spid="28"/>
                                        </p:tgtEl>
                                        <p:attrNameLst>
                                          <p:attrName>fill.on</p:attrName>
                                        </p:attrNameLst>
                                      </p:cBhvr>
                                      <p:to>
                                        <p:strVal val="true"/>
                                      </p:to>
                                    </p:set>
                                  </p:childTnLst>
                                </p:cTn>
                              </p:par>
                              <p:par>
                                <p:cTn id="133" presetID="27" presetClass="emph" presetSubtype="0" fill="remove" grpId="0" nodeType="withEffect">
                                  <p:stCondLst>
                                    <p:cond delay="0"/>
                                  </p:stCondLst>
                                  <p:childTnLst>
                                    <p:animClr clrSpc="rgb" dir="cw">
                                      <p:cBhvr override="childStyle">
                                        <p:cTn id="134" dur="1000" autoRev="1" fill="remove"/>
                                        <p:tgtEl>
                                          <p:spTgt spid="36"/>
                                        </p:tgtEl>
                                        <p:attrNameLst>
                                          <p:attrName>style.color</p:attrName>
                                        </p:attrNameLst>
                                      </p:cBhvr>
                                      <p:to>
                                        <a:srgbClr val="990000"/>
                                      </p:to>
                                    </p:animClr>
                                    <p:animClr clrSpc="rgb" dir="cw">
                                      <p:cBhvr>
                                        <p:cTn id="135" dur="1000" autoRev="1" fill="remove"/>
                                        <p:tgtEl>
                                          <p:spTgt spid="36"/>
                                        </p:tgtEl>
                                        <p:attrNameLst>
                                          <p:attrName>fillcolor</p:attrName>
                                        </p:attrNameLst>
                                      </p:cBhvr>
                                      <p:to>
                                        <a:srgbClr val="990000"/>
                                      </p:to>
                                    </p:animClr>
                                    <p:set>
                                      <p:cBhvr>
                                        <p:cTn id="136" dur="1000" autoRev="1" fill="remove"/>
                                        <p:tgtEl>
                                          <p:spTgt spid="36"/>
                                        </p:tgtEl>
                                        <p:attrNameLst>
                                          <p:attrName>fill.type</p:attrName>
                                        </p:attrNameLst>
                                      </p:cBhvr>
                                      <p:to>
                                        <p:strVal val="solid"/>
                                      </p:to>
                                    </p:set>
                                    <p:set>
                                      <p:cBhvr>
                                        <p:cTn id="137" dur="1000" autoRev="1" fill="remove"/>
                                        <p:tgtEl>
                                          <p:spTgt spid="36"/>
                                        </p:tgtEl>
                                        <p:attrNameLst>
                                          <p:attrName>fill.on</p:attrName>
                                        </p:attrNameLst>
                                      </p:cBhvr>
                                      <p:to>
                                        <p:strVal val="true"/>
                                      </p:to>
                                    </p:set>
                                  </p:childTnLst>
                                </p:cTn>
                              </p:par>
                              <p:par>
                                <p:cTn id="138" presetID="27" presetClass="emph" presetSubtype="0" fill="remove" grpId="0" nodeType="withEffect">
                                  <p:stCondLst>
                                    <p:cond delay="0"/>
                                  </p:stCondLst>
                                  <p:childTnLst>
                                    <p:animClr clrSpc="rgb" dir="cw">
                                      <p:cBhvr override="childStyle">
                                        <p:cTn id="139" dur="1000" autoRev="1" fill="remove"/>
                                        <p:tgtEl>
                                          <p:spTgt spid="15"/>
                                        </p:tgtEl>
                                        <p:attrNameLst>
                                          <p:attrName>style.color</p:attrName>
                                        </p:attrNameLst>
                                      </p:cBhvr>
                                      <p:to>
                                        <a:srgbClr val="990000"/>
                                      </p:to>
                                    </p:animClr>
                                    <p:animClr clrSpc="rgb" dir="cw">
                                      <p:cBhvr>
                                        <p:cTn id="140" dur="1000" autoRev="1" fill="remove"/>
                                        <p:tgtEl>
                                          <p:spTgt spid="15"/>
                                        </p:tgtEl>
                                        <p:attrNameLst>
                                          <p:attrName>fillcolor</p:attrName>
                                        </p:attrNameLst>
                                      </p:cBhvr>
                                      <p:to>
                                        <a:srgbClr val="990000"/>
                                      </p:to>
                                    </p:animClr>
                                    <p:set>
                                      <p:cBhvr>
                                        <p:cTn id="141" dur="1000" autoRev="1" fill="remove"/>
                                        <p:tgtEl>
                                          <p:spTgt spid="15"/>
                                        </p:tgtEl>
                                        <p:attrNameLst>
                                          <p:attrName>fill.type</p:attrName>
                                        </p:attrNameLst>
                                      </p:cBhvr>
                                      <p:to>
                                        <p:strVal val="solid"/>
                                      </p:to>
                                    </p:set>
                                    <p:set>
                                      <p:cBhvr>
                                        <p:cTn id="142" dur="1000" autoRev="1" fill="remove"/>
                                        <p:tgtEl>
                                          <p:spTgt spid="15"/>
                                        </p:tgtEl>
                                        <p:attrNameLst>
                                          <p:attrName>fill.on</p:attrName>
                                        </p:attrNameLst>
                                      </p:cBhvr>
                                      <p:to>
                                        <p:strVal val="true"/>
                                      </p:to>
                                    </p:set>
                                  </p:childTnLst>
                                </p:cTn>
                              </p:par>
                              <p:par>
                                <p:cTn id="143" presetID="27" presetClass="emph" presetSubtype="0" fill="remove" grpId="0" nodeType="withEffect">
                                  <p:stCondLst>
                                    <p:cond delay="0"/>
                                  </p:stCondLst>
                                  <p:childTnLst>
                                    <p:animClr clrSpc="rgb" dir="cw">
                                      <p:cBhvr override="childStyle">
                                        <p:cTn id="144" dur="1000" autoRev="1" fill="remove"/>
                                        <p:tgtEl>
                                          <p:spTgt spid="26"/>
                                        </p:tgtEl>
                                        <p:attrNameLst>
                                          <p:attrName>style.color</p:attrName>
                                        </p:attrNameLst>
                                      </p:cBhvr>
                                      <p:to>
                                        <a:srgbClr val="990000"/>
                                      </p:to>
                                    </p:animClr>
                                    <p:animClr clrSpc="rgb" dir="cw">
                                      <p:cBhvr>
                                        <p:cTn id="145" dur="1000" autoRev="1" fill="remove"/>
                                        <p:tgtEl>
                                          <p:spTgt spid="26"/>
                                        </p:tgtEl>
                                        <p:attrNameLst>
                                          <p:attrName>fillcolor</p:attrName>
                                        </p:attrNameLst>
                                      </p:cBhvr>
                                      <p:to>
                                        <a:srgbClr val="990000"/>
                                      </p:to>
                                    </p:animClr>
                                    <p:set>
                                      <p:cBhvr>
                                        <p:cTn id="146" dur="1000" autoRev="1" fill="remove"/>
                                        <p:tgtEl>
                                          <p:spTgt spid="26"/>
                                        </p:tgtEl>
                                        <p:attrNameLst>
                                          <p:attrName>fill.type</p:attrName>
                                        </p:attrNameLst>
                                      </p:cBhvr>
                                      <p:to>
                                        <p:strVal val="solid"/>
                                      </p:to>
                                    </p:set>
                                    <p:set>
                                      <p:cBhvr>
                                        <p:cTn id="147" dur="1000" autoRev="1" fill="remove"/>
                                        <p:tgtEl>
                                          <p:spTgt spid="26"/>
                                        </p:tgtEl>
                                        <p:attrNameLst>
                                          <p:attrName>fill.on</p:attrName>
                                        </p:attrNameLst>
                                      </p:cBhvr>
                                      <p:to>
                                        <p:strVal val="true"/>
                                      </p:to>
                                    </p:set>
                                  </p:childTnLst>
                                </p:cTn>
                              </p:par>
                              <p:par>
                                <p:cTn id="148" presetID="27" presetClass="emph" presetSubtype="0" fill="remove" grpId="0" nodeType="withEffect">
                                  <p:stCondLst>
                                    <p:cond delay="0"/>
                                  </p:stCondLst>
                                  <p:childTnLst>
                                    <p:animClr clrSpc="rgb" dir="cw">
                                      <p:cBhvr override="childStyle">
                                        <p:cTn id="149" dur="1000" autoRev="1" fill="remove"/>
                                        <p:tgtEl>
                                          <p:spTgt spid="10"/>
                                        </p:tgtEl>
                                        <p:attrNameLst>
                                          <p:attrName>style.color</p:attrName>
                                        </p:attrNameLst>
                                      </p:cBhvr>
                                      <p:to>
                                        <a:srgbClr val="990000"/>
                                      </p:to>
                                    </p:animClr>
                                    <p:animClr clrSpc="rgb" dir="cw">
                                      <p:cBhvr>
                                        <p:cTn id="150" dur="1000" autoRev="1" fill="remove"/>
                                        <p:tgtEl>
                                          <p:spTgt spid="10"/>
                                        </p:tgtEl>
                                        <p:attrNameLst>
                                          <p:attrName>fillcolor</p:attrName>
                                        </p:attrNameLst>
                                      </p:cBhvr>
                                      <p:to>
                                        <a:srgbClr val="990000"/>
                                      </p:to>
                                    </p:animClr>
                                    <p:set>
                                      <p:cBhvr>
                                        <p:cTn id="151" dur="1000" autoRev="1" fill="remove"/>
                                        <p:tgtEl>
                                          <p:spTgt spid="10"/>
                                        </p:tgtEl>
                                        <p:attrNameLst>
                                          <p:attrName>fill.type</p:attrName>
                                        </p:attrNameLst>
                                      </p:cBhvr>
                                      <p:to>
                                        <p:strVal val="solid"/>
                                      </p:to>
                                    </p:set>
                                    <p:set>
                                      <p:cBhvr>
                                        <p:cTn id="152" dur="1000" autoRev="1" fill="remove"/>
                                        <p:tgtEl>
                                          <p:spTgt spid="10"/>
                                        </p:tgtEl>
                                        <p:attrNameLst>
                                          <p:attrName>fill.on</p:attrName>
                                        </p:attrNameLst>
                                      </p:cBhvr>
                                      <p:to>
                                        <p:strVal val="true"/>
                                      </p:to>
                                    </p:set>
                                  </p:childTnLst>
                                </p:cTn>
                              </p:par>
                            </p:childTnLst>
                          </p:cTn>
                        </p:par>
                      </p:childTnLst>
                    </p:cTn>
                  </p:par>
                  <p:par>
                    <p:cTn id="153" fill="hold">
                      <p:stCondLst>
                        <p:cond delay="indefinite"/>
                      </p:stCondLst>
                      <p:childTnLst>
                        <p:par>
                          <p:cTn id="154" fill="hold">
                            <p:stCondLst>
                              <p:cond delay="0"/>
                            </p:stCondLst>
                            <p:childTnLst>
                              <p:par>
                                <p:cTn id="155" presetID="27" presetClass="emph" presetSubtype="0" fill="remove" grpId="0" nodeType="clickEffect">
                                  <p:stCondLst>
                                    <p:cond delay="0"/>
                                  </p:stCondLst>
                                  <p:childTnLst>
                                    <p:animClr clrSpc="rgb" dir="cw">
                                      <p:cBhvr override="childStyle">
                                        <p:cTn id="156" dur="1000" autoRev="1" fill="remove"/>
                                        <p:tgtEl>
                                          <p:spTgt spid="32"/>
                                        </p:tgtEl>
                                        <p:attrNameLst>
                                          <p:attrName>style.color</p:attrName>
                                        </p:attrNameLst>
                                      </p:cBhvr>
                                      <p:to>
                                        <a:srgbClr val="990000"/>
                                      </p:to>
                                    </p:animClr>
                                    <p:animClr clrSpc="rgb" dir="cw">
                                      <p:cBhvr>
                                        <p:cTn id="157" dur="1000" autoRev="1" fill="remove"/>
                                        <p:tgtEl>
                                          <p:spTgt spid="32"/>
                                        </p:tgtEl>
                                        <p:attrNameLst>
                                          <p:attrName>fillcolor</p:attrName>
                                        </p:attrNameLst>
                                      </p:cBhvr>
                                      <p:to>
                                        <a:srgbClr val="990000"/>
                                      </p:to>
                                    </p:animClr>
                                    <p:set>
                                      <p:cBhvr>
                                        <p:cTn id="158" dur="1000" autoRev="1" fill="remove"/>
                                        <p:tgtEl>
                                          <p:spTgt spid="32"/>
                                        </p:tgtEl>
                                        <p:attrNameLst>
                                          <p:attrName>fill.type</p:attrName>
                                        </p:attrNameLst>
                                      </p:cBhvr>
                                      <p:to>
                                        <p:strVal val="solid"/>
                                      </p:to>
                                    </p:set>
                                    <p:set>
                                      <p:cBhvr>
                                        <p:cTn id="159" dur="1000" autoRev="1" fill="remove"/>
                                        <p:tgtEl>
                                          <p:spTgt spid="32"/>
                                        </p:tgtEl>
                                        <p:attrNameLst>
                                          <p:attrName>fill.on</p:attrName>
                                        </p:attrNameLst>
                                      </p:cBhvr>
                                      <p:to>
                                        <p:strVal val="true"/>
                                      </p:to>
                                    </p:set>
                                  </p:childTnLst>
                                </p:cTn>
                              </p:par>
                              <p:par>
                                <p:cTn id="160" presetID="27" presetClass="emph" presetSubtype="0" fill="remove" grpId="0" nodeType="withEffect">
                                  <p:stCondLst>
                                    <p:cond delay="0"/>
                                  </p:stCondLst>
                                  <p:childTnLst>
                                    <p:animClr clrSpc="rgb" dir="cw">
                                      <p:cBhvr override="childStyle">
                                        <p:cTn id="161" dur="1000" autoRev="1" fill="remove"/>
                                        <p:tgtEl>
                                          <p:spTgt spid="19"/>
                                        </p:tgtEl>
                                        <p:attrNameLst>
                                          <p:attrName>style.color</p:attrName>
                                        </p:attrNameLst>
                                      </p:cBhvr>
                                      <p:to>
                                        <a:srgbClr val="990000"/>
                                      </p:to>
                                    </p:animClr>
                                    <p:animClr clrSpc="rgb" dir="cw">
                                      <p:cBhvr>
                                        <p:cTn id="162" dur="1000" autoRev="1" fill="remove"/>
                                        <p:tgtEl>
                                          <p:spTgt spid="19"/>
                                        </p:tgtEl>
                                        <p:attrNameLst>
                                          <p:attrName>fillcolor</p:attrName>
                                        </p:attrNameLst>
                                      </p:cBhvr>
                                      <p:to>
                                        <a:srgbClr val="990000"/>
                                      </p:to>
                                    </p:animClr>
                                    <p:set>
                                      <p:cBhvr>
                                        <p:cTn id="163" dur="1000" autoRev="1" fill="remove"/>
                                        <p:tgtEl>
                                          <p:spTgt spid="19"/>
                                        </p:tgtEl>
                                        <p:attrNameLst>
                                          <p:attrName>fill.type</p:attrName>
                                        </p:attrNameLst>
                                      </p:cBhvr>
                                      <p:to>
                                        <p:strVal val="solid"/>
                                      </p:to>
                                    </p:set>
                                    <p:set>
                                      <p:cBhvr>
                                        <p:cTn id="164" dur="1000" autoRev="1" fill="remove"/>
                                        <p:tgtEl>
                                          <p:spTgt spid="19"/>
                                        </p:tgtEl>
                                        <p:attrNameLst>
                                          <p:attrName>fill.on</p:attrName>
                                        </p:attrNameLst>
                                      </p:cBhvr>
                                      <p:to>
                                        <p:strVal val="true"/>
                                      </p:to>
                                    </p:set>
                                  </p:childTnLst>
                                </p:cTn>
                              </p:par>
                            </p:childTnLst>
                          </p:cTn>
                        </p:par>
                      </p:childTnLst>
                    </p:cTn>
                  </p:par>
                  <p:par>
                    <p:cTn id="165" fill="hold">
                      <p:stCondLst>
                        <p:cond delay="indefinite"/>
                      </p:stCondLst>
                      <p:childTnLst>
                        <p:par>
                          <p:cTn id="166" fill="hold">
                            <p:stCondLst>
                              <p:cond delay="0"/>
                            </p:stCondLst>
                            <p:childTnLst>
                              <p:par>
                                <p:cTn id="167" presetID="27" presetClass="emph" presetSubtype="0" fill="remove" grpId="0" nodeType="clickEffect">
                                  <p:stCondLst>
                                    <p:cond delay="0"/>
                                  </p:stCondLst>
                                  <p:childTnLst>
                                    <p:animClr clrSpc="rgb" dir="cw">
                                      <p:cBhvr override="childStyle">
                                        <p:cTn id="168" dur="1000" autoRev="1" fill="remove"/>
                                        <p:tgtEl>
                                          <p:spTgt spid="37"/>
                                        </p:tgtEl>
                                        <p:attrNameLst>
                                          <p:attrName>style.color</p:attrName>
                                        </p:attrNameLst>
                                      </p:cBhvr>
                                      <p:to>
                                        <a:srgbClr val="990000"/>
                                      </p:to>
                                    </p:animClr>
                                    <p:animClr clrSpc="rgb" dir="cw">
                                      <p:cBhvr>
                                        <p:cTn id="169" dur="1000" autoRev="1" fill="remove"/>
                                        <p:tgtEl>
                                          <p:spTgt spid="37"/>
                                        </p:tgtEl>
                                        <p:attrNameLst>
                                          <p:attrName>fillcolor</p:attrName>
                                        </p:attrNameLst>
                                      </p:cBhvr>
                                      <p:to>
                                        <a:srgbClr val="990000"/>
                                      </p:to>
                                    </p:animClr>
                                    <p:set>
                                      <p:cBhvr>
                                        <p:cTn id="170" dur="1000" autoRev="1" fill="remove"/>
                                        <p:tgtEl>
                                          <p:spTgt spid="37"/>
                                        </p:tgtEl>
                                        <p:attrNameLst>
                                          <p:attrName>fill.type</p:attrName>
                                        </p:attrNameLst>
                                      </p:cBhvr>
                                      <p:to>
                                        <p:strVal val="solid"/>
                                      </p:to>
                                    </p:set>
                                    <p:set>
                                      <p:cBhvr>
                                        <p:cTn id="171" dur="1000" autoRev="1" fill="remove"/>
                                        <p:tgtEl>
                                          <p:spTgt spid="37"/>
                                        </p:tgtEl>
                                        <p:attrNameLst>
                                          <p:attrName>fill.on</p:attrName>
                                        </p:attrNameLst>
                                      </p:cBhvr>
                                      <p:to>
                                        <p:strVal val="true"/>
                                      </p:to>
                                    </p:set>
                                  </p:childTnLst>
                                </p:cTn>
                              </p:par>
                              <p:par>
                                <p:cTn id="172" presetID="27" presetClass="emph" presetSubtype="0" fill="remove" grpId="0" nodeType="withEffect">
                                  <p:stCondLst>
                                    <p:cond delay="0"/>
                                  </p:stCondLst>
                                  <p:childTnLst>
                                    <p:animClr clrSpc="rgb" dir="cw">
                                      <p:cBhvr override="childStyle">
                                        <p:cTn id="173" dur="1000" autoRev="1" fill="remove"/>
                                        <p:tgtEl>
                                          <p:spTgt spid="21"/>
                                        </p:tgtEl>
                                        <p:attrNameLst>
                                          <p:attrName>style.color</p:attrName>
                                        </p:attrNameLst>
                                      </p:cBhvr>
                                      <p:to>
                                        <a:srgbClr val="990000"/>
                                      </p:to>
                                    </p:animClr>
                                    <p:animClr clrSpc="rgb" dir="cw">
                                      <p:cBhvr>
                                        <p:cTn id="174" dur="1000" autoRev="1" fill="remove"/>
                                        <p:tgtEl>
                                          <p:spTgt spid="21"/>
                                        </p:tgtEl>
                                        <p:attrNameLst>
                                          <p:attrName>fillcolor</p:attrName>
                                        </p:attrNameLst>
                                      </p:cBhvr>
                                      <p:to>
                                        <a:srgbClr val="990000"/>
                                      </p:to>
                                    </p:animClr>
                                    <p:set>
                                      <p:cBhvr>
                                        <p:cTn id="175" dur="1000" autoRev="1" fill="remove"/>
                                        <p:tgtEl>
                                          <p:spTgt spid="21"/>
                                        </p:tgtEl>
                                        <p:attrNameLst>
                                          <p:attrName>fill.type</p:attrName>
                                        </p:attrNameLst>
                                      </p:cBhvr>
                                      <p:to>
                                        <p:strVal val="solid"/>
                                      </p:to>
                                    </p:set>
                                    <p:set>
                                      <p:cBhvr>
                                        <p:cTn id="176" dur="1000" autoRev="1" fill="remove"/>
                                        <p:tgtEl>
                                          <p:spTgt spid="21"/>
                                        </p:tgtEl>
                                        <p:attrNameLst>
                                          <p:attrName>fill.on</p:attrName>
                                        </p:attrNameLst>
                                      </p:cBhvr>
                                      <p:to>
                                        <p:strVal val="true"/>
                                      </p:to>
                                    </p:set>
                                  </p:childTnLst>
                                </p:cTn>
                              </p:par>
                              <p:par>
                                <p:cTn id="177" presetID="27" presetClass="emph" presetSubtype="0" fill="remove" grpId="0" nodeType="withEffect">
                                  <p:stCondLst>
                                    <p:cond delay="0"/>
                                  </p:stCondLst>
                                  <p:childTnLst>
                                    <p:animClr clrSpc="rgb" dir="cw">
                                      <p:cBhvr override="childStyle">
                                        <p:cTn id="178" dur="1000" autoRev="1" fill="remove"/>
                                        <p:tgtEl>
                                          <p:spTgt spid="34"/>
                                        </p:tgtEl>
                                        <p:attrNameLst>
                                          <p:attrName>style.color</p:attrName>
                                        </p:attrNameLst>
                                      </p:cBhvr>
                                      <p:to>
                                        <a:srgbClr val="990000"/>
                                      </p:to>
                                    </p:animClr>
                                    <p:animClr clrSpc="rgb" dir="cw">
                                      <p:cBhvr>
                                        <p:cTn id="179" dur="1000" autoRev="1" fill="remove"/>
                                        <p:tgtEl>
                                          <p:spTgt spid="34"/>
                                        </p:tgtEl>
                                        <p:attrNameLst>
                                          <p:attrName>fillcolor</p:attrName>
                                        </p:attrNameLst>
                                      </p:cBhvr>
                                      <p:to>
                                        <a:srgbClr val="990000"/>
                                      </p:to>
                                    </p:animClr>
                                    <p:set>
                                      <p:cBhvr>
                                        <p:cTn id="180" dur="1000" autoRev="1" fill="remove"/>
                                        <p:tgtEl>
                                          <p:spTgt spid="34"/>
                                        </p:tgtEl>
                                        <p:attrNameLst>
                                          <p:attrName>fill.type</p:attrName>
                                        </p:attrNameLst>
                                      </p:cBhvr>
                                      <p:to>
                                        <p:strVal val="solid"/>
                                      </p:to>
                                    </p:set>
                                    <p:set>
                                      <p:cBhvr>
                                        <p:cTn id="181" dur="1000" autoRev="1" fill="remove"/>
                                        <p:tgtEl>
                                          <p:spTgt spid="34"/>
                                        </p:tgtEl>
                                        <p:attrNameLst>
                                          <p:attrName>fill.on</p:attrName>
                                        </p:attrNameLst>
                                      </p:cBhvr>
                                      <p:to>
                                        <p:strVal val="true"/>
                                      </p:to>
                                    </p:set>
                                  </p:childTnLst>
                                </p:cTn>
                              </p:par>
                              <p:par>
                                <p:cTn id="182" presetID="27" presetClass="emph" presetSubtype="0" fill="remove" grpId="0" nodeType="withEffect">
                                  <p:stCondLst>
                                    <p:cond delay="0"/>
                                  </p:stCondLst>
                                  <p:childTnLst>
                                    <p:animClr clrSpc="rgb" dir="cw">
                                      <p:cBhvr override="childStyle">
                                        <p:cTn id="183" dur="1000" autoRev="1" fill="remove"/>
                                        <p:tgtEl>
                                          <p:spTgt spid="17"/>
                                        </p:tgtEl>
                                        <p:attrNameLst>
                                          <p:attrName>style.color</p:attrName>
                                        </p:attrNameLst>
                                      </p:cBhvr>
                                      <p:to>
                                        <a:srgbClr val="990000"/>
                                      </p:to>
                                    </p:animClr>
                                    <p:animClr clrSpc="rgb" dir="cw">
                                      <p:cBhvr>
                                        <p:cTn id="184" dur="1000" autoRev="1" fill="remove"/>
                                        <p:tgtEl>
                                          <p:spTgt spid="17"/>
                                        </p:tgtEl>
                                        <p:attrNameLst>
                                          <p:attrName>fillcolor</p:attrName>
                                        </p:attrNameLst>
                                      </p:cBhvr>
                                      <p:to>
                                        <a:srgbClr val="990000"/>
                                      </p:to>
                                    </p:animClr>
                                    <p:set>
                                      <p:cBhvr>
                                        <p:cTn id="185" dur="1000" autoRev="1" fill="remove"/>
                                        <p:tgtEl>
                                          <p:spTgt spid="17"/>
                                        </p:tgtEl>
                                        <p:attrNameLst>
                                          <p:attrName>fill.type</p:attrName>
                                        </p:attrNameLst>
                                      </p:cBhvr>
                                      <p:to>
                                        <p:strVal val="solid"/>
                                      </p:to>
                                    </p:set>
                                    <p:set>
                                      <p:cBhvr>
                                        <p:cTn id="186" dur="1000" autoRev="1" fill="remove"/>
                                        <p:tgtEl>
                                          <p:spTgt spid="17"/>
                                        </p:tgtEl>
                                        <p:attrNameLst>
                                          <p:attrName>fill.on</p:attrName>
                                        </p:attrNameLst>
                                      </p:cBhvr>
                                      <p:to>
                                        <p:strVal val="true"/>
                                      </p:to>
                                    </p:set>
                                  </p:childTnLst>
                                </p:cTn>
                              </p:par>
                              <p:par>
                                <p:cTn id="187" presetID="27" presetClass="emph" presetSubtype="0" fill="remove" grpId="0" nodeType="withEffect">
                                  <p:stCondLst>
                                    <p:cond delay="0"/>
                                  </p:stCondLst>
                                  <p:childTnLst>
                                    <p:animClr clrSpc="rgb" dir="cw">
                                      <p:cBhvr override="childStyle">
                                        <p:cTn id="188" dur="1000" autoRev="1" fill="remove"/>
                                        <p:tgtEl>
                                          <p:spTgt spid="27"/>
                                        </p:tgtEl>
                                        <p:attrNameLst>
                                          <p:attrName>style.color</p:attrName>
                                        </p:attrNameLst>
                                      </p:cBhvr>
                                      <p:to>
                                        <a:srgbClr val="990000"/>
                                      </p:to>
                                    </p:animClr>
                                    <p:animClr clrSpc="rgb" dir="cw">
                                      <p:cBhvr>
                                        <p:cTn id="189" dur="1000" autoRev="1" fill="remove"/>
                                        <p:tgtEl>
                                          <p:spTgt spid="27"/>
                                        </p:tgtEl>
                                        <p:attrNameLst>
                                          <p:attrName>fillcolor</p:attrName>
                                        </p:attrNameLst>
                                      </p:cBhvr>
                                      <p:to>
                                        <a:srgbClr val="990000"/>
                                      </p:to>
                                    </p:animClr>
                                    <p:set>
                                      <p:cBhvr>
                                        <p:cTn id="190" dur="1000" autoRev="1" fill="remove"/>
                                        <p:tgtEl>
                                          <p:spTgt spid="27"/>
                                        </p:tgtEl>
                                        <p:attrNameLst>
                                          <p:attrName>fill.type</p:attrName>
                                        </p:attrNameLst>
                                      </p:cBhvr>
                                      <p:to>
                                        <p:strVal val="solid"/>
                                      </p:to>
                                    </p:set>
                                    <p:set>
                                      <p:cBhvr>
                                        <p:cTn id="191" dur="1000" autoRev="1" fill="remove"/>
                                        <p:tgtEl>
                                          <p:spTgt spid="27"/>
                                        </p:tgtEl>
                                        <p:attrNameLst>
                                          <p:attrName>fill.on</p:attrName>
                                        </p:attrNameLst>
                                      </p:cBhvr>
                                      <p:to>
                                        <p:strVal val="true"/>
                                      </p:to>
                                    </p:set>
                                  </p:childTnLst>
                                </p:cTn>
                              </p:par>
                              <p:par>
                                <p:cTn id="192" presetID="27" presetClass="emph" presetSubtype="0" fill="remove" grpId="0" nodeType="withEffect">
                                  <p:stCondLst>
                                    <p:cond delay="0"/>
                                  </p:stCondLst>
                                  <p:childTnLst>
                                    <p:animClr clrSpc="rgb" dir="cw">
                                      <p:cBhvr override="childStyle">
                                        <p:cTn id="193" dur="1000" autoRev="1" fill="remove"/>
                                        <p:tgtEl>
                                          <p:spTgt spid="18"/>
                                        </p:tgtEl>
                                        <p:attrNameLst>
                                          <p:attrName>style.color</p:attrName>
                                        </p:attrNameLst>
                                      </p:cBhvr>
                                      <p:to>
                                        <a:srgbClr val="990000"/>
                                      </p:to>
                                    </p:animClr>
                                    <p:animClr clrSpc="rgb" dir="cw">
                                      <p:cBhvr>
                                        <p:cTn id="194" dur="1000" autoRev="1" fill="remove"/>
                                        <p:tgtEl>
                                          <p:spTgt spid="18"/>
                                        </p:tgtEl>
                                        <p:attrNameLst>
                                          <p:attrName>fillcolor</p:attrName>
                                        </p:attrNameLst>
                                      </p:cBhvr>
                                      <p:to>
                                        <a:srgbClr val="990000"/>
                                      </p:to>
                                    </p:animClr>
                                    <p:set>
                                      <p:cBhvr>
                                        <p:cTn id="195" dur="1000" autoRev="1" fill="remove"/>
                                        <p:tgtEl>
                                          <p:spTgt spid="18"/>
                                        </p:tgtEl>
                                        <p:attrNameLst>
                                          <p:attrName>fill.type</p:attrName>
                                        </p:attrNameLst>
                                      </p:cBhvr>
                                      <p:to>
                                        <p:strVal val="solid"/>
                                      </p:to>
                                    </p:set>
                                    <p:set>
                                      <p:cBhvr>
                                        <p:cTn id="196" dur="1000" autoRev="1" fill="remove"/>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animBg="1"/>
      <p:bldP spid="9" grpId="0" animBg="1"/>
      <p:bldP spid="10" grpId="0" animBg="1"/>
      <p:bldP spid="11" grpId="0" animBg="1"/>
      <p:bldP spid="12" grpId="0" animBg="1"/>
      <p:bldP spid="13" grpId="0" animBg="1"/>
      <p:bldP spid="14" grpId="0" animBg="1"/>
      <p:bldP spid="15" grpId="0" animBg="1"/>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64" grpId="0" animBg="1"/>
      <p:bldP spid="6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680313" y="4447641"/>
            <a:ext cx="1089965" cy="219456"/>
          </a:xfrm>
          <a:prstGeom prst="ellipse">
            <a:avLst/>
          </a:prstGeom>
          <a:solidFill>
            <a:srgbClr val="52D2F0"/>
          </a:solid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548" y="201328"/>
            <a:ext cx="4544724" cy="2877342"/>
          </a:xfrm>
          <a:prstGeom prst="rect">
            <a:avLst/>
          </a:prstGeom>
        </p:spPr>
      </p:pic>
      <p:sp>
        <p:nvSpPr>
          <p:cNvPr id="6" name="Rectangle 5"/>
          <p:cNvSpPr/>
          <p:nvPr/>
        </p:nvSpPr>
        <p:spPr>
          <a:xfrm>
            <a:off x="478369" y="4461587"/>
            <a:ext cx="4572000" cy="636072"/>
          </a:xfrm>
          <a:prstGeom prst="rect">
            <a:avLst/>
          </a:prstGeom>
        </p:spPr>
        <p:txBody>
          <a:bodyPr>
            <a:spAutoFit/>
          </a:bodyPr>
          <a:lstStyle/>
          <a:p>
            <a:pPr algn="ctr">
              <a:spcBef>
                <a:spcPts val="150"/>
              </a:spcBef>
              <a:spcAft>
                <a:spcPts val="150"/>
              </a:spcAft>
            </a:pPr>
            <a:r>
              <a:rPr lang="en-US" b="1" dirty="0">
                <a:solidFill>
                  <a:srgbClr val="000000"/>
                </a:solidFill>
                <a:latin typeface="Arial" panose="020B0604020202020204" pitchFamily="34" charset="0"/>
                <a:ea typeface="Arial Black" charset="0"/>
                <a:cs typeface="Arial" panose="020B0604020202020204" pitchFamily="34" charset="0"/>
              </a:rPr>
              <a:t>Project Zero Date</a:t>
            </a:r>
          </a:p>
          <a:p>
            <a:pPr algn="ctr">
              <a:spcBef>
                <a:spcPts val="150"/>
              </a:spcBef>
              <a:spcAft>
                <a:spcPts val="150"/>
              </a:spcAft>
            </a:pPr>
            <a:r>
              <a:rPr lang="en-US" sz="1400" dirty="0">
                <a:solidFill>
                  <a:srgbClr val="000000"/>
                </a:solidFill>
                <a:latin typeface="Arial" panose="020B0604020202020204" pitchFamily="34" charset="0"/>
                <a:ea typeface="Arial Black" charset="0"/>
                <a:cs typeface="Arial" panose="020B0604020202020204" pitchFamily="34" charset="0"/>
              </a:rPr>
              <a:t>1st January 2008</a:t>
            </a:r>
          </a:p>
        </p:txBody>
      </p:sp>
      <p:sp>
        <p:nvSpPr>
          <p:cNvPr id="7" name="TextBox 6"/>
          <p:cNvSpPr txBox="1"/>
          <p:nvPr/>
        </p:nvSpPr>
        <p:spPr>
          <a:xfrm>
            <a:off x="1049697" y="4780512"/>
            <a:ext cx="397545" cy="183127"/>
          </a:xfrm>
          <a:prstGeom prst="rect">
            <a:avLst/>
          </a:prstGeom>
          <a:noFill/>
        </p:spPr>
        <p:txBody>
          <a:bodyPr wrap="none" lIns="0" tIns="0" rIns="0" bIns="0" rtlCol="0">
            <a:spAutoFit/>
          </a:bodyPr>
          <a:lstStyle/>
          <a:p>
            <a:pPr algn="ctr">
              <a:lnSpc>
                <a:spcPct val="85000"/>
              </a:lnSpc>
            </a:pPr>
            <a:r>
              <a:rPr lang="en-US" sz="1400" b="1" dirty="0">
                <a:solidFill>
                  <a:srgbClr val="7030A0"/>
                </a:solidFill>
                <a:latin typeface="Arial" panose="020B0604020202020204" pitchFamily="34" charset="0"/>
                <a:cs typeface="Arial" panose="020B0604020202020204" pitchFamily="34" charset="0"/>
              </a:rPr>
              <a:t>2008</a:t>
            </a:r>
          </a:p>
        </p:txBody>
      </p:sp>
      <p:sp>
        <p:nvSpPr>
          <p:cNvPr id="9" name="Rectangle 8"/>
          <p:cNvSpPr/>
          <p:nvPr/>
        </p:nvSpPr>
        <p:spPr>
          <a:xfrm>
            <a:off x="2704481" y="3767136"/>
            <a:ext cx="4572000" cy="636072"/>
          </a:xfrm>
          <a:prstGeom prst="rect">
            <a:avLst/>
          </a:prstGeom>
        </p:spPr>
        <p:txBody>
          <a:bodyPr>
            <a:spAutoFit/>
          </a:bodyPr>
          <a:lstStyle/>
          <a:p>
            <a:pPr algn="ctr">
              <a:spcBef>
                <a:spcPts val="150"/>
              </a:spcBef>
              <a:spcAft>
                <a:spcPts val="150"/>
              </a:spcAft>
            </a:pPr>
            <a:r>
              <a:rPr lang="en-US" b="1" dirty="0">
                <a:solidFill>
                  <a:srgbClr val="000000"/>
                </a:solidFill>
                <a:latin typeface="Arial" panose="020B0604020202020204" pitchFamily="34" charset="0"/>
                <a:ea typeface="Arial Black" charset="0"/>
                <a:cs typeface="Arial" panose="020B0604020202020204" pitchFamily="34" charset="0"/>
              </a:rPr>
              <a:t>Unit 1 COD</a:t>
            </a:r>
          </a:p>
          <a:p>
            <a:pPr algn="ctr">
              <a:spcBef>
                <a:spcPts val="150"/>
              </a:spcBef>
              <a:spcAft>
                <a:spcPts val="150"/>
              </a:spcAft>
            </a:pPr>
            <a:r>
              <a:rPr lang="en-US" sz="1400" dirty="0">
                <a:solidFill>
                  <a:srgbClr val="000000"/>
                </a:solidFill>
                <a:latin typeface="Arial" panose="020B0604020202020204" pitchFamily="34" charset="0"/>
                <a:ea typeface="Arial Black" charset="0"/>
                <a:cs typeface="Arial" panose="020B0604020202020204" pitchFamily="34" charset="0"/>
              </a:rPr>
              <a:t>23rd  September 2012</a:t>
            </a:r>
          </a:p>
        </p:txBody>
      </p:sp>
      <p:sp>
        <p:nvSpPr>
          <p:cNvPr id="10" name="TextBox 9"/>
          <p:cNvSpPr txBox="1"/>
          <p:nvPr/>
        </p:nvSpPr>
        <p:spPr>
          <a:xfrm>
            <a:off x="3356178" y="4342983"/>
            <a:ext cx="397545" cy="183127"/>
          </a:xfrm>
          <a:prstGeom prst="rect">
            <a:avLst/>
          </a:prstGeom>
          <a:noFill/>
        </p:spPr>
        <p:txBody>
          <a:bodyPr wrap="none" lIns="0" tIns="0" rIns="0" bIns="0" rtlCol="0">
            <a:spAutoFit/>
          </a:bodyPr>
          <a:lstStyle/>
          <a:p>
            <a:pPr algn="ctr">
              <a:lnSpc>
                <a:spcPct val="85000"/>
              </a:lnSpc>
            </a:pPr>
            <a:r>
              <a:rPr lang="en-US" sz="1400" b="1" dirty="0">
                <a:solidFill>
                  <a:srgbClr val="7030A0"/>
                </a:solidFill>
                <a:latin typeface="Arial" panose="020B0604020202020204" pitchFamily="34" charset="0"/>
                <a:cs typeface="Arial" panose="020B0604020202020204" pitchFamily="34" charset="0"/>
              </a:rPr>
              <a:t>2012</a:t>
            </a:r>
          </a:p>
        </p:txBody>
      </p:sp>
      <p:sp>
        <p:nvSpPr>
          <p:cNvPr id="12" name="Rectangle 11"/>
          <p:cNvSpPr/>
          <p:nvPr/>
        </p:nvSpPr>
        <p:spPr>
          <a:xfrm>
            <a:off x="4382732" y="2886962"/>
            <a:ext cx="4572000" cy="636072"/>
          </a:xfrm>
          <a:prstGeom prst="rect">
            <a:avLst/>
          </a:prstGeom>
        </p:spPr>
        <p:txBody>
          <a:bodyPr>
            <a:spAutoFit/>
          </a:bodyPr>
          <a:lstStyle/>
          <a:p>
            <a:pPr algn="ctr">
              <a:spcBef>
                <a:spcPts val="150"/>
              </a:spcBef>
              <a:spcAft>
                <a:spcPts val="150"/>
              </a:spcAft>
            </a:pPr>
            <a:r>
              <a:rPr lang="en-US" b="1" dirty="0">
                <a:solidFill>
                  <a:srgbClr val="000000"/>
                </a:solidFill>
                <a:latin typeface="Arial" panose="020B0604020202020204" pitchFamily="34" charset="0"/>
                <a:ea typeface="Arial Black" charset="0"/>
                <a:cs typeface="Arial" panose="020B0604020202020204" pitchFamily="34" charset="0"/>
              </a:rPr>
              <a:t>Unit 2 COD</a:t>
            </a:r>
          </a:p>
          <a:p>
            <a:pPr algn="ctr">
              <a:spcBef>
                <a:spcPts val="150"/>
              </a:spcBef>
              <a:spcAft>
                <a:spcPts val="150"/>
              </a:spcAft>
            </a:pPr>
            <a:r>
              <a:rPr lang="en-US" sz="1400" dirty="0">
                <a:solidFill>
                  <a:srgbClr val="000000"/>
                </a:solidFill>
                <a:latin typeface="Arial" panose="020B0604020202020204" pitchFamily="34" charset="0"/>
                <a:ea typeface="Arial Black" charset="0"/>
                <a:cs typeface="Arial" panose="020B0604020202020204" pitchFamily="34" charset="0"/>
              </a:rPr>
              <a:t>30th Mar 2013</a:t>
            </a:r>
          </a:p>
        </p:txBody>
      </p:sp>
      <p:sp>
        <p:nvSpPr>
          <p:cNvPr id="13" name="TextBox 12"/>
          <p:cNvSpPr txBox="1"/>
          <p:nvPr/>
        </p:nvSpPr>
        <p:spPr>
          <a:xfrm>
            <a:off x="6332278" y="1502907"/>
            <a:ext cx="397545" cy="183127"/>
          </a:xfrm>
          <a:prstGeom prst="rect">
            <a:avLst/>
          </a:prstGeom>
          <a:noFill/>
        </p:spPr>
        <p:txBody>
          <a:bodyPr wrap="none" lIns="0" tIns="0" rIns="0" bIns="0" rtlCol="0">
            <a:spAutoFit/>
          </a:bodyPr>
          <a:lstStyle/>
          <a:p>
            <a:pPr algn="ctr">
              <a:lnSpc>
                <a:spcPct val="85000"/>
              </a:lnSpc>
            </a:pPr>
            <a:r>
              <a:rPr lang="en-US" sz="1400" b="1" dirty="0">
                <a:solidFill>
                  <a:srgbClr val="7030A0"/>
                </a:solidFill>
                <a:latin typeface="Arial" panose="020B0604020202020204" pitchFamily="34" charset="0"/>
                <a:cs typeface="Arial" panose="020B0604020202020204" pitchFamily="34" charset="0"/>
              </a:rPr>
              <a:t>2014</a:t>
            </a:r>
          </a:p>
        </p:txBody>
      </p:sp>
      <p:sp>
        <p:nvSpPr>
          <p:cNvPr id="15" name="Rectangle 14"/>
          <p:cNvSpPr/>
          <p:nvPr/>
        </p:nvSpPr>
        <p:spPr>
          <a:xfrm>
            <a:off x="4382732" y="2180078"/>
            <a:ext cx="4572000" cy="636072"/>
          </a:xfrm>
          <a:prstGeom prst="rect">
            <a:avLst/>
          </a:prstGeom>
        </p:spPr>
        <p:txBody>
          <a:bodyPr>
            <a:spAutoFit/>
          </a:bodyPr>
          <a:lstStyle/>
          <a:p>
            <a:pPr algn="ctr">
              <a:spcBef>
                <a:spcPts val="150"/>
              </a:spcBef>
              <a:spcAft>
                <a:spcPts val="150"/>
              </a:spcAft>
            </a:pPr>
            <a:r>
              <a:rPr lang="en-US" b="1" dirty="0">
                <a:solidFill>
                  <a:srgbClr val="000000"/>
                </a:solidFill>
                <a:latin typeface="Arial" panose="020B0604020202020204" pitchFamily="34" charset="0"/>
                <a:ea typeface="Arial Black" charset="0"/>
                <a:cs typeface="Arial" panose="020B0604020202020204" pitchFamily="34" charset="0"/>
              </a:rPr>
              <a:t>Unit 3 COD</a:t>
            </a:r>
          </a:p>
          <a:p>
            <a:pPr algn="ctr">
              <a:spcBef>
                <a:spcPts val="150"/>
              </a:spcBef>
              <a:spcAft>
                <a:spcPts val="150"/>
              </a:spcAft>
            </a:pPr>
            <a:r>
              <a:rPr lang="en-US" sz="1400" dirty="0">
                <a:solidFill>
                  <a:srgbClr val="000000"/>
                </a:solidFill>
                <a:latin typeface="Arial" panose="020B0604020202020204" pitchFamily="34" charset="0"/>
                <a:ea typeface="Arial Black" charset="0"/>
                <a:cs typeface="Arial" panose="020B0604020202020204" pitchFamily="34" charset="0"/>
              </a:rPr>
              <a:t>14th June 2013</a:t>
            </a:r>
          </a:p>
        </p:txBody>
      </p:sp>
      <p:sp>
        <p:nvSpPr>
          <p:cNvPr id="16" name="TextBox 15"/>
          <p:cNvSpPr txBox="1"/>
          <p:nvPr/>
        </p:nvSpPr>
        <p:spPr>
          <a:xfrm>
            <a:off x="5233580" y="3277734"/>
            <a:ext cx="397545" cy="183127"/>
          </a:xfrm>
          <a:prstGeom prst="rect">
            <a:avLst/>
          </a:prstGeom>
          <a:noFill/>
        </p:spPr>
        <p:txBody>
          <a:bodyPr wrap="none" lIns="0" tIns="0" rIns="0" bIns="0" rtlCol="0">
            <a:spAutoFit/>
          </a:bodyPr>
          <a:lstStyle/>
          <a:p>
            <a:pPr algn="ctr">
              <a:lnSpc>
                <a:spcPct val="85000"/>
              </a:lnSpc>
            </a:pPr>
            <a:r>
              <a:rPr lang="en-US" sz="1400" b="1" dirty="0">
                <a:solidFill>
                  <a:srgbClr val="7030A0"/>
                </a:solidFill>
                <a:latin typeface="Arial" panose="020B0604020202020204" pitchFamily="34" charset="0"/>
                <a:cs typeface="Arial" panose="020B0604020202020204" pitchFamily="34" charset="0"/>
              </a:rPr>
              <a:t>2013</a:t>
            </a:r>
          </a:p>
        </p:txBody>
      </p:sp>
      <p:sp>
        <p:nvSpPr>
          <p:cNvPr id="19" name="Rectangle 18"/>
          <p:cNvSpPr/>
          <p:nvPr/>
        </p:nvSpPr>
        <p:spPr>
          <a:xfrm>
            <a:off x="5455272" y="966546"/>
            <a:ext cx="4572000" cy="636072"/>
          </a:xfrm>
          <a:prstGeom prst="rect">
            <a:avLst/>
          </a:prstGeom>
        </p:spPr>
        <p:txBody>
          <a:bodyPr>
            <a:spAutoFit/>
          </a:bodyPr>
          <a:lstStyle/>
          <a:p>
            <a:pPr algn="ctr">
              <a:spcBef>
                <a:spcPts val="150"/>
              </a:spcBef>
              <a:spcAft>
                <a:spcPts val="150"/>
              </a:spcAft>
            </a:pPr>
            <a:r>
              <a:rPr lang="en-US" b="1" dirty="0">
                <a:solidFill>
                  <a:srgbClr val="000000"/>
                </a:solidFill>
                <a:latin typeface="Arial" panose="020B0604020202020204" pitchFamily="34" charset="0"/>
                <a:ea typeface="Arial Black" charset="0"/>
                <a:cs typeface="Arial" panose="020B0604020202020204" pitchFamily="34" charset="0"/>
              </a:rPr>
              <a:t>Unit 4 COD</a:t>
            </a:r>
          </a:p>
          <a:p>
            <a:pPr algn="ctr">
              <a:spcBef>
                <a:spcPts val="150"/>
              </a:spcBef>
              <a:spcAft>
                <a:spcPts val="150"/>
              </a:spcAft>
            </a:pPr>
            <a:r>
              <a:rPr lang="en-US" sz="1400" dirty="0">
                <a:solidFill>
                  <a:srgbClr val="000000"/>
                </a:solidFill>
                <a:latin typeface="Arial" panose="020B0604020202020204" pitchFamily="34" charset="0"/>
                <a:ea typeface="Arial Black" charset="0"/>
                <a:cs typeface="Arial" panose="020B0604020202020204" pitchFamily="34" charset="0"/>
              </a:rPr>
              <a:t>31st Mar 2014</a:t>
            </a:r>
          </a:p>
        </p:txBody>
      </p:sp>
      <p:sp>
        <p:nvSpPr>
          <p:cNvPr id="20" name="Rectangle 19"/>
          <p:cNvSpPr/>
          <p:nvPr/>
        </p:nvSpPr>
        <p:spPr>
          <a:xfrm>
            <a:off x="6476130" y="138289"/>
            <a:ext cx="2625566" cy="610424"/>
          </a:xfrm>
          <a:prstGeom prst="rect">
            <a:avLst/>
          </a:prstGeom>
        </p:spPr>
        <p:txBody>
          <a:bodyPr wrap="square">
            <a:spAutoFit/>
          </a:bodyPr>
          <a:lstStyle/>
          <a:p>
            <a:pPr algn="ctr">
              <a:spcBef>
                <a:spcPts val="150"/>
              </a:spcBef>
              <a:spcAft>
                <a:spcPts val="150"/>
              </a:spcAft>
            </a:pPr>
            <a:r>
              <a:rPr lang="en-US" b="1" dirty="0">
                <a:solidFill>
                  <a:srgbClr val="000000"/>
                </a:solidFill>
                <a:latin typeface="Arial" panose="020B0604020202020204" pitchFamily="34" charset="0"/>
                <a:ea typeface="Arial Black" charset="0"/>
                <a:cs typeface="Arial" panose="020B0604020202020204" pitchFamily="34" charset="0"/>
              </a:rPr>
              <a:t>Unit 5 COD</a:t>
            </a:r>
          </a:p>
          <a:p>
            <a:pPr algn="ctr"/>
            <a:r>
              <a:rPr lang="en-US" sz="1400" dirty="0">
                <a:solidFill>
                  <a:srgbClr val="000000"/>
                </a:solidFill>
                <a:latin typeface="Arial" panose="020B0604020202020204" pitchFamily="34" charset="0"/>
                <a:cs typeface="Arial" panose="020B0604020202020204" pitchFamily="34" charset="0"/>
              </a:rPr>
              <a:t>11</a:t>
            </a:r>
            <a:r>
              <a:rPr lang="en-US" sz="1400" baseline="30000" dirty="0">
                <a:solidFill>
                  <a:srgbClr val="000000"/>
                </a:solidFill>
                <a:latin typeface="Arial" panose="020B0604020202020204" pitchFamily="34" charset="0"/>
                <a:cs typeface="Arial" panose="020B0604020202020204" pitchFamily="34" charset="0"/>
              </a:rPr>
              <a:t>th</a:t>
            </a:r>
            <a:r>
              <a:rPr lang="en-US" sz="1400" dirty="0">
                <a:solidFill>
                  <a:srgbClr val="000000"/>
                </a:solidFill>
                <a:latin typeface="Arial" panose="020B0604020202020204" pitchFamily="34" charset="0"/>
                <a:cs typeface="Arial" panose="020B0604020202020204" pitchFamily="34" charset="0"/>
              </a:rPr>
              <a:t> Oct 2014</a:t>
            </a:r>
          </a:p>
        </p:txBody>
      </p:sp>
      <p:sp>
        <p:nvSpPr>
          <p:cNvPr id="26" name="TextBox 25"/>
          <p:cNvSpPr txBox="1"/>
          <p:nvPr/>
        </p:nvSpPr>
        <p:spPr>
          <a:xfrm>
            <a:off x="79691" y="788234"/>
            <a:ext cx="3394777" cy="1200329"/>
          </a:xfrm>
          <a:prstGeom prst="rect">
            <a:avLst/>
          </a:prstGeom>
          <a:noFill/>
        </p:spPr>
        <p:txBody>
          <a:bodyPr wrap="square" rtlCol="0">
            <a:spAutoFit/>
          </a:bodyPr>
          <a:lstStyle/>
          <a:p>
            <a:pPr algn="ctr"/>
            <a:r>
              <a:rPr lang="en-US" sz="3600" b="1" dirty="0">
                <a:latin typeface="Arial" panose="020B0604020202020204" pitchFamily="34" charset="0"/>
                <a:ea typeface="Arial Black" charset="0"/>
                <a:cs typeface="Arial" panose="020B0604020202020204" pitchFamily="34" charset="0"/>
              </a:rPr>
              <a:t>APL-</a:t>
            </a:r>
            <a:r>
              <a:rPr lang="en-US" sz="3600" b="1" dirty="0" err="1">
                <a:latin typeface="Arial" panose="020B0604020202020204" pitchFamily="34" charset="0"/>
                <a:ea typeface="Arial Black" charset="0"/>
                <a:cs typeface="Arial" panose="020B0604020202020204" pitchFamily="34" charset="0"/>
              </a:rPr>
              <a:t>Tirora</a:t>
            </a:r>
            <a:r>
              <a:rPr lang="en-US" sz="3600" b="1" dirty="0">
                <a:latin typeface="Arial" panose="020B0604020202020204" pitchFamily="34" charset="0"/>
                <a:ea typeface="Arial Black" charset="0"/>
                <a:cs typeface="Arial" panose="020B0604020202020204" pitchFamily="34" charset="0"/>
              </a:rPr>
              <a:t> </a:t>
            </a:r>
          </a:p>
          <a:p>
            <a:pPr algn="ctr"/>
            <a:r>
              <a:rPr lang="en-US" sz="3600" b="1" dirty="0">
                <a:latin typeface="Arial" panose="020B0604020202020204" pitchFamily="34" charset="0"/>
                <a:ea typeface="Arial Black" charset="0"/>
                <a:cs typeface="Arial" panose="020B0604020202020204" pitchFamily="34" charset="0"/>
              </a:rPr>
              <a:t>Journey</a:t>
            </a:r>
            <a:endParaRPr lang="en-US" b="1" dirty="0">
              <a:latin typeface="Arial" panose="020B0604020202020204" pitchFamily="34" charset="0"/>
              <a:ea typeface="Arial" charset="0"/>
              <a:cs typeface="Arial" panose="020B0604020202020204" pitchFamily="34" charset="0"/>
            </a:endParaRPr>
          </a:p>
        </p:txBody>
      </p:sp>
      <p:pic>
        <p:nvPicPr>
          <p:cNvPr id="24578" name="Picture 2" descr="https://image.flaticon.com/icons/png/512/2558/25585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314" y="3519131"/>
            <a:ext cx="1104074" cy="1104075"/>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p:cNvSpPr/>
          <p:nvPr/>
        </p:nvSpPr>
        <p:spPr>
          <a:xfrm>
            <a:off x="3005327" y="3963619"/>
            <a:ext cx="1089965" cy="219456"/>
          </a:xfrm>
          <a:prstGeom prst="ellipse">
            <a:avLst/>
          </a:prstGeom>
          <a:solidFill>
            <a:srgbClr val="52D2F0"/>
          </a:solid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4" name="Picture 2" descr="https://image.flaticon.com/icons/png/512/2558/25585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5328" y="3035109"/>
            <a:ext cx="1104074" cy="1104075"/>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p:cNvSpPr/>
          <p:nvPr/>
        </p:nvSpPr>
        <p:spPr>
          <a:xfrm>
            <a:off x="4856073" y="2932176"/>
            <a:ext cx="1089965" cy="219456"/>
          </a:xfrm>
          <a:prstGeom prst="ellipse">
            <a:avLst/>
          </a:prstGeom>
          <a:solidFill>
            <a:srgbClr val="52D2F0"/>
          </a:solid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8" name="Picture 2" descr="https://image.flaticon.com/icons/png/512/2558/25585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6074" y="2003666"/>
            <a:ext cx="1104074" cy="1104075"/>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p:cNvSpPr/>
          <p:nvPr/>
        </p:nvSpPr>
        <p:spPr>
          <a:xfrm>
            <a:off x="5924092" y="1110690"/>
            <a:ext cx="1089965" cy="219456"/>
          </a:xfrm>
          <a:prstGeom prst="ellipse">
            <a:avLst/>
          </a:prstGeom>
          <a:solidFill>
            <a:srgbClr val="52D2F0"/>
          </a:solid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0" name="Picture 2" descr="https://image.flaticon.com/icons/png/512/2558/25585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4093" y="182180"/>
            <a:ext cx="1104074" cy="110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363958"/>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LEGALDAYONE" val="True"/>
  <p:tag name="PITCHBOOKPALETTE" val="3.5"/>
</p:tagLst>
</file>

<file path=ppt/tags/tag2.xml><?xml version="1.0" encoding="utf-8"?>
<p:tagLst xmlns:a="http://schemas.openxmlformats.org/drawingml/2006/main" xmlns:r="http://schemas.openxmlformats.org/officeDocument/2006/relationships" xmlns:p="http://schemas.openxmlformats.org/presentationml/2006/main">
  <p:tag name="LEGALDAYONE" val="True"/>
  <p:tag name="PITCHBOOKPALETTE" val="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F33619831_Conveyor belt block graphic_AAS_v3" id="{00AE3E38-604D-401A-89B3-FB4959017245}" vid="{FC073642-6216-44CB-A2B8-175B126040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2F4B7C1EF71E243B227D6BD41A2CDCB" ma:contentTypeVersion="10" ma:contentTypeDescription="Create a new document." ma:contentTypeScope="" ma:versionID="3f064a6af1627d135628ecbe82ab7887">
  <xsd:schema xmlns:xsd="http://www.w3.org/2001/XMLSchema" xmlns:xs="http://www.w3.org/2001/XMLSchema" xmlns:p="http://schemas.microsoft.com/office/2006/metadata/properties" xmlns:ns3="a0c9da26-20cd-41fb-82ed-9a15dab7f4d4" targetNamespace="http://schemas.microsoft.com/office/2006/metadata/properties" ma:root="true" ma:fieldsID="046f96a866701c2f7a5fe0ac78623556" ns3:_="">
    <xsd:import namespace="a0c9da26-20cd-41fb-82ed-9a15dab7f4d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c9da26-20cd-41fb-82ed-9a15dab7f4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2F8A74-0883-40BC-AEDC-2672B6476D1A}">
  <ds:schemaRefs>
    <ds:schemaRef ds:uri="http://schemas.microsoft.com/sharepoint/v3/contenttype/forms"/>
  </ds:schemaRefs>
</ds:datastoreItem>
</file>

<file path=customXml/itemProps2.xml><?xml version="1.0" encoding="utf-8"?>
<ds:datastoreItem xmlns:ds="http://schemas.openxmlformats.org/officeDocument/2006/customXml" ds:itemID="{AE079188-667B-4A62-BE84-C769C1586134}">
  <ds:schemaRefs>
    <ds:schemaRef ds:uri="http://purl.org/dc/dcmitype/"/>
    <ds:schemaRef ds:uri="http://schemas.microsoft.com/office/infopath/2007/PartnerControls"/>
    <ds:schemaRef ds:uri="http://purl.org/dc/terms/"/>
    <ds:schemaRef ds:uri="http://schemas.microsoft.com/office/2006/metadata/properties"/>
    <ds:schemaRef ds:uri="http://www.w3.org/XML/1998/namespace"/>
    <ds:schemaRef ds:uri="http://purl.org/dc/elements/1.1/"/>
    <ds:schemaRef ds:uri="http://schemas.microsoft.com/office/2006/documentManagement/types"/>
    <ds:schemaRef ds:uri="http://schemas.openxmlformats.org/package/2006/metadata/core-properties"/>
    <ds:schemaRef ds:uri="a0c9da26-20cd-41fb-82ed-9a15dab7f4d4"/>
  </ds:schemaRefs>
</ds:datastoreItem>
</file>

<file path=customXml/itemProps3.xml><?xml version="1.0" encoding="utf-8"?>
<ds:datastoreItem xmlns:ds="http://schemas.openxmlformats.org/officeDocument/2006/customXml" ds:itemID="{03FB6EC6-783D-483A-A4FD-F8A5C7BA13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c9da26-20cd-41fb-82ed-9a15dab7f4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22603</TotalTime>
  <Words>1611</Words>
  <Application>Microsoft Office PowerPoint</Application>
  <PresentationFormat>On-screen Show (16:9)</PresentationFormat>
  <Paragraphs>328</Paragraphs>
  <Slides>33</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Adani Medium</vt:lpstr>
      <vt:lpstr>Adani Regular</vt:lpstr>
      <vt:lpstr>Adani-Regular</vt:lpstr>
      <vt:lpstr>Arial</vt:lpstr>
      <vt:lpstr>Arial Narrow</vt:lpstr>
      <vt:lpstr>Calibri</vt:lpstr>
      <vt:lpstr>Times</vt:lpstr>
      <vt:lpstr>Times New Roman</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Plant Brief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Award &amp; Accolades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Javed Sindhi</dc:creator>
  <cp:lastModifiedBy>Amrit Bal</cp:lastModifiedBy>
  <cp:revision>1859</cp:revision>
  <cp:lastPrinted>2021-11-13T05:18:19Z</cp:lastPrinted>
  <dcterms:created xsi:type="dcterms:W3CDTF">2018-04-12T13:34:01Z</dcterms:created>
  <dcterms:modified xsi:type="dcterms:W3CDTF">2024-02-02T12:17:58Z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0x01010072F4B7C1EF71E243B227D6BD41A2CDCB</vt:lpwstr>
  </property>
</Properties>
</file>