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134807363" r:id="rId3"/>
    <p:sldId id="2134806842" r:id="rId4"/>
    <p:sldId id="2134807364" r:id="rId5"/>
    <p:sldId id="10385" r:id="rId6"/>
    <p:sldId id="10357" r:id="rId7"/>
    <p:sldId id="274" r:id="rId8"/>
    <p:sldId id="277" r:id="rId9"/>
    <p:sldId id="280" r:id="rId10"/>
    <p:sldId id="283" r:id="rId11"/>
    <p:sldId id="286" r:id="rId12"/>
    <p:sldId id="2134807365" r:id="rId13"/>
    <p:sldId id="290" r:id="rId14"/>
    <p:sldId id="2134807360" r:id="rId15"/>
    <p:sldId id="287" r:id="rId16"/>
    <p:sldId id="2134806851" r:id="rId17"/>
    <p:sldId id="2134807366" r:id="rId18"/>
    <p:sldId id="265"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83"/>
    <a:srgbClr val="4FA777"/>
    <a:srgbClr val="F9A80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1C758-4F28-4A10-85B1-5021051E8939}" v="3" dt="2024-01-31T11:57:42.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ish Kumar Purwar" userId="9d3d658d-a548-4297-9cca-cf6e218bfbef" providerId="ADAL" clId="{6D41C758-4F28-4A10-85B1-5021051E8939}"/>
    <pc:docChg chg="undo custSel addSld modSld sldOrd">
      <pc:chgData name="Ashish Kumar Purwar" userId="9d3d658d-a548-4297-9cca-cf6e218bfbef" providerId="ADAL" clId="{6D41C758-4F28-4A10-85B1-5021051E8939}" dt="2024-01-31T11:58:17.069" v="64" actId="478"/>
      <pc:docMkLst>
        <pc:docMk/>
      </pc:docMkLst>
      <pc:sldChg chg="modSp mod">
        <pc:chgData name="Ashish Kumar Purwar" userId="9d3d658d-a548-4297-9cca-cf6e218bfbef" providerId="ADAL" clId="{6D41C758-4F28-4A10-85B1-5021051E8939}" dt="2024-01-31T11:46:22.155" v="30" actId="20577"/>
        <pc:sldMkLst>
          <pc:docMk/>
          <pc:sldMk cId="2119916573" sldId="277"/>
        </pc:sldMkLst>
        <pc:graphicFrameChg chg="modGraphic">
          <ac:chgData name="Ashish Kumar Purwar" userId="9d3d658d-a548-4297-9cca-cf6e218bfbef" providerId="ADAL" clId="{6D41C758-4F28-4A10-85B1-5021051E8939}" dt="2024-01-31T11:46:22.155" v="30" actId="20577"/>
          <ac:graphicFrameMkLst>
            <pc:docMk/>
            <pc:sldMk cId="2119916573" sldId="277"/>
            <ac:graphicFrameMk id="8" creationId="{85A67B66-9B23-BA4C-CD73-25AE3608263B}"/>
          </ac:graphicFrameMkLst>
        </pc:graphicFrameChg>
      </pc:sldChg>
      <pc:sldChg chg="modSp mod">
        <pc:chgData name="Ashish Kumar Purwar" userId="9d3d658d-a548-4297-9cca-cf6e218bfbef" providerId="ADAL" clId="{6D41C758-4F28-4A10-85B1-5021051E8939}" dt="2024-01-31T11:47:00.807" v="31" actId="403"/>
        <pc:sldMkLst>
          <pc:docMk/>
          <pc:sldMk cId="2935093337" sldId="283"/>
        </pc:sldMkLst>
        <pc:graphicFrameChg chg="mod modGraphic">
          <ac:chgData name="Ashish Kumar Purwar" userId="9d3d658d-a548-4297-9cca-cf6e218bfbef" providerId="ADAL" clId="{6D41C758-4F28-4A10-85B1-5021051E8939}" dt="2024-01-31T11:47:00.807" v="31" actId="403"/>
          <ac:graphicFrameMkLst>
            <pc:docMk/>
            <pc:sldMk cId="2935093337" sldId="283"/>
            <ac:graphicFrameMk id="3" creationId="{60847FEC-499F-240B-2ADE-32B7F187E75E}"/>
          </ac:graphicFrameMkLst>
        </pc:graphicFrameChg>
      </pc:sldChg>
      <pc:sldChg chg="addSp delSp modSp mod">
        <pc:chgData name="Ashish Kumar Purwar" userId="9d3d658d-a548-4297-9cca-cf6e218bfbef" providerId="ADAL" clId="{6D41C758-4F28-4A10-85B1-5021051E8939}" dt="2024-01-31T11:58:17.069" v="64" actId="478"/>
        <pc:sldMkLst>
          <pc:docMk/>
          <pc:sldMk cId="1053553097" sldId="284"/>
        </pc:sldMkLst>
        <pc:graphicFrameChg chg="add del mod">
          <ac:chgData name="Ashish Kumar Purwar" userId="9d3d658d-a548-4297-9cca-cf6e218bfbef" providerId="ADAL" clId="{6D41C758-4F28-4A10-85B1-5021051E8939}" dt="2024-01-31T11:58:17.069" v="64" actId="478"/>
          <ac:graphicFrameMkLst>
            <pc:docMk/>
            <pc:sldMk cId="1053553097" sldId="284"/>
            <ac:graphicFrameMk id="2" creationId="{7D1D8CEC-7425-0422-857C-6DE3D86D6396}"/>
          </ac:graphicFrameMkLst>
        </pc:graphicFrameChg>
        <pc:graphicFrameChg chg="modGraphic">
          <ac:chgData name="Ashish Kumar Purwar" userId="9d3d658d-a548-4297-9cca-cf6e218bfbef" providerId="ADAL" clId="{6D41C758-4F28-4A10-85B1-5021051E8939}" dt="2024-01-31T11:52:23.028" v="51" actId="13926"/>
          <ac:graphicFrameMkLst>
            <pc:docMk/>
            <pc:sldMk cId="1053553097" sldId="284"/>
            <ac:graphicFrameMk id="5" creationId="{72DE9159-3032-2A65-1020-F5CA5CC4A68D}"/>
          </ac:graphicFrameMkLst>
        </pc:graphicFrameChg>
        <pc:graphicFrameChg chg="del">
          <ac:chgData name="Ashish Kumar Purwar" userId="9d3d658d-a548-4297-9cca-cf6e218bfbef" providerId="ADAL" clId="{6D41C758-4F28-4A10-85B1-5021051E8939}" dt="2024-01-31T11:57:05.871" v="56" actId="478"/>
          <ac:graphicFrameMkLst>
            <pc:docMk/>
            <pc:sldMk cId="1053553097" sldId="284"/>
            <ac:graphicFrameMk id="179" creationId="{C778BFCA-A2C6-B139-A8A7-239D57D24776}"/>
          </ac:graphicFrameMkLst>
        </pc:graphicFrameChg>
      </pc:sldChg>
      <pc:sldChg chg="ord">
        <pc:chgData name="Ashish Kumar Purwar" userId="9d3d658d-a548-4297-9cca-cf6e218bfbef" providerId="ADAL" clId="{6D41C758-4F28-4A10-85B1-5021051E8939}" dt="2024-01-31T11:55:04.354" v="53"/>
        <pc:sldMkLst>
          <pc:docMk/>
          <pc:sldMk cId="1655505639" sldId="289"/>
        </pc:sldMkLst>
      </pc:sldChg>
      <pc:sldChg chg="addSp delSp modSp add mod ord">
        <pc:chgData name="Ashish Kumar Purwar" userId="9d3d658d-a548-4297-9cca-cf6e218bfbef" providerId="ADAL" clId="{6D41C758-4F28-4A10-85B1-5021051E8939}" dt="2024-01-31T11:57:59.033" v="63"/>
        <pc:sldMkLst>
          <pc:docMk/>
          <pc:sldMk cId="1421827741" sldId="290"/>
        </pc:sldMkLst>
        <pc:graphicFrameChg chg="add mod">
          <ac:chgData name="Ashish Kumar Purwar" userId="9d3d658d-a548-4297-9cca-cf6e218bfbef" providerId="ADAL" clId="{6D41C758-4F28-4A10-85B1-5021051E8939}" dt="2024-01-31T11:57:47.424" v="61" actId="1076"/>
          <ac:graphicFrameMkLst>
            <pc:docMk/>
            <pc:sldMk cId="1421827741" sldId="290"/>
            <ac:graphicFrameMk id="2" creationId="{DE9F0668-3B7A-4B70-83B1-92690F1318DF}"/>
          </ac:graphicFrameMkLst>
        </pc:graphicFrameChg>
        <pc:graphicFrameChg chg="modGraphic">
          <ac:chgData name="Ashish Kumar Purwar" userId="9d3d658d-a548-4297-9cca-cf6e218bfbef" providerId="ADAL" clId="{6D41C758-4F28-4A10-85B1-5021051E8939}" dt="2024-01-31T11:56:44.546" v="55" actId="6549"/>
          <ac:graphicFrameMkLst>
            <pc:docMk/>
            <pc:sldMk cId="1421827741" sldId="290"/>
            <ac:graphicFrameMk id="5" creationId="{72DE9159-3032-2A65-1020-F5CA5CC4A68D}"/>
          </ac:graphicFrameMkLst>
        </pc:graphicFrameChg>
        <pc:graphicFrameChg chg="del">
          <ac:chgData name="Ashish Kumar Purwar" userId="9d3d658d-a548-4297-9cca-cf6e218bfbef" providerId="ADAL" clId="{6D41C758-4F28-4A10-85B1-5021051E8939}" dt="2024-01-31T11:57:41.163" v="59" actId="478"/>
          <ac:graphicFrameMkLst>
            <pc:docMk/>
            <pc:sldMk cId="1421827741" sldId="290"/>
            <ac:graphicFrameMk id="179" creationId="{C778BFCA-A2C6-B139-A8A7-239D57D24776}"/>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5983530428637"/>
          <c:y val="8.693250774951107E-2"/>
          <c:w val="0.8751019231706636"/>
          <c:h val="0.70179922473761991"/>
        </c:manualLayout>
      </c:layout>
      <c:barChart>
        <c:barDir val="col"/>
        <c:grouping val="clustered"/>
        <c:varyColors val="0"/>
        <c:ser>
          <c:idx val="0"/>
          <c:order val="0"/>
          <c:tx>
            <c:strRef>
              <c:f>Sheet1!$A$2</c:f>
              <c:strCache>
                <c:ptCount val="1"/>
                <c:pt idx="0">
                  <c:v>Ash Utilization %</c:v>
                </c:pt>
              </c:strCache>
            </c:strRef>
          </c:tx>
          <c:spPr>
            <a:solidFill>
              <a:srgbClr val="006600"/>
            </a:solidFill>
          </c:spPr>
          <c:invertIfNegative val="0"/>
          <c:dPt>
            <c:idx val="7"/>
            <c:invertIfNegative val="0"/>
            <c:bubble3D val="0"/>
            <c:spPr>
              <a:solidFill>
                <a:schemeClr val="bg2">
                  <a:lumMod val="75000"/>
                </a:schemeClr>
              </a:solidFill>
            </c:spPr>
            <c:extLst>
              <c:ext xmlns:c16="http://schemas.microsoft.com/office/drawing/2014/chart" uri="{C3380CC4-5D6E-409C-BE32-E72D297353CC}">
                <c16:uniqueId val="{00000001-9BF9-49FC-9699-0D77644AE935}"/>
              </c:ext>
            </c:extLst>
          </c:dPt>
          <c:dLbls>
            <c:dLbl>
              <c:idx val="7"/>
              <c:spPr>
                <a:noFill/>
                <a:ln>
                  <a:noFill/>
                </a:ln>
                <a:effectLst/>
              </c:spPr>
              <c:txPr>
                <a:bodyPr wrap="square" lIns="38100" tIns="19050" rIns="38100" bIns="19050" anchor="ctr">
                  <a:noAutofit/>
                </a:bodyPr>
                <a:lstStyle/>
                <a:p>
                  <a:pPr>
                    <a:defRPr sz="1200" b="1">
                      <a:solidFill>
                        <a:srgbClr val="C00000"/>
                      </a:solidFill>
                      <a:latin typeface="Cambria Math" panose="02040503050406030204" pitchFamily="18" charset="0"/>
                      <a:ea typeface="Cambria Math" panose="02040503050406030204"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1549606612943434E-2"/>
                      <c:h val="7.442042933450832E-2"/>
                    </c:manualLayout>
                  </c15:layout>
                </c:ext>
                <c:ext xmlns:c16="http://schemas.microsoft.com/office/drawing/2014/chart" uri="{C3380CC4-5D6E-409C-BE32-E72D297353CC}">
                  <c16:uniqueId val="{00000001-9BF9-49FC-9699-0D77644AE935}"/>
                </c:ext>
              </c:extLst>
            </c:dLbl>
            <c:spPr>
              <a:noFill/>
              <a:ln>
                <a:noFill/>
              </a:ln>
              <a:effectLst/>
            </c:spPr>
            <c:txPr>
              <a:bodyPr wrap="square" lIns="38100" tIns="19050" rIns="38100" bIns="19050" anchor="ctr">
                <a:spAutoFit/>
              </a:bodyPr>
              <a:lstStyle/>
              <a:p>
                <a:pPr>
                  <a:defRPr sz="1200">
                    <a:latin typeface="Cambria Math" panose="02040503050406030204" pitchFamily="18" charset="0"/>
                    <a:ea typeface="Cambria Math" panose="020405030504060302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2016-17</c:v>
                </c:pt>
                <c:pt idx="1">
                  <c:v>2017-18</c:v>
                </c:pt>
                <c:pt idx="2">
                  <c:v>2018-19</c:v>
                </c:pt>
                <c:pt idx="3">
                  <c:v>2019-20</c:v>
                </c:pt>
                <c:pt idx="4">
                  <c:v>2020-21</c:v>
                </c:pt>
                <c:pt idx="5">
                  <c:v>2021-22</c:v>
                </c:pt>
                <c:pt idx="6">
                  <c:v>2022-23</c:v>
                </c:pt>
                <c:pt idx="7">
                  <c:v>2023-24 (till Dec'23)</c:v>
                </c:pt>
              </c:strCache>
            </c:strRef>
          </c:cat>
          <c:val>
            <c:numRef>
              <c:f>Sheet1!$B$2:$I$2</c:f>
              <c:numCache>
                <c:formatCode>0.00</c:formatCode>
                <c:ptCount val="8"/>
                <c:pt idx="0">
                  <c:v>15.47</c:v>
                </c:pt>
                <c:pt idx="1">
                  <c:v>31.04</c:v>
                </c:pt>
                <c:pt idx="2">
                  <c:v>37.1</c:v>
                </c:pt>
                <c:pt idx="3" formatCode="General">
                  <c:v>43.18</c:v>
                </c:pt>
                <c:pt idx="4" formatCode="General">
                  <c:v>52.02</c:v>
                </c:pt>
                <c:pt idx="5" formatCode="General">
                  <c:v>59.28</c:v>
                </c:pt>
                <c:pt idx="6" formatCode="General">
                  <c:v>52.9</c:v>
                </c:pt>
                <c:pt idx="7" formatCode="General">
                  <c:v>70.02</c:v>
                </c:pt>
              </c:numCache>
            </c:numRef>
          </c:val>
          <c:extLst>
            <c:ext xmlns:c16="http://schemas.microsoft.com/office/drawing/2014/chart" uri="{C3380CC4-5D6E-409C-BE32-E72D297353CC}">
              <c16:uniqueId val="{00000002-9BF9-49FC-9699-0D77644AE935}"/>
            </c:ext>
          </c:extLst>
        </c:ser>
        <c:dLbls>
          <c:showLegendKey val="0"/>
          <c:showVal val="0"/>
          <c:showCatName val="0"/>
          <c:showSerName val="0"/>
          <c:showPercent val="0"/>
          <c:showBubbleSize val="0"/>
        </c:dLbls>
        <c:gapWidth val="150"/>
        <c:axId val="504486528"/>
        <c:axId val="504488320"/>
      </c:barChart>
      <c:catAx>
        <c:axId val="504486528"/>
        <c:scaling>
          <c:orientation val="minMax"/>
        </c:scaling>
        <c:delete val="0"/>
        <c:axPos val="b"/>
        <c:numFmt formatCode="General" sourceLinked="0"/>
        <c:majorTickMark val="out"/>
        <c:minorTickMark val="none"/>
        <c:tickLblPos val="nextTo"/>
        <c:txPr>
          <a:bodyPr/>
          <a:lstStyle/>
          <a:p>
            <a:pPr>
              <a:defRPr sz="1200">
                <a:latin typeface="Cambria Math" panose="02040503050406030204" pitchFamily="18" charset="0"/>
                <a:ea typeface="Cambria Math" panose="02040503050406030204" pitchFamily="18" charset="0"/>
              </a:defRPr>
            </a:pPr>
            <a:endParaRPr lang="en-US"/>
          </a:p>
        </c:txPr>
        <c:crossAx val="504488320"/>
        <c:crosses val="autoZero"/>
        <c:auto val="1"/>
        <c:lblAlgn val="ctr"/>
        <c:lblOffset val="100"/>
        <c:noMultiLvlLbl val="0"/>
      </c:catAx>
      <c:valAx>
        <c:axId val="504488320"/>
        <c:scaling>
          <c:orientation val="minMax"/>
        </c:scaling>
        <c:delete val="0"/>
        <c:axPos val="l"/>
        <c:numFmt formatCode="0.00" sourceLinked="1"/>
        <c:majorTickMark val="out"/>
        <c:minorTickMark val="none"/>
        <c:tickLblPos val="nextTo"/>
        <c:txPr>
          <a:bodyPr/>
          <a:lstStyle/>
          <a:p>
            <a:pPr>
              <a:defRPr sz="1400">
                <a:latin typeface="Cambria Math" panose="02040503050406030204" pitchFamily="18" charset="0"/>
                <a:ea typeface="Cambria Math" panose="02040503050406030204" pitchFamily="18" charset="0"/>
              </a:defRPr>
            </a:pPr>
            <a:endParaRPr lang="en-US"/>
          </a:p>
        </c:txPr>
        <c:crossAx val="504486528"/>
        <c:crosses val="autoZero"/>
        <c:crossBetween val="between"/>
      </c:valAx>
    </c:plotArea>
    <c:plotVisOnly val="1"/>
    <c:dispBlanksAs val="gap"/>
    <c:showDLblsOverMax val="0"/>
  </c:chart>
  <c:spPr>
    <a:ln w="22225">
      <a:solidFill>
        <a:schemeClr val="tx1"/>
      </a:solidFill>
    </a:ln>
  </c:spPr>
  <c:txPr>
    <a:bodyPr/>
    <a:lstStyle/>
    <a:p>
      <a:pPr>
        <a:defRPr sz="105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63D877-1FD1-4492-9ED1-EA5D3057FD85}" type="datetimeFigureOut">
              <a:rPr lang="en-IN" smtClean="0"/>
              <a:pPr/>
              <a:t>02-02-2024</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7083C5-5914-477A-9608-E13A906E49E2}" type="slidenum">
              <a:rPr lang="en-IN" smtClean="0"/>
              <a:pPr/>
              <a:t>‹#›</a:t>
            </a:fld>
            <a:endParaRPr lang="en-IN"/>
          </a:p>
        </p:txBody>
      </p:sp>
    </p:spTree>
    <p:extLst>
      <p:ext uri="{BB962C8B-B14F-4D97-AF65-F5344CB8AC3E}">
        <p14:creationId xmlns:p14="http://schemas.microsoft.com/office/powerpoint/2010/main" val="218298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DDBC2-1024-4FFA-9294-FA5FA92E7056}" type="slidenum">
              <a:rPr lang="en-GB" smtClean="0"/>
              <a:pPr/>
              <a:t>5</a:t>
            </a:fld>
            <a:endParaRPr lang="en-GB" dirty="0"/>
          </a:p>
        </p:txBody>
      </p:sp>
    </p:spTree>
    <p:extLst>
      <p:ext uri="{BB962C8B-B14F-4D97-AF65-F5344CB8AC3E}">
        <p14:creationId xmlns:p14="http://schemas.microsoft.com/office/powerpoint/2010/main" val="86135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A7083C5-5914-477A-9608-E13A906E49E2}" type="slidenum">
              <a:rPr lang="en-IN" smtClean="0"/>
              <a:pPr/>
              <a:t>7</a:t>
            </a:fld>
            <a:endParaRPr lang="en-IN"/>
          </a:p>
        </p:txBody>
      </p:sp>
    </p:spTree>
    <p:extLst>
      <p:ext uri="{BB962C8B-B14F-4D97-AF65-F5344CB8AC3E}">
        <p14:creationId xmlns:p14="http://schemas.microsoft.com/office/powerpoint/2010/main" val="428482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FC66-5E32-4065-B6A5-FFBF773E9AE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8BE5E85-A111-410D-B16F-7811E8E0C3AF}"/>
              </a:ext>
            </a:extLst>
          </p:cNvPr>
          <p:cNvSpPr>
            <a:spLocks noGrp="1"/>
          </p:cNvSpPr>
          <p:nvPr>
            <p:ph type="sldNum" sz="quarter" idx="10"/>
          </p:nvPr>
        </p:nvSpPr>
        <p:spPr/>
        <p:txBody>
          <a:bodyPr/>
          <a:lstStyle/>
          <a:p>
            <a:fld id="{4AD2BB78-E8C4-41DD-8AE8-B8A206E8E0B4}" type="slidenum">
              <a:rPr lang="en-IN" smtClean="0"/>
              <a:pPr/>
              <a:t>‹#›</a:t>
            </a:fld>
            <a:endParaRPr lang="en-IN"/>
          </a:p>
        </p:txBody>
      </p:sp>
      <p:sp>
        <p:nvSpPr>
          <p:cNvPr id="4" name="Rectangle 3">
            <a:extLst>
              <a:ext uri="{FF2B5EF4-FFF2-40B4-BE49-F238E27FC236}">
                <a16:creationId xmlns:a16="http://schemas.microsoft.com/office/drawing/2014/main" id="{A4313125-ED25-48FF-B164-B441AEC20327}"/>
              </a:ext>
            </a:extLst>
          </p:cNvPr>
          <p:cNvSpPr/>
          <p:nvPr/>
        </p:nvSpPr>
        <p:spPr>
          <a:xfrm>
            <a:off x="-600" y="0"/>
            <a:ext cx="12193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686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164BB3A-9B22-422C-921C-CF5FCF2A72C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7" name="Slide Number Placeholder 2">
            <a:extLst>
              <a:ext uri="{FF2B5EF4-FFF2-40B4-BE49-F238E27FC236}">
                <a16:creationId xmlns:a16="http://schemas.microsoft.com/office/drawing/2014/main" id="{607AB9A4-C418-46D6-B157-F64AD9E94A10}"/>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313273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65F1A-3A7A-4FD1-8A9F-A39B9F617ECA}"/>
              </a:ext>
            </a:extLst>
          </p:cNvPr>
          <p:cNvSpPr>
            <a:spLocks noGrp="1"/>
          </p:cNvSpPr>
          <p:nvPr>
            <p:ph sz="half" idx="1"/>
          </p:nvPr>
        </p:nvSpPr>
        <p:spPr>
          <a:xfrm>
            <a:off x="463450" y="1645740"/>
            <a:ext cx="5181600" cy="4123235"/>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0628A807-05F3-4222-8EAB-08EDDBC8871A}"/>
              </a:ext>
            </a:extLst>
          </p:cNvPr>
          <p:cNvSpPr>
            <a:spLocks noGrp="1"/>
          </p:cNvSpPr>
          <p:nvPr>
            <p:ph sz="half" idx="2"/>
          </p:nvPr>
        </p:nvSpPr>
        <p:spPr>
          <a:xfrm>
            <a:off x="6531961" y="1645740"/>
            <a:ext cx="5181600" cy="4123235"/>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6855A7C4-25CD-4EF7-A610-3B77D8FD13B0}"/>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7" name="Slide Number Placeholder 5">
            <a:extLst>
              <a:ext uri="{FF2B5EF4-FFF2-40B4-BE49-F238E27FC236}">
                <a16:creationId xmlns:a16="http://schemas.microsoft.com/office/drawing/2014/main" id="{3E34B53E-3C1C-49FE-84C6-2F55F45C73A0}"/>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4AD2BB78-E8C4-41DD-8AE8-B8A206E8E0B4}" type="slidenum">
              <a:rPr lang="en-IN" smtClean="0"/>
              <a:pPr/>
              <a:t>‹#›</a:t>
            </a:fld>
            <a:endParaRPr lang="en-IN"/>
          </a:p>
        </p:txBody>
      </p:sp>
    </p:spTree>
    <p:extLst>
      <p:ext uri="{BB962C8B-B14F-4D97-AF65-F5344CB8AC3E}">
        <p14:creationId xmlns:p14="http://schemas.microsoft.com/office/powerpoint/2010/main" val="164018546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79128A-818E-4E7A-ADB2-C490C8F25A6F}"/>
              </a:ext>
            </a:extLst>
          </p:cNvPr>
          <p:cNvSpPr>
            <a:spLocks noGrp="1"/>
          </p:cNvSpPr>
          <p:nvPr>
            <p:ph type="body" idx="1"/>
          </p:nvPr>
        </p:nvSpPr>
        <p:spPr>
          <a:xfrm>
            <a:off x="470056" y="1651183"/>
            <a:ext cx="5157787"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B77C2-DC05-4D8F-8F13-95FB1BDEA6F0}"/>
              </a:ext>
            </a:extLst>
          </p:cNvPr>
          <p:cNvSpPr>
            <a:spLocks noGrp="1"/>
          </p:cNvSpPr>
          <p:nvPr>
            <p:ph sz="half" idx="2"/>
          </p:nvPr>
        </p:nvSpPr>
        <p:spPr>
          <a:xfrm>
            <a:off x="470056" y="2475095"/>
            <a:ext cx="5157787" cy="329388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8D7079AE-17A4-41F1-B6C3-E94419E1652E}"/>
              </a:ext>
            </a:extLst>
          </p:cNvPr>
          <p:cNvSpPr>
            <a:spLocks noGrp="1"/>
          </p:cNvSpPr>
          <p:nvPr>
            <p:ph type="body" sz="quarter" idx="3"/>
          </p:nvPr>
        </p:nvSpPr>
        <p:spPr>
          <a:xfrm>
            <a:off x="6495225" y="1651183"/>
            <a:ext cx="5183188"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781BF2-B569-4FD3-B227-102EE1613034}"/>
              </a:ext>
            </a:extLst>
          </p:cNvPr>
          <p:cNvSpPr>
            <a:spLocks noGrp="1"/>
          </p:cNvSpPr>
          <p:nvPr>
            <p:ph sz="quarter" idx="4"/>
          </p:nvPr>
        </p:nvSpPr>
        <p:spPr>
          <a:xfrm>
            <a:off x="6495225" y="2475095"/>
            <a:ext cx="5183188" cy="329388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Title Placeholder 1">
            <a:extLst>
              <a:ext uri="{FF2B5EF4-FFF2-40B4-BE49-F238E27FC236}">
                <a16:creationId xmlns:a16="http://schemas.microsoft.com/office/drawing/2014/main" id="{75D1BACC-6747-4E05-AC8D-F109F1699187}"/>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9" name="Slide Number Placeholder 2">
            <a:extLst>
              <a:ext uri="{FF2B5EF4-FFF2-40B4-BE49-F238E27FC236}">
                <a16:creationId xmlns:a16="http://schemas.microsoft.com/office/drawing/2014/main" id="{1F1BA3B5-743C-4B7D-B8EA-F2A53004F951}"/>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20697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7A1DCB-FB5A-473A-A2FD-CA414D68FC6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icture Placeholder 14">
            <a:extLst>
              <a:ext uri="{FF2B5EF4-FFF2-40B4-BE49-F238E27FC236}">
                <a16:creationId xmlns:a16="http://schemas.microsoft.com/office/drawing/2014/main" id="{7341B340-66BB-41B5-A81E-AC2AC2783562}"/>
              </a:ext>
            </a:extLst>
          </p:cNvPr>
          <p:cNvSpPr>
            <a:spLocks noGrp="1"/>
          </p:cNvSpPr>
          <p:nvPr>
            <p:ph type="pic" sz="quarter" idx="11"/>
          </p:nvPr>
        </p:nvSpPr>
        <p:spPr>
          <a:xfrm>
            <a:off x="4321439" y="2163963"/>
            <a:ext cx="3547872" cy="4197254"/>
          </a:xfrm>
          <a:prstGeom prst="rect">
            <a:avLst/>
          </a:prstGeom>
        </p:spPr>
        <p:txBody>
          <a:bodyPr/>
          <a:lstStyle/>
          <a:p>
            <a:r>
              <a:rPr lang="en-US"/>
              <a:t>Click icon to add picture</a:t>
            </a:r>
          </a:p>
        </p:txBody>
      </p:sp>
      <p:sp>
        <p:nvSpPr>
          <p:cNvPr id="3" name="Picture Placeholder 2">
            <a:extLst>
              <a:ext uri="{FF2B5EF4-FFF2-40B4-BE49-F238E27FC236}">
                <a16:creationId xmlns:a16="http://schemas.microsoft.com/office/drawing/2014/main" id="{A9CA80F7-5F27-4972-8274-3A5093AD20A9}"/>
              </a:ext>
            </a:extLst>
          </p:cNvPr>
          <p:cNvSpPr>
            <a:spLocks noGrp="1"/>
          </p:cNvSpPr>
          <p:nvPr>
            <p:ph type="pic" sz="quarter" idx="10"/>
          </p:nvPr>
        </p:nvSpPr>
        <p:spPr>
          <a:xfrm>
            <a:off x="495300" y="226448"/>
            <a:ext cx="3547872" cy="6134769"/>
          </a:xfrm>
          <a:prstGeom prst="rect">
            <a:avLst/>
          </a:prstGeom>
        </p:spPr>
        <p:txBody>
          <a:bodyPr/>
          <a:lstStyle/>
          <a:p>
            <a:r>
              <a:rPr lang="en-US"/>
              <a:t>Click icon to add picture</a:t>
            </a:r>
          </a:p>
        </p:txBody>
      </p:sp>
      <p:sp>
        <p:nvSpPr>
          <p:cNvPr id="16" name="Picture Placeholder 14">
            <a:extLst>
              <a:ext uri="{FF2B5EF4-FFF2-40B4-BE49-F238E27FC236}">
                <a16:creationId xmlns:a16="http://schemas.microsoft.com/office/drawing/2014/main" id="{A31AAB07-747B-4138-923B-CC3B6C29D2AE}"/>
              </a:ext>
            </a:extLst>
          </p:cNvPr>
          <p:cNvSpPr>
            <a:spLocks noGrp="1"/>
          </p:cNvSpPr>
          <p:nvPr>
            <p:ph type="pic" sz="quarter" idx="12"/>
          </p:nvPr>
        </p:nvSpPr>
        <p:spPr>
          <a:xfrm>
            <a:off x="8147578" y="2163963"/>
            <a:ext cx="3547872" cy="4197254"/>
          </a:xfrm>
          <a:prstGeom prst="rect">
            <a:avLst/>
          </a:prstGeom>
        </p:spPr>
        <p:txBody>
          <a:bodyPr/>
          <a:lstStyle/>
          <a:p>
            <a:r>
              <a:rPr lang="en-US"/>
              <a:t>Click icon to add picture</a:t>
            </a:r>
          </a:p>
        </p:txBody>
      </p:sp>
      <p:sp>
        <p:nvSpPr>
          <p:cNvPr id="18" name="Text Placeholder 17">
            <a:extLst>
              <a:ext uri="{FF2B5EF4-FFF2-40B4-BE49-F238E27FC236}">
                <a16:creationId xmlns:a16="http://schemas.microsoft.com/office/drawing/2014/main" id="{6FEC9214-5EAC-4DDE-AE9F-B779BE2F1100}"/>
              </a:ext>
            </a:extLst>
          </p:cNvPr>
          <p:cNvSpPr>
            <a:spLocks noGrp="1"/>
          </p:cNvSpPr>
          <p:nvPr>
            <p:ph type="body" sz="quarter" idx="13"/>
          </p:nvPr>
        </p:nvSpPr>
        <p:spPr>
          <a:xfrm>
            <a:off x="4284663" y="1161076"/>
            <a:ext cx="7427912" cy="768350"/>
          </a:xfrm>
          <a:prstGeom prst="roundRect">
            <a:avLst/>
          </a:prstGeom>
          <a:solidFill>
            <a:srgbClr val="4EB357"/>
          </a:solidFill>
        </p:spPr>
        <p:txBody>
          <a:bodyPr anchor="ctr"/>
          <a:lstStyle>
            <a:lvl1pPr marL="0" indent="0" algn="ctr">
              <a:buNone/>
              <a:defRPr sz="360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9FA6C5B7-54E3-410E-8D4B-C7734B38A46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79847" y="226448"/>
            <a:ext cx="1324946" cy="685800"/>
          </a:xfrm>
          <a:prstGeom prst="rect">
            <a:avLst/>
          </a:prstGeom>
        </p:spPr>
      </p:pic>
    </p:spTree>
    <p:extLst>
      <p:ext uri="{BB962C8B-B14F-4D97-AF65-F5344CB8AC3E}">
        <p14:creationId xmlns:p14="http://schemas.microsoft.com/office/powerpoint/2010/main" val="286666184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6ADC742-1CF3-4B48-A6BF-DE6612A64771}"/>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6" name="Slide Number Placeholder 2">
            <a:extLst>
              <a:ext uri="{FF2B5EF4-FFF2-40B4-BE49-F238E27FC236}">
                <a16:creationId xmlns:a16="http://schemas.microsoft.com/office/drawing/2014/main" id="{04D6D9D1-5857-4CF1-AF00-8BA66485E197}"/>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2481128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A3C89-2A7B-457B-B29A-680EA420306A}"/>
              </a:ext>
            </a:extLst>
          </p:cNvPr>
          <p:cNvSpPr>
            <a:spLocks noGrp="1"/>
          </p:cNvSpPr>
          <p:nvPr>
            <p:ph idx="1"/>
          </p:nvPr>
        </p:nvSpPr>
        <p:spPr>
          <a:xfrm>
            <a:off x="6096000" y="1628775"/>
            <a:ext cx="5620110" cy="4127217"/>
          </a:xfrm>
          <a:prstGeom prst="rect">
            <a:avLst/>
          </a:prstGeom>
        </p:spPr>
        <p:txBody>
          <a:bodyPr/>
          <a:lstStyle>
            <a:lvl1pPr>
              <a:defRPr sz="2800"/>
            </a:lvl1pPr>
            <a:lvl2pPr>
              <a:defRPr sz="24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6EC67AC7-55CC-494B-BFED-2FCC2135EE55}"/>
              </a:ext>
            </a:extLst>
          </p:cNvPr>
          <p:cNvSpPr>
            <a:spLocks noGrp="1"/>
          </p:cNvSpPr>
          <p:nvPr>
            <p:ph type="body" sz="half" idx="2"/>
          </p:nvPr>
        </p:nvSpPr>
        <p:spPr>
          <a:xfrm>
            <a:off x="442913" y="1641758"/>
            <a:ext cx="3932237" cy="4127217"/>
          </a:xfrm>
          <a:prstGeom prst="rect">
            <a:avLst/>
          </a:prstGeom>
        </p:spPr>
        <p:txBody>
          <a:bodyPr/>
          <a:lstStyle>
            <a:lvl1pPr marL="0" indent="0">
              <a:buNone/>
              <a:defRPr sz="2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itle Placeholder 1">
            <a:extLst>
              <a:ext uri="{FF2B5EF4-FFF2-40B4-BE49-F238E27FC236}">
                <a16:creationId xmlns:a16="http://schemas.microsoft.com/office/drawing/2014/main" id="{50A09007-8AF5-4192-A105-B7156D5A7B30}"/>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6" name="Slide Number Placeholder 2">
            <a:extLst>
              <a:ext uri="{FF2B5EF4-FFF2-40B4-BE49-F238E27FC236}">
                <a16:creationId xmlns:a16="http://schemas.microsoft.com/office/drawing/2014/main" id="{8AE2A65F-AB9B-469D-9E13-088BD5F577A0}"/>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90022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77F880-9856-4A0C-A260-E5C120581446}"/>
              </a:ext>
            </a:extLst>
          </p:cNvPr>
          <p:cNvSpPr>
            <a:spLocks noGrp="1"/>
          </p:cNvSpPr>
          <p:nvPr>
            <p:ph idx="1"/>
          </p:nvPr>
        </p:nvSpPr>
        <p:spPr>
          <a:xfrm>
            <a:off x="457903" y="1628775"/>
            <a:ext cx="11258817" cy="4140200"/>
          </a:xfrm>
          <a:prstGeom prst="rect">
            <a:avLst/>
          </a:prstGeom>
        </p:spPr>
        <p:txBody>
          <a:bodyPr/>
          <a:lstStyle>
            <a:lvl1pPr>
              <a:defRPr/>
            </a:lvl1pPr>
            <a:lvl2pPr>
              <a:defRPr/>
            </a:lvl2pPr>
            <a:lvl3pPr>
              <a:defRPr/>
            </a:lvl3pPr>
            <a:lvl4pPr marL="1371600" indent="0">
              <a:buNone/>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Placeholder 1">
            <a:extLst>
              <a:ext uri="{FF2B5EF4-FFF2-40B4-BE49-F238E27FC236}">
                <a16:creationId xmlns:a16="http://schemas.microsoft.com/office/drawing/2014/main" id="{4668FD8F-01A6-44B7-AD50-3EBA4A009F33}"/>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6" name="Slide Number Placeholder 2">
            <a:extLst>
              <a:ext uri="{FF2B5EF4-FFF2-40B4-BE49-F238E27FC236}">
                <a16:creationId xmlns:a16="http://schemas.microsoft.com/office/drawing/2014/main" id="{4768BC48-0D89-47DA-877E-6ADB595CA258}"/>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2802026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987A8-EAAD-4EDD-BB01-127699738F3E}"/>
              </a:ext>
            </a:extLst>
          </p:cNvPr>
          <p:cNvSpPr>
            <a:spLocks noGrp="1"/>
          </p:cNvSpPr>
          <p:nvPr>
            <p:ph type="pic" sz="quarter" idx="11"/>
          </p:nvPr>
        </p:nvSpPr>
        <p:spPr>
          <a:xfrm>
            <a:off x="6664000" y="1628775"/>
            <a:ext cx="5040000" cy="4140200"/>
          </a:xfrm>
          <a:prstGeom prst="rect">
            <a:avLst/>
          </a:prstGeom>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A8839550-29A0-40FE-9E7A-0BDB27AD473B}"/>
              </a:ext>
            </a:extLst>
          </p:cNvPr>
          <p:cNvSpPr>
            <a:spLocks noGrp="1"/>
          </p:cNvSpPr>
          <p:nvPr>
            <p:ph type="body" sz="quarter" idx="12"/>
          </p:nvPr>
        </p:nvSpPr>
        <p:spPr>
          <a:xfrm>
            <a:off x="461963" y="1628775"/>
            <a:ext cx="5040000" cy="4140200"/>
          </a:xfrm>
          <a:prstGeom prst="rect">
            <a:avLst/>
          </a:prstGeo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9ECAEEF3-0F7D-4D71-8AAB-5EA632C4F777}"/>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8" name="Slide Number Placeholder 5">
            <a:extLst>
              <a:ext uri="{FF2B5EF4-FFF2-40B4-BE49-F238E27FC236}">
                <a16:creationId xmlns:a16="http://schemas.microsoft.com/office/drawing/2014/main" id="{8555FA39-A5BD-4C89-A6E3-3E02CCDCD8CF}"/>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4AD2BB78-E8C4-41DD-8AE8-B8A206E8E0B4}" type="slidenum">
              <a:rPr lang="en-IN" smtClean="0"/>
              <a:pPr/>
              <a:t>‹#›</a:t>
            </a:fld>
            <a:endParaRPr lang="en-IN"/>
          </a:p>
        </p:txBody>
      </p:sp>
    </p:spTree>
    <p:extLst>
      <p:ext uri="{BB962C8B-B14F-4D97-AF65-F5344CB8AC3E}">
        <p14:creationId xmlns:p14="http://schemas.microsoft.com/office/powerpoint/2010/main" val="105843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47F5A4-8F28-4714-8130-B7DCCA337E72}"/>
              </a:ext>
            </a:extLst>
          </p:cNvPr>
          <p:cNvSpPr>
            <a:spLocks noGrp="1"/>
          </p:cNvSpPr>
          <p:nvPr>
            <p:ph type="pic" sz="quarter" idx="11"/>
          </p:nvPr>
        </p:nvSpPr>
        <p:spPr>
          <a:xfrm>
            <a:off x="0" y="0"/>
            <a:ext cx="12192000" cy="6858000"/>
          </a:xfrm>
          <a:prstGeom prst="rect">
            <a:avLst/>
          </a:prstGeom>
        </p:spPr>
        <p:txBody>
          <a:bodyPr/>
          <a:lstStyle/>
          <a:p>
            <a:r>
              <a:rPr lang="en-US"/>
              <a:t>Click icon to add picture</a:t>
            </a:r>
            <a:endParaRPr lang="en-GB"/>
          </a:p>
        </p:txBody>
      </p:sp>
      <p:sp>
        <p:nvSpPr>
          <p:cNvPr id="6" name="Title Placeholder 1">
            <a:extLst>
              <a:ext uri="{FF2B5EF4-FFF2-40B4-BE49-F238E27FC236}">
                <a16:creationId xmlns:a16="http://schemas.microsoft.com/office/drawing/2014/main" id="{435D318C-BDA1-496D-8B26-EA46EF786DAA}"/>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7" name="Slide Number Placeholder 5">
            <a:extLst>
              <a:ext uri="{FF2B5EF4-FFF2-40B4-BE49-F238E27FC236}">
                <a16:creationId xmlns:a16="http://schemas.microsoft.com/office/drawing/2014/main" id="{8103359B-460F-4752-AC3B-C97E3E97D9CA}"/>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4AD2BB78-E8C4-41DD-8AE8-B8A206E8E0B4}" type="slidenum">
              <a:rPr lang="en-IN" smtClean="0"/>
              <a:pPr/>
              <a:t>‹#›</a:t>
            </a:fld>
            <a:endParaRPr lang="en-IN"/>
          </a:p>
        </p:txBody>
      </p:sp>
    </p:spTree>
    <p:extLst>
      <p:ext uri="{BB962C8B-B14F-4D97-AF65-F5344CB8AC3E}">
        <p14:creationId xmlns:p14="http://schemas.microsoft.com/office/powerpoint/2010/main" val="76201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47F5A4-8F28-4714-8130-B7DCCA337E72}"/>
              </a:ext>
            </a:extLst>
          </p:cNvPr>
          <p:cNvSpPr>
            <a:spLocks noGrp="1"/>
          </p:cNvSpPr>
          <p:nvPr>
            <p:ph type="pic" sz="quarter" idx="11"/>
          </p:nvPr>
        </p:nvSpPr>
        <p:spPr>
          <a:xfrm>
            <a:off x="0" y="0"/>
            <a:ext cx="12192000" cy="6858000"/>
          </a:xfrm>
          <a:prstGeom prst="rect">
            <a:avLst/>
          </a:prstGeom>
        </p:spPr>
        <p:txBody>
          <a:bodyPr/>
          <a:lstStyle/>
          <a:p>
            <a:r>
              <a:rPr lang="en-US"/>
              <a:t>Click icon to add picture</a:t>
            </a:r>
            <a:endParaRPr lang="en-GB"/>
          </a:p>
        </p:txBody>
      </p:sp>
      <p:sp>
        <p:nvSpPr>
          <p:cNvPr id="6" name="Title Placeholder 1">
            <a:extLst>
              <a:ext uri="{FF2B5EF4-FFF2-40B4-BE49-F238E27FC236}">
                <a16:creationId xmlns:a16="http://schemas.microsoft.com/office/drawing/2014/main" id="{6C244798-DB41-42AF-9DCF-D4B3CF1D6C0C}"/>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7" name="Slide Number Placeholder 5">
            <a:extLst>
              <a:ext uri="{FF2B5EF4-FFF2-40B4-BE49-F238E27FC236}">
                <a16:creationId xmlns:a16="http://schemas.microsoft.com/office/drawing/2014/main" id="{0C52E84C-18FF-4C21-9ED2-6F943CBBB651}"/>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4AD2BB78-E8C4-41DD-8AE8-B8A206E8E0B4}" type="slidenum">
              <a:rPr lang="en-IN" smtClean="0"/>
              <a:pPr/>
              <a:t>‹#›</a:t>
            </a:fld>
            <a:endParaRPr lang="en-IN"/>
          </a:p>
        </p:txBody>
      </p:sp>
    </p:spTree>
    <p:extLst>
      <p:ext uri="{BB962C8B-B14F-4D97-AF65-F5344CB8AC3E}">
        <p14:creationId xmlns:p14="http://schemas.microsoft.com/office/powerpoint/2010/main" val="292051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D72F5A-F99C-4AC5-8794-C619A03A2771}"/>
              </a:ext>
            </a:extLst>
          </p:cNvPr>
          <p:cNvGrpSpPr/>
          <p:nvPr/>
        </p:nvGrpSpPr>
        <p:grpSpPr>
          <a:xfrm>
            <a:off x="469383" y="1549254"/>
            <a:ext cx="4739197" cy="540000"/>
            <a:chOff x="874713" y="2542740"/>
            <a:chExt cx="4739197" cy="540000"/>
          </a:xfrm>
        </p:grpSpPr>
        <p:sp>
          <p:nvSpPr>
            <p:cNvPr id="5" name="Freeform: Shape 4">
              <a:extLst>
                <a:ext uri="{FF2B5EF4-FFF2-40B4-BE49-F238E27FC236}">
                  <a16:creationId xmlns:a16="http://schemas.microsoft.com/office/drawing/2014/main" id="{646AF1AD-E595-48EB-BA33-F632CBC1E7D0}"/>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 name="Freeform: Shape 5">
              <a:extLst>
                <a:ext uri="{FF2B5EF4-FFF2-40B4-BE49-F238E27FC236}">
                  <a16:creationId xmlns:a16="http://schemas.microsoft.com/office/drawing/2014/main" id="{806007CC-80F5-456D-BE36-6FEAB9E1DA2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10" name="Group 9">
            <a:extLst>
              <a:ext uri="{FF2B5EF4-FFF2-40B4-BE49-F238E27FC236}">
                <a16:creationId xmlns:a16="http://schemas.microsoft.com/office/drawing/2014/main" id="{215FAA38-6987-48EE-B3B6-6C23631DAFC7}"/>
              </a:ext>
            </a:extLst>
          </p:cNvPr>
          <p:cNvGrpSpPr/>
          <p:nvPr/>
        </p:nvGrpSpPr>
        <p:grpSpPr>
          <a:xfrm>
            <a:off x="469383" y="2463777"/>
            <a:ext cx="4739197" cy="540000"/>
            <a:chOff x="874713" y="2542740"/>
            <a:chExt cx="4739197" cy="540000"/>
          </a:xfrm>
        </p:grpSpPr>
        <p:sp>
          <p:nvSpPr>
            <p:cNvPr id="11" name="Freeform: Shape 10">
              <a:extLst>
                <a:ext uri="{FF2B5EF4-FFF2-40B4-BE49-F238E27FC236}">
                  <a16:creationId xmlns:a16="http://schemas.microsoft.com/office/drawing/2014/main" id="{2CC6B2AC-9EF0-43C3-AAF8-2685859222B1}"/>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12" name="Freeform: Shape 11">
              <a:extLst>
                <a:ext uri="{FF2B5EF4-FFF2-40B4-BE49-F238E27FC236}">
                  <a16:creationId xmlns:a16="http://schemas.microsoft.com/office/drawing/2014/main" id="{D4F48F91-6F36-429F-8521-512995A3BDF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16" name="Group 15">
            <a:extLst>
              <a:ext uri="{FF2B5EF4-FFF2-40B4-BE49-F238E27FC236}">
                <a16:creationId xmlns:a16="http://schemas.microsoft.com/office/drawing/2014/main" id="{79B18835-27F3-46C3-999C-19C009CCA672}"/>
              </a:ext>
            </a:extLst>
          </p:cNvPr>
          <p:cNvGrpSpPr/>
          <p:nvPr/>
        </p:nvGrpSpPr>
        <p:grpSpPr>
          <a:xfrm>
            <a:off x="469383" y="3378300"/>
            <a:ext cx="4739197" cy="540000"/>
            <a:chOff x="874713" y="2542740"/>
            <a:chExt cx="4739197" cy="540000"/>
          </a:xfrm>
        </p:grpSpPr>
        <p:sp>
          <p:nvSpPr>
            <p:cNvPr id="17" name="Freeform: Shape 16">
              <a:extLst>
                <a:ext uri="{FF2B5EF4-FFF2-40B4-BE49-F238E27FC236}">
                  <a16:creationId xmlns:a16="http://schemas.microsoft.com/office/drawing/2014/main" id="{829EF541-744F-4FC4-8586-B8389E28A417}"/>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18" name="Freeform: Shape 17">
              <a:extLst>
                <a:ext uri="{FF2B5EF4-FFF2-40B4-BE49-F238E27FC236}">
                  <a16:creationId xmlns:a16="http://schemas.microsoft.com/office/drawing/2014/main" id="{B0C8651C-D695-40CF-A1C7-5582CD7BF94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22" name="Group 21">
            <a:extLst>
              <a:ext uri="{FF2B5EF4-FFF2-40B4-BE49-F238E27FC236}">
                <a16:creationId xmlns:a16="http://schemas.microsoft.com/office/drawing/2014/main" id="{B998399C-E65D-4F9D-8961-1C68EEDC6E6F}"/>
              </a:ext>
            </a:extLst>
          </p:cNvPr>
          <p:cNvGrpSpPr/>
          <p:nvPr/>
        </p:nvGrpSpPr>
        <p:grpSpPr>
          <a:xfrm>
            <a:off x="469383" y="4292823"/>
            <a:ext cx="4739197" cy="540000"/>
            <a:chOff x="874713" y="2542740"/>
            <a:chExt cx="4739197" cy="540000"/>
          </a:xfrm>
        </p:grpSpPr>
        <p:sp>
          <p:nvSpPr>
            <p:cNvPr id="23" name="Freeform: Shape 22">
              <a:extLst>
                <a:ext uri="{FF2B5EF4-FFF2-40B4-BE49-F238E27FC236}">
                  <a16:creationId xmlns:a16="http://schemas.microsoft.com/office/drawing/2014/main" id="{2B5796D8-BA27-4245-8C29-DBBE1F5F6C04}"/>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24" name="Freeform: Shape 23">
              <a:extLst>
                <a:ext uri="{FF2B5EF4-FFF2-40B4-BE49-F238E27FC236}">
                  <a16:creationId xmlns:a16="http://schemas.microsoft.com/office/drawing/2014/main" id="{BB452112-2924-403C-8A2A-75FF25DF65BE}"/>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28" name="Group 27">
            <a:extLst>
              <a:ext uri="{FF2B5EF4-FFF2-40B4-BE49-F238E27FC236}">
                <a16:creationId xmlns:a16="http://schemas.microsoft.com/office/drawing/2014/main" id="{FFE6E1EF-7A4C-4274-BF01-8ED470BECD98}"/>
              </a:ext>
            </a:extLst>
          </p:cNvPr>
          <p:cNvGrpSpPr/>
          <p:nvPr/>
        </p:nvGrpSpPr>
        <p:grpSpPr>
          <a:xfrm>
            <a:off x="469383" y="5207347"/>
            <a:ext cx="4739197" cy="540000"/>
            <a:chOff x="874713" y="2542740"/>
            <a:chExt cx="4739197" cy="540000"/>
          </a:xfrm>
        </p:grpSpPr>
        <p:sp>
          <p:nvSpPr>
            <p:cNvPr id="29" name="Freeform: Shape 28">
              <a:extLst>
                <a:ext uri="{FF2B5EF4-FFF2-40B4-BE49-F238E27FC236}">
                  <a16:creationId xmlns:a16="http://schemas.microsoft.com/office/drawing/2014/main" id="{8C225C85-2057-4371-9FFF-B0DF657F414E}"/>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30" name="Freeform: Shape 29">
              <a:extLst>
                <a:ext uri="{FF2B5EF4-FFF2-40B4-BE49-F238E27FC236}">
                  <a16:creationId xmlns:a16="http://schemas.microsoft.com/office/drawing/2014/main" id="{D58807BB-5D99-47A1-BB3C-FFC4C5BC9F8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sp>
        <p:nvSpPr>
          <p:cNvPr id="34" name="Text Placeholder 2">
            <a:extLst>
              <a:ext uri="{FF2B5EF4-FFF2-40B4-BE49-F238E27FC236}">
                <a16:creationId xmlns:a16="http://schemas.microsoft.com/office/drawing/2014/main" id="{96A4DDF9-DEEA-4D56-A568-19ED0AF5FB73}"/>
              </a:ext>
            </a:extLst>
          </p:cNvPr>
          <p:cNvSpPr>
            <a:spLocks noGrp="1"/>
          </p:cNvSpPr>
          <p:nvPr>
            <p:ph type="body" sz="quarter" idx="11" hasCustomPrompt="1"/>
          </p:nvPr>
        </p:nvSpPr>
        <p:spPr>
          <a:xfrm>
            <a:off x="685053" y="529875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5" name="Text Placeholder 2">
            <a:extLst>
              <a:ext uri="{FF2B5EF4-FFF2-40B4-BE49-F238E27FC236}">
                <a16:creationId xmlns:a16="http://schemas.microsoft.com/office/drawing/2014/main" id="{0E77AA5F-7D1F-4A54-93DC-17DF36A3A945}"/>
              </a:ext>
            </a:extLst>
          </p:cNvPr>
          <p:cNvSpPr>
            <a:spLocks noGrp="1"/>
          </p:cNvSpPr>
          <p:nvPr>
            <p:ph type="body" sz="quarter" idx="12" hasCustomPrompt="1"/>
          </p:nvPr>
        </p:nvSpPr>
        <p:spPr>
          <a:xfrm>
            <a:off x="685053" y="255518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6" name="Text Placeholder 2">
            <a:extLst>
              <a:ext uri="{FF2B5EF4-FFF2-40B4-BE49-F238E27FC236}">
                <a16:creationId xmlns:a16="http://schemas.microsoft.com/office/drawing/2014/main" id="{C502C9F5-0B54-432B-9352-89FE2C71E85A}"/>
              </a:ext>
            </a:extLst>
          </p:cNvPr>
          <p:cNvSpPr>
            <a:spLocks noGrp="1"/>
          </p:cNvSpPr>
          <p:nvPr>
            <p:ph type="body" sz="quarter" idx="13" hasCustomPrompt="1"/>
          </p:nvPr>
        </p:nvSpPr>
        <p:spPr>
          <a:xfrm>
            <a:off x="685053" y="3469706"/>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7" name="Text Placeholder 2">
            <a:extLst>
              <a:ext uri="{FF2B5EF4-FFF2-40B4-BE49-F238E27FC236}">
                <a16:creationId xmlns:a16="http://schemas.microsoft.com/office/drawing/2014/main" id="{66E45962-9619-41D9-9808-5CDC1DC1E5F1}"/>
              </a:ext>
            </a:extLst>
          </p:cNvPr>
          <p:cNvSpPr>
            <a:spLocks noGrp="1"/>
          </p:cNvSpPr>
          <p:nvPr>
            <p:ph type="body" sz="quarter" idx="14" hasCustomPrompt="1"/>
          </p:nvPr>
        </p:nvSpPr>
        <p:spPr>
          <a:xfrm>
            <a:off x="685053" y="4384229"/>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8" name="Text Placeholder 2">
            <a:extLst>
              <a:ext uri="{FF2B5EF4-FFF2-40B4-BE49-F238E27FC236}">
                <a16:creationId xmlns:a16="http://schemas.microsoft.com/office/drawing/2014/main" id="{0DB1CB66-AD8B-4386-B37B-9E4C3941B8B1}"/>
              </a:ext>
            </a:extLst>
          </p:cNvPr>
          <p:cNvSpPr>
            <a:spLocks noGrp="1"/>
          </p:cNvSpPr>
          <p:nvPr>
            <p:ph type="body" sz="quarter" idx="15" hasCustomPrompt="1"/>
          </p:nvPr>
        </p:nvSpPr>
        <p:spPr>
          <a:xfrm>
            <a:off x="685053" y="1640660"/>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44" name="Text Placeholder 4">
            <a:extLst>
              <a:ext uri="{FF2B5EF4-FFF2-40B4-BE49-F238E27FC236}">
                <a16:creationId xmlns:a16="http://schemas.microsoft.com/office/drawing/2014/main" id="{345D891C-2726-4BE3-B7F1-512DFACADD5F}"/>
              </a:ext>
            </a:extLst>
          </p:cNvPr>
          <p:cNvSpPr>
            <a:spLocks noGrp="1"/>
          </p:cNvSpPr>
          <p:nvPr>
            <p:ph type="body" sz="quarter" idx="21"/>
          </p:nvPr>
        </p:nvSpPr>
        <p:spPr>
          <a:xfrm>
            <a:off x="1427047" y="1640660"/>
            <a:ext cx="3560782" cy="357188"/>
          </a:xfrm>
        </p:spPr>
        <p:txBody>
          <a:bodyPr anchor="ctr"/>
          <a:lstStyle>
            <a:lvl1pPr marL="0" indent="0" algn="l">
              <a:buNone/>
              <a:defRPr/>
            </a:lvl1pPr>
          </a:lstStyle>
          <a:p>
            <a:pPr lvl="0"/>
            <a:r>
              <a:rPr lang="en-US"/>
              <a:t>Click to edit Master text styles</a:t>
            </a:r>
          </a:p>
        </p:txBody>
      </p:sp>
      <p:sp>
        <p:nvSpPr>
          <p:cNvPr id="46" name="Text Placeholder 4">
            <a:extLst>
              <a:ext uri="{FF2B5EF4-FFF2-40B4-BE49-F238E27FC236}">
                <a16:creationId xmlns:a16="http://schemas.microsoft.com/office/drawing/2014/main" id="{F5385A83-188E-46C0-B2C3-8AB7B0D93390}"/>
              </a:ext>
            </a:extLst>
          </p:cNvPr>
          <p:cNvSpPr>
            <a:spLocks noGrp="1"/>
          </p:cNvSpPr>
          <p:nvPr>
            <p:ph type="body" sz="quarter" idx="23"/>
          </p:nvPr>
        </p:nvSpPr>
        <p:spPr>
          <a:xfrm>
            <a:off x="1431236" y="2555183"/>
            <a:ext cx="3560782" cy="357188"/>
          </a:xfrm>
        </p:spPr>
        <p:txBody>
          <a:bodyPr anchor="ctr"/>
          <a:lstStyle>
            <a:lvl1pPr marL="0" indent="0" algn="l">
              <a:buNone/>
              <a:defRPr/>
            </a:lvl1pPr>
          </a:lstStyle>
          <a:p>
            <a:pPr lvl="0"/>
            <a:r>
              <a:rPr lang="en-US"/>
              <a:t>Click to edit Master text styles</a:t>
            </a:r>
          </a:p>
        </p:txBody>
      </p:sp>
      <p:sp>
        <p:nvSpPr>
          <p:cNvPr id="48" name="Text Placeholder 4">
            <a:extLst>
              <a:ext uri="{FF2B5EF4-FFF2-40B4-BE49-F238E27FC236}">
                <a16:creationId xmlns:a16="http://schemas.microsoft.com/office/drawing/2014/main" id="{D655D294-F03E-4071-8260-F046876E7AE5}"/>
              </a:ext>
            </a:extLst>
          </p:cNvPr>
          <p:cNvSpPr>
            <a:spLocks noGrp="1"/>
          </p:cNvSpPr>
          <p:nvPr>
            <p:ph type="body" sz="quarter" idx="25"/>
          </p:nvPr>
        </p:nvSpPr>
        <p:spPr>
          <a:xfrm>
            <a:off x="1427047" y="3469706"/>
            <a:ext cx="3560782" cy="357188"/>
          </a:xfrm>
        </p:spPr>
        <p:txBody>
          <a:bodyPr anchor="ctr"/>
          <a:lstStyle>
            <a:lvl1pPr marL="0" indent="0" algn="l">
              <a:buNone/>
              <a:defRPr/>
            </a:lvl1pPr>
          </a:lstStyle>
          <a:p>
            <a:pPr lvl="0"/>
            <a:r>
              <a:rPr lang="en-US"/>
              <a:t>Click to edit Master text styles</a:t>
            </a:r>
          </a:p>
        </p:txBody>
      </p:sp>
      <p:sp>
        <p:nvSpPr>
          <p:cNvPr id="50" name="Text Placeholder 4">
            <a:extLst>
              <a:ext uri="{FF2B5EF4-FFF2-40B4-BE49-F238E27FC236}">
                <a16:creationId xmlns:a16="http://schemas.microsoft.com/office/drawing/2014/main" id="{BA527D49-A045-4160-B7F2-63404F53F8CD}"/>
              </a:ext>
            </a:extLst>
          </p:cNvPr>
          <p:cNvSpPr>
            <a:spLocks noGrp="1"/>
          </p:cNvSpPr>
          <p:nvPr>
            <p:ph type="body" sz="quarter" idx="27"/>
          </p:nvPr>
        </p:nvSpPr>
        <p:spPr>
          <a:xfrm>
            <a:off x="1448813" y="4384229"/>
            <a:ext cx="3560782" cy="357188"/>
          </a:xfrm>
        </p:spPr>
        <p:txBody>
          <a:bodyPr anchor="ctr"/>
          <a:lstStyle>
            <a:lvl1pPr marL="0" indent="0" algn="l">
              <a:buNone/>
              <a:defRPr/>
            </a:lvl1pPr>
          </a:lstStyle>
          <a:p>
            <a:pPr lvl="0"/>
            <a:r>
              <a:rPr lang="en-US"/>
              <a:t>Click to edit Master text styles</a:t>
            </a:r>
          </a:p>
        </p:txBody>
      </p:sp>
      <p:sp>
        <p:nvSpPr>
          <p:cNvPr id="52" name="Text Placeholder 4">
            <a:extLst>
              <a:ext uri="{FF2B5EF4-FFF2-40B4-BE49-F238E27FC236}">
                <a16:creationId xmlns:a16="http://schemas.microsoft.com/office/drawing/2014/main" id="{2F774952-7F61-4B7F-B9D9-BA4F4628DFA3}"/>
              </a:ext>
            </a:extLst>
          </p:cNvPr>
          <p:cNvSpPr>
            <a:spLocks noGrp="1"/>
          </p:cNvSpPr>
          <p:nvPr>
            <p:ph type="body" sz="quarter" idx="29"/>
          </p:nvPr>
        </p:nvSpPr>
        <p:spPr>
          <a:xfrm>
            <a:off x="1448813" y="5298753"/>
            <a:ext cx="3560782" cy="357188"/>
          </a:xfrm>
        </p:spPr>
        <p:txBody>
          <a:bodyPr anchor="ctr"/>
          <a:lstStyle>
            <a:lvl1pPr marL="0" indent="0" algn="l">
              <a:buNone/>
              <a:defRPr/>
            </a:lvl1pPr>
          </a:lstStyle>
          <a:p>
            <a:pPr lvl="0"/>
            <a:r>
              <a:rPr lang="en-US"/>
              <a:t>Click to edit Master text styles</a:t>
            </a:r>
          </a:p>
        </p:txBody>
      </p:sp>
      <p:sp>
        <p:nvSpPr>
          <p:cNvPr id="3" name="Slide Number Placeholder 2">
            <a:extLst>
              <a:ext uri="{FF2B5EF4-FFF2-40B4-BE49-F238E27FC236}">
                <a16:creationId xmlns:a16="http://schemas.microsoft.com/office/drawing/2014/main" id="{450B4454-184D-43EC-B070-2BFC57D80829}"/>
              </a:ext>
            </a:extLst>
          </p:cNvPr>
          <p:cNvSpPr>
            <a:spLocks noGrp="1"/>
          </p:cNvSpPr>
          <p:nvPr>
            <p:ph type="sldNum" sz="quarter" idx="10"/>
          </p:nvPr>
        </p:nvSpPr>
        <p:spPr/>
        <p:txBody>
          <a:bodyPr/>
          <a:lstStyle/>
          <a:p>
            <a:fld id="{4AD2BB78-E8C4-41DD-8AE8-B8A206E8E0B4}" type="slidenum">
              <a:rPr lang="en-IN" smtClean="0"/>
              <a:pPr/>
              <a:t>‹#›</a:t>
            </a:fld>
            <a:endParaRPr lang="en-IN"/>
          </a:p>
        </p:txBody>
      </p:sp>
      <p:sp>
        <p:nvSpPr>
          <p:cNvPr id="54" name="Title Placeholder 1">
            <a:extLst>
              <a:ext uri="{FF2B5EF4-FFF2-40B4-BE49-F238E27FC236}">
                <a16:creationId xmlns:a16="http://schemas.microsoft.com/office/drawing/2014/main" id="{E2403EE3-D424-4815-AAC4-BEDCF3786045}"/>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grpSp>
        <p:nvGrpSpPr>
          <p:cNvPr id="55" name="Group 54">
            <a:extLst>
              <a:ext uri="{FF2B5EF4-FFF2-40B4-BE49-F238E27FC236}">
                <a16:creationId xmlns:a16="http://schemas.microsoft.com/office/drawing/2014/main" id="{AFF4DEE4-9983-4F24-B677-9E0C0A841134}"/>
              </a:ext>
            </a:extLst>
          </p:cNvPr>
          <p:cNvGrpSpPr/>
          <p:nvPr/>
        </p:nvGrpSpPr>
        <p:grpSpPr>
          <a:xfrm>
            <a:off x="6871578" y="1549254"/>
            <a:ext cx="4739197" cy="540000"/>
            <a:chOff x="874713" y="2542740"/>
            <a:chExt cx="4739197" cy="540000"/>
          </a:xfrm>
        </p:grpSpPr>
        <p:sp>
          <p:nvSpPr>
            <p:cNvPr id="56" name="Freeform: Shape 55">
              <a:extLst>
                <a:ext uri="{FF2B5EF4-FFF2-40B4-BE49-F238E27FC236}">
                  <a16:creationId xmlns:a16="http://schemas.microsoft.com/office/drawing/2014/main" id="{513D362A-E6E7-41FE-A738-B39683C793DF}"/>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57" name="Freeform: Shape 56">
              <a:extLst>
                <a:ext uri="{FF2B5EF4-FFF2-40B4-BE49-F238E27FC236}">
                  <a16:creationId xmlns:a16="http://schemas.microsoft.com/office/drawing/2014/main" id="{FEC7B725-15C8-4F4F-9018-C2DCE1E10378}"/>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58" name="Group 57">
            <a:extLst>
              <a:ext uri="{FF2B5EF4-FFF2-40B4-BE49-F238E27FC236}">
                <a16:creationId xmlns:a16="http://schemas.microsoft.com/office/drawing/2014/main" id="{EA3ADFF2-705B-4FCD-91DD-8A1CE072EDFE}"/>
              </a:ext>
            </a:extLst>
          </p:cNvPr>
          <p:cNvGrpSpPr/>
          <p:nvPr/>
        </p:nvGrpSpPr>
        <p:grpSpPr>
          <a:xfrm>
            <a:off x="6871578" y="2463777"/>
            <a:ext cx="4739197" cy="540000"/>
            <a:chOff x="874713" y="2542740"/>
            <a:chExt cx="4739197" cy="540000"/>
          </a:xfrm>
        </p:grpSpPr>
        <p:sp>
          <p:nvSpPr>
            <p:cNvPr id="59" name="Freeform: Shape 58">
              <a:extLst>
                <a:ext uri="{FF2B5EF4-FFF2-40B4-BE49-F238E27FC236}">
                  <a16:creationId xmlns:a16="http://schemas.microsoft.com/office/drawing/2014/main" id="{71736D82-C48B-4BC7-8E9E-D641888336A5}"/>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0" name="Freeform: Shape 59">
              <a:extLst>
                <a:ext uri="{FF2B5EF4-FFF2-40B4-BE49-F238E27FC236}">
                  <a16:creationId xmlns:a16="http://schemas.microsoft.com/office/drawing/2014/main" id="{C64B248E-9DBC-4E47-837D-2B6E152EA414}"/>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1" name="Group 60">
            <a:extLst>
              <a:ext uri="{FF2B5EF4-FFF2-40B4-BE49-F238E27FC236}">
                <a16:creationId xmlns:a16="http://schemas.microsoft.com/office/drawing/2014/main" id="{509F976A-03C9-4E7E-A79A-DA64FC3BF3ED}"/>
              </a:ext>
            </a:extLst>
          </p:cNvPr>
          <p:cNvGrpSpPr/>
          <p:nvPr/>
        </p:nvGrpSpPr>
        <p:grpSpPr>
          <a:xfrm>
            <a:off x="6871578" y="3378300"/>
            <a:ext cx="4739197" cy="540000"/>
            <a:chOff x="874713" y="2542740"/>
            <a:chExt cx="4739197" cy="540000"/>
          </a:xfrm>
        </p:grpSpPr>
        <p:sp>
          <p:nvSpPr>
            <p:cNvPr id="62" name="Freeform: Shape 61">
              <a:extLst>
                <a:ext uri="{FF2B5EF4-FFF2-40B4-BE49-F238E27FC236}">
                  <a16:creationId xmlns:a16="http://schemas.microsoft.com/office/drawing/2014/main" id="{3C76285A-66CE-42DC-9327-3BA1ABAB8172}"/>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3" name="Freeform: Shape 62">
              <a:extLst>
                <a:ext uri="{FF2B5EF4-FFF2-40B4-BE49-F238E27FC236}">
                  <a16:creationId xmlns:a16="http://schemas.microsoft.com/office/drawing/2014/main" id="{26AC876B-8DBB-4497-B2A9-21ED63D8951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4" name="Group 63">
            <a:extLst>
              <a:ext uri="{FF2B5EF4-FFF2-40B4-BE49-F238E27FC236}">
                <a16:creationId xmlns:a16="http://schemas.microsoft.com/office/drawing/2014/main" id="{B6B0C8D8-0DF5-4E81-B578-0B1F02124950}"/>
              </a:ext>
            </a:extLst>
          </p:cNvPr>
          <p:cNvGrpSpPr/>
          <p:nvPr/>
        </p:nvGrpSpPr>
        <p:grpSpPr>
          <a:xfrm>
            <a:off x="6871578" y="4292823"/>
            <a:ext cx="4739197" cy="540000"/>
            <a:chOff x="874713" y="2542740"/>
            <a:chExt cx="4739197" cy="540000"/>
          </a:xfrm>
        </p:grpSpPr>
        <p:sp>
          <p:nvSpPr>
            <p:cNvPr id="65" name="Freeform: Shape 64">
              <a:extLst>
                <a:ext uri="{FF2B5EF4-FFF2-40B4-BE49-F238E27FC236}">
                  <a16:creationId xmlns:a16="http://schemas.microsoft.com/office/drawing/2014/main" id="{F84A2DCC-FF4C-416C-896E-C9D2500FC0BA}"/>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6" name="Freeform: Shape 65">
              <a:extLst>
                <a:ext uri="{FF2B5EF4-FFF2-40B4-BE49-F238E27FC236}">
                  <a16:creationId xmlns:a16="http://schemas.microsoft.com/office/drawing/2014/main" id="{9529C515-EFB4-44D5-9652-A0CD7B2A2E77}"/>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7" name="Group 66">
            <a:extLst>
              <a:ext uri="{FF2B5EF4-FFF2-40B4-BE49-F238E27FC236}">
                <a16:creationId xmlns:a16="http://schemas.microsoft.com/office/drawing/2014/main" id="{E5DD7DD6-C6BC-4E6C-9C36-3820A73CC08E}"/>
              </a:ext>
            </a:extLst>
          </p:cNvPr>
          <p:cNvGrpSpPr/>
          <p:nvPr/>
        </p:nvGrpSpPr>
        <p:grpSpPr>
          <a:xfrm>
            <a:off x="6871578" y="5207347"/>
            <a:ext cx="4739197" cy="540000"/>
            <a:chOff x="874713" y="2542740"/>
            <a:chExt cx="4739197" cy="540000"/>
          </a:xfrm>
        </p:grpSpPr>
        <p:sp>
          <p:nvSpPr>
            <p:cNvPr id="68" name="Freeform: Shape 67">
              <a:extLst>
                <a:ext uri="{FF2B5EF4-FFF2-40B4-BE49-F238E27FC236}">
                  <a16:creationId xmlns:a16="http://schemas.microsoft.com/office/drawing/2014/main" id="{815D7826-7671-4F45-94DF-2EB61D9562FD}"/>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latin typeface="Tw Cen MT" panose="020B0602020104020603" pitchFamily="34" charset="0"/>
              </a:endParaRPr>
            </a:p>
          </p:txBody>
        </p:sp>
        <p:sp>
          <p:nvSpPr>
            <p:cNvPr id="69" name="Freeform: Shape 68">
              <a:extLst>
                <a:ext uri="{FF2B5EF4-FFF2-40B4-BE49-F238E27FC236}">
                  <a16:creationId xmlns:a16="http://schemas.microsoft.com/office/drawing/2014/main" id="{40F25027-A5EE-450F-B178-2EB6AC94039F}"/>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sp>
        <p:nvSpPr>
          <p:cNvPr id="70" name="Text Placeholder 2">
            <a:extLst>
              <a:ext uri="{FF2B5EF4-FFF2-40B4-BE49-F238E27FC236}">
                <a16:creationId xmlns:a16="http://schemas.microsoft.com/office/drawing/2014/main" id="{DA563E74-14FE-48D9-81DE-4A0E1C830818}"/>
              </a:ext>
            </a:extLst>
          </p:cNvPr>
          <p:cNvSpPr>
            <a:spLocks noGrp="1"/>
          </p:cNvSpPr>
          <p:nvPr>
            <p:ph type="body" sz="quarter" idx="30" hasCustomPrompt="1"/>
          </p:nvPr>
        </p:nvSpPr>
        <p:spPr>
          <a:xfrm>
            <a:off x="7087248" y="529875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1" name="Text Placeholder 2">
            <a:extLst>
              <a:ext uri="{FF2B5EF4-FFF2-40B4-BE49-F238E27FC236}">
                <a16:creationId xmlns:a16="http://schemas.microsoft.com/office/drawing/2014/main" id="{2A110218-EFEB-4FCA-BD37-E5C291218BC4}"/>
              </a:ext>
            </a:extLst>
          </p:cNvPr>
          <p:cNvSpPr>
            <a:spLocks noGrp="1"/>
          </p:cNvSpPr>
          <p:nvPr>
            <p:ph type="body" sz="quarter" idx="31" hasCustomPrompt="1"/>
          </p:nvPr>
        </p:nvSpPr>
        <p:spPr>
          <a:xfrm>
            <a:off x="7087248" y="255518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2" name="Text Placeholder 2">
            <a:extLst>
              <a:ext uri="{FF2B5EF4-FFF2-40B4-BE49-F238E27FC236}">
                <a16:creationId xmlns:a16="http://schemas.microsoft.com/office/drawing/2014/main" id="{944BA643-D65E-4FE1-A387-F06B6D0B403B}"/>
              </a:ext>
            </a:extLst>
          </p:cNvPr>
          <p:cNvSpPr>
            <a:spLocks noGrp="1"/>
          </p:cNvSpPr>
          <p:nvPr>
            <p:ph type="body" sz="quarter" idx="32" hasCustomPrompt="1"/>
          </p:nvPr>
        </p:nvSpPr>
        <p:spPr>
          <a:xfrm>
            <a:off x="7087248" y="3469706"/>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3" name="Text Placeholder 2">
            <a:extLst>
              <a:ext uri="{FF2B5EF4-FFF2-40B4-BE49-F238E27FC236}">
                <a16:creationId xmlns:a16="http://schemas.microsoft.com/office/drawing/2014/main" id="{482EFF16-4097-49A5-80A8-7DF9AEB3E47E}"/>
              </a:ext>
            </a:extLst>
          </p:cNvPr>
          <p:cNvSpPr>
            <a:spLocks noGrp="1"/>
          </p:cNvSpPr>
          <p:nvPr>
            <p:ph type="body" sz="quarter" idx="33" hasCustomPrompt="1"/>
          </p:nvPr>
        </p:nvSpPr>
        <p:spPr>
          <a:xfrm>
            <a:off x="7087248" y="4384229"/>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4" name="Text Placeholder 2">
            <a:extLst>
              <a:ext uri="{FF2B5EF4-FFF2-40B4-BE49-F238E27FC236}">
                <a16:creationId xmlns:a16="http://schemas.microsoft.com/office/drawing/2014/main" id="{BFF5F9E2-E02A-41D9-8BC0-41C7FDB2E636}"/>
              </a:ext>
            </a:extLst>
          </p:cNvPr>
          <p:cNvSpPr>
            <a:spLocks noGrp="1"/>
          </p:cNvSpPr>
          <p:nvPr>
            <p:ph type="body" sz="quarter" idx="34" hasCustomPrompt="1"/>
          </p:nvPr>
        </p:nvSpPr>
        <p:spPr>
          <a:xfrm>
            <a:off x="7087248" y="1640660"/>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5" name="Text Placeholder 4">
            <a:extLst>
              <a:ext uri="{FF2B5EF4-FFF2-40B4-BE49-F238E27FC236}">
                <a16:creationId xmlns:a16="http://schemas.microsoft.com/office/drawing/2014/main" id="{3900B45B-D6C6-4A48-B201-9BDED88A8B36}"/>
              </a:ext>
            </a:extLst>
          </p:cNvPr>
          <p:cNvSpPr>
            <a:spLocks noGrp="1"/>
          </p:cNvSpPr>
          <p:nvPr>
            <p:ph type="body" sz="quarter" idx="35"/>
          </p:nvPr>
        </p:nvSpPr>
        <p:spPr>
          <a:xfrm>
            <a:off x="7829242" y="1640660"/>
            <a:ext cx="3560782" cy="357188"/>
          </a:xfrm>
        </p:spPr>
        <p:txBody>
          <a:bodyPr anchor="ctr"/>
          <a:lstStyle>
            <a:lvl1pPr marL="0" indent="0" algn="l">
              <a:buNone/>
              <a:defRPr/>
            </a:lvl1pPr>
          </a:lstStyle>
          <a:p>
            <a:pPr lvl="0"/>
            <a:r>
              <a:rPr lang="en-US"/>
              <a:t>Click to edit Master text styles</a:t>
            </a:r>
          </a:p>
        </p:txBody>
      </p:sp>
      <p:sp>
        <p:nvSpPr>
          <p:cNvPr id="76" name="Text Placeholder 4">
            <a:extLst>
              <a:ext uri="{FF2B5EF4-FFF2-40B4-BE49-F238E27FC236}">
                <a16:creationId xmlns:a16="http://schemas.microsoft.com/office/drawing/2014/main" id="{6D33402C-EEEE-41BA-A7F0-E090863FFE48}"/>
              </a:ext>
            </a:extLst>
          </p:cNvPr>
          <p:cNvSpPr>
            <a:spLocks noGrp="1"/>
          </p:cNvSpPr>
          <p:nvPr>
            <p:ph type="body" sz="quarter" idx="36"/>
          </p:nvPr>
        </p:nvSpPr>
        <p:spPr>
          <a:xfrm>
            <a:off x="7833431" y="2555183"/>
            <a:ext cx="3560782" cy="357188"/>
          </a:xfrm>
        </p:spPr>
        <p:txBody>
          <a:bodyPr anchor="ctr"/>
          <a:lstStyle>
            <a:lvl1pPr marL="0" indent="0" algn="l">
              <a:buNone/>
              <a:defRPr/>
            </a:lvl1pPr>
          </a:lstStyle>
          <a:p>
            <a:pPr lvl="0"/>
            <a:r>
              <a:rPr lang="en-US"/>
              <a:t>Click to edit Master text styles</a:t>
            </a:r>
          </a:p>
        </p:txBody>
      </p:sp>
      <p:sp>
        <p:nvSpPr>
          <p:cNvPr id="77" name="Text Placeholder 4">
            <a:extLst>
              <a:ext uri="{FF2B5EF4-FFF2-40B4-BE49-F238E27FC236}">
                <a16:creationId xmlns:a16="http://schemas.microsoft.com/office/drawing/2014/main" id="{41B33A60-31C5-4B1D-BB88-59CB8EBC4662}"/>
              </a:ext>
            </a:extLst>
          </p:cNvPr>
          <p:cNvSpPr>
            <a:spLocks noGrp="1"/>
          </p:cNvSpPr>
          <p:nvPr>
            <p:ph type="body" sz="quarter" idx="37"/>
          </p:nvPr>
        </p:nvSpPr>
        <p:spPr>
          <a:xfrm>
            <a:off x="7829242" y="3469706"/>
            <a:ext cx="3560782" cy="357188"/>
          </a:xfrm>
        </p:spPr>
        <p:txBody>
          <a:bodyPr anchor="ctr"/>
          <a:lstStyle>
            <a:lvl1pPr marL="0" indent="0" algn="l">
              <a:buNone/>
              <a:defRPr/>
            </a:lvl1pPr>
          </a:lstStyle>
          <a:p>
            <a:pPr lvl="0"/>
            <a:r>
              <a:rPr lang="en-US"/>
              <a:t>Click to edit Master text styles</a:t>
            </a:r>
          </a:p>
        </p:txBody>
      </p:sp>
      <p:sp>
        <p:nvSpPr>
          <p:cNvPr id="78" name="Text Placeholder 4">
            <a:extLst>
              <a:ext uri="{FF2B5EF4-FFF2-40B4-BE49-F238E27FC236}">
                <a16:creationId xmlns:a16="http://schemas.microsoft.com/office/drawing/2014/main" id="{31854AA8-55D7-4AE4-A817-5BB1D8C7F261}"/>
              </a:ext>
            </a:extLst>
          </p:cNvPr>
          <p:cNvSpPr>
            <a:spLocks noGrp="1"/>
          </p:cNvSpPr>
          <p:nvPr>
            <p:ph type="body" sz="quarter" idx="38"/>
          </p:nvPr>
        </p:nvSpPr>
        <p:spPr>
          <a:xfrm>
            <a:off x="7851008" y="4384229"/>
            <a:ext cx="3560782" cy="357188"/>
          </a:xfrm>
        </p:spPr>
        <p:txBody>
          <a:bodyPr anchor="ctr"/>
          <a:lstStyle>
            <a:lvl1pPr marL="0" indent="0" algn="l">
              <a:buNone/>
              <a:defRPr/>
            </a:lvl1pPr>
          </a:lstStyle>
          <a:p>
            <a:pPr lvl="0"/>
            <a:r>
              <a:rPr lang="en-US"/>
              <a:t>Click to edit Master text styles</a:t>
            </a:r>
          </a:p>
        </p:txBody>
      </p:sp>
      <p:sp>
        <p:nvSpPr>
          <p:cNvPr id="79" name="Text Placeholder 4">
            <a:extLst>
              <a:ext uri="{FF2B5EF4-FFF2-40B4-BE49-F238E27FC236}">
                <a16:creationId xmlns:a16="http://schemas.microsoft.com/office/drawing/2014/main" id="{0BE2960D-DE84-4233-ACE8-5A5868DB1047}"/>
              </a:ext>
            </a:extLst>
          </p:cNvPr>
          <p:cNvSpPr>
            <a:spLocks noGrp="1"/>
          </p:cNvSpPr>
          <p:nvPr>
            <p:ph type="body" sz="quarter" idx="39"/>
          </p:nvPr>
        </p:nvSpPr>
        <p:spPr>
          <a:xfrm>
            <a:off x="7851008" y="5298753"/>
            <a:ext cx="3560782" cy="357188"/>
          </a:xfrm>
        </p:spPr>
        <p:txBody>
          <a:bodyPr anchor="ctr"/>
          <a:lstStyle>
            <a:lvl1pPr marL="0" indent="0" algn="l">
              <a:buNone/>
              <a:defRPr/>
            </a:lvl1pPr>
          </a:lstStyle>
          <a:p>
            <a:pPr lvl="0"/>
            <a:r>
              <a:rPr lang="en-US"/>
              <a:t>Click to edit Master text styles</a:t>
            </a:r>
          </a:p>
        </p:txBody>
      </p:sp>
    </p:spTree>
    <p:extLst>
      <p:ext uri="{BB962C8B-B14F-4D97-AF65-F5344CB8AC3E}">
        <p14:creationId xmlns:p14="http://schemas.microsoft.com/office/powerpoint/2010/main" val="641148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CDCD-20E7-4235-B8A6-8741AAA421B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E2BDA03-A82A-4546-B0C2-7733F1D5244D}"/>
              </a:ext>
            </a:extLst>
          </p:cNvPr>
          <p:cNvSpPr>
            <a:spLocks noGrp="1"/>
          </p:cNvSpPr>
          <p:nvPr>
            <p:ph type="sldNum" sz="quarter" idx="10"/>
          </p:nvPr>
        </p:nvSpPr>
        <p:spPr/>
        <p:txBody>
          <a:bodyPr/>
          <a:lstStyle/>
          <a:p>
            <a:fld id="{4AD2BB78-E8C4-41DD-8AE8-B8A206E8E0B4}" type="slidenum">
              <a:rPr lang="en-IN" smtClean="0"/>
              <a:pPr/>
              <a:t>‹#›</a:t>
            </a:fld>
            <a:endParaRPr lang="en-IN"/>
          </a:p>
        </p:txBody>
      </p:sp>
      <p:sp>
        <p:nvSpPr>
          <p:cNvPr id="5" name="Content Placeholder 4">
            <a:extLst>
              <a:ext uri="{FF2B5EF4-FFF2-40B4-BE49-F238E27FC236}">
                <a16:creationId xmlns:a16="http://schemas.microsoft.com/office/drawing/2014/main" id="{E315E2C1-7E68-4C54-BA57-AE5DAD1D4999}"/>
              </a:ext>
            </a:extLst>
          </p:cNvPr>
          <p:cNvSpPr>
            <a:spLocks noGrp="1"/>
          </p:cNvSpPr>
          <p:nvPr>
            <p:ph sz="quarter" idx="11"/>
          </p:nvPr>
        </p:nvSpPr>
        <p:spPr>
          <a:xfrm>
            <a:off x="476250" y="2196826"/>
            <a:ext cx="3600000" cy="3600000"/>
          </a:xfrm>
        </p:spPr>
        <p:txBody>
          <a:bodyPr/>
          <a:lstStyle>
            <a:lvl1pPr>
              <a:defRPr sz="2100"/>
            </a:lvl1pPr>
            <a:lvl2pPr>
              <a:defRPr sz="1800"/>
            </a:lvl2pPr>
          </a:lstStyle>
          <a:p>
            <a:pPr lvl="0"/>
            <a:r>
              <a:rPr lang="en-US"/>
              <a:t>Click to edit Master text styles</a:t>
            </a:r>
          </a:p>
          <a:p>
            <a:pPr lvl="1"/>
            <a:r>
              <a:rPr lang="en-US"/>
              <a:t>Second level</a:t>
            </a:r>
          </a:p>
        </p:txBody>
      </p:sp>
      <p:sp>
        <p:nvSpPr>
          <p:cNvPr id="6" name="Content Placeholder 4">
            <a:extLst>
              <a:ext uri="{FF2B5EF4-FFF2-40B4-BE49-F238E27FC236}">
                <a16:creationId xmlns:a16="http://schemas.microsoft.com/office/drawing/2014/main" id="{1E7EF997-4A7C-49FD-98E5-3B635A20AC82}"/>
              </a:ext>
            </a:extLst>
          </p:cNvPr>
          <p:cNvSpPr>
            <a:spLocks noGrp="1"/>
          </p:cNvSpPr>
          <p:nvPr>
            <p:ph sz="quarter" idx="12"/>
          </p:nvPr>
        </p:nvSpPr>
        <p:spPr>
          <a:xfrm>
            <a:off x="4273262" y="2196826"/>
            <a:ext cx="3600000" cy="3600000"/>
          </a:xfrm>
        </p:spPr>
        <p:txBody>
          <a:bodyPr/>
          <a:lstStyle>
            <a:lvl1pPr>
              <a:defRPr sz="2100"/>
            </a:lvl1pPr>
            <a:lvl2pPr>
              <a:defRPr/>
            </a:lvl2pPr>
          </a:lstStyle>
          <a:p>
            <a:pPr lvl="0"/>
            <a:r>
              <a:rPr lang="en-US"/>
              <a:t>Click to edit Master text styles</a:t>
            </a:r>
          </a:p>
          <a:p>
            <a:pPr lvl="1"/>
            <a:r>
              <a:rPr lang="en-US"/>
              <a:t>Second level</a:t>
            </a:r>
          </a:p>
        </p:txBody>
      </p:sp>
      <p:sp>
        <p:nvSpPr>
          <p:cNvPr id="7" name="Content Placeholder 4">
            <a:extLst>
              <a:ext uri="{FF2B5EF4-FFF2-40B4-BE49-F238E27FC236}">
                <a16:creationId xmlns:a16="http://schemas.microsoft.com/office/drawing/2014/main" id="{B8A75EDB-B939-47C0-B478-CB9740FA91CB}"/>
              </a:ext>
            </a:extLst>
          </p:cNvPr>
          <p:cNvSpPr>
            <a:spLocks noGrp="1"/>
          </p:cNvSpPr>
          <p:nvPr>
            <p:ph sz="quarter" idx="13"/>
          </p:nvPr>
        </p:nvSpPr>
        <p:spPr>
          <a:xfrm>
            <a:off x="8070273" y="2196826"/>
            <a:ext cx="3600000" cy="3600000"/>
          </a:xfrm>
        </p:spPr>
        <p:txBody>
          <a:bodyPr/>
          <a:lstStyle>
            <a:lvl1pPr>
              <a:defRPr sz="2100"/>
            </a:lvl1pPr>
            <a:lvl2pP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D10BE75C-75C9-42F8-BF9E-B8F542EE0A92}"/>
              </a:ext>
            </a:extLst>
          </p:cNvPr>
          <p:cNvSpPr>
            <a:spLocks noGrp="1"/>
          </p:cNvSpPr>
          <p:nvPr>
            <p:ph type="body" sz="quarter" idx="14" hasCustomPrompt="1"/>
          </p:nvPr>
        </p:nvSpPr>
        <p:spPr>
          <a:xfrm>
            <a:off x="476250" y="1651818"/>
            <a:ext cx="3600450" cy="409575"/>
          </a:xfrm>
        </p:spPr>
        <p:txBody>
          <a:bodyPr/>
          <a:lstStyle>
            <a:lvl1pPr marL="0" indent="0" algn="ctr">
              <a:buNone/>
              <a:defRPr sz="2800"/>
            </a:lvl1pPr>
          </a:lstStyle>
          <a:p>
            <a:pPr lvl="0"/>
            <a:r>
              <a:rPr lang="en-US" dirty="0"/>
              <a:t>Title1</a:t>
            </a:r>
          </a:p>
        </p:txBody>
      </p:sp>
      <p:sp>
        <p:nvSpPr>
          <p:cNvPr id="9" name="Text Placeholder 7">
            <a:extLst>
              <a:ext uri="{FF2B5EF4-FFF2-40B4-BE49-F238E27FC236}">
                <a16:creationId xmlns:a16="http://schemas.microsoft.com/office/drawing/2014/main" id="{8781413A-F17A-4397-BAC3-0A1712A53235}"/>
              </a:ext>
            </a:extLst>
          </p:cNvPr>
          <p:cNvSpPr>
            <a:spLocks noGrp="1"/>
          </p:cNvSpPr>
          <p:nvPr>
            <p:ph type="body" sz="quarter" idx="15" hasCustomPrompt="1"/>
          </p:nvPr>
        </p:nvSpPr>
        <p:spPr>
          <a:xfrm>
            <a:off x="4272812" y="1651818"/>
            <a:ext cx="3600450" cy="409575"/>
          </a:xfrm>
        </p:spPr>
        <p:txBody>
          <a:bodyPr/>
          <a:lstStyle>
            <a:lvl1pPr marL="0" indent="0" algn="ctr">
              <a:buNone/>
              <a:defRPr sz="2800"/>
            </a:lvl1pPr>
          </a:lstStyle>
          <a:p>
            <a:pPr lvl="0"/>
            <a:r>
              <a:rPr lang="en-US" dirty="0"/>
              <a:t>Title1</a:t>
            </a:r>
          </a:p>
        </p:txBody>
      </p:sp>
      <p:sp>
        <p:nvSpPr>
          <p:cNvPr id="10" name="Text Placeholder 7">
            <a:extLst>
              <a:ext uri="{FF2B5EF4-FFF2-40B4-BE49-F238E27FC236}">
                <a16:creationId xmlns:a16="http://schemas.microsoft.com/office/drawing/2014/main" id="{85818EC1-FE16-4938-B224-99E3B2281155}"/>
              </a:ext>
            </a:extLst>
          </p:cNvPr>
          <p:cNvSpPr>
            <a:spLocks noGrp="1"/>
          </p:cNvSpPr>
          <p:nvPr>
            <p:ph type="body" sz="quarter" idx="16" hasCustomPrompt="1"/>
          </p:nvPr>
        </p:nvSpPr>
        <p:spPr>
          <a:xfrm>
            <a:off x="8069374" y="1651818"/>
            <a:ext cx="3600450" cy="409575"/>
          </a:xfrm>
        </p:spPr>
        <p:txBody>
          <a:bodyPr/>
          <a:lstStyle>
            <a:lvl1pPr marL="0" indent="0" algn="ctr">
              <a:buNone/>
              <a:defRPr sz="2800"/>
            </a:lvl1pPr>
          </a:lstStyle>
          <a:p>
            <a:pPr lvl="0"/>
            <a:r>
              <a:rPr lang="en-US" dirty="0"/>
              <a:t>Title1</a:t>
            </a:r>
          </a:p>
        </p:txBody>
      </p:sp>
    </p:spTree>
    <p:extLst>
      <p:ext uri="{BB962C8B-B14F-4D97-AF65-F5344CB8AC3E}">
        <p14:creationId xmlns:p14="http://schemas.microsoft.com/office/powerpoint/2010/main" val="2818708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8F6E-B04E-4894-A056-CA56F80D167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3A6E09B-EDA5-45E6-B052-E5CF4F03587C}"/>
              </a:ext>
            </a:extLst>
          </p:cNvPr>
          <p:cNvSpPr>
            <a:spLocks noGrp="1"/>
          </p:cNvSpPr>
          <p:nvPr>
            <p:ph type="sldNum" sz="quarter" idx="10"/>
          </p:nvPr>
        </p:nvSpPr>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4098912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4EC0B8-50F4-436E-9471-F9700CAC408C}"/>
              </a:ext>
            </a:extLst>
          </p:cNvPr>
          <p:cNvSpPr>
            <a:spLocks noGrp="1"/>
          </p:cNvSpPr>
          <p:nvPr>
            <p:ph type="pic" sz="quarter" idx="11"/>
          </p:nvPr>
        </p:nvSpPr>
        <p:spPr>
          <a:xfrm>
            <a:off x="448603" y="1086901"/>
            <a:ext cx="11269662" cy="4995400"/>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A9FC4AFD-240A-4C44-8D64-3499C3BFFD07}"/>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D0C66D6-0E65-4810-A04D-1DDABB5A88EB}"/>
              </a:ext>
            </a:extLst>
          </p:cNvPr>
          <p:cNvSpPr>
            <a:spLocks noGrp="1"/>
          </p:cNvSpPr>
          <p:nvPr>
            <p:ph type="sldNum" sz="quarter" idx="10"/>
          </p:nvPr>
        </p:nvSpPr>
        <p:spPr/>
        <p:txBody>
          <a:bodyPr/>
          <a:lstStyle/>
          <a:p>
            <a:fld id="{4AD2BB78-E8C4-41DD-8AE8-B8A206E8E0B4}" type="slidenum">
              <a:rPr lang="en-IN" smtClean="0"/>
              <a:pPr/>
              <a:t>‹#›</a:t>
            </a:fld>
            <a:endParaRPr lang="en-IN"/>
          </a:p>
        </p:txBody>
      </p:sp>
      <p:sp>
        <p:nvSpPr>
          <p:cNvPr id="7" name="Text Placeholder 6">
            <a:extLst>
              <a:ext uri="{FF2B5EF4-FFF2-40B4-BE49-F238E27FC236}">
                <a16:creationId xmlns:a16="http://schemas.microsoft.com/office/drawing/2014/main" id="{DFF78F31-BD01-4038-B9B4-4526BAD251E1}"/>
              </a:ext>
            </a:extLst>
          </p:cNvPr>
          <p:cNvSpPr>
            <a:spLocks noGrp="1"/>
          </p:cNvSpPr>
          <p:nvPr>
            <p:ph type="body" sz="quarter" idx="12" hasCustomPrompt="1"/>
          </p:nvPr>
        </p:nvSpPr>
        <p:spPr>
          <a:xfrm>
            <a:off x="449263" y="5264150"/>
            <a:ext cx="11263312" cy="541338"/>
          </a:xfrm>
        </p:spPr>
        <p:txBody>
          <a:bodyPr anchor="ctr"/>
          <a:lstStyle>
            <a:lvl1pPr marL="0" indent="0" algn="ctr">
              <a:buNone/>
              <a:defRPr sz="2800"/>
            </a:lvl1pPr>
          </a:lstStyle>
          <a:p>
            <a:pPr lvl="0"/>
            <a:r>
              <a:rPr lang="en-US" dirty="0"/>
              <a:t>Caption</a:t>
            </a:r>
          </a:p>
        </p:txBody>
      </p:sp>
    </p:spTree>
    <p:extLst>
      <p:ext uri="{BB962C8B-B14F-4D97-AF65-F5344CB8AC3E}">
        <p14:creationId xmlns:p14="http://schemas.microsoft.com/office/powerpoint/2010/main" val="212915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3A65-422D-4BAB-9D4D-91C77EC47171}"/>
              </a:ext>
            </a:extLst>
          </p:cNvPr>
          <p:cNvSpPr>
            <a:spLocks noGrp="1"/>
          </p:cNvSpPr>
          <p:nvPr>
            <p:ph type="title"/>
          </p:nvPr>
        </p:nvSpPr>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583D2CA2-47FC-49F4-A0AF-4E847EB8C015}"/>
              </a:ext>
            </a:extLst>
          </p:cNvPr>
          <p:cNvSpPr>
            <a:spLocks noGrp="1"/>
          </p:cNvSpPr>
          <p:nvPr>
            <p:ph type="pic" sz="quarter" idx="11"/>
          </p:nvPr>
        </p:nvSpPr>
        <p:spPr>
          <a:xfrm>
            <a:off x="0" y="0"/>
            <a:ext cx="12192000" cy="6858000"/>
          </a:xfrm>
        </p:spPr>
        <p:txBody>
          <a:bodyPr/>
          <a:lstStyle/>
          <a:p>
            <a:r>
              <a:rPr lang="en-US"/>
              <a:t>Click icon to add picture</a:t>
            </a:r>
            <a:endParaRPr lang="en-GB"/>
          </a:p>
        </p:txBody>
      </p:sp>
      <p:sp>
        <p:nvSpPr>
          <p:cNvPr id="6" name="Slide Number Placeholder 2">
            <a:extLst>
              <a:ext uri="{FF2B5EF4-FFF2-40B4-BE49-F238E27FC236}">
                <a16:creationId xmlns:a16="http://schemas.microsoft.com/office/drawing/2014/main" id="{FEABE5B1-11BD-4058-8DA7-D4BCE1D813C0}"/>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2698054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205931-43D5-4B72-B943-31013BB2372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84403F6B-84AE-4557-B170-08997DA26255}"/>
              </a:ext>
            </a:extLst>
          </p:cNvPr>
          <p:cNvSpPr>
            <a:spLocks noGrp="1"/>
          </p:cNvSpPr>
          <p:nvPr>
            <p:ph type="pic" sz="quarter" idx="11"/>
          </p:nvPr>
        </p:nvSpPr>
        <p:spPr>
          <a:xfrm>
            <a:off x="0" y="0"/>
            <a:ext cx="12192000" cy="6858000"/>
          </a:xfrm>
        </p:spPr>
        <p:txBody>
          <a:bodyPr/>
          <a:lstStyle/>
          <a:p>
            <a:r>
              <a:rPr lang="en-US"/>
              <a:t>Click icon to add picture</a:t>
            </a:r>
          </a:p>
        </p:txBody>
      </p:sp>
      <p:sp>
        <p:nvSpPr>
          <p:cNvPr id="3" name="Slide Number Placeholder 2">
            <a:extLst>
              <a:ext uri="{FF2B5EF4-FFF2-40B4-BE49-F238E27FC236}">
                <a16:creationId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
        <p:nvSpPr>
          <p:cNvPr id="5" name="Rectangle 4">
            <a:extLst>
              <a:ext uri="{FF2B5EF4-FFF2-40B4-BE49-F238E27FC236}">
                <a16:creationId xmlns:a16="http://schemas.microsoft.com/office/drawing/2014/main" id="{52A83B62-A56A-4DCF-BD4F-A3C6B7E7C5F6}"/>
              </a:ext>
            </a:extLst>
          </p:cNvPr>
          <p:cNvSpPr/>
          <p:nvPr/>
        </p:nvSpPr>
        <p:spPr>
          <a:xfrm>
            <a:off x="442913" y="5943600"/>
            <a:ext cx="3462727" cy="914400"/>
          </a:xfrm>
          <a:prstGeom prst="rect">
            <a:avLst/>
          </a:prstGeom>
          <a:gradFill flip="none" rotWithShape="1">
            <a:gsLst>
              <a:gs pos="0">
                <a:schemeClr val="accent5">
                  <a:lumMod val="5000"/>
                  <a:lumOff val="95000"/>
                  <a:alpha val="15000"/>
                </a:schemeClr>
              </a:gs>
              <a:gs pos="74000">
                <a:schemeClr val="accent5">
                  <a:lumMod val="45000"/>
                  <a:lumOff val="55000"/>
                  <a:alpha val="45000"/>
                </a:schemeClr>
              </a:gs>
              <a:gs pos="83000">
                <a:schemeClr val="accent5">
                  <a:lumMod val="45000"/>
                  <a:lumOff val="55000"/>
                  <a:alpha val="35000"/>
                </a:schemeClr>
              </a:gs>
              <a:gs pos="100000">
                <a:schemeClr val="accent5">
                  <a:lumMod val="30000"/>
                  <a:lumOff val="70000"/>
                  <a:alpha val="2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panose="020B0602020104020603" pitchFamily="34" charset="0"/>
            </a:endParaRPr>
          </a:p>
        </p:txBody>
      </p:sp>
      <p:sp>
        <p:nvSpPr>
          <p:cNvPr id="6" name="Rectangle 5">
            <a:extLst>
              <a:ext uri="{FF2B5EF4-FFF2-40B4-BE49-F238E27FC236}">
                <a16:creationId xmlns:a16="http://schemas.microsoft.com/office/drawing/2014/main" id="{2C07CEC0-C6C3-41B7-9736-8D40A25713E7}"/>
              </a:ext>
            </a:extLst>
          </p:cNvPr>
          <p:cNvSpPr/>
          <p:nvPr/>
        </p:nvSpPr>
        <p:spPr>
          <a:xfrm>
            <a:off x="0" y="5943600"/>
            <a:ext cx="442913" cy="914400"/>
          </a:xfrm>
          <a:prstGeom prst="rect">
            <a:avLst/>
          </a:prstGeom>
          <a:solidFill>
            <a:srgbClr val="F0A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panose="020B0602020104020603" pitchFamily="34" charset="0"/>
            </a:endParaRPr>
          </a:p>
        </p:txBody>
      </p:sp>
    </p:spTree>
    <p:extLst>
      <p:ext uri="{BB962C8B-B14F-4D97-AF65-F5344CB8AC3E}">
        <p14:creationId xmlns:p14="http://schemas.microsoft.com/office/powerpoint/2010/main" val="350314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2381520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3881009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ADA691-ED39-49E2-8E40-DA6785F29BD1}" type="datetimeFigureOut">
              <a:rPr lang="en-IN" smtClean="0"/>
              <a:pPr/>
              <a:t>02-02-2024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1021739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ADA691-ED39-49E2-8E40-DA6785F29BD1}" type="datetimeFigureOut">
              <a:rPr lang="en-IN" smtClean="0"/>
              <a:pPr/>
              <a:t>02-02-2024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4009415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2 content layout">
    <p:spTree>
      <p:nvGrpSpPr>
        <p:cNvPr id="1" name=""/>
        <p:cNvGrpSpPr/>
        <p:nvPr/>
      </p:nvGrpSpPr>
      <p:grpSpPr>
        <a:xfrm>
          <a:off x="0" y="0"/>
          <a:ext cx="0" cy="0"/>
          <a:chOff x="0" y="0"/>
          <a:chExt cx="0" cy="0"/>
        </a:xfrm>
      </p:grpSpPr>
      <p:sp>
        <p:nvSpPr>
          <p:cNvPr id="5" name="Rectangle 143">
            <a:extLst>
              <a:ext uri="{FF2B5EF4-FFF2-40B4-BE49-F238E27FC236}">
                <a16:creationId xmlns:a16="http://schemas.microsoft.com/office/drawing/2014/main" id="{E7E8D537-0B9E-44B8-88BD-C44735431F3B}"/>
              </a:ext>
            </a:extLst>
          </p:cNvPr>
          <p:cNvSpPr>
            <a:spLocks noChangeArrowheads="1"/>
          </p:cNvSpPr>
          <p:nvPr/>
        </p:nvSpPr>
        <p:spPr bwMode="auto">
          <a:xfrm rot="16200000">
            <a:off x="-147637" y="625475"/>
            <a:ext cx="779462" cy="65088"/>
          </a:xfrm>
          <a:prstGeom prst="rect">
            <a:avLst/>
          </a:prstGeom>
          <a:solidFill>
            <a:srgbClr val="92D05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9503" tIns="39750" rIns="79503" bIns="39750" anchor="ctr"/>
          <a:lstStyle>
            <a:lvl1pPr defTabSz="715963">
              <a:defRPr>
                <a:solidFill>
                  <a:schemeClr val="tx1"/>
                </a:solidFill>
                <a:latin typeface="Arial" panose="020B0604020202020204" pitchFamily="34" charset="0"/>
                <a:cs typeface="Arial" panose="020B0604020202020204" pitchFamily="34" charset="0"/>
              </a:defRPr>
            </a:lvl1pPr>
            <a:lvl2pPr marL="742950" indent="-285750" defTabSz="715963">
              <a:defRPr>
                <a:solidFill>
                  <a:schemeClr val="tx1"/>
                </a:solidFill>
                <a:latin typeface="Arial" panose="020B0604020202020204" pitchFamily="34" charset="0"/>
                <a:cs typeface="Arial" panose="020B0604020202020204" pitchFamily="34" charset="0"/>
              </a:defRPr>
            </a:lvl2pPr>
            <a:lvl3pPr marL="1143000" indent="-228600" defTabSz="715963">
              <a:defRPr>
                <a:solidFill>
                  <a:schemeClr val="tx1"/>
                </a:solidFill>
                <a:latin typeface="Arial" panose="020B0604020202020204" pitchFamily="34" charset="0"/>
                <a:cs typeface="Arial" panose="020B0604020202020204" pitchFamily="34" charset="0"/>
              </a:defRPr>
            </a:lvl3pPr>
            <a:lvl4pPr marL="1600200" indent="-228600" defTabSz="715963">
              <a:defRPr>
                <a:solidFill>
                  <a:schemeClr val="tx1"/>
                </a:solidFill>
                <a:latin typeface="Arial" panose="020B0604020202020204" pitchFamily="34" charset="0"/>
                <a:cs typeface="Arial" panose="020B0604020202020204" pitchFamily="34" charset="0"/>
              </a:defRPr>
            </a:lvl4pPr>
            <a:lvl5pPr marL="2057400" indent="-228600" defTabSz="715963">
              <a:defRPr>
                <a:solidFill>
                  <a:schemeClr val="tx1"/>
                </a:solidFill>
                <a:latin typeface="Arial" panose="020B0604020202020204" pitchFamily="34" charset="0"/>
                <a:cs typeface="Arial" panose="020B0604020202020204" pitchFamily="34" charset="0"/>
              </a:defRPr>
            </a:lvl5pPr>
            <a:lvl6pPr marL="25146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1500">
              <a:solidFill>
                <a:srgbClr val="FFFFFF"/>
              </a:solidFill>
              <a:latin typeface="Calibri Light" panose="020F0302020204030204" pitchFamily="34" charset="0"/>
            </a:endParaRPr>
          </a:p>
        </p:txBody>
      </p:sp>
      <p:sp>
        <p:nvSpPr>
          <p:cNvPr id="7" name="Rectangle 144">
            <a:extLst>
              <a:ext uri="{FF2B5EF4-FFF2-40B4-BE49-F238E27FC236}">
                <a16:creationId xmlns:a16="http://schemas.microsoft.com/office/drawing/2014/main" id="{FE668795-5ABF-4095-B933-45DFB45C55CB}"/>
              </a:ext>
            </a:extLst>
          </p:cNvPr>
          <p:cNvSpPr>
            <a:spLocks noChangeArrowheads="1"/>
          </p:cNvSpPr>
          <p:nvPr/>
        </p:nvSpPr>
        <p:spPr bwMode="auto">
          <a:xfrm rot="16200000">
            <a:off x="-503237" y="612775"/>
            <a:ext cx="1189038" cy="90487"/>
          </a:xfrm>
          <a:prstGeom prst="rect">
            <a:avLst/>
          </a:prstGeom>
          <a:solidFill>
            <a:srgbClr val="0067AC"/>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nchor="ctr"/>
          <a:lstStyle>
            <a:lvl1pPr defTabSz="1643063">
              <a:defRPr>
                <a:solidFill>
                  <a:schemeClr val="tx1"/>
                </a:solidFill>
                <a:latin typeface="Arial" panose="020B0604020202020204" pitchFamily="34" charset="0"/>
                <a:cs typeface="Arial" panose="020B0604020202020204" pitchFamily="34" charset="0"/>
              </a:defRPr>
            </a:lvl1pPr>
            <a:lvl2pPr marL="742950" indent="-285750" defTabSz="1643063">
              <a:defRPr>
                <a:solidFill>
                  <a:schemeClr val="tx1"/>
                </a:solidFill>
                <a:latin typeface="Arial" panose="020B0604020202020204" pitchFamily="34" charset="0"/>
                <a:cs typeface="Arial" panose="020B0604020202020204" pitchFamily="34" charset="0"/>
              </a:defRPr>
            </a:lvl2pPr>
            <a:lvl3pPr marL="1143000" indent="-228600" defTabSz="1643063">
              <a:defRPr>
                <a:solidFill>
                  <a:schemeClr val="tx1"/>
                </a:solidFill>
                <a:latin typeface="Arial" panose="020B0604020202020204" pitchFamily="34" charset="0"/>
                <a:cs typeface="Arial" panose="020B0604020202020204" pitchFamily="34" charset="0"/>
              </a:defRPr>
            </a:lvl3pPr>
            <a:lvl4pPr marL="1600200" indent="-228600" defTabSz="1643063">
              <a:defRPr>
                <a:solidFill>
                  <a:schemeClr val="tx1"/>
                </a:solidFill>
                <a:latin typeface="Arial" panose="020B0604020202020204" pitchFamily="34" charset="0"/>
                <a:cs typeface="Arial" panose="020B0604020202020204" pitchFamily="34" charset="0"/>
              </a:defRPr>
            </a:lvl4pPr>
            <a:lvl5pPr marL="2057400" indent="-228600" defTabSz="1643063">
              <a:defRPr>
                <a:solidFill>
                  <a:schemeClr val="tx1"/>
                </a:solidFill>
                <a:latin typeface="Arial" panose="020B0604020202020204" pitchFamily="34" charset="0"/>
                <a:cs typeface="Arial" panose="020B0604020202020204" pitchFamily="34" charset="0"/>
              </a:defRPr>
            </a:lvl5pPr>
            <a:lvl6pPr marL="25146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FFFFFF"/>
              </a:solidFill>
              <a:latin typeface="Calibri" panose="020F0502020204030204" pitchFamily="34" charset="0"/>
            </a:endParaRPr>
          </a:p>
        </p:txBody>
      </p:sp>
      <p:cxnSp>
        <p:nvCxnSpPr>
          <p:cNvPr id="8" name="Straight Connector 14">
            <a:extLst>
              <a:ext uri="{FF2B5EF4-FFF2-40B4-BE49-F238E27FC236}">
                <a16:creationId xmlns:a16="http://schemas.microsoft.com/office/drawing/2014/main" id="{486ABCBC-F7FC-43F6-B83D-797D8105AFDC}"/>
              </a:ext>
            </a:extLst>
          </p:cNvPr>
          <p:cNvCxnSpPr>
            <a:cxnSpLocks noChangeShapeType="1"/>
          </p:cNvCxnSpPr>
          <p:nvPr/>
        </p:nvCxnSpPr>
        <p:spPr bwMode="auto">
          <a:xfrm>
            <a:off x="457200" y="1028700"/>
            <a:ext cx="10333038" cy="0"/>
          </a:xfrm>
          <a:prstGeom prst="line">
            <a:avLst/>
          </a:prstGeom>
          <a:noFill/>
          <a:ln w="19050" algn="ctr">
            <a:solidFill>
              <a:srgbClr val="0067AC"/>
            </a:solidFill>
            <a:miter lim="800000"/>
            <a:headEnd/>
            <a:tailEnd/>
          </a:ln>
          <a:extLst>
            <a:ext uri="{909E8E84-426E-40DD-AFC4-6F175D3DCCD1}">
              <a14:hiddenFill xmlns:a14="http://schemas.microsoft.com/office/drawing/2010/main">
                <a:noFill/>
              </a14:hiddenFill>
            </a:ext>
          </a:extLst>
        </p:spPr>
      </p:cxnSp>
      <p:cxnSp>
        <p:nvCxnSpPr>
          <p:cNvPr id="9" name="Straight Connector 15">
            <a:extLst>
              <a:ext uri="{FF2B5EF4-FFF2-40B4-BE49-F238E27FC236}">
                <a16:creationId xmlns:a16="http://schemas.microsoft.com/office/drawing/2014/main" id="{7E23F323-474A-421F-A162-111AFEE09697}"/>
              </a:ext>
            </a:extLst>
          </p:cNvPr>
          <p:cNvCxnSpPr>
            <a:cxnSpLocks noChangeShapeType="1"/>
          </p:cNvCxnSpPr>
          <p:nvPr/>
        </p:nvCxnSpPr>
        <p:spPr bwMode="auto">
          <a:xfrm>
            <a:off x="457200" y="212725"/>
            <a:ext cx="10333038" cy="0"/>
          </a:xfrm>
          <a:prstGeom prst="line">
            <a:avLst/>
          </a:prstGeom>
          <a:noFill/>
          <a:ln w="19050" algn="ctr">
            <a:solidFill>
              <a:srgbClr val="0067AC"/>
            </a:solidFill>
            <a:miter lim="800000"/>
            <a:headEnd/>
            <a:tailEnd/>
          </a:ln>
          <a:extLst>
            <a:ext uri="{909E8E84-426E-40DD-AFC4-6F175D3DCCD1}">
              <a14:hiddenFill xmlns:a14="http://schemas.microsoft.com/office/drawing/2010/main">
                <a:noFill/>
              </a14:hiddenFill>
            </a:ext>
          </a:extLst>
        </p:spPr>
      </p:cxnSp>
      <p:pic>
        <p:nvPicPr>
          <p:cNvPr id="11" name="Picture 18">
            <a:extLst>
              <a:ext uri="{FF2B5EF4-FFF2-40B4-BE49-F238E27FC236}">
                <a16:creationId xmlns:a16="http://schemas.microsoft.com/office/drawing/2014/main" id="{3B0E4DF2-FE26-4C2C-B3C8-0D60A0F51B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00" y="307975"/>
            <a:ext cx="1397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8">
            <a:extLst>
              <a:ext uri="{FF2B5EF4-FFF2-40B4-BE49-F238E27FC236}">
                <a16:creationId xmlns:a16="http://schemas.microsoft.com/office/drawing/2014/main" id="{1BF7B160-E6BE-4D57-B5DC-6C359BED9791}"/>
              </a:ext>
            </a:extLst>
          </p:cNvPr>
          <p:cNvSpPr>
            <a:spLocks noChangeArrowheads="1"/>
          </p:cNvSpPr>
          <p:nvPr/>
        </p:nvSpPr>
        <p:spPr bwMode="gray">
          <a:xfrm>
            <a:off x="0" y="6423025"/>
            <a:ext cx="12188825" cy="17463"/>
          </a:xfrm>
          <a:prstGeom prst="rect">
            <a:avLst/>
          </a:prstGeom>
          <a:solidFill>
            <a:schemeClr val="bg1">
              <a:lumMod val="50000"/>
            </a:schemeClr>
          </a:solidFill>
          <a:ln w="9525">
            <a:noFill/>
            <a:miter lim="800000"/>
            <a:headEnd/>
            <a:tailEnd/>
          </a:ln>
          <a:effectLst/>
        </p:spPr>
        <p:txBody>
          <a:bodyPr wrap="none" anchor="ctr"/>
          <a:lstStyle/>
          <a:p>
            <a:pPr eaLnBrk="1" fontAlgn="auto" hangingPunct="1">
              <a:spcBef>
                <a:spcPts val="0"/>
              </a:spcBef>
              <a:spcAft>
                <a:spcPts val="0"/>
              </a:spcAft>
              <a:defRPr/>
            </a:pPr>
            <a:endParaRPr lang="zh-CN" altLang="en-US">
              <a:latin typeface="+mn-lt"/>
              <a:ea typeface="宋体" charset="-122"/>
              <a:cs typeface="+mn-cs"/>
            </a:endParaRPr>
          </a:p>
        </p:txBody>
      </p:sp>
      <p:sp>
        <p:nvSpPr>
          <p:cNvPr id="14" name="Rectangle 19">
            <a:extLst>
              <a:ext uri="{FF2B5EF4-FFF2-40B4-BE49-F238E27FC236}">
                <a16:creationId xmlns:a16="http://schemas.microsoft.com/office/drawing/2014/main" id="{4D3DD3C3-AF98-47E2-B55D-AC9E3F5F784D}"/>
              </a:ext>
            </a:extLst>
          </p:cNvPr>
          <p:cNvSpPr>
            <a:spLocks noChangeArrowheads="1"/>
          </p:cNvSpPr>
          <p:nvPr/>
        </p:nvSpPr>
        <p:spPr bwMode="auto">
          <a:xfrm>
            <a:off x="457200" y="6534150"/>
            <a:ext cx="1144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solidFill>
                  <a:srgbClr val="A6A6A6"/>
                </a:solidFill>
                <a:latin typeface="Calibri" panose="020F0502020204030204" pitchFamily="34" charset="0"/>
                <a:cs typeface="Calibri" panose="020F0502020204030204" pitchFamily="34" charset="0"/>
              </a:rPr>
              <a:t>Copyright © 2016 Your Company All Rights Reserved.</a:t>
            </a:r>
          </a:p>
        </p:txBody>
      </p:sp>
      <p:sp>
        <p:nvSpPr>
          <p:cNvPr id="15" name="Rectangle 14">
            <a:extLst>
              <a:ext uri="{FF2B5EF4-FFF2-40B4-BE49-F238E27FC236}">
                <a16:creationId xmlns:a16="http://schemas.microsoft.com/office/drawing/2014/main" id="{2594E130-0493-4A42-86DC-110A4BC3D6F8}"/>
              </a:ext>
            </a:extLst>
          </p:cNvPr>
          <p:cNvSpPr/>
          <p:nvPr/>
        </p:nvSpPr>
        <p:spPr bwMode="gray">
          <a:xfrm>
            <a:off x="11390313" y="6554788"/>
            <a:ext cx="503237" cy="228600"/>
          </a:xfrm>
          <a:prstGeom prst="rect">
            <a:avLst/>
          </a:prstGeom>
          <a:ln>
            <a:miter lim="800000"/>
            <a:headEnd/>
            <a:tailEnd/>
          </a:ln>
        </p:spPr>
        <p:txBody>
          <a:bodyPr lIns="72000" tIns="72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40000"/>
              </a:spcBef>
              <a:defRPr/>
            </a:pPr>
            <a:fld id="{5926AFDA-1413-416B-BB72-15BA210EA73F}" type="slidenum">
              <a:rPr lang="en-GB" altLang="en-US" sz="900" smtClean="0">
                <a:solidFill>
                  <a:srgbClr val="595959"/>
                </a:solidFill>
                <a:latin typeface="Calibri" panose="020F0502020204030204" pitchFamily="34" charset="0"/>
              </a:rPr>
              <a:pPr algn="r" eaLnBrk="1" hangingPunct="1">
                <a:spcBef>
                  <a:spcPct val="40000"/>
                </a:spcBef>
                <a:defRPr/>
              </a:pPr>
              <a:t>‹#›</a:t>
            </a:fld>
            <a:endParaRPr lang="en-GB" altLang="en-US" sz="900">
              <a:solidFill>
                <a:srgbClr val="595959"/>
              </a:solidFill>
              <a:latin typeface="Calibri" panose="020F0502020204030204" pitchFamily="34" charset="0"/>
            </a:endParaRPr>
          </a:p>
        </p:txBody>
      </p:sp>
      <p:sp>
        <p:nvSpPr>
          <p:cNvPr id="6" name="Title 5"/>
          <p:cNvSpPr>
            <a:spLocks noGrp="1"/>
          </p:cNvSpPr>
          <p:nvPr>
            <p:ph type="title"/>
          </p:nvPr>
        </p:nvSpPr>
        <p:spPr>
          <a:xfrm>
            <a:off x="457201" y="277199"/>
            <a:ext cx="10325099" cy="700088"/>
          </a:xfrm>
        </p:spPr>
        <p:txBody>
          <a:bodyPr/>
          <a:lstStyle/>
          <a:p>
            <a:r>
              <a:rPr lang="en-US"/>
              <a:t>Click to edit Master title style</a:t>
            </a:r>
            <a:endParaRPr lang="en-US" dirty="0"/>
          </a:p>
        </p:txBody>
      </p:sp>
      <p:sp>
        <p:nvSpPr>
          <p:cNvPr id="10" name="Text Placeholder 9"/>
          <p:cNvSpPr>
            <a:spLocks noGrp="1"/>
          </p:cNvSpPr>
          <p:nvPr>
            <p:ph type="body" sz="quarter" idx="10"/>
          </p:nvPr>
        </p:nvSpPr>
        <p:spPr>
          <a:xfrm>
            <a:off x="457200" y="1357313"/>
            <a:ext cx="5410199" cy="4857749"/>
          </a:xfrm>
          <a:prstGeom prst="rect">
            <a:avLst/>
          </a:prstGeo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9"/>
          <p:cNvSpPr>
            <a:spLocks noGrp="1"/>
          </p:cNvSpPr>
          <p:nvPr>
            <p:ph type="body" sz="quarter" idx="11"/>
          </p:nvPr>
        </p:nvSpPr>
        <p:spPr>
          <a:xfrm>
            <a:off x="6477000" y="1357313"/>
            <a:ext cx="5413248" cy="4857750"/>
          </a:xfrm>
          <a:prstGeom prst="rect">
            <a:avLst/>
          </a:prstGeo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5605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D72F5A-F99C-4AC5-8794-C619A03A2771}"/>
              </a:ext>
            </a:extLst>
          </p:cNvPr>
          <p:cNvGrpSpPr/>
          <p:nvPr/>
        </p:nvGrpSpPr>
        <p:grpSpPr>
          <a:xfrm>
            <a:off x="469383" y="1549254"/>
            <a:ext cx="4739197" cy="540000"/>
            <a:chOff x="874713" y="2542740"/>
            <a:chExt cx="4739197" cy="540000"/>
          </a:xfrm>
        </p:grpSpPr>
        <p:sp>
          <p:nvSpPr>
            <p:cNvPr id="5" name="Freeform: Shape 4">
              <a:extLst>
                <a:ext uri="{FF2B5EF4-FFF2-40B4-BE49-F238E27FC236}">
                  <a16:creationId xmlns:a16="http://schemas.microsoft.com/office/drawing/2014/main" id="{646AF1AD-E595-48EB-BA33-F632CBC1E7D0}"/>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6" name="Freeform: Shape 5">
              <a:extLst>
                <a:ext uri="{FF2B5EF4-FFF2-40B4-BE49-F238E27FC236}">
                  <a16:creationId xmlns:a16="http://schemas.microsoft.com/office/drawing/2014/main" id="{806007CC-80F5-456D-BE36-6FEAB9E1DA2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grpSp>
        <p:nvGrpSpPr>
          <p:cNvPr id="10" name="Group 9">
            <a:extLst>
              <a:ext uri="{FF2B5EF4-FFF2-40B4-BE49-F238E27FC236}">
                <a16:creationId xmlns:a16="http://schemas.microsoft.com/office/drawing/2014/main" id="{215FAA38-6987-48EE-B3B6-6C23631DAFC7}"/>
              </a:ext>
            </a:extLst>
          </p:cNvPr>
          <p:cNvGrpSpPr/>
          <p:nvPr/>
        </p:nvGrpSpPr>
        <p:grpSpPr>
          <a:xfrm>
            <a:off x="469383" y="2463777"/>
            <a:ext cx="4739197" cy="540000"/>
            <a:chOff x="874713" y="2542740"/>
            <a:chExt cx="4739197" cy="540000"/>
          </a:xfrm>
        </p:grpSpPr>
        <p:sp>
          <p:nvSpPr>
            <p:cNvPr id="11" name="Freeform: Shape 10">
              <a:extLst>
                <a:ext uri="{FF2B5EF4-FFF2-40B4-BE49-F238E27FC236}">
                  <a16:creationId xmlns:a16="http://schemas.microsoft.com/office/drawing/2014/main" id="{2CC6B2AC-9EF0-43C3-AAF8-2685859222B1}"/>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12" name="Freeform: Shape 11">
              <a:extLst>
                <a:ext uri="{FF2B5EF4-FFF2-40B4-BE49-F238E27FC236}">
                  <a16:creationId xmlns:a16="http://schemas.microsoft.com/office/drawing/2014/main" id="{D4F48F91-6F36-429F-8521-512995A3BDF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grpSp>
        <p:nvGrpSpPr>
          <p:cNvPr id="16" name="Group 15">
            <a:extLst>
              <a:ext uri="{FF2B5EF4-FFF2-40B4-BE49-F238E27FC236}">
                <a16:creationId xmlns:a16="http://schemas.microsoft.com/office/drawing/2014/main" id="{79B18835-27F3-46C3-999C-19C009CCA672}"/>
              </a:ext>
            </a:extLst>
          </p:cNvPr>
          <p:cNvGrpSpPr/>
          <p:nvPr/>
        </p:nvGrpSpPr>
        <p:grpSpPr>
          <a:xfrm>
            <a:off x="469383" y="3378300"/>
            <a:ext cx="4739197" cy="540000"/>
            <a:chOff x="874713" y="2542740"/>
            <a:chExt cx="4739197" cy="540000"/>
          </a:xfrm>
        </p:grpSpPr>
        <p:sp>
          <p:nvSpPr>
            <p:cNvPr id="17" name="Freeform: Shape 16">
              <a:extLst>
                <a:ext uri="{FF2B5EF4-FFF2-40B4-BE49-F238E27FC236}">
                  <a16:creationId xmlns:a16="http://schemas.microsoft.com/office/drawing/2014/main" id="{829EF541-744F-4FC4-8586-B8389E28A417}"/>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18" name="Freeform: Shape 17">
              <a:extLst>
                <a:ext uri="{FF2B5EF4-FFF2-40B4-BE49-F238E27FC236}">
                  <a16:creationId xmlns:a16="http://schemas.microsoft.com/office/drawing/2014/main" id="{B0C8651C-D695-40CF-A1C7-5582CD7BF94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grpSp>
        <p:nvGrpSpPr>
          <p:cNvPr id="22" name="Group 21">
            <a:extLst>
              <a:ext uri="{FF2B5EF4-FFF2-40B4-BE49-F238E27FC236}">
                <a16:creationId xmlns:a16="http://schemas.microsoft.com/office/drawing/2014/main" id="{B998399C-E65D-4F9D-8961-1C68EEDC6E6F}"/>
              </a:ext>
            </a:extLst>
          </p:cNvPr>
          <p:cNvGrpSpPr/>
          <p:nvPr/>
        </p:nvGrpSpPr>
        <p:grpSpPr>
          <a:xfrm>
            <a:off x="469383" y="4292823"/>
            <a:ext cx="4739197" cy="540000"/>
            <a:chOff x="874713" y="2542740"/>
            <a:chExt cx="4739197" cy="540000"/>
          </a:xfrm>
        </p:grpSpPr>
        <p:sp>
          <p:nvSpPr>
            <p:cNvPr id="23" name="Freeform: Shape 22">
              <a:extLst>
                <a:ext uri="{FF2B5EF4-FFF2-40B4-BE49-F238E27FC236}">
                  <a16:creationId xmlns:a16="http://schemas.microsoft.com/office/drawing/2014/main" id="{2B5796D8-BA27-4245-8C29-DBBE1F5F6C04}"/>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24" name="Freeform: Shape 23">
              <a:extLst>
                <a:ext uri="{FF2B5EF4-FFF2-40B4-BE49-F238E27FC236}">
                  <a16:creationId xmlns:a16="http://schemas.microsoft.com/office/drawing/2014/main" id="{BB452112-2924-403C-8A2A-75FF25DF65BE}"/>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grpSp>
        <p:nvGrpSpPr>
          <p:cNvPr id="28" name="Group 27">
            <a:extLst>
              <a:ext uri="{FF2B5EF4-FFF2-40B4-BE49-F238E27FC236}">
                <a16:creationId xmlns:a16="http://schemas.microsoft.com/office/drawing/2014/main" id="{FFE6E1EF-7A4C-4274-BF01-8ED470BECD98}"/>
              </a:ext>
            </a:extLst>
          </p:cNvPr>
          <p:cNvGrpSpPr/>
          <p:nvPr/>
        </p:nvGrpSpPr>
        <p:grpSpPr>
          <a:xfrm>
            <a:off x="469383" y="5207347"/>
            <a:ext cx="4739197" cy="540000"/>
            <a:chOff x="874713" y="2542740"/>
            <a:chExt cx="4739197" cy="540000"/>
          </a:xfrm>
        </p:grpSpPr>
        <p:sp>
          <p:nvSpPr>
            <p:cNvPr id="29" name="Freeform: Shape 28">
              <a:extLst>
                <a:ext uri="{FF2B5EF4-FFF2-40B4-BE49-F238E27FC236}">
                  <a16:creationId xmlns:a16="http://schemas.microsoft.com/office/drawing/2014/main" id="{8C225C85-2057-4371-9FFF-B0DF657F414E}"/>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schemeClr val="tx1"/>
                </a:solidFill>
                <a:latin typeface="Tw Cen MT" panose="020B0602020104020603" pitchFamily="34" charset="0"/>
              </a:endParaRPr>
            </a:p>
          </p:txBody>
        </p:sp>
        <p:sp>
          <p:nvSpPr>
            <p:cNvPr id="30" name="Freeform: Shape 29">
              <a:extLst>
                <a:ext uri="{FF2B5EF4-FFF2-40B4-BE49-F238E27FC236}">
                  <a16:creationId xmlns:a16="http://schemas.microsoft.com/office/drawing/2014/main" id="{D58807BB-5D99-47A1-BB3C-FFC4C5BC9F8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schemeClr val="tx1"/>
                </a:solidFill>
                <a:latin typeface="Tw Cen MT" panose="020B0602020104020603" pitchFamily="34" charset="0"/>
              </a:endParaRPr>
            </a:p>
          </p:txBody>
        </p:sp>
      </p:grpSp>
      <p:sp>
        <p:nvSpPr>
          <p:cNvPr id="34" name="Text Placeholder 2">
            <a:extLst>
              <a:ext uri="{FF2B5EF4-FFF2-40B4-BE49-F238E27FC236}">
                <a16:creationId xmlns:a16="http://schemas.microsoft.com/office/drawing/2014/main" id="{96A4DDF9-DEEA-4D56-A568-19ED0AF5FB73}"/>
              </a:ext>
            </a:extLst>
          </p:cNvPr>
          <p:cNvSpPr>
            <a:spLocks noGrp="1"/>
          </p:cNvSpPr>
          <p:nvPr>
            <p:ph type="body" sz="quarter" idx="11" hasCustomPrompt="1"/>
          </p:nvPr>
        </p:nvSpPr>
        <p:spPr>
          <a:xfrm>
            <a:off x="685053" y="529875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5" name="Text Placeholder 2">
            <a:extLst>
              <a:ext uri="{FF2B5EF4-FFF2-40B4-BE49-F238E27FC236}">
                <a16:creationId xmlns:a16="http://schemas.microsoft.com/office/drawing/2014/main" id="{0E77AA5F-7D1F-4A54-93DC-17DF36A3A945}"/>
              </a:ext>
            </a:extLst>
          </p:cNvPr>
          <p:cNvSpPr>
            <a:spLocks noGrp="1"/>
          </p:cNvSpPr>
          <p:nvPr>
            <p:ph type="body" sz="quarter" idx="12" hasCustomPrompt="1"/>
          </p:nvPr>
        </p:nvSpPr>
        <p:spPr>
          <a:xfrm>
            <a:off x="685053" y="255518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6" name="Text Placeholder 2">
            <a:extLst>
              <a:ext uri="{FF2B5EF4-FFF2-40B4-BE49-F238E27FC236}">
                <a16:creationId xmlns:a16="http://schemas.microsoft.com/office/drawing/2014/main" id="{C502C9F5-0B54-432B-9352-89FE2C71E85A}"/>
              </a:ext>
            </a:extLst>
          </p:cNvPr>
          <p:cNvSpPr>
            <a:spLocks noGrp="1"/>
          </p:cNvSpPr>
          <p:nvPr>
            <p:ph type="body" sz="quarter" idx="13" hasCustomPrompt="1"/>
          </p:nvPr>
        </p:nvSpPr>
        <p:spPr>
          <a:xfrm>
            <a:off x="685053" y="3469706"/>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7" name="Text Placeholder 2">
            <a:extLst>
              <a:ext uri="{FF2B5EF4-FFF2-40B4-BE49-F238E27FC236}">
                <a16:creationId xmlns:a16="http://schemas.microsoft.com/office/drawing/2014/main" id="{66E45962-9619-41D9-9808-5CDC1DC1E5F1}"/>
              </a:ext>
            </a:extLst>
          </p:cNvPr>
          <p:cNvSpPr>
            <a:spLocks noGrp="1"/>
          </p:cNvSpPr>
          <p:nvPr>
            <p:ph type="body" sz="quarter" idx="14" hasCustomPrompt="1"/>
          </p:nvPr>
        </p:nvSpPr>
        <p:spPr>
          <a:xfrm>
            <a:off x="685053" y="4384229"/>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8" name="Text Placeholder 2">
            <a:extLst>
              <a:ext uri="{FF2B5EF4-FFF2-40B4-BE49-F238E27FC236}">
                <a16:creationId xmlns:a16="http://schemas.microsoft.com/office/drawing/2014/main" id="{0DB1CB66-AD8B-4386-B37B-9E4C3941B8B1}"/>
              </a:ext>
            </a:extLst>
          </p:cNvPr>
          <p:cNvSpPr>
            <a:spLocks noGrp="1"/>
          </p:cNvSpPr>
          <p:nvPr>
            <p:ph type="body" sz="quarter" idx="15" hasCustomPrompt="1"/>
          </p:nvPr>
        </p:nvSpPr>
        <p:spPr>
          <a:xfrm>
            <a:off x="685053" y="1640660"/>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44" name="Text Placeholder 4">
            <a:extLst>
              <a:ext uri="{FF2B5EF4-FFF2-40B4-BE49-F238E27FC236}">
                <a16:creationId xmlns:a16="http://schemas.microsoft.com/office/drawing/2014/main" id="{345D891C-2726-4BE3-B7F1-512DFACADD5F}"/>
              </a:ext>
            </a:extLst>
          </p:cNvPr>
          <p:cNvSpPr>
            <a:spLocks noGrp="1"/>
          </p:cNvSpPr>
          <p:nvPr>
            <p:ph type="body" sz="quarter" idx="21"/>
          </p:nvPr>
        </p:nvSpPr>
        <p:spPr>
          <a:xfrm>
            <a:off x="1427047" y="1640660"/>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46" name="Text Placeholder 4">
            <a:extLst>
              <a:ext uri="{FF2B5EF4-FFF2-40B4-BE49-F238E27FC236}">
                <a16:creationId xmlns:a16="http://schemas.microsoft.com/office/drawing/2014/main" id="{F5385A83-188E-46C0-B2C3-8AB7B0D93390}"/>
              </a:ext>
            </a:extLst>
          </p:cNvPr>
          <p:cNvSpPr>
            <a:spLocks noGrp="1"/>
          </p:cNvSpPr>
          <p:nvPr>
            <p:ph type="body" sz="quarter" idx="23"/>
          </p:nvPr>
        </p:nvSpPr>
        <p:spPr>
          <a:xfrm>
            <a:off x="1431236" y="2555183"/>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48" name="Text Placeholder 4">
            <a:extLst>
              <a:ext uri="{FF2B5EF4-FFF2-40B4-BE49-F238E27FC236}">
                <a16:creationId xmlns:a16="http://schemas.microsoft.com/office/drawing/2014/main" id="{D655D294-F03E-4071-8260-F046876E7AE5}"/>
              </a:ext>
            </a:extLst>
          </p:cNvPr>
          <p:cNvSpPr>
            <a:spLocks noGrp="1"/>
          </p:cNvSpPr>
          <p:nvPr>
            <p:ph type="body" sz="quarter" idx="25"/>
          </p:nvPr>
        </p:nvSpPr>
        <p:spPr>
          <a:xfrm>
            <a:off x="1427047" y="3469706"/>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50" name="Text Placeholder 4">
            <a:extLst>
              <a:ext uri="{FF2B5EF4-FFF2-40B4-BE49-F238E27FC236}">
                <a16:creationId xmlns:a16="http://schemas.microsoft.com/office/drawing/2014/main" id="{BA527D49-A045-4160-B7F2-63404F53F8CD}"/>
              </a:ext>
            </a:extLst>
          </p:cNvPr>
          <p:cNvSpPr>
            <a:spLocks noGrp="1"/>
          </p:cNvSpPr>
          <p:nvPr>
            <p:ph type="body" sz="quarter" idx="27"/>
          </p:nvPr>
        </p:nvSpPr>
        <p:spPr>
          <a:xfrm>
            <a:off x="1448813" y="4384229"/>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52" name="Text Placeholder 4">
            <a:extLst>
              <a:ext uri="{FF2B5EF4-FFF2-40B4-BE49-F238E27FC236}">
                <a16:creationId xmlns:a16="http://schemas.microsoft.com/office/drawing/2014/main" id="{2F774952-7F61-4B7F-B9D9-BA4F4628DFA3}"/>
              </a:ext>
            </a:extLst>
          </p:cNvPr>
          <p:cNvSpPr>
            <a:spLocks noGrp="1"/>
          </p:cNvSpPr>
          <p:nvPr>
            <p:ph type="body" sz="quarter" idx="29"/>
          </p:nvPr>
        </p:nvSpPr>
        <p:spPr>
          <a:xfrm>
            <a:off x="1448813" y="5298753"/>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3" name="Slide Number Placeholder 2">
            <a:extLst>
              <a:ext uri="{FF2B5EF4-FFF2-40B4-BE49-F238E27FC236}">
                <a16:creationId xmlns:a16="http://schemas.microsoft.com/office/drawing/2014/main" id="{450B4454-184D-43EC-B070-2BFC57D80829}"/>
              </a:ext>
            </a:extLst>
          </p:cNvPr>
          <p:cNvSpPr>
            <a:spLocks noGrp="1"/>
          </p:cNvSpPr>
          <p:nvPr>
            <p:ph type="sldNum" sz="quarter" idx="10"/>
          </p:nvPr>
        </p:nvSpPr>
        <p:spPr/>
        <p:txBody>
          <a:bodyPr/>
          <a:lstStyle/>
          <a:p>
            <a:fld id="{4AD2BB78-E8C4-41DD-8AE8-B8A206E8E0B4}" type="slidenum">
              <a:rPr lang="en-IN" smtClean="0"/>
              <a:pPr/>
              <a:t>‹#›</a:t>
            </a:fld>
            <a:endParaRPr lang="en-IN"/>
          </a:p>
        </p:txBody>
      </p:sp>
      <p:sp>
        <p:nvSpPr>
          <p:cNvPr id="54" name="Title Placeholder 1">
            <a:extLst>
              <a:ext uri="{FF2B5EF4-FFF2-40B4-BE49-F238E27FC236}">
                <a16:creationId xmlns:a16="http://schemas.microsoft.com/office/drawing/2014/main" id="{E2403EE3-D424-4815-AAC4-BEDCF3786045}"/>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grpSp>
        <p:nvGrpSpPr>
          <p:cNvPr id="55" name="Group 54">
            <a:extLst>
              <a:ext uri="{FF2B5EF4-FFF2-40B4-BE49-F238E27FC236}">
                <a16:creationId xmlns:a16="http://schemas.microsoft.com/office/drawing/2014/main" id="{AFF4DEE4-9983-4F24-B677-9E0C0A841134}"/>
              </a:ext>
            </a:extLst>
          </p:cNvPr>
          <p:cNvGrpSpPr/>
          <p:nvPr/>
        </p:nvGrpSpPr>
        <p:grpSpPr>
          <a:xfrm>
            <a:off x="6871578" y="1549254"/>
            <a:ext cx="4739197" cy="540000"/>
            <a:chOff x="874713" y="2542740"/>
            <a:chExt cx="4739197" cy="540000"/>
          </a:xfrm>
        </p:grpSpPr>
        <p:sp>
          <p:nvSpPr>
            <p:cNvPr id="56" name="Freeform: Shape 55">
              <a:extLst>
                <a:ext uri="{FF2B5EF4-FFF2-40B4-BE49-F238E27FC236}">
                  <a16:creationId xmlns:a16="http://schemas.microsoft.com/office/drawing/2014/main" id="{513D362A-E6E7-41FE-A738-B39683C793DF}"/>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57" name="Freeform: Shape 56">
              <a:extLst>
                <a:ext uri="{FF2B5EF4-FFF2-40B4-BE49-F238E27FC236}">
                  <a16:creationId xmlns:a16="http://schemas.microsoft.com/office/drawing/2014/main" id="{FEC7B725-15C8-4F4F-9018-C2DCE1E10378}"/>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58" name="Group 57">
            <a:extLst>
              <a:ext uri="{FF2B5EF4-FFF2-40B4-BE49-F238E27FC236}">
                <a16:creationId xmlns:a16="http://schemas.microsoft.com/office/drawing/2014/main" id="{EA3ADFF2-705B-4FCD-91DD-8A1CE072EDFE}"/>
              </a:ext>
            </a:extLst>
          </p:cNvPr>
          <p:cNvGrpSpPr/>
          <p:nvPr/>
        </p:nvGrpSpPr>
        <p:grpSpPr>
          <a:xfrm>
            <a:off x="6871578" y="2463777"/>
            <a:ext cx="4739197" cy="540000"/>
            <a:chOff x="874713" y="2542740"/>
            <a:chExt cx="4739197" cy="540000"/>
          </a:xfrm>
        </p:grpSpPr>
        <p:sp>
          <p:nvSpPr>
            <p:cNvPr id="59" name="Freeform: Shape 58">
              <a:extLst>
                <a:ext uri="{FF2B5EF4-FFF2-40B4-BE49-F238E27FC236}">
                  <a16:creationId xmlns:a16="http://schemas.microsoft.com/office/drawing/2014/main" id="{71736D82-C48B-4BC7-8E9E-D641888336A5}"/>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60" name="Freeform: Shape 59">
              <a:extLst>
                <a:ext uri="{FF2B5EF4-FFF2-40B4-BE49-F238E27FC236}">
                  <a16:creationId xmlns:a16="http://schemas.microsoft.com/office/drawing/2014/main" id="{C64B248E-9DBC-4E47-837D-2B6E152EA414}"/>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1" name="Group 60">
            <a:extLst>
              <a:ext uri="{FF2B5EF4-FFF2-40B4-BE49-F238E27FC236}">
                <a16:creationId xmlns:a16="http://schemas.microsoft.com/office/drawing/2014/main" id="{509F976A-03C9-4E7E-A79A-DA64FC3BF3ED}"/>
              </a:ext>
            </a:extLst>
          </p:cNvPr>
          <p:cNvGrpSpPr/>
          <p:nvPr/>
        </p:nvGrpSpPr>
        <p:grpSpPr>
          <a:xfrm>
            <a:off x="6871578" y="3378300"/>
            <a:ext cx="4739197" cy="540000"/>
            <a:chOff x="874713" y="2542740"/>
            <a:chExt cx="4739197" cy="540000"/>
          </a:xfrm>
        </p:grpSpPr>
        <p:sp>
          <p:nvSpPr>
            <p:cNvPr id="62" name="Freeform: Shape 61">
              <a:extLst>
                <a:ext uri="{FF2B5EF4-FFF2-40B4-BE49-F238E27FC236}">
                  <a16:creationId xmlns:a16="http://schemas.microsoft.com/office/drawing/2014/main" id="{3C76285A-66CE-42DC-9327-3BA1ABAB8172}"/>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63" name="Freeform: Shape 62">
              <a:extLst>
                <a:ext uri="{FF2B5EF4-FFF2-40B4-BE49-F238E27FC236}">
                  <a16:creationId xmlns:a16="http://schemas.microsoft.com/office/drawing/2014/main" id="{26AC876B-8DBB-4497-B2A9-21ED63D8951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4" name="Group 63">
            <a:extLst>
              <a:ext uri="{FF2B5EF4-FFF2-40B4-BE49-F238E27FC236}">
                <a16:creationId xmlns:a16="http://schemas.microsoft.com/office/drawing/2014/main" id="{B6B0C8D8-0DF5-4E81-B578-0B1F02124950}"/>
              </a:ext>
            </a:extLst>
          </p:cNvPr>
          <p:cNvGrpSpPr/>
          <p:nvPr/>
        </p:nvGrpSpPr>
        <p:grpSpPr>
          <a:xfrm>
            <a:off x="6871578" y="4292823"/>
            <a:ext cx="4739197" cy="540000"/>
            <a:chOff x="874713" y="2542740"/>
            <a:chExt cx="4739197" cy="540000"/>
          </a:xfrm>
        </p:grpSpPr>
        <p:sp>
          <p:nvSpPr>
            <p:cNvPr id="65" name="Freeform: Shape 64">
              <a:extLst>
                <a:ext uri="{FF2B5EF4-FFF2-40B4-BE49-F238E27FC236}">
                  <a16:creationId xmlns:a16="http://schemas.microsoft.com/office/drawing/2014/main" id="{F84A2DCC-FF4C-416C-896E-C9D2500FC0BA}"/>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66" name="Freeform: Shape 65">
              <a:extLst>
                <a:ext uri="{FF2B5EF4-FFF2-40B4-BE49-F238E27FC236}">
                  <a16:creationId xmlns:a16="http://schemas.microsoft.com/office/drawing/2014/main" id="{9529C515-EFB4-44D5-9652-A0CD7B2A2E77}"/>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grpSp>
        <p:nvGrpSpPr>
          <p:cNvPr id="67" name="Group 66">
            <a:extLst>
              <a:ext uri="{FF2B5EF4-FFF2-40B4-BE49-F238E27FC236}">
                <a16:creationId xmlns:a16="http://schemas.microsoft.com/office/drawing/2014/main" id="{E5DD7DD6-C6BC-4E6C-9C36-3820A73CC08E}"/>
              </a:ext>
            </a:extLst>
          </p:cNvPr>
          <p:cNvGrpSpPr/>
          <p:nvPr/>
        </p:nvGrpSpPr>
        <p:grpSpPr>
          <a:xfrm>
            <a:off x="6871578" y="5207347"/>
            <a:ext cx="4739197" cy="540000"/>
            <a:chOff x="874713" y="2542740"/>
            <a:chExt cx="4739197" cy="540000"/>
          </a:xfrm>
        </p:grpSpPr>
        <p:sp>
          <p:nvSpPr>
            <p:cNvPr id="68" name="Freeform: Shape 67">
              <a:extLst>
                <a:ext uri="{FF2B5EF4-FFF2-40B4-BE49-F238E27FC236}">
                  <a16:creationId xmlns:a16="http://schemas.microsoft.com/office/drawing/2014/main" id="{815D7826-7671-4F45-94DF-2EB61D9562FD}"/>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latin typeface="Tw Cen MT" panose="020B0602020104020603" pitchFamily="34" charset="0"/>
              </a:endParaRPr>
            </a:p>
          </p:txBody>
        </p:sp>
        <p:sp>
          <p:nvSpPr>
            <p:cNvPr id="69" name="Freeform: Shape 68">
              <a:extLst>
                <a:ext uri="{FF2B5EF4-FFF2-40B4-BE49-F238E27FC236}">
                  <a16:creationId xmlns:a16="http://schemas.microsoft.com/office/drawing/2014/main" id="{40F25027-A5EE-450F-B178-2EB6AC94039F}"/>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latin typeface="Tw Cen MT" panose="020B0602020104020603" pitchFamily="34" charset="0"/>
              </a:endParaRPr>
            </a:p>
          </p:txBody>
        </p:sp>
      </p:grpSp>
      <p:sp>
        <p:nvSpPr>
          <p:cNvPr id="70" name="Text Placeholder 2">
            <a:extLst>
              <a:ext uri="{FF2B5EF4-FFF2-40B4-BE49-F238E27FC236}">
                <a16:creationId xmlns:a16="http://schemas.microsoft.com/office/drawing/2014/main" id="{DA563E74-14FE-48D9-81DE-4A0E1C830818}"/>
              </a:ext>
            </a:extLst>
          </p:cNvPr>
          <p:cNvSpPr>
            <a:spLocks noGrp="1"/>
          </p:cNvSpPr>
          <p:nvPr>
            <p:ph type="body" sz="quarter" idx="30" hasCustomPrompt="1"/>
          </p:nvPr>
        </p:nvSpPr>
        <p:spPr>
          <a:xfrm>
            <a:off x="7087248" y="529875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1" name="Text Placeholder 2">
            <a:extLst>
              <a:ext uri="{FF2B5EF4-FFF2-40B4-BE49-F238E27FC236}">
                <a16:creationId xmlns:a16="http://schemas.microsoft.com/office/drawing/2014/main" id="{2A110218-EFEB-4FCA-BD37-E5C291218BC4}"/>
              </a:ext>
            </a:extLst>
          </p:cNvPr>
          <p:cNvSpPr>
            <a:spLocks noGrp="1"/>
          </p:cNvSpPr>
          <p:nvPr>
            <p:ph type="body" sz="quarter" idx="31" hasCustomPrompt="1"/>
          </p:nvPr>
        </p:nvSpPr>
        <p:spPr>
          <a:xfrm>
            <a:off x="7087248" y="255518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2" name="Text Placeholder 2">
            <a:extLst>
              <a:ext uri="{FF2B5EF4-FFF2-40B4-BE49-F238E27FC236}">
                <a16:creationId xmlns:a16="http://schemas.microsoft.com/office/drawing/2014/main" id="{944BA643-D65E-4FE1-A387-F06B6D0B403B}"/>
              </a:ext>
            </a:extLst>
          </p:cNvPr>
          <p:cNvSpPr>
            <a:spLocks noGrp="1"/>
          </p:cNvSpPr>
          <p:nvPr>
            <p:ph type="body" sz="quarter" idx="32" hasCustomPrompt="1"/>
          </p:nvPr>
        </p:nvSpPr>
        <p:spPr>
          <a:xfrm>
            <a:off x="7087248" y="3469706"/>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3" name="Text Placeholder 2">
            <a:extLst>
              <a:ext uri="{FF2B5EF4-FFF2-40B4-BE49-F238E27FC236}">
                <a16:creationId xmlns:a16="http://schemas.microsoft.com/office/drawing/2014/main" id="{482EFF16-4097-49A5-80A8-7DF9AEB3E47E}"/>
              </a:ext>
            </a:extLst>
          </p:cNvPr>
          <p:cNvSpPr>
            <a:spLocks noGrp="1"/>
          </p:cNvSpPr>
          <p:nvPr>
            <p:ph type="body" sz="quarter" idx="33" hasCustomPrompt="1"/>
          </p:nvPr>
        </p:nvSpPr>
        <p:spPr>
          <a:xfrm>
            <a:off x="7087248" y="4384229"/>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4" name="Text Placeholder 2">
            <a:extLst>
              <a:ext uri="{FF2B5EF4-FFF2-40B4-BE49-F238E27FC236}">
                <a16:creationId xmlns:a16="http://schemas.microsoft.com/office/drawing/2014/main" id="{BFF5F9E2-E02A-41D9-8BC0-41C7FDB2E636}"/>
              </a:ext>
            </a:extLst>
          </p:cNvPr>
          <p:cNvSpPr>
            <a:spLocks noGrp="1"/>
          </p:cNvSpPr>
          <p:nvPr>
            <p:ph type="body" sz="quarter" idx="34" hasCustomPrompt="1"/>
          </p:nvPr>
        </p:nvSpPr>
        <p:spPr>
          <a:xfrm>
            <a:off x="7087248" y="1640660"/>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5" name="Text Placeholder 4">
            <a:extLst>
              <a:ext uri="{FF2B5EF4-FFF2-40B4-BE49-F238E27FC236}">
                <a16:creationId xmlns:a16="http://schemas.microsoft.com/office/drawing/2014/main" id="{3900B45B-D6C6-4A48-B201-9BDED88A8B36}"/>
              </a:ext>
            </a:extLst>
          </p:cNvPr>
          <p:cNvSpPr>
            <a:spLocks noGrp="1"/>
          </p:cNvSpPr>
          <p:nvPr>
            <p:ph type="body" sz="quarter" idx="35"/>
          </p:nvPr>
        </p:nvSpPr>
        <p:spPr>
          <a:xfrm>
            <a:off x="7829242" y="1640660"/>
            <a:ext cx="3560782" cy="357188"/>
          </a:xfrm>
        </p:spPr>
        <p:txBody>
          <a:bodyPr anchor="ctr"/>
          <a:lstStyle>
            <a:lvl1pPr marL="0" indent="0" algn="l">
              <a:buNone/>
              <a:defRPr/>
            </a:lvl1pPr>
          </a:lstStyle>
          <a:p>
            <a:pPr lvl="0"/>
            <a:r>
              <a:rPr lang="en-US"/>
              <a:t>Click to edit Master text styles</a:t>
            </a:r>
          </a:p>
        </p:txBody>
      </p:sp>
      <p:sp>
        <p:nvSpPr>
          <p:cNvPr id="76" name="Text Placeholder 4">
            <a:extLst>
              <a:ext uri="{FF2B5EF4-FFF2-40B4-BE49-F238E27FC236}">
                <a16:creationId xmlns:a16="http://schemas.microsoft.com/office/drawing/2014/main" id="{6D33402C-EEEE-41BA-A7F0-E090863FFE48}"/>
              </a:ext>
            </a:extLst>
          </p:cNvPr>
          <p:cNvSpPr>
            <a:spLocks noGrp="1"/>
          </p:cNvSpPr>
          <p:nvPr>
            <p:ph type="body" sz="quarter" idx="36"/>
          </p:nvPr>
        </p:nvSpPr>
        <p:spPr>
          <a:xfrm>
            <a:off x="7833431" y="2555183"/>
            <a:ext cx="3560782" cy="357188"/>
          </a:xfrm>
        </p:spPr>
        <p:txBody>
          <a:bodyPr anchor="ctr"/>
          <a:lstStyle>
            <a:lvl1pPr marL="0" indent="0" algn="l">
              <a:buNone/>
              <a:defRPr/>
            </a:lvl1pPr>
          </a:lstStyle>
          <a:p>
            <a:pPr lvl="0"/>
            <a:r>
              <a:rPr lang="en-US"/>
              <a:t>Click to edit Master text styles</a:t>
            </a:r>
          </a:p>
        </p:txBody>
      </p:sp>
      <p:sp>
        <p:nvSpPr>
          <p:cNvPr id="77" name="Text Placeholder 4">
            <a:extLst>
              <a:ext uri="{FF2B5EF4-FFF2-40B4-BE49-F238E27FC236}">
                <a16:creationId xmlns:a16="http://schemas.microsoft.com/office/drawing/2014/main" id="{41B33A60-31C5-4B1D-BB88-59CB8EBC4662}"/>
              </a:ext>
            </a:extLst>
          </p:cNvPr>
          <p:cNvSpPr>
            <a:spLocks noGrp="1"/>
          </p:cNvSpPr>
          <p:nvPr>
            <p:ph type="body" sz="quarter" idx="37"/>
          </p:nvPr>
        </p:nvSpPr>
        <p:spPr>
          <a:xfrm>
            <a:off x="7829242" y="3469706"/>
            <a:ext cx="3560782" cy="357188"/>
          </a:xfrm>
        </p:spPr>
        <p:txBody>
          <a:bodyPr anchor="ctr"/>
          <a:lstStyle>
            <a:lvl1pPr marL="0" indent="0" algn="l">
              <a:buNone/>
              <a:defRPr/>
            </a:lvl1pPr>
          </a:lstStyle>
          <a:p>
            <a:pPr lvl="0"/>
            <a:r>
              <a:rPr lang="en-US"/>
              <a:t>Click to edit Master text styles</a:t>
            </a:r>
          </a:p>
        </p:txBody>
      </p:sp>
      <p:sp>
        <p:nvSpPr>
          <p:cNvPr id="78" name="Text Placeholder 4">
            <a:extLst>
              <a:ext uri="{FF2B5EF4-FFF2-40B4-BE49-F238E27FC236}">
                <a16:creationId xmlns:a16="http://schemas.microsoft.com/office/drawing/2014/main" id="{31854AA8-55D7-4AE4-A817-5BB1D8C7F261}"/>
              </a:ext>
            </a:extLst>
          </p:cNvPr>
          <p:cNvSpPr>
            <a:spLocks noGrp="1"/>
          </p:cNvSpPr>
          <p:nvPr>
            <p:ph type="body" sz="quarter" idx="38"/>
          </p:nvPr>
        </p:nvSpPr>
        <p:spPr>
          <a:xfrm>
            <a:off x="7851008" y="4384229"/>
            <a:ext cx="3560782" cy="357188"/>
          </a:xfrm>
        </p:spPr>
        <p:txBody>
          <a:bodyPr anchor="ctr"/>
          <a:lstStyle>
            <a:lvl1pPr marL="0" indent="0" algn="l">
              <a:buNone/>
              <a:defRPr/>
            </a:lvl1pPr>
          </a:lstStyle>
          <a:p>
            <a:pPr lvl="0"/>
            <a:r>
              <a:rPr lang="en-US"/>
              <a:t>Click to edit Master text styles</a:t>
            </a:r>
          </a:p>
        </p:txBody>
      </p:sp>
      <p:sp>
        <p:nvSpPr>
          <p:cNvPr id="79" name="Text Placeholder 4">
            <a:extLst>
              <a:ext uri="{FF2B5EF4-FFF2-40B4-BE49-F238E27FC236}">
                <a16:creationId xmlns:a16="http://schemas.microsoft.com/office/drawing/2014/main" id="{0BE2960D-DE84-4233-ACE8-5A5868DB1047}"/>
              </a:ext>
            </a:extLst>
          </p:cNvPr>
          <p:cNvSpPr>
            <a:spLocks noGrp="1"/>
          </p:cNvSpPr>
          <p:nvPr>
            <p:ph type="body" sz="quarter" idx="39"/>
          </p:nvPr>
        </p:nvSpPr>
        <p:spPr>
          <a:xfrm>
            <a:off x="7851008" y="5298753"/>
            <a:ext cx="3560782" cy="357188"/>
          </a:xfrm>
        </p:spPr>
        <p:txBody>
          <a:bodyPr anchor="ctr"/>
          <a:lstStyle>
            <a:lvl1pPr marL="0" indent="0" algn="l">
              <a:buNone/>
              <a:defRPr/>
            </a:lvl1pPr>
          </a:lstStyle>
          <a:p>
            <a:pPr lvl="0"/>
            <a:r>
              <a:rPr lang="en-US"/>
              <a:t>Click to edit Master text styles</a:t>
            </a:r>
          </a:p>
        </p:txBody>
      </p:sp>
    </p:spTree>
    <p:extLst>
      <p:ext uri="{BB962C8B-B14F-4D97-AF65-F5344CB8AC3E}">
        <p14:creationId xmlns:p14="http://schemas.microsoft.com/office/powerpoint/2010/main" val="3404405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ocations Map">
    <p:spTree>
      <p:nvGrpSpPr>
        <p:cNvPr id="1" name=""/>
        <p:cNvGrpSpPr/>
        <p:nvPr/>
      </p:nvGrpSpPr>
      <p:grpSpPr>
        <a:xfrm>
          <a:off x="0" y="0"/>
          <a:ext cx="0" cy="0"/>
          <a:chOff x="0" y="0"/>
          <a:chExt cx="0" cy="0"/>
        </a:xfrm>
      </p:grpSpPr>
      <p:sp>
        <p:nvSpPr>
          <p:cNvPr id="3" name="Rectangle 143">
            <a:extLst>
              <a:ext uri="{FF2B5EF4-FFF2-40B4-BE49-F238E27FC236}">
                <a16:creationId xmlns:a16="http://schemas.microsoft.com/office/drawing/2014/main" id="{66B5BB1F-A41B-46A5-938F-26AE6ACC6FA0}"/>
              </a:ext>
            </a:extLst>
          </p:cNvPr>
          <p:cNvSpPr>
            <a:spLocks noChangeArrowheads="1"/>
          </p:cNvSpPr>
          <p:nvPr/>
        </p:nvSpPr>
        <p:spPr bwMode="auto">
          <a:xfrm rot="16200000">
            <a:off x="-147637" y="625475"/>
            <a:ext cx="779462" cy="65088"/>
          </a:xfrm>
          <a:prstGeom prst="rect">
            <a:avLst/>
          </a:prstGeom>
          <a:solidFill>
            <a:srgbClr val="92D05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9503" tIns="39750" rIns="79503" bIns="39750" anchor="ctr"/>
          <a:lstStyle>
            <a:lvl1pPr defTabSz="715963">
              <a:defRPr>
                <a:solidFill>
                  <a:schemeClr val="tx1"/>
                </a:solidFill>
                <a:latin typeface="Arial" panose="020B0604020202020204" pitchFamily="34" charset="0"/>
                <a:cs typeface="Arial" panose="020B0604020202020204" pitchFamily="34" charset="0"/>
              </a:defRPr>
            </a:lvl1pPr>
            <a:lvl2pPr marL="742950" indent="-285750" defTabSz="715963">
              <a:defRPr>
                <a:solidFill>
                  <a:schemeClr val="tx1"/>
                </a:solidFill>
                <a:latin typeface="Arial" panose="020B0604020202020204" pitchFamily="34" charset="0"/>
                <a:cs typeface="Arial" panose="020B0604020202020204" pitchFamily="34" charset="0"/>
              </a:defRPr>
            </a:lvl2pPr>
            <a:lvl3pPr marL="1143000" indent="-228600" defTabSz="715963">
              <a:defRPr>
                <a:solidFill>
                  <a:schemeClr val="tx1"/>
                </a:solidFill>
                <a:latin typeface="Arial" panose="020B0604020202020204" pitchFamily="34" charset="0"/>
                <a:cs typeface="Arial" panose="020B0604020202020204" pitchFamily="34" charset="0"/>
              </a:defRPr>
            </a:lvl3pPr>
            <a:lvl4pPr marL="1600200" indent="-228600" defTabSz="715963">
              <a:defRPr>
                <a:solidFill>
                  <a:schemeClr val="tx1"/>
                </a:solidFill>
                <a:latin typeface="Arial" panose="020B0604020202020204" pitchFamily="34" charset="0"/>
                <a:cs typeface="Arial" panose="020B0604020202020204" pitchFamily="34" charset="0"/>
              </a:defRPr>
            </a:lvl4pPr>
            <a:lvl5pPr marL="2057400" indent="-228600" defTabSz="715963">
              <a:defRPr>
                <a:solidFill>
                  <a:schemeClr val="tx1"/>
                </a:solidFill>
                <a:latin typeface="Arial" panose="020B0604020202020204" pitchFamily="34" charset="0"/>
                <a:cs typeface="Arial" panose="020B0604020202020204" pitchFamily="34" charset="0"/>
              </a:defRPr>
            </a:lvl5pPr>
            <a:lvl6pPr marL="25146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1500">
              <a:solidFill>
                <a:srgbClr val="FFFFFF"/>
              </a:solidFill>
              <a:latin typeface="Calibri Light" panose="020F0302020204030204" pitchFamily="34" charset="0"/>
            </a:endParaRPr>
          </a:p>
        </p:txBody>
      </p:sp>
      <p:sp>
        <p:nvSpPr>
          <p:cNvPr id="4" name="Rectangle 144">
            <a:extLst>
              <a:ext uri="{FF2B5EF4-FFF2-40B4-BE49-F238E27FC236}">
                <a16:creationId xmlns:a16="http://schemas.microsoft.com/office/drawing/2014/main" id="{3E40568F-8E79-4F6C-A1A3-081C50DCCFA2}"/>
              </a:ext>
            </a:extLst>
          </p:cNvPr>
          <p:cNvSpPr>
            <a:spLocks noChangeArrowheads="1"/>
          </p:cNvSpPr>
          <p:nvPr/>
        </p:nvSpPr>
        <p:spPr bwMode="auto">
          <a:xfrm rot="16200000">
            <a:off x="-503237" y="612775"/>
            <a:ext cx="1189038" cy="90487"/>
          </a:xfrm>
          <a:prstGeom prst="rect">
            <a:avLst/>
          </a:prstGeom>
          <a:solidFill>
            <a:srgbClr val="0067AC"/>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nchor="ctr"/>
          <a:lstStyle>
            <a:lvl1pPr defTabSz="1643063">
              <a:defRPr>
                <a:solidFill>
                  <a:schemeClr val="tx1"/>
                </a:solidFill>
                <a:latin typeface="Arial" panose="020B0604020202020204" pitchFamily="34" charset="0"/>
                <a:cs typeface="Arial" panose="020B0604020202020204" pitchFamily="34" charset="0"/>
              </a:defRPr>
            </a:lvl1pPr>
            <a:lvl2pPr marL="742950" indent="-285750" defTabSz="1643063">
              <a:defRPr>
                <a:solidFill>
                  <a:schemeClr val="tx1"/>
                </a:solidFill>
                <a:latin typeface="Arial" panose="020B0604020202020204" pitchFamily="34" charset="0"/>
                <a:cs typeface="Arial" panose="020B0604020202020204" pitchFamily="34" charset="0"/>
              </a:defRPr>
            </a:lvl2pPr>
            <a:lvl3pPr marL="1143000" indent="-228600" defTabSz="1643063">
              <a:defRPr>
                <a:solidFill>
                  <a:schemeClr val="tx1"/>
                </a:solidFill>
                <a:latin typeface="Arial" panose="020B0604020202020204" pitchFamily="34" charset="0"/>
                <a:cs typeface="Arial" panose="020B0604020202020204" pitchFamily="34" charset="0"/>
              </a:defRPr>
            </a:lvl3pPr>
            <a:lvl4pPr marL="1600200" indent="-228600" defTabSz="1643063">
              <a:defRPr>
                <a:solidFill>
                  <a:schemeClr val="tx1"/>
                </a:solidFill>
                <a:latin typeface="Arial" panose="020B0604020202020204" pitchFamily="34" charset="0"/>
                <a:cs typeface="Arial" panose="020B0604020202020204" pitchFamily="34" charset="0"/>
              </a:defRPr>
            </a:lvl4pPr>
            <a:lvl5pPr marL="2057400" indent="-228600" defTabSz="1643063">
              <a:defRPr>
                <a:solidFill>
                  <a:schemeClr val="tx1"/>
                </a:solidFill>
                <a:latin typeface="Arial" panose="020B0604020202020204" pitchFamily="34" charset="0"/>
                <a:cs typeface="Arial" panose="020B0604020202020204" pitchFamily="34" charset="0"/>
              </a:defRPr>
            </a:lvl5pPr>
            <a:lvl6pPr marL="25146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FFFFFF"/>
              </a:solidFill>
              <a:latin typeface="Calibri" panose="020F0502020204030204" pitchFamily="34" charset="0"/>
            </a:endParaRPr>
          </a:p>
        </p:txBody>
      </p:sp>
      <p:cxnSp>
        <p:nvCxnSpPr>
          <p:cNvPr id="5" name="Straight Connector 14">
            <a:extLst>
              <a:ext uri="{FF2B5EF4-FFF2-40B4-BE49-F238E27FC236}">
                <a16:creationId xmlns:a16="http://schemas.microsoft.com/office/drawing/2014/main" id="{E60B5525-8A7B-4195-82A0-4F6CE38737B8}"/>
              </a:ext>
            </a:extLst>
          </p:cNvPr>
          <p:cNvCxnSpPr>
            <a:cxnSpLocks noChangeShapeType="1"/>
          </p:cNvCxnSpPr>
          <p:nvPr/>
        </p:nvCxnSpPr>
        <p:spPr bwMode="auto">
          <a:xfrm>
            <a:off x="457200" y="1028700"/>
            <a:ext cx="10333038" cy="0"/>
          </a:xfrm>
          <a:prstGeom prst="line">
            <a:avLst/>
          </a:prstGeom>
          <a:noFill/>
          <a:ln w="19050" algn="ctr">
            <a:solidFill>
              <a:srgbClr val="0067AC"/>
            </a:solidFill>
            <a:miter lim="800000"/>
            <a:headEnd/>
            <a:tailEnd/>
          </a:ln>
          <a:extLst>
            <a:ext uri="{909E8E84-426E-40DD-AFC4-6F175D3DCCD1}">
              <a14:hiddenFill xmlns:a14="http://schemas.microsoft.com/office/drawing/2010/main">
                <a:noFill/>
              </a14:hiddenFill>
            </a:ext>
          </a:extLst>
        </p:spPr>
      </p:cxnSp>
      <p:cxnSp>
        <p:nvCxnSpPr>
          <p:cNvPr id="6" name="Straight Connector 15">
            <a:extLst>
              <a:ext uri="{FF2B5EF4-FFF2-40B4-BE49-F238E27FC236}">
                <a16:creationId xmlns:a16="http://schemas.microsoft.com/office/drawing/2014/main" id="{26D14FD6-E7C0-414F-98E0-93B4437CA9DB}"/>
              </a:ext>
            </a:extLst>
          </p:cNvPr>
          <p:cNvCxnSpPr>
            <a:cxnSpLocks noChangeShapeType="1"/>
          </p:cNvCxnSpPr>
          <p:nvPr/>
        </p:nvCxnSpPr>
        <p:spPr bwMode="auto">
          <a:xfrm>
            <a:off x="457200" y="212725"/>
            <a:ext cx="10333038" cy="0"/>
          </a:xfrm>
          <a:prstGeom prst="line">
            <a:avLst/>
          </a:prstGeom>
          <a:noFill/>
          <a:ln w="19050" algn="ctr">
            <a:solidFill>
              <a:srgbClr val="0067AC"/>
            </a:solidFill>
            <a:miter lim="800000"/>
            <a:headEnd/>
            <a:tailEnd/>
          </a:ln>
          <a:extLst>
            <a:ext uri="{909E8E84-426E-40DD-AFC4-6F175D3DCCD1}">
              <a14:hiddenFill xmlns:a14="http://schemas.microsoft.com/office/drawing/2010/main">
                <a:noFill/>
              </a14:hiddenFill>
            </a:ext>
          </a:extLst>
        </p:spPr>
      </p:cxnSp>
      <p:pic>
        <p:nvPicPr>
          <p:cNvPr id="7" name="Picture 18">
            <a:extLst>
              <a:ext uri="{FF2B5EF4-FFF2-40B4-BE49-F238E27FC236}">
                <a16:creationId xmlns:a16="http://schemas.microsoft.com/office/drawing/2014/main" id="{5798B959-DD1A-4257-8CCB-F4ACEC5F3A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00" y="307975"/>
            <a:ext cx="1397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8">
            <a:extLst>
              <a:ext uri="{FF2B5EF4-FFF2-40B4-BE49-F238E27FC236}">
                <a16:creationId xmlns:a16="http://schemas.microsoft.com/office/drawing/2014/main" id="{ABD702B1-490F-4214-83C8-37F57DFAA012}"/>
              </a:ext>
            </a:extLst>
          </p:cNvPr>
          <p:cNvSpPr>
            <a:spLocks noChangeArrowheads="1"/>
          </p:cNvSpPr>
          <p:nvPr/>
        </p:nvSpPr>
        <p:spPr bwMode="gray">
          <a:xfrm>
            <a:off x="0" y="6423025"/>
            <a:ext cx="12188825" cy="17463"/>
          </a:xfrm>
          <a:prstGeom prst="rect">
            <a:avLst/>
          </a:prstGeom>
          <a:solidFill>
            <a:schemeClr val="bg1">
              <a:lumMod val="50000"/>
            </a:schemeClr>
          </a:solidFill>
          <a:ln w="9525">
            <a:noFill/>
            <a:miter lim="800000"/>
            <a:headEnd/>
            <a:tailEnd/>
          </a:ln>
          <a:effectLst/>
        </p:spPr>
        <p:txBody>
          <a:bodyPr wrap="none" anchor="ctr"/>
          <a:lstStyle/>
          <a:p>
            <a:pPr eaLnBrk="1" fontAlgn="auto" hangingPunct="1">
              <a:spcBef>
                <a:spcPts val="0"/>
              </a:spcBef>
              <a:spcAft>
                <a:spcPts val="0"/>
              </a:spcAft>
              <a:defRPr/>
            </a:pPr>
            <a:endParaRPr lang="zh-CN" altLang="en-US">
              <a:latin typeface="+mn-lt"/>
              <a:ea typeface="宋体" charset="-122"/>
              <a:cs typeface="+mn-cs"/>
            </a:endParaRPr>
          </a:p>
        </p:txBody>
      </p:sp>
      <p:sp>
        <p:nvSpPr>
          <p:cNvPr id="9" name="Rectangle 19">
            <a:extLst>
              <a:ext uri="{FF2B5EF4-FFF2-40B4-BE49-F238E27FC236}">
                <a16:creationId xmlns:a16="http://schemas.microsoft.com/office/drawing/2014/main" id="{12CDAD47-1914-4597-ABA0-8F9B7B879909}"/>
              </a:ext>
            </a:extLst>
          </p:cNvPr>
          <p:cNvSpPr>
            <a:spLocks noChangeArrowheads="1"/>
          </p:cNvSpPr>
          <p:nvPr/>
        </p:nvSpPr>
        <p:spPr bwMode="auto">
          <a:xfrm>
            <a:off x="457200" y="6534150"/>
            <a:ext cx="1144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solidFill>
                  <a:srgbClr val="A6A6A6"/>
                </a:solidFill>
                <a:latin typeface="Calibri" panose="020F0502020204030204" pitchFamily="34" charset="0"/>
                <a:cs typeface="Calibri" panose="020F0502020204030204" pitchFamily="34" charset="0"/>
              </a:rPr>
              <a:t>Copyright © 2016 Your Company All Rights Reserved.</a:t>
            </a:r>
          </a:p>
        </p:txBody>
      </p:sp>
      <p:sp>
        <p:nvSpPr>
          <p:cNvPr id="10" name="Rectangle 9">
            <a:extLst>
              <a:ext uri="{FF2B5EF4-FFF2-40B4-BE49-F238E27FC236}">
                <a16:creationId xmlns:a16="http://schemas.microsoft.com/office/drawing/2014/main" id="{F0F6436E-EE5D-4F35-8A25-EC1189004A6C}"/>
              </a:ext>
            </a:extLst>
          </p:cNvPr>
          <p:cNvSpPr/>
          <p:nvPr/>
        </p:nvSpPr>
        <p:spPr bwMode="gray">
          <a:xfrm>
            <a:off x="11390313" y="6554788"/>
            <a:ext cx="503237" cy="228600"/>
          </a:xfrm>
          <a:prstGeom prst="rect">
            <a:avLst/>
          </a:prstGeom>
          <a:ln>
            <a:miter lim="800000"/>
            <a:headEnd/>
            <a:tailEnd/>
          </a:ln>
        </p:spPr>
        <p:txBody>
          <a:bodyPr lIns="72000" tIns="72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40000"/>
              </a:spcBef>
              <a:defRPr/>
            </a:pPr>
            <a:fld id="{BB580EBE-2B80-4C0A-BEF1-795688CC096E}" type="slidenum">
              <a:rPr lang="en-GB" altLang="en-US" sz="900" smtClean="0">
                <a:solidFill>
                  <a:srgbClr val="595959"/>
                </a:solidFill>
                <a:latin typeface="Calibri" panose="020F0502020204030204" pitchFamily="34" charset="0"/>
              </a:rPr>
              <a:pPr algn="r" eaLnBrk="1" hangingPunct="1">
                <a:spcBef>
                  <a:spcPct val="40000"/>
                </a:spcBef>
                <a:defRPr/>
              </a:pPr>
              <a:t>‹#›</a:t>
            </a:fld>
            <a:endParaRPr lang="en-GB" altLang="en-US" sz="900">
              <a:solidFill>
                <a:srgbClr val="595959"/>
              </a:solidFill>
              <a:latin typeface="Calibri" panose="020F0502020204030204" pitchFamily="34" charset="0"/>
            </a:endParaRPr>
          </a:p>
        </p:txBody>
      </p:sp>
      <p:sp>
        <p:nvSpPr>
          <p:cNvPr id="33" name="Title 5"/>
          <p:cNvSpPr>
            <a:spLocks noGrp="1"/>
          </p:cNvSpPr>
          <p:nvPr>
            <p:ph type="title"/>
          </p:nvPr>
        </p:nvSpPr>
        <p:spPr>
          <a:xfrm>
            <a:off x="457201" y="277199"/>
            <a:ext cx="10325099" cy="700088"/>
          </a:xfrm>
        </p:spPr>
        <p:txBody>
          <a:bodyPr/>
          <a:lstStyle/>
          <a:p>
            <a:r>
              <a:rPr lang="en-US"/>
              <a:t>Click to edit Master title style</a:t>
            </a:r>
            <a:endParaRPr lang="en-US" dirty="0"/>
          </a:p>
        </p:txBody>
      </p:sp>
    </p:spTree>
    <p:extLst>
      <p:ext uri="{BB962C8B-B14F-4D97-AF65-F5344CB8AC3E}">
        <p14:creationId xmlns:p14="http://schemas.microsoft.com/office/powerpoint/2010/main" val="1249122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page only">
    <p:spTree>
      <p:nvGrpSpPr>
        <p:cNvPr id="1" name=""/>
        <p:cNvGrpSpPr/>
        <p:nvPr/>
      </p:nvGrpSpPr>
      <p:grpSpPr>
        <a:xfrm>
          <a:off x="0" y="0"/>
          <a:ext cx="0" cy="0"/>
          <a:chOff x="0" y="0"/>
          <a:chExt cx="0" cy="0"/>
        </a:xfrm>
      </p:grpSpPr>
      <p:sp>
        <p:nvSpPr>
          <p:cNvPr id="3" name="Rectangle 143">
            <a:extLst>
              <a:ext uri="{FF2B5EF4-FFF2-40B4-BE49-F238E27FC236}">
                <a16:creationId xmlns:a16="http://schemas.microsoft.com/office/drawing/2014/main" id="{3EC30E2C-4AE7-476B-9460-828AA6C3B245}"/>
              </a:ext>
            </a:extLst>
          </p:cNvPr>
          <p:cNvSpPr>
            <a:spLocks noChangeArrowheads="1"/>
          </p:cNvSpPr>
          <p:nvPr/>
        </p:nvSpPr>
        <p:spPr bwMode="auto">
          <a:xfrm rot="16200000">
            <a:off x="-147637" y="625475"/>
            <a:ext cx="779462" cy="65088"/>
          </a:xfrm>
          <a:prstGeom prst="rect">
            <a:avLst/>
          </a:prstGeom>
          <a:solidFill>
            <a:srgbClr val="92D05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9503" tIns="39750" rIns="79503" bIns="39750" anchor="ctr"/>
          <a:lstStyle>
            <a:lvl1pPr defTabSz="715963">
              <a:defRPr>
                <a:solidFill>
                  <a:schemeClr val="tx1"/>
                </a:solidFill>
                <a:latin typeface="Arial" panose="020B0604020202020204" pitchFamily="34" charset="0"/>
                <a:cs typeface="Arial" panose="020B0604020202020204" pitchFamily="34" charset="0"/>
              </a:defRPr>
            </a:lvl1pPr>
            <a:lvl2pPr marL="742950" indent="-285750" defTabSz="715963">
              <a:defRPr>
                <a:solidFill>
                  <a:schemeClr val="tx1"/>
                </a:solidFill>
                <a:latin typeface="Arial" panose="020B0604020202020204" pitchFamily="34" charset="0"/>
                <a:cs typeface="Arial" panose="020B0604020202020204" pitchFamily="34" charset="0"/>
              </a:defRPr>
            </a:lvl2pPr>
            <a:lvl3pPr marL="1143000" indent="-228600" defTabSz="715963">
              <a:defRPr>
                <a:solidFill>
                  <a:schemeClr val="tx1"/>
                </a:solidFill>
                <a:latin typeface="Arial" panose="020B0604020202020204" pitchFamily="34" charset="0"/>
                <a:cs typeface="Arial" panose="020B0604020202020204" pitchFamily="34" charset="0"/>
              </a:defRPr>
            </a:lvl3pPr>
            <a:lvl4pPr marL="1600200" indent="-228600" defTabSz="715963">
              <a:defRPr>
                <a:solidFill>
                  <a:schemeClr val="tx1"/>
                </a:solidFill>
                <a:latin typeface="Arial" panose="020B0604020202020204" pitchFamily="34" charset="0"/>
                <a:cs typeface="Arial" panose="020B0604020202020204" pitchFamily="34" charset="0"/>
              </a:defRPr>
            </a:lvl4pPr>
            <a:lvl5pPr marL="2057400" indent="-228600" defTabSz="715963">
              <a:defRPr>
                <a:solidFill>
                  <a:schemeClr val="tx1"/>
                </a:solidFill>
                <a:latin typeface="Arial" panose="020B0604020202020204" pitchFamily="34" charset="0"/>
                <a:cs typeface="Arial" panose="020B0604020202020204" pitchFamily="34" charset="0"/>
              </a:defRPr>
            </a:lvl5pPr>
            <a:lvl6pPr marL="25146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15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1500">
              <a:solidFill>
                <a:srgbClr val="FFFFFF"/>
              </a:solidFill>
              <a:latin typeface="Calibri Light" panose="020F0302020204030204" pitchFamily="34" charset="0"/>
            </a:endParaRPr>
          </a:p>
        </p:txBody>
      </p:sp>
      <p:sp>
        <p:nvSpPr>
          <p:cNvPr id="4" name="Rectangle 144">
            <a:extLst>
              <a:ext uri="{FF2B5EF4-FFF2-40B4-BE49-F238E27FC236}">
                <a16:creationId xmlns:a16="http://schemas.microsoft.com/office/drawing/2014/main" id="{FB4361AE-F944-4387-923F-D93E4793C349}"/>
              </a:ext>
            </a:extLst>
          </p:cNvPr>
          <p:cNvSpPr>
            <a:spLocks noChangeArrowheads="1"/>
          </p:cNvSpPr>
          <p:nvPr/>
        </p:nvSpPr>
        <p:spPr bwMode="auto">
          <a:xfrm rot="16200000">
            <a:off x="-503237" y="612775"/>
            <a:ext cx="1189038" cy="90487"/>
          </a:xfrm>
          <a:prstGeom prst="rect">
            <a:avLst/>
          </a:prstGeom>
          <a:solidFill>
            <a:srgbClr val="0067AC"/>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nchor="ctr"/>
          <a:lstStyle>
            <a:lvl1pPr defTabSz="1643063">
              <a:defRPr>
                <a:solidFill>
                  <a:schemeClr val="tx1"/>
                </a:solidFill>
                <a:latin typeface="Arial" panose="020B0604020202020204" pitchFamily="34" charset="0"/>
                <a:cs typeface="Arial" panose="020B0604020202020204" pitchFamily="34" charset="0"/>
              </a:defRPr>
            </a:lvl1pPr>
            <a:lvl2pPr marL="742950" indent="-285750" defTabSz="1643063">
              <a:defRPr>
                <a:solidFill>
                  <a:schemeClr val="tx1"/>
                </a:solidFill>
                <a:latin typeface="Arial" panose="020B0604020202020204" pitchFamily="34" charset="0"/>
                <a:cs typeface="Arial" panose="020B0604020202020204" pitchFamily="34" charset="0"/>
              </a:defRPr>
            </a:lvl2pPr>
            <a:lvl3pPr marL="1143000" indent="-228600" defTabSz="1643063">
              <a:defRPr>
                <a:solidFill>
                  <a:schemeClr val="tx1"/>
                </a:solidFill>
                <a:latin typeface="Arial" panose="020B0604020202020204" pitchFamily="34" charset="0"/>
                <a:cs typeface="Arial" panose="020B0604020202020204" pitchFamily="34" charset="0"/>
              </a:defRPr>
            </a:lvl3pPr>
            <a:lvl4pPr marL="1600200" indent="-228600" defTabSz="1643063">
              <a:defRPr>
                <a:solidFill>
                  <a:schemeClr val="tx1"/>
                </a:solidFill>
                <a:latin typeface="Arial" panose="020B0604020202020204" pitchFamily="34" charset="0"/>
                <a:cs typeface="Arial" panose="020B0604020202020204" pitchFamily="34" charset="0"/>
              </a:defRPr>
            </a:lvl4pPr>
            <a:lvl5pPr marL="2057400" indent="-228600" defTabSz="1643063">
              <a:defRPr>
                <a:solidFill>
                  <a:schemeClr val="tx1"/>
                </a:solidFill>
                <a:latin typeface="Arial" panose="020B0604020202020204" pitchFamily="34" charset="0"/>
                <a:cs typeface="Arial" panose="020B0604020202020204" pitchFamily="34" charset="0"/>
              </a:defRPr>
            </a:lvl5pPr>
            <a:lvl6pPr marL="25146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430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FFFFFF"/>
              </a:solidFill>
              <a:latin typeface="Calibri" panose="020F0502020204030204" pitchFamily="34" charset="0"/>
            </a:endParaRPr>
          </a:p>
        </p:txBody>
      </p:sp>
      <p:cxnSp>
        <p:nvCxnSpPr>
          <p:cNvPr id="5" name="Straight Connector 14">
            <a:extLst>
              <a:ext uri="{FF2B5EF4-FFF2-40B4-BE49-F238E27FC236}">
                <a16:creationId xmlns:a16="http://schemas.microsoft.com/office/drawing/2014/main" id="{27689E36-46F0-4E0A-A219-437964F83B6F}"/>
              </a:ext>
            </a:extLst>
          </p:cNvPr>
          <p:cNvCxnSpPr>
            <a:cxnSpLocks noChangeShapeType="1"/>
          </p:cNvCxnSpPr>
          <p:nvPr/>
        </p:nvCxnSpPr>
        <p:spPr bwMode="auto">
          <a:xfrm>
            <a:off x="457200" y="1028700"/>
            <a:ext cx="10333038" cy="0"/>
          </a:xfrm>
          <a:prstGeom prst="line">
            <a:avLst/>
          </a:prstGeom>
          <a:noFill/>
          <a:ln w="19050" algn="ctr">
            <a:solidFill>
              <a:srgbClr val="0067AC"/>
            </a:solidFill>
            <a:miter lim="800000"/>
            <a:headEnd/>
            <a:tailEnd/>
          </a:ln>
          <a:extLst>
            <a:ext uri="{909E8E84-426E-40DD-AFC4-6F175D3DCCD1}">
              <a14:hiddenFill xmlns:a14="http://schemas.microsoft.com/office/drawing/2010/main">
                <a:noFill/>
              </a14:hiddenFill>
            </a:ext>
          </a:extLst>
        </p:spPr>
      </p:cxnSp>
      <p:cxnSp>
        <p:nvCxnSpPr>
          <p:cNvPr id="6" name="Straight Connector 15">
            <a:extLst>
              <a:ext uri="{FF2B5EF4-FFF2-40B4-BE49-F238E27FC236}">
                <a16:creationId xmlns:a16="http://schemas.microsoft.com/office/drawing/2014/main" id="{9520506D-1F11-49F4-B788-C22759248149}"/>
              </a:ext>
            </a:extLst>
          </p:cNvPr>
          <p:cNvCxnSpPr>
            <a:cxnSpLocks noChangeShapeType="1"/>
          </p:cNvCxnSpPr>
          <p:nvPr/>
        </p:nvCxnSpPr>
        <p:spPr bwMode="auto">
          <a:xfrm>
            <a:off x="457200" y="212725"/>
            <a:ext cx="10333038" cy="0"/>
          </a:xfrm>
          <a:prstGeom prst="line">
            <a:avLst/>
          </a:prstGeom>
          <a:noFill/>
          <a:ln w="19050" algn="ctr">
            <a:solidFill>
              <a:srgbClr val="0067AC"/>
            </a:solidFill>
            <a:miter lim="800000"/>
            <a:headEnd/>
            <a:tailEnd/>
          </a:ln>
          <a:extLst>
            <a:ext uri="{909E8E84-426E-40DD-AFC4-6F175D3DCCD1}">
              <a14:hiddenFill xmlns:a14="http://schemas.microsoft.com/office/drawing/2010/main">
                <a:noFill/>
              </a14:hiddenFill>
            </a:ext>
          </a:extLst>
        </p:spPr>
      </p:cxnSp>
      <p:pic>
        <p:nvPicPr>
          <p:cNvPr id="7" name="Picture 18">
            <a:extLst>
              <a:ext uri="{FF2B5EF4-FFF2-40B4-BE49-F238E27FC236}">
                <a16:creationId xmlns:a16="http://schemas.microsoft.com/office/drawing/2014/main" id="{E27084D0-259D-472E-9C90-935E93FF55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00" y="307975"/>
            <a:ext cx="1397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8">
            <a:extLst>
              <a:ext uri="{FF2B5EF4-FFF2-40B4-BE49-F238E27FC236}">
                <a16:creationId xmlns:a16="http://schemas.microsoft.com/office/drawing/2014/main" id="{6D6EB5C7-540B-47BA-8267-675CE8DC35F5}"/>
              </a:ext>
            </a:extLst>
          </p:cNvPr>
          <p:cNvSpPr>
            <a:spLocks noChangeArrowheads="1"/>
          </p:cNvSpPr>
          <p:nvPr/>
        </p:nvSpPr>
        <p:spPr bwMode="gray">
          <a:xfrm>
            <a:off x="0" y="6423025"/>
            <a:ext cx="12188825" cy="17463"/>
          </a:xfrm>
          <a:prstGeom prst="rect">
            <a:avLst/>
          </a:prstGeom>
          <a:solidFill>
            <a:schemeClr val="bg1">
              <a:lumMod val="50000"/>
            </a:schemeClr>
          </a:solidFill>
          <a:ln w="9525">
            <a:noFill/>
            <a:miter lim="800000"/>
            <a:headEnd/>
            <a:tailEnd/>
          </a:ln>
          <a:effectLst/>
        </p:spPr>
        <p:txBody>
          <a:bodyPr wrap="none" anchor="ctr"/>
          <a:lstStyle/>
          <a:p>
            <a:pPr eaLnBrk="1" fontAlgn="auto" hangingPunct="1">
              <a:spcBef>
                <a:spcPts val="0"/>
              </a:spcBef>
              <a:spcAft>
                <a:spcPts val="0"/>
              </a:spcAft>
              <a:defRPr/>
            </a:pPr>
            <a:endParaRPr lang="zh-CN" altLang="en-US">
              <a:latin typeface="+mn-lt"/>
              <a:ea typeface="宋体" charset="-122"/>
              <a:cs typeface="+mn-cs"/>
            </a:endParaRPr>
          </a:p>
        </p:txBody>
      </p:sp>
      <p:sp>
        <p:nvSpPr>
          <p:cNvPr id="9" name="Rectangle 19">
            <a:extLst>
              <a:ext uri="{FF2B5EF4-FFF2-40B4-BE49-F238E27FC236}">
                <a16:creationId xmlns:a16="http://schemas.microsoft.com/office/drawing/2014/main" id="{F1740A0C-9CB9-45F4-B423-8D229350300A}"/>
              </a:ext>
            </a:extLst>
          </p:cNvPr>
          <p:cNvSpPr>
            <a:spLocks noChangeArrowheads="1"/>
          </p:cNvSpPr>
          <p:nvPr/>
        </p:nvSpPr>
        <p:spPr bwMode="auto">
          <a:xfrm>
            <a:off x="457200" y="6534150"/>
            <a:ext cx="1144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solidFill>
                  <a:srgbClr val="A6A6A6"/>
                </a:solidFill>
                <a:latin typeface="Calibri" panose="020F0502020204030204" pitchFamily="34" charset="0"/>
                <a:cs typeface="Calibri" panose="020F0502020204030204" pitchFamily="34" charset="0"/>
              </a:rPr>
              <a:t>Copyright © 2016 Your Company All Rights Reserved.</a:t>
            </a:r>
          </a:p>
        </p:txBody>
      </p:sp>
      <p:sp>
        <p:nvSpPr>
          <p:cNvPr id="10" name="Rectangle 9">
            <a:extLst>
              <a:ext uri="{FF2B5EF4-FFF2-40B4-BE49-F238E27FC236}">
                <a16:creationId xmlns:a16="http://schemas.microsoft.com/office/drawing/2014/main" id="{4CBA3977-70E3-4D55-A89D-E7852B7CB3CB}"/>
              </a:ext>
            </a:extLst>
          </p:cNvPr>
          <p:cNvSpPr/>
          <p:nvPr/>
        </p:nvSpPr>
        <p:spPr bwMode="gray">
          <a:xfrm>
            <a:off x="11390313" y="6554788"/>
            <a:ext cx="503237" cy="228600"/>
          </a:xfrm>
          <a:prstGeom prst="rect">
            <a:avLst/>
          </a:prstGeom>
          <a:ln>
            <a:miter lim="800000"/>
            <a:headEnd/>
            <a:tailEnd/>
          </a:ln>
        </p:spPr>
        <p:txBody>
          <a:bodyPr lIns="72000" tIns="72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40000"/>
              </a:spcBef>
              <a:defRPr/>
            </a:pPr>
            <a:fld id="{C6459F7E-BECE-4E39-A123-BC24F10324B7}" type="slidenum">
              <a:rPr lang="en-GB" altLang="en-US" sz="900" smtClean="0">
                <a:solidFill>
                  <a:srgbClr val="595959"/>
                </a:solidFill>
                <a:latin typeface="Calibri" panose="020F0502020204030204" pitchFamily="34" charset="0"/>
              </a:rPr>
              <a:pPr algn="r" eaLnBrk="1" hangingPunct="1">
                <a:spcBef>
                  <a:spcPct val="40000"/>
                </a:spcBef>
                <a:defRPr/>
              </a:pPr>
              <a:t>‹#›</a:t>
            </a:fld>
            <a:endParaRPr lang="en-GB" altLang="en-US" sz="900">
              <a:solidFill>
                <a:srgbClr val="595959"/>
              </a:solidFill>
              <a:latin typeface="Calibri" panose="020F0502020204030204" pitchFamily="34" charset="0"/>
            </a:endParaRPr>
          </a:p>
        </p:txBody>
      </p:sp>
      <p:sp>
        <p:nvSpPr>
          <p:cNvPr id="33" name="Title 5"/>
          <p:cNvSpPr>
            <a:spLocks noGrp="1"/>
          </p:cNvSpPr>
          <p:nvPr>
            <p:ph type="title"/>
          </p:nvPr>
        </p:nvSpPr>
        <p:spPr>
          <a:xfrm>
            <a:off x="457201" y="277199"/>
            <a:ext cx="10325099" cy="700088"/>
          </a:xfrm>
        </p:spPr>
        <p:txBody>
          <a:bodyPr/>
          <a:lstStyle/>
          <a:p>
            <a:r>
              <a:rPr lang="en-US"/>
              <a:t>Click to edit Master title style</a:t>
            </a:r>
            <a:endParaRPr lang="en-US" dirty="0"/>
          </a:p>
        </p:txBody>
      </p:sp>
    </p:spTree>
    <p:extLst>
      <p:ext uri="{BB962C8B-B14F-4D97-AF65-F5344CB8AC3E}">
        <p14:creationId xmlns:p14="http://schemas.microsoft.com/office/powerpoint/2010/main" val="554814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DA691-ED39-49E2-8E40-DA6785F29BD1}" type="datetimeFigureOut">
              <a:rPr lang="en-IN" smtClean="0"/>
              <a:pPr/>
              <a:t>02-02-2024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D2BB78-E8C4-41DD-8AE8-B8A206E8E0B4}" type="slidenum">
              <a:rPr lang="en-IN" smtClean="0"/>
              <a:pPr/>
              <a:t>‹#›</a:t>
            </a:fld>
            <a:endParaRPr lang="en-IN"/>
          </a:p>
        </p:txBody>
      </p:sp>
    </p:spTree>
    <p:extLst>
      <p:ext uri="{BB962C8B-B14F-4D97-AF65-F5344CB8AC3E}">
        <p14:creationId xmlns:p14="http://schemas.microsoft.com/office/powerpoint/2010/main" val="246552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0746AA-C5A1-4929-A421-17DB23933B6A}"/>
              </a:ext>
            </a:extLst>
          </p:cNvPr>
          <p:cNvSpPr/>
          <p:nvPr/>
        </p:nvSpPr>
        <p:spPr>
          <a:xfrm>
            <a:off x="0" y="0"/>
            <a:ext cx="121860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F4AEE0-D74C-43CF-AC04-A38FFBBEE0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30089"/>
            <a:ext cx="12192000" cy="2695795"/>
          </a:xfrm>
          <a:prstGeom prst="rect">
            <a:avLst/>
          </a:prstGeom>
        </p:spPr>
      </p:pic>
      <p:pic>
        <p:nvPicPr>
          <p:cNvPr id="5" name="Graphic 4">
            <a:extLst>
              <a:ext uri="{FF2B5EF4-FFF2-40B4-BE49-F238E27FC236}">
                <a16:creationId xmlns:a16="http://schemas.microsoft.com/office/drawing/2014/main" id="{4CC16577-B77E-49B6-93B9-DFCF8204608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1600" y="682177"/>
            <a:ext cx="1828800" cy="946598"/>
          </a:xfrm>
          <a:prstGeom prst="rect">
            <a:avLst/>
          </a:prstGeom>
        </p:spPr>
      </p:pic>
      <p:sp>
        <p:nvSpPr>
          <p:cNvPr id="7" name="Rectangle 6">
            <a:extLst>
              <a:ext uri="{FF2B5EF4-FFF2-40B4-BE49-F238E27FC236}">
                <a16:creationId xmlns:a16="http://schemas.microsoft.com/office/drawing/2014/main" id="{EA5B5259-9847-4818-B24B-EB501AE12E27}"/>
              </a:ext>
            </a:extLst>
          </p:cNvPr>
          <p:cNvSpPr/>
          <p:nvPr/>
        </p:nvSpPr>
        <p:spPr>
          <a:xfrm>
            <a:off x="0" y="4896465"/>
            <a:ext cx="12186080" cy="45719"/>
          </a:xfrm>
          <a:prstGeom prst="rect">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A40D6609-D617-4CAB-92A3-FB04593F9137}"/>
              </a:ext>
            </a:extLst>
          </p:cNvPr>
          <p:cNvSpPr>
            <a:spLocks noGrp="1"/>
          </p:cNvSpPr>
          <p:nvPr>
            <p:ph type="body" sz="quarter" idx="10"/>
          </p:nvPr>
        </p:nvSpPr>
        <p:spPr>
          <a:xfrm>
            <a:off x="2511539" y="2955925"/>
            <a:ext cx="7168923" cy="963613"/>
          </a:xfrm>
        </p:spPr>
        <p:txBody>
          <a:bodyPr/>
          <a:lstStyle>
            <a:lvl1pPr marL="0" indent="0" algn="ctr">
              <a:buNone/>
              <a:defRPr sz="45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10857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7D5A3F-3496-4DC7-BBF0-46F483CBDFC4}"/>
              </a:ext>
            </a:extLst>
          </p:cNvPr>
          <p:cNvSpPr/>
          <p:nvPr/>
        </p:nvSpPr>
        <p:spPr>
          <a:xfrm>
            <a:off x="16102" y="0"/>
            <a:ext cx="1215979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15E2F9B-6FE8-4FF8-9912-1F2ADE3FBF59}"/>
              </a:ext>
            </a:extLst>
          </p:cNvPr>
          <p:cNvSpPr/>
          <p:nvPr/>
        </p:nvSpPr>
        <p:spPr>
          <a:xfrm>
            <a:off x="6096000" y="2169232"/>
            <a:ext cx="6096000" cy="1633840"/>
          </a:xfrm>
          <a:custGeom>
            <a:avLst/>
            <a:gdLst>
              <a:gd name="connsiteX0" fmla="*/ 147487 w 6096000"/>
              <a:gd name="connsiteY0" fmla="*/ 0 h 884903"/>
              <a:gd name="connsiteX1" fmla="*/ 6096000 w 6096000"/>
              <a:gd name="connsiteY1" fmla="*/ 0 h 884903"/>
              <a:gd name="connsiteX2" fmla="*/ 6096000 w 6096000"/>
              <a:gd name="connsiteY2" fmla="*/ 884903 h 884903"/>
              <a:gd name="connsiteX3" fmla="*/ 147487 w 6096000"/>
              <a:gd name="connsiteY3" fmla="*/ 884903 h 884903"/>
              <a:gd name="connsiteX4" fmla="*/ 0 w 6096000"/>
              <a:gd name="connsiteY4" fmla="*/ 737416 h 884903"/>
              <a:gd name="connsiteX5" fmla="*/ 0 w 6096000"/>
              <a:gd name="connsiteY5" fmla="*/ 147487 h 884903"/>
              <a:gd name="connsiteX6" fmla="*/ 147487 w 6096000"/>
              <a:gd name="connsiteY6" fmla="*/ 0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884903">
                <a:moveTo>
                  <a:pt x="147487" y="0"/>
                </a:moveTo>
                <a:lnTo>
                  <a:pt x="6096000" y="0"/>
                </a:lnTo>
                <a:lnTo>
                  <a:pt x="6096000" y="884903"/>
                </a:lnTo>
                <a:lnTo>
                  <a:pt x="147487" y="884903"/>
                </a:lnTo>
                <a:cubicBezTo>
                  <a:pt x="66032" y="884903"/>
                  <a:pt x="0" y="818871"/>
                  <a:pt x="0" y="737416"/>
                </a:cubicBezTo>
                <a:lnTo>
                  <a:pt x="0" y="147487"/>
                </a:lnTo>
                <a:cubicBezTo>
                  <a:pt x="0" y="66032"/>
                  <a:pt x="66032" y="0"/>
                  <a:pt x="147487"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E7488AB3-50E4-4B9E-8818-EFB41E23EDE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23054" y="2279175"/>
            <a:ext cx="2649892" cy="1371600"/>
          </a:xfrm>
          <a:prstGeom prst="rect">
            <a:avLst/>
          </a:prstGeom>
        </p:spPr>
      </p:pic>
      <p:sp>
        <p:nvSpPr>
          <p:cNvPr id="11" name="Text Placeholder 10">
            <a:extLst>
              <a:ext uri="{FF2B5EF4-FFF2-40B4-BE49-F238E27FC236}">
                <a16:creationId xmlns:a16="http://schemas.microsoft.com/office/drawing/2014/main" id="{51AA39D6-7C3A-415A-A7E6-739C37FA9560}"/>
              </a:ext>
            </a:extLst>
          </p:cNvPr>
          <p:cNvSpPr>
            <a:spLocks noGrp="1"/>
          </p:cNvSpPr>
          <p:nvPr>
            <p:ph type="body" sz="quarter" idx="11"/>
          </p:nvPr>
        </p:nvSpPr>
        <p:spPr>
          <a:xfrm>
            <a:off x="6096000" y="2169246"/>
            <a:ext cx="5578475" cy="1633826"/>
          </a:xfrm>
        </p:spPr>
        <p:txBody>
          <a:bodyPr anchor="ctr"/>
          <a:lstStyle>
            <a:lvl1pPr marL="0" indent="0" algn="ctr">
              <a:buNone/>
              <a:defRPr sz="4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0169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8463B-BB25-4742-9B4D-DAE6C86DB9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B5EAA76-A1EE-4FE5-A090-2F0851886C9D}"/>
              </a:ext>
            </a:extLst>
          </p:cNvPr>
          <p:cNvSpPr>
            <a:spLocks noGrp="1"/>
          </p:cNvSpPr>
          <p:nvPr>
            <p:ph type="body" sz="quarter" idx="15" hasCustomPrompt="1"/>
          </p:nvPr>
        </p:nvSpPr>
        <p:spPr>
          <a:xfrm>
            <a:off x="7208800" y="5624423"/>
            <a:ext cx="4500000" cy="862160"/>
          </a:xfrm>
          <a:prstGeom prst="rect">
            <a:avLst/>
          </a:prstGeom>
        </p:spPr>
        <p:txBody>
          <a:bodyPr anchor="ctr"/>
          <a:lstStyle>
            <a:lvl1pPr marL="0" indent="0" algn="ctr">
              <a:buNone/>
              <a:defRPr/>
            </a:lvl1pPr>
            <a:lvl2pPr marL="457200" indent="0" algn="ctr">
              <a:buNone/>
              <a:defRPr sz="2800"/>
            </a:lvl2pPr>
          </a:lstStyle>
          <a:p>
            <a:pPr lvl="1"/>
            <a:r>
              <a:rPr lang="en-US" dirty="0"/>
              <a:t>Click to edit Master text styles.</a:t>
            </a:r>
          </a:p>
        </p:txBody>
      </p:sp>
      <p:sp>
        <p:nvSpPr>
          <p:cNvPr id="13" name="Picture Placeholder 9">
            <a:extLst>
              <a:ext uri="{FF2B5EF4-FFF2-40B4-BE49-F238E27FC236}">
                <a16:creationId xmlns:a16="http://schemas.microsoft.com/office/drawing/2014/main" id="{8CC3722F-A3B7-425D-BC1E-99F289AC7F8A}"/>
              </a:ext>
            </a:extLst>
          </p:cNvPr>
          <p:cNvSpPr>
            <a:spLocks noGrp="1"/>
          </p:cNvSpPr>
          <p:nvPr>
            <p:ph type="pic" sz="quarter" idx="14"/>
          </p:nvPr>
        </p:nvSpPr>
        <p:spPr>
          <a:xfrm>
            <a:off x="3729553" y="2361398"/>
            <a:ext cx="3251200" cy="1980000"/>
          </a:xfrm>
          <a:prstGeom prst="rect">
            <a:avLst/>
          </a:prstGeom>
        </p:spPr>
        <p:txBody>
          <a:bodyPr/>
          <a:lstStyle/>
          <a:p>
            <a:r>
              <a:rPr lang="en-US"/>
              <a:t>Click icon to add picture</a:t>
            </a:r>
            <a:endParaRPr lang="en-US" dirty="0"/>
          </a:p>
        </p:txBody>
      </p:sp>
      <p:sp>
        <p:nvSpPr>
          <p:cNvPr id="12" name="Picture Placeholder 9">
            <a:extLst>
              <a:ext uri="{FF2B5EF4-FFF2-40B4-BE49-F238E27FC236}">
                <a16:creationId xmlns:a16="http://schemas.microsoft.com/office/drawing/2014/main" id="{AB6462F8-D611-4B0A-B29B-395BC1B588C4}"/>
              </a:ext>
            </a:extLst>
          </p:cNvPr>
          <p:cNvSpPr>
            <a:spLocks noGrp="1"/>
          </p:cNvSpPr>
          <p:nvPr>
            <p:ph type="pic" sz="quarter" idx="13"/>
          </p:nvPr>
        </p:nvSpPr>
        <p:spPr>
          <a:xfrm>
            <a:off x="3729553" y="322834"/>
            <a:ext cx="3251200" cy="1980000"/>
          </a:xfrm>
          <a:prstGeom prst="rect">
            <a:avLst/>
          </a:prstGeom>
        </p:spPr>
        <p:txBody>
          <a:bodyPr/>
          <a:lstStyle/>
          <a:p>
            <a:r>
              <a:rPr lang="en-US"/>
              <a:t>Click icon to add picture</a:t>
            </a:r>
          </a:p>
        </p:txBody>
      </p:sp>
      <p:sp>
        <p:nvSpPr>
          <p:cNvPr id="10" name="Picture Placeholder 9">
            <a:extLst>
              <a:ext uri="{FF2B5EF4-FFF2-40B4-BE49-F238E27FC236}">
                <a16:creationId xmlns:a16="http://schemas.microsoft.com/office/drawing/2014/main" id="{E57CBFA0-8831-44BC-BBCA-63BF67DE435E}"/>
              </a:ext>
            </a:extLst>
          </p:cNvPr>
          <p:cNvSpPr>
            <a:spLocks noGrp="1"/>
          </p:cNvSpPr>
          <p:nvPr>
            <p:ph type="pic" sz="quarter" idx="11"/>
          </p:nvPr>
        </p:nvSpPr>
        <p:spPr>
          <a:xfrm>
            <a:off x="442913" y="323202"/>
            <a:ext cx="3079750" cy="1980000"/>
          </a:xfrm>
          <a:prstGeom prst="rect">
            <a:avLst/>
          </a:prstGeom>
        </p:spPr>
        <p:txBody>
          <a:bodyPr/>
          <a:lstStyle/>
          <a:p>
            <a:r>
              <a:rPr lang="en-US"/>
              <a:t>Click icon to add picture</a:t>
            </a:r>
          </a:p>
        </p:txBody>
      </p:sp>
      <p:sp>
        <p:nvSpPr>
          <p:cNvPr id="11" name="Picture Placeholder 9">
            <a:extLst>
              <a:ext uri="{FF2B5EF4-FFF2-40B4-BE49-F238E27FC236}">
                <a16:creationId xmlns:a16="http://schemas.microsoft.com/office/drawing/2014/main" id="{9A0C49CC-7D63-449C-8D53-9959A2C6AC97}"/>
              </a:ext>
            </a:extLst>
          </p:cNvPr>
          <p:cNvSpPr>
            <a:spLocks noGrp="1"/>
          </p:cNvSpPr>
          <p:nvPr>
            <p:ph type="pic" sz="quarter" idx="12"/>
          </p:nvPr>
        </p:nvSpPr>
        <p:spPr>
          <a:xfrm>
            <a:off x="442913" y="2407965"/>
            <a:ext cx="3079750" cy="1980000"/>
          </a:xfrm>
          <a:prstGeom prst="rect">
            <a:avLst/>
          </a:prstGeom>
        </p:spPr>
        <p:txBody>
          <a:bodyPr/>
          <a:lstStyle/>
          <a:p>
            <a:r>
              <a:rPr lang="en-US"/>
              <a:t>Click icon to add picture</a:t>
            </a:r>
            <a:endParaRPr lang="en-US" dirty="0"/>
          </a:p>
        </p:txBody>
      </p:sp>
      <p:sp>
        <p:nvSpPr>
          <p:cNvPr id="66" name="Title Placeholder 1">
            <a:extLst>
              <a:ext uri="{FF2B5EF4-FFF2-40B4-BE49-F238E27FC236}">
                <a16:creationId xmlns:a16="http://schemas.microsoft.com/office/drawing/2014/main" id="{1177A47F-F520-4F5F-A7A8-823E53425A05}"/>
              </a:ext>
            </a:extLst>
          </p:cNvPr>
          <p:cNvSpPr>
            <a:spLocks noGrp="1"/>
          </p:cNvSpPr>
          <p:nvPr>
            <p:ph type="title"/>
          </p:nvPr>
        </p:nvSpPr>
        <p:spPr>
          <a:xfrm>
            <a:off x="7212575" y="4341397"/>
            <a:ext cx="4500000" cy="1137513"/>
          </a:xfrm>
          <a:prstGeom prst="rect">
            <a:avLst/>
          </a:prstGeom>
          <a:noFill/>
        </p:spPr>
        <p:txBody>
          <a:bodyPr vert="horz" lIns="180000" tIns="0" rIns="0" bIns="0" rtlCol="0" anchor="ctr">
            <a:noAutofit/>
          </a:bodyPr>
          <a:lstStyle>
            <a:lvl1pPr algn="ctr">
              <a:defRPr sz="4500">
                <a:solidFill>
                  <a:srgbClr val="4EB357"/>
                </a:solidFill>
              </a:defRPr>
            </a:lvl1pPr>
          </a:lstStyle>
          <a:p>
            <a:r>
              <a:rPr lang="en-US" noProof="0"/>
              <a:t>Click to edit Master title style</a:t>
            </a:r>
            <a:endParaRPr lang="en-US" noProof="0" dirty="0"/>
          </a:p>
        </p:txBody>
      </p:sp>
      <p:pic>
        <p:nvPicPr>
          <p:cNvPr id="14" name="Graphic 13">
            <a:extLst>
              <a:ext uri="{FF2B5EF4-FFF2-40B4-BE49-F238E27FC236}">
                <a16:creationId xmlns:a16="http://schemas.microsoft.com/office/drawing/2014/main" id="{087CF2D7-D66B-4D8D-92C3-AFB86B13E7A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79847" y="226448"/>
            <a:ext cx="1324946" cy="685800"/>
          </a:xfrm>
          <a:prstGeom prst="rect">
            <a:avLst/>
          </a:prstGeom>
        </p:spPr>
      </p:pic>
      <p:sp>
        <p:nvSpPr>
          <p:cNvPr id="16" name="Picture Placeholder 9">
            <a:extLst>
              <a:ext uri="{FF2B5EF4-FFF2-40B4-BE49-F238E27FC236}">
                <a16:creationId xmlns:a16="http://schemas.microsoft.com/office/drawing/2014/main" id="{179876A8-7EA5-4C52-9ED0-5CE13839A46F}"/>
              </a:ext>
            </a:extLst>
          </p:cNvPr>
          <p:cNvSpPr>
            <a:spLocks noGrp="1"/>
          </p:cNvSpPr>
          <p:nvPr>
            <p:ph type="pic" sz="quarter" idx="16"/>
          </p:nvPr>
        </p:nvSpPr>
        <p:spPr>
          <a:xfrm>
            <a:off x="3729553" y="4506584"/>
            <a:ext cx="3251200" cy="1980000"/>
          </a:xfrm>
          <a:prstGeom prst="rect">
            <a:avLst/>
          </a:prstGeom>
        </p:spPr>
        <p:txBody>
          <a:bodyPr/>
          <a:lstStyle/>
          <a:p>
            <a:r>
              <a:rPr lang="en-US"/>
              <a:t>Click icon to add picture</a:t>
            </a:r>
          </a:p>
        </p:txBody>
      </p:sp>
      <p:sp>
        <p:nvSpPr>
          <p:cNvPr id="17" name="Picture Placeholder 9">
            <a:extLst>
              <a:ext uri="{FF2B5EF4-FFF2-40B4-BE49-F238E27FC236}">
                <a16:creationId xmlns:a16="http://schemas.microsoft.com/office/drawing/2014/main" id="{EA778454-1287-439B-B957-38EF2483C6D8}"/>
              </a:ext>
            </a:extLst>
          </p:cNvPr>
          <p:cNvSpPr>
            <a:spLocks noGrp="1"/>
          </p:cNvSpPr>
          <p:nvPr>
            <p:ph type="pic" sz="quarter" idx="17"/>
          </p:nvPr>
        </p:nvSpPr>
        <p:spPr>
          <a:xfrm>
            <a:off x="442913" y="4492729"/>
            <a:ext cx="3079750" cy="1980000"/>
          </a:xfrm>
          <a:prstGeom prst="rect">
            <a:avLst/>
          </a:prstGeom>
        </p:spPr>
        <p:txBody>
          <a:bodyPr/>
          <a:lstStyle/>
          <a:p>
            <a:r>
              <a:rPr lang="en-US"/>
              <a:t>Click icon to add picture</a:t>
            </a:r>
          </a:p>
        </p:txBody>
      </p:sp>
      <p:sp>
        <p:nvSpPr>
          <p:cNvPr id="18" name="Picture Placeholder 9">
            <a:extLst>
              <a:ext uri="{FF2B5EF4-FFF2-40B4-BE49-F238E27FC236}">
                <a16:creationId xmlns:a16="http://schemas.microsoft.com/office/drawing/2014/main" id="{B3E02976-CBF9-4D86-9BC2-1816F4E1D0E0}"/>
              </a:ext>
            </a:extLst>
          </p:cNvPr>
          <p:cNvSpPr>
            <a:spLocks noGrp="1"/>
          </p:cNvSpPr>
          <p:nvPr>
            <p:ph type="pic" sz="quarter" idx="18"/>
          </p:nvPr>
        </p:nvSpPr>
        <p:spPr>
          <a:xfrm>
            <a:off x="7187643" y="1628774"/>
            <a:ext cx="4524932" cy="2712623"/>
          </a:xfrm>
          <a:prstGeom prst="rect">
            <a:avLst/>
          </a:prstGeom>
        </p:spPr>
        <p:txBody>
          <a:bodyPr/>
          <a:lstStyle/>
          <a:p>
            <a:r>
              <a:rPr lang="en-US"/>
              <a:t>Click icon to add picture</a:t>
            </a:r>
          </a:p>
        </p:txBody>
      </p:sp>
    </p:spTree>
    <p:extLst>
      <p:ext uri="{BB962C8B-B14F-4D97-AF65-F5344CB8AC3E}">
        <p14:creationId xmlns:p14="http://schemas.microsoft.com/office/powerpoint/2010/main" val="4879279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90679-E39C-4BFA-816F-AFE31700CBCC}"/>
              </a:ext>
            </a:extLst>
          </p:cNvPr>
          <p:cNvSpPr/>
          <p:nvPr/>
        </p:nvSpPr>
        <p:spPr>
          <a:xfrm>
            <a:off x="0" y="0"/>
            <a:ext cx="12172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B3281087-9ED2-4501-AD6E-80A565DA103A}"/>
              </a:ext>
            </a:extLst>
          </p:cNvPr>
          <p:cNvSpPr>
            <a:spLocks noGrp="1"/>
          </p:cNvSpPr>
          <p:nvPr>
            <p:ph type="pic" sz="quarter" idx="17"/>
          </p:nvPr>
        </p:nvSpPr>
        <p:spPr>
          <a:xfrm>
            <a:off x="8092560" y="836613"/>
            <a:ext cx="4080390" cy="2787726"/>
          </a:xfrm>
          <a:prstGeom prst="rect">
            <a:avLst/>
          </a:prstGeom>
        </p:spPr>
        <p:txBody>
          <a:bodyPr/>
          <a:lstStyle/>
          <a:p>
            <a:r>
              <a:rPr lang="en-US"/>
              <a:t>Click icon to add picture</a:t>
            </a:r>
          </a:p>
        </p:txBody>
      </p:sp>
      <p:sp>
        <p:nvSpPr>
          <p:cNvPr id="13" name="Picture Placeholder 12">
            <a:extLst>
              <a:ext uri="{FF2B5EF4-FFF2-40B4-BE49-F238E27FC236}">
                <a16:creationId xmlns:a16="http://schemas.microsoft.com/office/drawing/2014/main" id="{B9DD9EB7-927B-4DBE-9E85-AD1A9F3A3B44}"/>
              </a:ext>
            </a:extLst>
          </p:cNvPr>
          <p:cNvSpPr>
            <a:spLocks noGrp="1"/>
          </p:cNvSpPr>
          <p:nvPr>
            <p:ph type="pic" sz="quarter" idx="10"/>
          </p:nvPr>
        </p:nvSpPr>
        <p:spPr>
          <a:xfrm>
            <a:off x="4190508" y="836614"/>
            <a:ext cx="1800000" cy="2787726"/>
          </a:xfrm>
          <a:prstGeom prst="rect">
            <a:avLst/>
          </a:prstGeom>
        </p:spPr>
        <p:txBody>
          <a:bodyPr/>
          <a:lstStyle>
            <a:lvl1pPr>
              <a:defRPr/>
            </a:lvl1pPr>
          </a:lstStyle>
          <a:p>
            <a:r>
              <a:rPr lang="en-US"/>
              <a:t>Click icon to add picture</a:t>
            </a:r>
            <a:endParaRPr lang="en-GB" dirty="0"/>
          </a:p>
        </p:txBody>
      </p:sp>
      <p:sp>
        <p:nvSpPr>
          <p:cNvPr id="14" name="Picture Placeholder 12">
            <a:extLst>
              <a:ext uri="{FF2B5EF4-FFF2-40B4-BE49-F238E27FC236}">
                <a16:creationId xmlns:a16="http://schemas.microsoft.com/office/drawing/2014/main" id="{02465139-F3B6-4CA0-8A91-EE74E5ECA3D3}"/>
              </a:ext>
            </a:extLst>
          </p:cNvPr>
          <p:cNvSpPr>
            <a:spLocks noGrp="1"/>
          </p:cNvSpPr>
          <p:nvPr>
            <p:ph type="pic" sz="quarter" idx="11"/>
          </p:nvPr>
        </p:nvSpPr>
        <p:spPr>
          <a:xfrm>
            <a:off x="6141534" y="836614"/>
            <a:ext cx="1800000" cy="2787726"/>
          </a:xfrm>
          <a:prstGeom prst="rect">
            <a:avLst/>
          </a:prstGeom>
        </p:spPr>
        <p:txBody>
          <a:bodyPr/>
          <a:lstStyle>
            <a:lvl1pPr>
              <a:defRPr/>
            </a:lvl1pPr>
          </a:lstStyle>
          <a:p>
            <a:r>
              <a:rPr lang="en-US"/>
              <a:t>Click icon to add picture</a:t>
            </a:r>
            <a:endParaRPr lang="en-GB" dirty="0"/>
          </a:p>
        </p:txBody>
      </p:sp>
      <p:sp>
        <p:nvSpPr>
          <p:cNvPr id="15" name="Picture Placeholder 12">
            <a:extLst>
              <a:ext uri="{FF2B5EF4-FFF2-40B4-BE49-F238E27FC236}">
                <a16:creationId xmlns:a16="http://schemas.microsoft.com/office/drawing/2014/main" id="{CFC2F322-B3F7-4B5A-BC0D-00C9FF6D7953}"/>
              </a:ext>
            </a:extLst>
          </p:cNvPr>
          <p:cNvSpPr>
            <a:spLocks noGrp="1"/>
          </p:cNvSpPr>
          <p:nvPr>
            <p:ph type="pic" sz="quarter" idx="12"/>
          </p:nvPr>
        </p:nvSpPr>
        <p:spPr>
          <a:xfrm>
            <a:off x="4190508" y="3788606"/>
            <a:ext cx="1800000" cy="1980000"/>
          </a:xfrm>
          <a:prstGeom prst="rect">
            <a:avLst/>
          </a:prstGeom>
        </p:spPr>
        <p:txBody>
          <a:bodyPr/>
          <a:lstStyle>
            <a:lvl1pPr>
              <a:defRPr/>
            </a:lvl1pPr>
          </a:lstStyle>
          <a:p>
            <a:r>
              <a:rPr lang="en-US"/>
              <a:t>Click icon to add picture</a:t>
            </a:r>
            <a:endParaRPr lang="en-GB" dirty="0"/>
          </a:p>
        </p:txBody>
      </p:sp>
      <p:sp>
        <p:nvSpPr>
          <p:cNvPr id="16" name="Picture Placeholder 12">
            <a:extLst>
              <a:ext uri="{FF2B5EF4-FFF2-40B4-BE49-F238E27FC236}">
                <a16:creationId xmlns:a16="http://schemas.microsoft.com/office/drawing/2014/main" id="{9275E4B4-E38D-42FC-BEC4-F1F8C48D63C1}"/>
              </a:ext>
            </a:extLst>
          </p:cNvPr>
          <p:cNvSpPr>
            <a:spLocks noGrp="1"/>
          </p:cNvSpPr>
          <p:nvPr>
            <p:ph type="pic" sz="quarter" idx="13"/>
          </p:nvPr>
        </p:nvSpPr>
        <p:spPr>
          <a:xfrm>
            <a:off x="2185254" y="3788606"/>
            <a:ext cx="1800000" cy="1980000"/>
          </a:xfrm>
          <a:prstGeom prst="rect">
            <a:avLst/>
          </a:prstGeom>
        </p:spPr>
        <p:txBody>
          <a:bodyPr/>
          <a:lstStyle>
            <a:lvl1pPr>
              <a:defRPr/>
            </a:lvl1pPr>
          </a:lstStyle>
          <a:p>
            <a:r>
              <a:rPr lang="en-US"/>
              <a:t>Click icon to add picture</a:t>
            </a:r>
            <a:endParaRPr lang="en-GB" dirty="0"/>
          </a:p>
        </p:txBody>
      </p:sp>
      <p:sp>
        <p:nvSpPr>
          <p:cNvPr id="17" name="Picture Placeholder 12">
            <a:extLst>
              <a:ext uri="{FF2B5EF4-FFF2-40B4-BE49-F238E27FC236}">
                <a16:creationId xmlns:a16="http://schemas.microsoft.com/office/drawing/2014/main" id="{AF7C6D40-0738-4761-ACC4-D62C4D72D7A9}"/>
              </a:ext>
            </a:extLst>
          </p:cNvPr>
          <p:cNvSpPr>
            <a:spLocks noGrp="1"/>
          </p:cNvSpPr>
          <p:nvPr>
            <p:ph type="pic" sz="quarter" idx="14"/>
          </p:nvPr>
        </p:nvSpPr>
        <p:spPr>
          <a:xfrm>
            <a:off x="0" y="3788606"/>
            <a:ext cx="1980000" cy="1980000"/>
          </a:xfrm>
          <a:prstGeom prst="rect">
            <a:avLst/>
          </a:prstGeom>
        </p:spPr>
        <p:txBody>
          <a:bodyPr/>
          <a:lstStyle>
            <a:lvl1pPr>
              <a:defRPr/>
            </a:lvl1pPr>
          </a:lstStyle>
          <a:p>
            <a:r>
              <a:rPr lang="en-US"/>
              <a:t>Click icon to add picture</a:t>
            </a:r>
            <a:endParaRPr lang="en-GB" dirty="0"/>
          </a:p>
        </p:txBody>
      </p:sp>
      <p:pic>
        <p:nvPicPr>
          <p:cNvPr id="20" name="Graphic 19">
            <a:extLst>
              <a:ext uri="{FF2B5EF4-FFF2-40B4-BE49-F238E27FC236}">
                <a16:creationId xmlns:a16="http://schemas.microsoft.com/office/drawing/2014/main" id="{9CED1893-E428-45AC-B178-87B033D3CD3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2913" y="861086"/>
            <a:ext cx="2110296" cy="1092302"/>
          </a:xfrm>
          <a:prstGeom prst="rect">
            <a:avLst/>
          </a:prstGeom>
        </p:spPr>
      </p:pic>
      <p:sp>
        <p:nvSpPr>
          <p:cNvPr id="5" name="Text Placeholder 4">
            <a:extLst>
              <a:ext uri="{FF2B5EF4-FFF2-40B4-BE49-F238E27FC236}">
                <a16:creationId xmlns:a16="http://schemas.microsoft.com/office/drawing/2014/main" id="{BD67E7FA-291B-425C-A448-10B7DE3802EC}"/>
              </a:ext>
            </a:extLst>
          </p:cNvPr>
          <p:cNvSpPr>
            <a:spLocks noGrp="1"/>
          </p:cNvSpPr>
          <p:nvPr>
            <p:ph type="body" sz="quarter" idx="18" hasCustomPrompt="1"/>
          </p:nvPr>
        </p:nvSpPr>
        <p:spPr>
          <a:xfrm>
            <a:off x="6195762" y="3788607"/>
            <a:ext cx="5977188" cy="1980000"/>
          </a:xfrm>
          <a:prstGeom prst="roundRect">
            <a:avLst/>
          </a:prstGeom>
          <a:solidFill>
            <a:srgbClr val="4EB357"/>
          </a:solidFill>
        </p:spPr>
        <p:txBody>
          <a:bodyPr anchor="ctr"/>
          <a:lstStyle>
            <a:lvl1pPr marL="0" indent="0" algn="ctr">
              <a:buNone/>
              <a:defRPr sz="4500">
                <a:solidFill>
                  <a:schemeClr val="bg1"/>
                </a:solidFill>
              </a:defRPr>
            </a:lvl1pPr>
            <a:lvl2pPr marL="457200" indent="0" algn="ctr">
              <a:buNone/>
              <a:defRPr/>
            </a:lvl2pPr>
            <a:lvl3pPr marL="914400" indent="0" algn="ctr">
              <a:buNone/>
              <a:defRPr>
                <a:solidFill>
                  <a:schemeClr val="bg1"/>
                </a:solidFill>
              </a:defRPr>
            </a:lvl3pPr>
          </a:lstStyle>
          <a:p>
            <a:pPr lvl="0"/>
            <a:r>
              <a:rPr lang="en-US" dirty="0"/>
              <a:t>Click to edit </a:t>
            </a:r>
            <a:br>
              <a:rPr lang="en-US" dirty="0"/>
            </a:br>
            <a:r>
              <a:rPr lang="en-US" dirty="0"/>
              <a:t>Master text</a:t>
            </a:r>
          </a:p>
        </p:txBody>
      </p:sp>
    </p:spTree>
    <p:extLst>
      <p:ext uri="{BB962C8B-B14F-4D97-AF65-F5344CB8AC3E}">
        <p14:creationId xmlns:p14="http://schemas.microsoft.com/office/powerpoint/2010/main" val="93827939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EB5F948-03A4-4660-94B1-CA4C9B1E490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9" name="Slide Number Placeholder 2">
            <a:extLst>
              <a:ext uri="{FF2B5EF4-FFF2-40B4-BE49-F238E27FC236}">
                <a16:creationId xmlns:a16="http://schemas.microsoft.com/office/drawing/2014/main" id="{E646A924-EB26-424F-95A4-B9659E1EC178}"/>
              </a:ext>
            </a:extLst>
          </p:cNvPr>
          <p:cNvSpPr txBox="1">
            <a:spLocks/>
          </p:cNvSpPr>
          <p:nvPr/>
        </p:nvSpPr>
        <p:spPr>
          <a:xfrm>
            <a:off x="11746590" y="6405418"/>
            <a:ext cx="485776" cy="365125"/>
          </a:xfrm>
          <a:prstGeom prst="rect">
            <a:avLst/>
          </a:prstGeom>
          <a:noFill/>
        </p:spPr>
        <p:txBody>
          <a:bodyPr vert="horz" lIns="0" tIns="0" rIns="0" bIns="0" rtlCol="0" anchor="ctr"/>
          <a:lstStyle>
            <a:defPPr>
              <a:defRPr lang="en-US"/>
            </a:defPPr>
            <a:lvl1pPr marL="0" algn="ctr" defTabSz="914400" rtl="0" eaLnBrk="1" latinLnBrk="0" hangingPunct="1">
              <a:defRPr sz="1500" b="1" i="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b="0" smtClean="0"/>
              <a:pPr/>
              <a:t>‹#›</a:t>
            </a:fld>
            <a:endParaRPr lang="en-US" b="0" dirty="0"/>
          </a:p>
        </p:txBody>
      </p:sp>
      <p:sp>
        <p:nvSpPr>
          <p:cNvPr id="3" name="Media Placeholder 2">
            <a:extLst>
              <a:ext uri="{FF2B5EF4-FFF2-40B4-BE49-F238E27FC236}">
                <a16:creationId xmlns:a16="http://schemas.microsoft.com/office/drawing/2014/main" id="{E84A155E-875A-4786-A297-9ECEF68ED3C2}"/>
              </a:ext>
            </a:extLst>
          </p:cNvPr>
          <p:cNvSpPr>
            <a:spLocks noGrp="1"/>
          </p:cNvSpPr>
          <p:nvPr>
            <p:ph type="media" sz="quarter" idx="13"/>
          </p:nvPr>
        </p:nvSpPr>
        <p:spPr>
          <a:xfrm>
            <a:off x="2192977" y="1477168"/>
            <a:ext cx="7806046" cy="4213948"/>
          </a:xfrm>
        </p:spPr>
        <p:txBody>
          <a:bodyPr/>
          <a:lstStyle/>
          <a:p>
            <a:r>
              <a:rPr lang="en-US"/>
              <a:t>Click icon to add media</a:t>
            </a:r>
          </a:p>
        </p:txBody>
      </p:sp>
    </p:spTree>
    <p:extLst>
      <p:ext uri="{BB962C8B-B14F-4D97-AF65-F5344CB8AC3E}">
        <p14:creationId xmlns:p14="http://schemas.microsoft.com/office/powerpoint/2010/main" val="104527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164BB3A-9B22-422C-921C-CF5FCF2A72C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a:t>Click to edit Master title style</a:t>
            </a:r>
            <a:endParaRPr lang="en-US" noProof="0" dirty="0"/>
          </a:p>
        </p:txBody>
      </p:sp>
      <p:sp>
        <p:nvSpPr>
          <p:cNvPr id="7" name="Slide Number Placeholder 2">
            <a:extLst>
              <a:ext uri="{FF2B5EF4-FFF2-40B4-BE49-F238E27FC236}">
                <a16:creationId xmlns:a16="http://schemas.microsoft.com/office/drawing/2014/main" id="{607AB9A4-C418-46D6-B157-F64AD9E94A10}"/>
              </a:ext>
            </a:extLst>
          </p:cNvPr>
          <p:cNvSpPr>
            <a:spLocks noGrp="1"/>
          </p:cNvSpPr>
          <p:nvPr>
            <p:ph type="sldNum" sz="quarter" idx="10"/>
          </p:nvPr>
        </p:nvSpPr>
        <p:spPr>
          <a:xfrm>
            <a:off x="11746590" y="6405418"/>
            <a:ext cx="485776" cy="365125"/>
          </a:xfrm>
        </p:spPr>
        <p:txBody>
          <a:bodyPr/>
          <a:lstStyle/>
          <a:p>
            <a:fld id="{4AD2BB78-E8C4-41DD-8AE8-B8A206E8E0B4}" type="slidenum">
              <a:rPr lang="en-IN" smtClean="0"/>
              <a:pPr/>
              <a:t>‹#›</a:t>
            </a:fld>
            <a:endParaRPr lang="en-IN"/>
          </a:p>
        </p:txBody>
      </p:sp>
      <p:sp>
        <p:nvSpPr>
          <p:cNvPr id="6" name="Freeform: Shape 5">
            <a:extLst>
              <a:ext uri="{FF2B5EF4-FFF2-40B4-BE49-F238E27FC236}">
                <a16:creationId xmlns:a16="http://schemas.microsoft.com/office/drawing/2014/main" id="{D5336524-22AA-494D-AED5-F65EE8515BD4}"/>
              </a:ext>
            </a:extLst>
          </p:cNvPr>
          <p:cNvSpPr/>
          <p:nvPr/>
        </p:nvSpPr>
        <p:spPr>
          <a:xfrm>
            <a:off x="11826240" y="299348"/>
            <a:ext cx="377098" cy="54000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Tree>
    <p:extLst>
      <p:ext uri="{BB962C8B-B14F-4D97-AF65-F5344CB8AC3E}">
        <p14:creationId xmlns:p14="http://schemas.microsoft.com/office/powerpoint/2010/main" val="1113096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EA17A-6D83-40D7-8A0E-631D219A7548}"/>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32204" y="6273611"/>
            <a:ext cx="12188952" cy="584389"/>
          </a:xfrm>
          <a:prstGeom prst="rect">
            <a:avLst/>
          </a:prstGeom>
          <a:ln>
            <a:noFill/>
          </a:ln>
        </p:spPr>
      </p:pic>
      <p:sp>
        <p:nvSpPr>
          <p:cNvPr id="16" name="Text Placeholder 2">
            <a:extLst>
              <a:ext uri="{FF2B5EF4-FFF2-40B4-BE49-F238E27FC236}">
                <a16:creationId xmlns:a16="http://schemas.microsoft.com/office/drawing/2014/main" id="{C05706E5-693D-4EEC-BBDE-F72B7BEEF4C3}"/>
              </a:ext>
            </a:extLst>
          </p:cNvPr>
          <p:cNvSpPr>
            <a:spLocks noGrp="1"/>
          </p:cNvSpPr>
          <p:nvPr>
            <p:ph type="body" idx="1"/>
          </p:nvPr>
        </p:nvSpPr>
        <p:spPr>
          <a:xfrm>
            <a:off x="476970" y="1655999"/>
            <a:ext cx="11235605" cy="41400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17" name="Slide Number Placeholder 5">
            <a:extLst>
              <a:ext uri="{FF2B5EF4-FFF2-40B4-BE49-F238E27FC236}">
                <a16:creationId xmlns:a16="http://schemas.microsoft.com/office/drawing/2014/main" id="{78C24839-089A-45F4-930E-D1F9C5F42B47}"/>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0" i="0">
                <a:solidFill>
                  <a:schemeClr val="bg1"/>
                </a:solidFill>
                <a:latin typeface="Tw Cen MT" panose="020B0602020104020603" pitchFamily="34" charset="0"/>
              </a:defRPr>
            </a:lvl1pPr>
          </a:lstStyle>
          <a:p>
            <a:fld id="{4AD2BB78-E8C4-41DD-8AE8-B8A206E8E0B4}" type="slidenum">
              <a:rPr lang="en-IN" smtClean="0"/>
              <a:pPr/>
              <a:t>‹#›</a:t>
            </a:fld>
            <a:endParaRPr lang="en-IN"/>
          </a:p>
        </p:txBody>
      </p:sp>
      <p:pic>
        <p:nvPicPr>
          <p:cNvPr id="19" name="Graphic 18">
            <a:extLst>
              <a:ext uri="{FF2B5EF4-FFF2-40B4-BE49-F238E27FC236}">
                <a16:creationId xmlns:a16="http://schemas.microsoft.com/office/drawing/2014/main" id="{681B2107-1A7D-4258-8245-CF41DA9D6054}"/>
              </a:ext>
            </a:extLst>
          </p:cNvPr>
          <p:cNvPicPr>
            <a:picLocks noChangeAspect="1"/>
          </p:cNvPicPr>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10279847" y="226448"/>
            <a:ext cx="1324946" cy="685800"/>
          </a:xfrm>
          <a:prstGeom prst="rect">
            <a:avLst/>
          </a:prstGeom>
        </p:spPr>
      </p:pic>
      <p:sp>
        <p:nvSpPr>
          <p:cNvPr id="12" name="Freeform: Shape 11">
            <a:extLst>
              <a:ext uri="{FF2B5EF4-FFF2-40B4-BE49-F238E27FC236}">
                <a16:creationId xmlns:a16="http://schemas.microsoft.com/office/drawing/2014/main" id="{2492A081-46BD-49FE-A4A3-40606855D3AA}"/>
              </a:ext>
            </a:extLst>
          </p:cNvPr>
          <p:cNvSpPr/>
          <p:nvPr/>
        </p:nvSpPr>
        <p:spPr>
          <a:xfrm>
            <a:off x="-7348" y="287764"/>
            <a:ext cx="10087349" cy="540000"/>
          </a:xfrm>
          <a:custGeom>
            <a:avLst/>
            <a:gdLst>
              <a:gd name="connsiteX0" fmla="*/ 0 w 10087349"/>
              <a:gd name="connsiteY0" fmla="*/ 0 h 540000"/>
              <a:gd name="connsiteX1" fmla="*/ 9997347 w 10087349"/>
              <a:gd name="connsiteY1" fmla="*/ 0 h 540000"/>
              <a:gd name="connsiteX2" fmla="*/ 10087349 w 10087349"/>
              <a:gd name="connsiteY2" fmla="*/ 90002 h 540000"/>
              <a:gd name="connsiteX3" fmla="*/ 10087349 w 10087349"/>
              <a:gd name="connsiteY3" fmla="*/ 449998 h 540000"/>
              <a:gd name="connsiteX4" fmla="*/ 9997347 w 10087349"/>
              <a:gd name="connsiteY4" fmla="*/ 540000 h 540000"/>
              <a:gd name="connsiteX5" fmla="*/ 0 w 10087349"/>
              <a:gd name="connsiteY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349" h="540000">
                <a:moveTo>
                  <a:pt x="0" y="0"/>
                </a:moveTo>
                <a:lnTo>
                  <a:pt x="9997347" y="0"/>
                </a:lnTo>
                <a:cubicBezTo>
                  <a:pt x="10047054" y="0"/>
                  <a:pt x="10087349" y="40295"/>
                  <a:pt x="10087349" y="90002"/>
                </a:cubicBezTo>
                <a:lnTo>
                  <a:pt x="10087349" y="449998"/>
                </a:lnTo>
                <a:cubicBezTo>
                  <a:pt x="10087349" y="499705"/>
                  <a:pt x="10047054" y="540000"/>
                  <a:pt x="9997347" y="540000"/>
                </a:cubicBezTo>
                <a:lnTo>
                  <a:pt x="0" y="540000"/>
                </a:ln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
        <p:nvSpPr>
          <p:cNvPr id="15" name="Freeform: Shape 14">
            <a:extLst>
              <a:ext uri="{FF2B5EF4-FFF2-40B4-BE49-F238E27FC236}">
                <a16:creationId xmlns:a16="http://schemas.microsoft.com/office/drawing/2014/main" id="{A9B177C7-DDB3-46F6-BACA-936F09450505}"/>
              </a:ext>
            </a:extLst>
          </p:cNvPr>
          <p:cNvSpPr/>
          <p:nvPr/>
        </p:nvSpPr>
        <p:spPr>
          <a:xfrm>
            <a:off x="11826240" y="299348"/>
            <a:ext cx="377098" cy="54000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
        <p:nvSpPr>
          <p:cNvPr id="22" name="Title Placeholder 1">
            <a:extLst>
              <a:ext uri="{FF2B5EF4-FFF2-40B4-BE49-F238E27FC236}">
                <a16:creationId xmlns:a16="http://schemas.microsoft.com/office/drawing/2014/main" id="{21CE07EC-40F1-468C-9E18-A10C6CA83413}"/>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Tree>
    <p:extLst>
      <p:ext uri="{BB962C8B-B14F-4D97-AF65-F5344CB8AC3E}">
        <p14:creationId xmlns:p14="http://schemas.microsoft.com/office/powerpoint/2010/main" val="1822432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9" r:id="rId27"/>
    <p:sldLayoutId id="2147483690" r:id="rId28"/>
    <p:sldLayoutId id="2147483691" r:id="rId29"/>
    <p:sldLayoutId id="2147483692" r:id="rId30"/>
    <p:sldLayoutId id="2147483693" r:id="rId31"/>
    <p:sldLayoutId id="2147483694" r:id="rId32"/>
  </p:sldLayoutIdLst>
  <p:txStyles>
    <p:titleStyle>
      <a:lvl1pPr algn="l" defTabSz="914400" rtl="0" eaLnBrk="1" latinLnBrk="0" hangingPunct="1">
        <a:lnSpc>
          <a:spcPct val="90000"/>
        </a:lnSpc>
        <a:spcBef>
          <a:spcPct val="0"/>
        </a:spcBef>
        <a:buNone/>
        <a:defRPr sz="3600" kern="1200">
          <a:solidFill>
            <a:schemeClr val="bg1"/>
          </a:solidFill>
          <a:latin typeface="Tw Cen MT" panose="020B0602020104020603"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3840">
          <p15:clr>
            <a:srgbClr val="F26B43"/>
          </p15:clr>
        </p15:guide>
        <p15:guide id="3" pos="279">
          <p15:clr>
            <a:srgbClr val="F26B43"/>
          </p15:clr>
        </p15:guide>
        <p15:guide id="4" pos="7378">
          <p15:clr>
            <a:srgbClr val="F26B43"/>
          </p15:clr>
        </p15:guide>
        <p15:guide id="5" orient="horz" pos="3816">
          <p15:clr>
            <a:srgbClr val="F26B43"/>
          </p15:clr>
        </p15:guide>
        <p15:guide id="6" orient="horz" pos="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3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ass F And Class C Fly Ash, Grade: Classified, Packaging Size: 1.4 Ton Big  Bags">
            <a:extLst>
              <a:ext uri="{FF2B5EF4-FFF2-40B4-BE49-F238E27FC236}">
                <a16:creationId xmlns:a16="http://schemas.microsoft.com/office/drawing/2014/main" id="{5414C0F3-9FD6-4040-B11A-31971B871D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00"/>
          <a:stretch/>
        </p:blipFill>
        <p:spPr bwMode="auto">
          <a:xfrm>
            <a:off x="768096" y="1416502"/>
            <a:ext cx="2993786" cy="28010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7C5B129-B42E-1FA8-5B53-989D4F5E5F00}"/>
              </a:ext>
            </a:extLst>
          </p:cNvPr>
          <p:cNvPicPr>
            <a:picLocks noChangeAspect="1"/>
          </p:cNvPicPr>
          <p:nvPr/>
        </p:nvPicPr>
        <p:blipFill>
          <a:blip r:embed="rId3"/>
          <a:stretch>
            <a:fillRect/>
          </a:stretch>
        </p:blipFill>
        <p:spPr>
          <a:xfrm>
            <a:off x="5038345" y="1206136"/>
            <a:ext cx="6784848" cy="3457304"/>
          </a:xfrm>
          <a:prstGeom prst="rect">
            <a:avLst/>
          </a:prstGeom>
        </p:spPr>
      </p:pic>
      <p:sp>
        <p:nvSpPr>
          <p:cNvPr id="8" name="TextBox 7">
            <a:extLst>
              <a:ext uri="{FF2B5EF4-FFF2-40B4-BE49-F238E27FC236}">
                <a16:creationId xmlns:a16="http://schemas.microsoft.com/office/drawing/2014/main" id="{3A7458B7-4059-FF10-20EB-F285605002EA}"/>
              </a:ext>
            </a:extLst>
          </p:cNvPr>
          <p:cNvSpPr txBox="1"/>
          <p:nvPr/>
        </p:nvSpPr>
        <p:spPr>
          <a:xfrm>
            <a:off x="443484" y="4820931"/>
            <a:ext cx="10904220" cy="830933"/>
          </a:xfrm>
          <a:prstGeom prst="rect">
            <a:avLst/>
          </a:prstGeom>
          <a:noFill/>
        </p:spPr>
        <p:txBody>
          <a:bodyPr wrap="square">
            <a:spAutoFit/>
          </a:bodyPr>
          <a:lstStyle/>
          <a:p>
            <a:pPr marL="88265" algn="ctr">
              <a:lnSpc>
                <a:spcPct val="102000"/>
              </a:lnSpc>
              <a:spcBef>
                <a:spcPts val="55"/>
              </a:spcBef>
            </a:pPr>
            <a:r>
              <a:rPr lang="en-US" sz="2400" b="1" dirty="0">
                <a:solidFill>
                  <a:srgbClr val="2E3092"/>
                </a:solidFill>
                <a:effectLst/>
                <a:uFill>
                  <a:solidFill>
                    <a:srgbClr val="000000"/>
                  </a:solidFill>
                </a:uFill>
                <a:latin typeface="Times New Roman" panose="02020603050405020304" pitchFamily="18" charset="0"/>
                <a:ea typeface="Carlito"/>
                <a:cs typeface="Carlito"/>
              </a:rPr>
              <a:t>Way of Sustainable Ash </a:t>
            </a:r>
            <a:r>
              <a:rPr lang="en-US" sz="2400" b="1" dirty="0" err="1">
                <a:solidFill>
                  <a:srgbClr val="2E3092"/>
                </a:solidFill>
                <a:effectLst/>
                <a:uFill>
                  <a:solidFill>
                    <a:srgbClr val="000000"/>
                  </a:solidFill>
                </a:uFill>
                <a:latin typeface="Times New Roman" panose="02020603050405020304" pitchFamily="18" charset="0"/>
                <a:ea typeface="Carlito"/>
                <a:cs typeface="Carlito"/>
              </a:rPr>
              <a:t>Utilisation</a:t>
            </a:r>
            <a:r>
              <a:rPr lang="en-US" sz="2400" b="1" dirty="0">
                <a:solidFill>
                  <a:srgbClr val="2E3092"/>
                </a:solidFill>
                <a:effectLst/>
                <a:uFill>
                  <a:solidFill>
                    <a:srgbClr val="000000"/>
                  </a:solidFill>
                </a:uFill>
                <a:latin typeface="Times New Roman" panose="02020603050405020304" pitchFamily="18" charset="0"/>
                <a:ea typeface="Carlito"/>
                <a:cs typeface="Carlito"/>
              </a:rPr>
              <a:t> : Fine Fly Ash Collection and Transportation through BTAP wagons </a:t>
            </a:r>
            <a:endParaRPr lang="en-IN" sz="2400" b="1" dirty="0">
              <a:effectLst/>
              <a:uFill>
                <a:solidFill>
                  <a:srgbClr val="000000"/>
                </a:solidFill>
              </a:uFill>
              <a:latin typeface="Carlito"/>
              <a:ea typeface="Carlito"/>
              <a:cs typeface="Carlito"/>
            </a:endParaRPr>
          </a:p>
        </p:txBody>
      </p:sp>
      <p:pic>
        <p:nvPicPr>
          <p:cNvPr id="2" name="Picture 2">
            <a:extLst>
              <a:ext uri="{FF2B5EF4-FFF2-40B4-BE49-F238E27FC236}">
                <a16:creationId xmlns:a16="http://schemas.microsoft.com/office/drawing/2014/main" id="{146D21D0-A236-E76D-7D40-6B6E52620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 y="363894"/>
            <a:ext cx="1887291" cy="53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14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E38707DE-27F3-BB99-498E-F312FEF78527}"/>
              </a:ext>
            </a:extLst>
          </p:cNvPr>
          <p:cNvGrpSpPr/>
          <p:nvPr/>
        </p:nvGrpSpPr>
        <p:grpSpPr>
          <a:xfrm>
            <a:off x="85199" y="1143000"/>
            <a:ext cx="2318067" cy="5193792"/>
            <a:chOff x="39479" y="1161288"/>
            <a:chExt cx="2318067" cy="4107007"/>
          </a:xfrm>
        </p:grpSpPr>
        <p:grpSp>
          <p:nvGrpSpPr>
            <p:cNvPr id="179" name="Group 178">
              <a:extLst>
                <a:ext uri="{FF2B5EF4-FFF2-40B4-BE49-F238E27FC236}">
                  <a16:creationId xmlns:a16="http://schemas.microsoft.com/office/drawing/2014/main" id="{A7C15FBB-D46D-E3C1-20F9-21475663ACE5}"/>
                </a:ext>
              </a:extLst>
            </p:cNvPr>
            <p:cNvGrpSpPr/>
            <p:nvPr/>
          </p:nvGrpSpPr>
          <p:grpSpPr>
            <a:xfrm>
              <a:off x="39479" y="1161288"/>
              <a:ext cx="2318067" cy="4107007"/>
              <a:chOff x="-55721" y="958845"/>
              <a:chExt cx="3377147" cy="5726770"/>
            </a:xfrm>
          </p:grpSpPr>
          <p:cxnSp>
            <p:nvCxnSpPr>
              <p:cNvPr id="12" name="Straight Connector 11">
                <a:extLst>
                  <a:ext uri="{FF2B5EF4-FFF2-40B4-BE49-F238E27FC236}">
                    <a16:creationId xmlns:a16="http://schemas.microsoft.com/office/drawing/2014/main" id="{DE13C2D2-C4C4-D7EA-EACA-0A090062E7BF}"/>
                  </a:ext>
                </a:extLst>
              </p:cNvPr>
              <p:cNvCxnSpPr>
                <a:cxnSpLocks/>
              </p:cNvCxnSpPr>
              <p:nvPr/>
            </p:nvCxnSpPr>
            <p:spPr>
              <a:xfrm rot="16200000">
                <a:off x="1032449" y="1967367"/>
                <a:ext cx="0" cy="166071"/>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9A4E6C-D592-C32C-8E2E-7C5564A779B8}"/>
                  </a:ext>
                </a:extLst>
              </p:cNvPr>
              <p:cNvCxnSpPr>
                <a:cxnSpLocks/>
              </p:cNvCxnSpPr>
              <p:nvPr/>
            </p:nvCxnSpPr>
            <p:spPr>
              <a:xfrm rot="16200000">
                <a:off x="484389" y="1962977"/>
                <a:ext cx="0" cy="166070"/>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Snip Same Side Corner Rectangle 49">
                <a:extLst>
                  <a:ext uri="{FF2B5EF4-FFF2-40B4-BE49-F238E27FC236}">
                    <a16:creationId xmlns:a16="http://schemas.microsoft.com/office/drawing/2014/main" id="{DD2D6639-0149-3B93-A04B-B2C1E87B7A24}"/>
                  </a:ext>
                </a:extLst>
              </p:cNvPr>
              <p:cNvSpPr/>
              <p:nvPr/>
            </p:nvSpPr>
            <p:spPr>
              <a:xfrm rot="16200000" flipV="1">
                <a:off x="75744" y="5536413"/>
                <a:ext cx="443048" cy="104886"/>
              </a:xfrm>
              <a:prstGeom prst="snip2SameRect">
                <a:avLst>
                  <a:gd name="adj1" fmla="val 50000"/>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 name="Rectangle 15">
                <a:extLst>
                  <a:ext uri="{FF2B5EF4-FFF2-40B4-BE49-F238E27FC236}">
                    <a16:creationId xmlns:a16="http://schemas.microsoft.com/office/drawing/2014/main" id="{BA310E7B-265C-1566-6DF6-0A8C83CC6BB2}"/>
                  </a:ext>
                </a:extLst>
              </p:cNvPr>
              <p:cNvSpPr/>
              <p:nvPr/>
            </p:nvSpPr>
            <p:spPr>
              <a:xfrm rot="16200000">
                <a:off x="302091" y="556263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17" name="Straight Connector 16">
                <a:extLst>
                  <a:ext uri="{FF2B5EF4-FFF2-40B4-BE49-F238E27FC236}">
                    <a16:creationId xmlns:a16="http://schemas.microsoft.com/office/drawing/2014/main" id="{36182E5F-8818-5F9D-64E4-9682486B0CA7}"/>
                  </a:ext>
                </a:extLst>
              </p:cNvPr>
              <p:cNvCxnSpPr>
                <a:cxnSpLocks/>
              </p:cNvCxnSpPr>
              <p:nvPr/>
            </p:nvCxnSpPr>
            <p:spPr>
              <a:xfrm rot="16200000">
                <a:off x="-1951482" y="3547883"/>
                <a:ext cx="507437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Flowchart: Collate 17">
                <a:extLst>
                  <a:ext uri="{FF2B5EF4-FFF2-40B4-BE49-F238E27FC236}">
                    <a16:creationId xmlns:a16="http://schemas.microsoft.com/office/drawing/2014/main" id="{5DBDD9F5-74FC-60DC-4F4B-D4DE55D17B3E}"/>
                  </a:ext>
                </a:extLst>
              </p:cNvPr>
              <p:cNvSpPr/>
              <p:nvPr/>
            </p:nvSpPr>
            <p:spPr>
              <a:xfrm rot="5400000">
                <a:off x="380757" y="553641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9" name="Snip Same Side Corner Rectangle 116">
                <a:extLst>
                  <a:ext uri="{FF2B5EF4-FFF2-40B4-BE49-F238E27FC236}">
                    <a16:creationId xmlns:a16="http://schemas.microsoft.com/office/drawing/2014/main" id="{98B5412E-61CD-02FB-9C31-FE0ED4B4AA3C}"/>
                  </a:ext>
                </a:extLst>
              </p:cNvPr>
              <p:cNvSpPr/>
              <p:nvPr/>
            </p:nvSpPr>
            <p:spPr>
              <a:xfrm rot="16200000" flipV="1">
                <a:off x="75744" y="494568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20" name="Rectangle 19">
                <a:extLst>
                  <a:ext uri="{FF2B5EF4-FFF2-40B4-BE49-F238E27FC236}">
                    <a16:creationId xmlns:a16="http://schemas.microsoft.com/office/drawing/2014/main" id="{E60C9B5A-57E5-D0B2-E57C-4DC0E5AE9F93}"/>
                  </a:ext>
                </a:extLst>
              </p:cNvPr>
              <p:cNvSpPr/>
              <p:nvPr/>
            </p:nvSpPr>
            <p:spPr>
              <a:xfrm rot="16200000">
                <a:off x="302091" y="497190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1" name="Flowchart: Collate 20">
                <a:extLst>
                  <a:ext uri="{FF2B5EF4-FFF2-40B4-BE49-F238E27FC236}">
                    <a16:creationId xmlns:a16="http://schemas.microsoft.com/office/drawing/2014/main" id="{769E576E-7121-8B65-0A75-2FE8EFF104ED}"/>
                  </a:ext>
                </a:extLst>
              </p:cNvPr>
              <p:cNvSpPr/>
              <p:nvPr/>
            </p:nvSpPr>
            <p:spPr>
              <a:xfrm rot="5400000">
                <a:off x="380757" y="4945682"/>
                <a:ext cx="147683" cy="104886"/>
              </a:xfrm>
              <a:prstGeom prst="flowChartCol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22" name="Snip Same Side Corner Rectangle 120">
                <a:extLst>
                  <a:ext uri="{FF2B5EF4-FFF2-40B4-BE49-F238E27FC236}">
                    <a16:creationId xmlns:a16="http://schemas.microsoft.com/office/drawing/2014/main" id="{4B90F9A9-AAA4-8E27-858D-0A6A52FAACEC}"/>
                  </a:ext>
                </a:extLst>
              </p:cNvPr>
              <p:cNvSpPr/>
              <p:nvPr/>
            </p:nvSpPr>
            <p:spPr>
              <a:xfrm rot="16200000" flipV="1">
                <a:off x="75744" y="435495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23" name="Rectangle 22">
                <a:extLst>
                  <a:ext uri="{FF2B5EF4-FFF2-40B4-BE49-F238E27FC236}">
                    <a16:creationId xmlns:a16="http://schemas.microsoft.com/office/drawing/2014/main" id="{DD55D2F7-E1B3-8477-5387-6071A259D507}"/>
                  </a:ext>
                </a:extLst>
              </p:cNvPr>
              <p:cNvSpPr/>
              <p:nvPr/>
            </p:nvSpPr>
            <p:spPr>
              <a:xfrm rot="16200000">
                <a:off x="302091" y="438117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 name="Flowchart: Collate 23">
                <a:extLst>
                  <a:ext uri="{FF2B5EF4-FFF2-40B4-BE49-F238E27FC236}">
                    <a16:creationId xmlns:a16="http://schemas.microsoft.com/office/drawing/2014/main" id="{59815221-4CBF-08D1-ED9F-993A5280C1FF}"/>
                  </a:ext>
                </a:extLst>
              </p:cNvPr>
              <p:cNvSpPr/>
              <p:nvPr/>
            </p:nvSpPr>
            <p:spPr>
              <a:xfrm rot="5400000">
                <a:off x="380757" y="435495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5" name="Snip Same Side Corner Rectangle 124">
                <a:extLst>
                  <a:ext uri="{FF2B5EF4-FFF2-40B4-BE49-F238E27FC236}">
                    <a16:creationId xmlns:a16="http://schemas.microsoft.com/office/drawing/2014/main" id="{FEFB2893-6DA4-7C07-F3A9-498B9388A34B}"/>
                  </a:ext>
                </a:extLst>
              </p:cNvPr>
              <p:cNvSpPr/>
              <p:nvPr/>
            </p:nvSpPr>
            <p:spPr>
              <a:xfrm rot="16200000" flipV="1">
                <a:off x="75744" y="376422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26" name="Rectangle 25">
                <a:extLst>
                  <a:ext uri="{FF2B5EF4-FFF2-40B4-BE49-F238E27FC236}">
                    <a16:creationId xmlns:a16="http://schemas.microsoft.com/office/drawing/2014/main" id="{956DBD53-0189-8B8E-1F46-CA601F2BDBB0}"/>
                  </a:ext>
                </a:extLst>
              </p:cNvPr>
              <p:cNvSpPr/>
              <p:nvPr/>
            </p:nvSpPr>
            <p:spPr>
              <a:xfrm rot="16200000">
                <a:off x="302091" y="379044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7" name="Flowchart: Collate 26">
                <a:extLst>
                  <a:ext uri="{FF2B5EF4-FFF2-40B4-BE49-F238E27FC236}">
                    <a16:creationId xmlns:a16="http://schemas.microsoft.com/office/drawing/2014/main" id="{B0687486-79FD-AFB4-2137-2A82DDF0D40D}"/>
                  </a:ext>
                </a:extLst>
              </p:cNvPr>
              <p:cNvSpPr/>
              <p:nvPr/>
            </p:nvSpPr>
            <p:spPr>
              <a:xfrm rot="5400000">
                <a:off x="380757" y="376422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8" name="Snip Same Side Corner Rectangle 128">
                <a:extLst>
                  <a:ext uri="{FF2B5EF4-FFF2-40B4-BE49-F238E27FC236}">
                    <a16:creationId xmlns:a16="http://schemas.microsoft.com/office/drawing/2014/main" id="{BB49C2A2-9E5A-19F6-EFF5-63AA1BAAF096}"/>
                  </a:ext>
                </a:extLst>
              </p:cNvPr>
              <p:cNvSpPr/>
              <p:nvPr/>
            </p:nvSpPr>
            <p:spPr>
              <a:xfrm rot="16200000" flipV="1">
                <a:off x="75744" y="3173491"/>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29" name="Rectangle 28">
                <a:extLst>
                  <a:ext uri="{FF2B5EF4-FFF2-40B4-BE49-F238E27FC236}">
                    <a16:creationId xmlns:a16="http://schemas.microsoft.com/office/drawing/2014/main" id="{630FA234-9CD8-F695-A6AF-09BD8A2D825E}"/>
                  </a:ext>
                </a:extLst>
              </p:cNvPr>
              <p:cNvSpPr/>
              <p:nvPr/>
            </p:nvSpPr>
            <p:spPr>
              <a:xfrm rot="16200000">
                <a:off x="302091" y="319971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0" name="Flowchart: Collate 29">
                <a:extLst>
                  <a:ext uri="{FF2B5EF4-FFF2-40B4-BE49-F238E27FC236}">
                    <a16:creationId xmlns:a16="http://schemas.microsoft.com/office/drawing/2014/main" id="{22273D3D-72BC-D0A7-644E-86C6B1703D01}"/>
                  </a:ext>
                </a:extLst>
              </p:cNvPr>
              <p:cNvSpPr/>
              <p:nvPr/>
            </p:nvSpPr>
            <p:spPr>
              <a:xfrm rot="5400000">
                <a:off x="380757" y="3173491"/>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31" name="Snip Same Side Corner Rectangle 132">
                <a:extLst>
                  <a:ext uri="{FF2B5EF4-FFF2-40B4-BE49-F238E27FC236}">
                    <a16:creationId xmlns:a16="http://schemas.microsoft.com/office/drawing/2014/main" id="{A815C9B7-B873-94A4-0914-A88DC01EF3EF}"/>
                  </a:ext>
                </a:extLst>
              </p:cNvPr>
              <p:cNvSpPr/>
              <p:nvPr/>
            </p:nvSpPr>
            <p:spPr>
              <a:xfrm rot="16200000" flipV="1">
                <a:off x="75744" y="2582761"/>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32" name="Rectangle 31">
                <a:extLst>
                  <a:ext uri="{FF2B5EF4-FFF2-40B4-BE49-F238E27FC236}">
                    <a16:creationId xmlns:a16="http://schemas.microsoft.com/office/drawing/2014/main" id="{D31F606A-4587-EA3D-A23B-142D2A007D6B}"/>
                  </a:ext>
                </a:extLst>
              </p:cNvPr>
              <p:cNvSpPr/>
              <p:nvPr/>
            </p:nvSpPr>
            <p:spPr>
              <a:xfrm rot="16200000">
                <a:off x="302091" y="2608983"/>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3" name="Flowchart: Collate 32">
                <a:extLst>
                  <a:ext uri="{FF2B5EF4-FFF2-40B4-BE49-F238E27FC236}">
                    <a16:creationId xmlns:a16="http://schemas.microsoft.com/office/drawing/2014/main" id="{75E84920-6FB3-D8A7-1D55-D6063D053B5D}"/>
                  </a:ext>
                </a:extLst>
              </p:cNvPr>
              <p:cNvSpPr/>
              <p:nvPr/>
            </p:nvSpPr>
            <p:spPr>
              <a:xfrm rot="5400000">
                <a:off x="380757" y="2582761"/>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34" name="Snip Same Side Corner Rectangle 136">
                <a:extLst>
                  <a:ext uri="{FF2B5EF4-FFF2-40B4-BE49-F238E27FC236}">
                    <a16:creationId xmlns:a16="http://schemas.microsoft.com/office/drawing/2014/main" id="{7932C697-D061-D3F2-05A1-78EEA83F904D}"/>
                  </a:ext>
                </a:extLst>
              </p:cNvPr>
              <p:cNvSpPr/>
              <p:nvPr/>
            </p:nvSpPr>
            <p:spPr>
              <a:xfrm rot="16200000" flipV="1">
                <a:off x="75744" y="1992030"/>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35" name="Rectangle 34">
                <a:extLst>
                  <a:ext uri="{FF2B5EF4-FFF2-40B4-BE49-F238E27FC236}">
                    <a16:creationId xmlns:a16="http://schemas.microsoft.com/office/drawing/2014/main" id="{4D90167D-2841-AE2A-BF88-A6A01A5A6EF0}"/>
                  </a:ext>
                </a:extLst>
              </p:cNvPr>
              <p:cNvSpPr/>
              <p:nvPr/>
            </p:nvSpPr>
            <p:spPr>
              <a:xfrm rot="16200000">
                <a:off x="302091" y="2018253"/>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6" name="Flowchart: Collate 35">
                <a:extLst>
                  <a:ext uri="{FF2B5EF4-FFF2-40B4-BE49-F238E27FC236}">
                    <a16:creationId xmlns:a16="http://schemas.microsoft.com/office/drawing/2014/main" id="{406B4BEE-3D83-7A5E-9D3B-C26C9C964FDB}"/>
                  </a:ext>
                </a:extLst>
              </p:cNvPr>
              <p:cNvSpPr/>
              <p:nvPr/>
            </p:nvSpPr>
            <p:spPr>
              <a:xfrm rot="5400000">
                <a:off x="380757" y="1992030"/>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37" name="Snip Same Side Corner Rectangle 140">
                <a:extLst>
                  <a:ext uri="{FF2B5EF4-FFF2-40B4-BE49-F238E27FC236}">
                    <a16:creationId xmlns:a16="http://schemas.microsoft.com/office/drawing/2014/main" id="{06572B73-1246-4476-6EFE-AD0A12F52612}"/>
                  </a:ext>
                </a:extLst>
              </p:cNvPr>
              <p:cNvSpPr/>
              <p:nvPr/>
            </p:nvSpPr>
            <p:spPr>
              <a:xfrm rot="16200000" flipV="1">
                <a:off x="75744" y="1401300"/>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8" name="Rectangle 37">
                <a:extLst>
                  <a:ext uri="{FF2B5EF4-FFF2-40B4-BE49-F238E27FC236}">
                    <a16:creationId xmlns:a16="http://schemas.microsoft.com/office/drawing/2014/main" id="{C35ADB06-9CF0-14FE-0F8A-64EFA02A970F}"/>
                  </a:ext>
                </a:extLst>
              </p:cNvPr>
              <p:cNvSpPr/>
              <p:nvPr/>
            </p:nvSpPr>
            <p:spPr>
              <a:xfrm rot="16200000">
                <a:off x="302091" y="1427522"/>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9" name="Flowchart: Collate 38">
                <a:extLst>
                  <a:ext uri="{FF2B5EF4-FFF2-40B4-BE49-F238E27FC236}">
                    <a16:creationId xmlns:a16="http://schemas.microsoft.com/office/drawing/2014/main" id="{8B8910D9-48A7-2564-9E7F-6DD58C5AD36C}"/>
                  </a:ext>
                </a:extLst>
              </p:cNvPr>
              <p:cNvSpPr/>
              <p:nvPr/>
            </p:nvSpPr>
            <p:spPr>
              <a:xfrm rot="5400000">
                <a:off x="380757" y="1401300"/>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40" name="Straight Connector 39">
                <a:extLst>
                  <a:ext uri="{FF2B5EF4-FFF2-40B4-BE49-F238E27FC236}">
                    <a16:creationId xmlns:a16="http://schemas.microsoft.com/office/drawing/2014/main" id="{F4EC7035-9660-132B-54E9-97516D47EAF2}"/>
                  </a:ext>
                </a:extLst>
              </p:cNvPr>
              <p:cNvCxnSpPr>
                <a:cxnSpLocks/>
              </p:cNvCxnSpPr>
              <p:nvPr/>
            </p:nvCxnSpPr>
            <p:spPr>
              <a:xfrm>
                <a:off x="507041" y="5587317"/>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8D25CB7-51DC-1DEA-3390-DEAB23BBA7E9}"/>
                  </a:ext>
                </a:extLst>
              </p:cNvPr>
              <p:cNvCxnSpPr>
                <a:cxnSpLocks/>
              </p:cNvCxnSpPr>
              <p:nvPr/>
            </p:nvCxnSpPr>
            <p:spPr>
              <a:xfrm>
                <a:off x="507041" y="4998125"/>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DAB7BA3-9F26-B6C7-D66D-1B1C3A704593}"/>
                  </a:ext>
                </a:extLst>
              </p:cNvPr>
              <p:cNvCxnSpPr>
                <a:cxnSpLocks/>
              </p:cNvCxnSpPr>
              <p:nvPr/>
            </p:nvCxnSpPr>
            <p:spPr>
              <a:xfrm>
                <a:off x="507041" y="4407395"/>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3BF71E-EB8B-5171-42B9-25F3F101881C}"/>
                  </a:ext>
                </a:extLst>
              </p:cNvPr>
              <p:cNvCxnSpPr>
                <a:cxnSpLocks/>
              </p:cNvCxnSpPr>
              <p:nvPr/>
            </p:nvCxnSpPr>
            <p:spPr>
              <a:xfrm>
                <a:off x="507041" y="3816664"/>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FBFE36-D019-03BF-50E0-83DA45B59DC6}"/>
                  </a:ext>
                </a:extLst>
              </p:cNvPr>
              <p:cNvCxnSpPr>
                <a:cxnSpLocks/>
              </p:cNvCxnSpPr>
              <p:nvPr/>
            </p:nvCxnSpPr>
            <p:spPr>
              <a:xfrm>
                <a:off x="507041" y="3224396"/>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35A1092-82DB-CFD0-B79E-58320632480E}"/>
                  </a:ext>
                </a:extLst>
              </p:cNvPr>
              <p:cNvCxnSpPr>
                <a:cxnSpLocks/>
              </p:cNvCxnSpPr>
              <p:nvPr/>
            </p:nvCxnSpPr>
            <p:spPr>
              <a:xfrm>
                <a:off x="507041" y="2635203"/>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7BE0E7-7C6C-EA34-C82B-3C69300F94EE}"/>
                  </a:ext>
                </a:extLst>
              </p:cNvPr>
              <p:cNvCxnSpPr>
                <a:cxnSpLocks/>
              </p:cNvCxnSpPr>
              <p:nvPr/>
            </p:nvCxnSpPr>
            <p:spPr>
              <a:xfrm>
                <a:off x="507041" y="2044473"/>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6249336-8708-DBEF-7271-4CD8904C913F}"/>
                  </a:ext>
                </a:extLst>
              </p:cNvPr>
              <p:cNvCxnSpPr>
                <a:cxnSpLocks/>
              </p:cNvCxnSpPr>
              <p:nvPr/>
            </p:nvCxnSpPr>
            <p:spPr>
              <a:xfrm>
                <a:off x="507041" y="1453743"/>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45438FA-6FD8-7021-BD7E-33E0FD5EBF5F}"/>
                  </a:ext>
                </a:extLst>
              </p:cNvPr>
              <p:cNvCxnSpPr>
                <a:cxnSpLocks/>
              </p:cNvCxnSpPr>
              <p:nvPr/>
            </p:nvCxnSpPr>
            <p:spPr>
              <a:xfrm flipH="1" flipV="1">
                <a:off x="582868" y="1194211"/>
                <a:ext cx="2839" cy="4784528"/>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sp>
            <p:nvSpPr>
              <p:cNvPr id="49" name="TextBox 243">
                <a:extLst>
                  <a:ext uri="{FF2B5EF4-FFF2-40B4-BE49-F238E27FC236}">
                    <a16:creationId xmlns:a16="http://schemas.microsoft.com/office/drawing/2014/main" id="{38D89185-FB67-6868-6674-1985438FD7B4}"/>
                  </a:ext>
                </a:extLst>
              </p:cNvPr>
              <p:cNvSpPr txBox="1">
                <a:spLocks noChangeArrowheads="1"/>
              </p:cNvSpPr>
              <p:nvPr/>
            </p:nvSpPr>
            <p:spPr bwMode="auto">
              <a:xfrm rot="16200000">
                <a:off x="-181546" y="6066557"/>
                <a:ext cx="744883" cy="493233"/>
              </a:xfrm>
              <a:prstGeom prst="rect">
                <a:avLst/>
              </a:prstGeom>
              <a:noFill/>
              <a:ln w="9525">
                <a:noFill/>
                <a:miter lim="800000"/>
                <a:headEnd/>
                <a:tailEnd/>
              </a:ln>
            </p:spPr>
            <p:txBody>
              <a:bodyPr wrap="square">
                <a:spAutoFit/>
              </a:bodyPr>
              <a:lstStyle/>
              <a:p>
                <a:pPr algn="ctr"/>
                <a:r>
                  <a:rPr lang="en-US" sz="800" dirty="0">
                    <a:solidFill>
                      <a:srgbClr val="C00000"/>
                    </a:solidFill>
                    <a:latin typeface="Calibri" pitchFamily="34" charset="0"/>
                  </a:rPr>
                  <a:t>Header V/V</a:t>
                </a:r>
                <a:endParaRPr lang="en-IN" sz="800" dirty="0">
                  <a:solidFill>
                    <a:srgbClr val="C00000"/>
                  </a:solidFill>
                  <a:latin typeface="Calibri" pitchFamily="34" charset="0"/>
                </a:endParaRPr>
              </a:p>
            </p:txBody>
          </p:sp>
          <p:sp>
            <p:nvSpPr>
              <p:cNvPr id="50" name="TextBox 49">
                <a:extLst>
                  <a:ext uri="{FF2B5EF4-FFF2-40B4-BE49-F238E27FC236}">
                    <a16:creationId xmlns:a16="http://schemas.microsoft.com/office/drawing/2014/main" id="{8AAF071F-5D63-775C-5C13-F444F1037921}"/>
                  </a:ext>
                </a:extLst>
              </p:cNvPr>
              <p:cNvSpPr txBox="1"/>
              <p:nvPr/>
            </p:nvSpPr>
            <p:spPr>
              <a:xfrm>
                <a:off x="23404" y="5438774"/>
                <a:ext cx="247643" cy="356147"/>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1</a:t>
                </a:r>
                <a:endParaRPr lang="en-IN" b="1" dirty="0"/>
              </a:p>
            </p:txBody>
          </p:sp>
          <p:sp>
            <p:nvSpPr>
              <p:cNvPr id="51" name="TextBox 50">
                <a:extLst>
                  <a:ext uri="{FF2B5EF4-FFF2-40B4-BE49-F238E27FC236}">
                    <a16:creationId xmlns:a16="http://schemas.microsoft.com/office/drawing/2014/main" id="{C56AC98D-C444-ADF1-EEC6-856A0686B024}"/>
                  </a:ext>
                </a:extLst>
              </p:cNvPr>
              <p:cNvSpPr txBox="1"/>
              <p:nvPr/>
            </p:nvSpPr>
            <p:spPr>
              <a:xfrm>
                <a:off x="42339" y="1262443"/>
                <a:ext cx="247643" cy="356147"/>
              </a:xfrm>
              <a:prstGeom prst="rect">
                <a:avLst/>
              </a:prstGeom>
              <a:noFill/>
            </p:spPr>
            <p:txBody>
              <a:bodyPr wrap="square" rtlCol="0">
                <a:spAutoFit/>
              </a:bodyPr>
              <a:lstStyle>
                <a:defPPr>
                  <a:defRPr lang="en-US"/>
                </a:defPPr>
                <a:lvl1pPr>
                  <a:defRPr b="1">
                    <a:ln w="0"/>
                    <a:effectLst>
                      <a:outerShdw blurRad="38100" dist="19050" dir="2700000" algn="tl" rotWithShape="0">
                        <a:schemeClr val="dk1">
                          <a:alpha val="40000"/>
                        </a:schemeClr>
                      </a:outerShdw>
                    </a:effectLst>
                  </a:defRPr>
                </a:lvl1pPr>
              </a:lstStyle>
              <a:p>
                <a:r>
                  <a:rPr lang="en-US" dirty="0"/>
                  <a:t>8</a:t>
                </a:r>
                <a:endParaRPr lang="en-IN" dirty="0"/>
              </a:p>
            </p:txBody>
          </p:sp>
          <p:sp>
            <p:nvSpPr>
              <p:cNvPr id="52" name="TextBox 51">
                <a:extLst>
                  <a:ext uri="{FF2B5EF4-FFF2-40B4-BE49-F238E27FC236}">
                    <a16:creationId xmlns:a16="http://schemas.microsoft.com/office/drawing/2014/main" id="{87AEA3BA-E73E-C2B5-7F06-F5C28E08A38B}"/>
                  </a:ext>
                </a:extLst>
              </p:cNvPr>
              <p:cNvSpPr txBox="1"/>
              <p:nvPr/>
            </p:nvSpPr>
            <p:spPr>
              <a:xfrm>
                <a:off x="47541" y="4776601"/>
                <a:ext cx="129396" cy="369332"/>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2</a:t>
                </a:r>
                <a:endParaRPr lang="en-IN" b="1" dirty="0"/>
              </a:p>
            </p:txBody>
          </p:sp>
          <p:sp>
            <p:nvSpPr>
              <p:cNvPr id="53" name="TextBox 52">
                <a:extLst>
                  <a:ext uri="{FF2B5EF4-FFF2-40B4-BE49-F238E27FC236}">
                    <a16:creationId xmlns:a16="http://schemas.microsoft.com/office/drawing/2014/main" id="{F156A104-2772-2FC3-E73D-6BC5D645A462}"/>
                  </a:ext>
                </a:extLst>
              </p:cNvPr>
              <p:cNvSpPr txBox="1"/>
              <p:nvPr/>
            </p:nvSpPr>
            <p:spPr>
              <a:xfrm>
                <a:off x="33611" y="4256181"/>
                <a:ext cx="139570" cy="369332"/>
              </a:xfrm>
              <a:prstGeom prst="rect">
                <a:avLst/>
              </a:prstGeom>
              <a:solidFill>
                <a:schemeClr val="bg1"/>
              </a:solidFill>
            </p:spPr>
            <p:txBody>
              <a:bodyPr wrap="square" rtlCol="0">
                <a:spAutoFit/>
              </a:bodyPr>
              <a:lstStyle/>
              <a:p>
                <a:r>
                  <a:rPr lang="en-US" b="1" dirty="0">
                    <a:ln w="0"/>
                    <a:effectLst>
                      <a:outerShdw blurRad="38100" dist="19050" dir="2700000" algn="tl" rotWithShape="0">
                        <a:schemeClr val="dk1">
                          <a:alpha val="40000"/>
                        </a:schemeClr>
                      </a:outerShdw>
                    </a:effectLst>
                  </a:rPr>
                  <a:t>3</a:t>
                </a:r>
                <a:endParaRPr lang="en-IN" b="1" dirty="0"/>
              </a:p>
            </p:txBody>
          </p:sp>
          <p:sp>
            <p:nvSpPr>
              <p:cNvPr id="54" name="TextBox 53">
                <a:extLst>
                  <a:ext uri="{FF2B5EF4-FFF2-40B4-BE49-F238E27FC236}">
                    <a16:creationId xmlns:a16="http://schemas.microsoft.com/office/drawing/2014/main" id="{CF7F103B-8A74-A2AF-4DEB-FD33CD8F9689}"/>
                  </a:ext>
                </a:extLst>
              </p:cNvPr>
              <p:cNvSpPr txBox="1"/>
              <p:nvPr/>
            </p:nvSpPr>
            <p:spPr>
              <a:xfrm>
                <a:off x="11267" y="3679710"/>
                <a:ext cx="220879" cy="369332"/>
              </a:xfrm>
              <a:prstGeom prst="rect">
                <a:avLst/>
              </a:prstGeom>
              <a:noFill/>
            </p:spPr>
            <p:txBody>
              <a:bodyPr wrap="square" rtlCol="0">
                <a:spAutoFit/>
              </a:bodyPr>
              <a:lstStyle/>
              <a:p>
                <a:r>
                  <a:rPr lang="en-US" b="1" dirty="0"/>
                  <a:t>4</a:t>
                </a:r>
                <a:endParaRPr lang="en-IN" b="1" dirty="0"/>
              </a:p>
            </p:txBody>
          </p:sp>
          <p:sp>
            <p:nvSpPr>
              <p:cNvPr id="55" name="TextBox 54">
                <a:extLst>
                  <a:ext uri="{FF2B5EF4-FFF2-40B4-BE49-F238E27FC236}">
                    <a16:creationId xmlns:a16="http://schemas.microsoft.com/office/drawing/2014/main" id="{C17309CA-505F-A5CD-0B02-600A3301F8B0}"/>
                  </a:ext>
                </a:extLst>
              </p:cNvPr>
              <p:cNvSpPr txBox="1"/>
              <p:nvPr/>
            </p:nvSpPr>
            <p:spPr>
              <a:xfrm>
                <a:off x="27671" y="3075851"/>
                <a:ext cx="130019" cy="369332"/>
              </a:xfrm>
              <a:prstGeom prst="rect">
                <a:avLst/>
              </a:prstGeom>
              <a:solidFill>
                <a:schemeClr val="bg1"/>
              </a:solidFill>
            </p:spPr>
            <p:txBody>
              <a:bodyPr wrap="square" rtlCol="0">
                <a:spAutoFit/>
              </a:bodyPr>
              <a:lstStyle/>
              <a:p>
                <a:r>
                  <a:rPr lang="en-US" b="1" dirty="0"/>
                  <a:t>5</a:t>
                </a:r>
                <a:endParaRPr lang="en-IN" b="1" dirty="0"/>
              </a:p>
            </p:txBody>
          </p:sp>
          <p:sp>
            <p:nvSpPr>
              <p:cNvPr id="56" name="TextBox 55">
                <a:extLst>
                  <a:ext uri="{FF2B5EF4-FFF2-40B4-BE49-F238E27FC236}">
                    <a16:creationId xmlns:a16="http://schemas.microsoft.com/office/drawing/2014/main" id="{B3A803C5-78AD-E253-E372-42625D32D6D5}"/>
                  </a:ext>
                </a:extLst>
              </p:cNvPr>
              <p:cNvSpPr txBox="1"/>
              <p:nvPr/>
            </p:nvSpPr>
            <p:spPr>
              <a:xfrm>
                <a:off x="-1" y="2463200"/>
                <a:ext cx="278069" cy="369332"/>
              </a:xfrm>
              <a:prstGeom prst="rect">
                <a:avLst/>
              </a:prstGeom>
              <a:noFill/>
            </p:spPr>
            <p:txBody>
              <a:bodyPr wrap="square" rtlCol="0">
                <a:spAutoFit/>
              </a:bodyPr>
              <a:lstStyle/>
              <a:p>
                <a:r>
                  <a:rPr lang="en-US" b="1">
                    <a:ln w="0"/>
                    <a:effectLst>
                      <a:outerShdw blurRad="38100" dist="19050" dir="2700000" algn="tl" rotWithShape="0">
                        <a:schemeClr val="dk1">
                          <a:alpha val="40000"/>
                        </a:schemeClr>
                      </a:outerShdw>
                    </a:effectLst>
                  </a:rPr>
                  <a:t>6</a:t>
                </a:r>
                <a:endParaRPr lang="en-IN" b="1" dirty="0"/>
              </a:p>
            </p:txBody>
          </p:sp>
          <p:sp>
            <p:nvSpPr>
              <p:cNvPr id="57" name="TextBox 56">
                <a:extLst>
                  <a:ext uri="{FF2B5EF4-FFF2-40B4-BE49-F238E27FC236}">
                    <a16:creationId xmlns:a16="http://schemas.microsoft.com/office/drawing/2014/main" id="{251B7AB3-DB93-10F7-2DCA-9EE78891559D}"/>
                  </a:ext>
                </a:extLst>
              </p:cNvPr>
              <p:cNvSpPr txBox="1"/>
              <p:nvPr/>
            </p:nvSpPr>
            <p:spPr>
              <a:xfrm>
                <a:off x="8831" y="1875094"/>
                <a:ext cx="210156" cy="369332"/>
              </a:xfrm>
              <a:prstGeom prst="rect">
                <a:avLst/>
              </a:prstGeom>
              <a:solidFill>
                <a:schemeClr val="bg1"/>
              </a:solidFill>
            </p:spPr>
            <p:txBody>
              <a:bodyPr wrap="square" rtlCol="0">
                <a:spAutoFit/>
              </a:bodyPr>
              <a:lstStyle/>
              <a:p>
                <a:r>
                  <a:rPr lang="en-US" b="1" dirty="0">
                    <a:ln w="0"/>
                    <a:effectLst>
                      <a:outerShdw blurRad="38100" dist="19050" dir="2700000" algn="tl" rotWithShape="0">
                        <a:schemeClr val="dk1">
                          <a:alpha val="40000"/>
                        </a:schemeClr>
                      </a:outerShdw>
                    </a:effectLst>
                  </a:rPr>
                  <a:t>7</a:t>
                </a:r>
                <a:endParaRPr lang="en-IN" b="1" dirty="0"/>
              </a:p>
            </p:txBody>
          </p:sp>
          <p:cxnSp>
            <p:nvCxnSpPr>
              <p:cNvPr id="58" name="Straight Connector 57">
                <a:extLst>
                  <a:ext uri="{FF2B5EF4-FFF2-40B4-BE49-F238E27FC236}">
                    <a16:creationId xmlns:a16="http://schemas.microsoft.com/office/drawing/2014/main" id="{EC986F6D-8E40-FBB6-777E-52BB09E4899E}"/>
                  </a:ext>
                </a:extLst>
              </p:cNvPr>
              <p:cNvCxnSpPr>
                <a:cxnSpLocks/>
              </p:cNvCxnSpPr>
              <p:nvPr/>
            </p:nvCxnSpPr>
            <p:spPr>
              <a:xfrm flipV="1">
                <a:off x="585704" y="6200736"/>
                <a:ext cx="1" cy="471033"/>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85FFFE-932E-56E5-04FA-1CAA489C1546}"/>
                  </a:ext>
                </a:extLst>
              </p:cNvPr>
              <p:cNvCxnSpPr>
                <a:cxnSpLocks/>
              </p:cNvCxnSpPr>
              <p:nvPr/>
            </p:nvCxnSpPr>
            <p:spPr>
              <a:xfrm flipV="1">
                <a:off x="585704" y="6246795"/>
                <a:ext cx="0" cy="381863"/>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sp>
            <p:nvSpPr>
              <p:cNvPr id="60" name="Flowchart: Collate 59">
                <a:extLst>
                  <a:ext uri="{FF2B5EF4-FFF2-40B4-BE49-F238E27FC236}">
                    <a16:creationId xmlns:a16="http://schemas.microsoft.com/office/drawing/2014/main" id="{2F50A465-9DE3-536F-F208-6F6CCB93D7D3}"/>
                  </a:ext>
                </a:extLst>
              </p:cNvPr>
              <p:cNvSpPr/>
              <p:nvPr/>
            </p:nvSpPr>
            <p:spPr>
              <a:xfrm rot="10800000">
                <a:off x="507919" y="5951430"/>
                <a:ext cx="134887" cy="295365"/>
              </a:xfrm>
              <a:prstGeom prst="flowChartCol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61" name="Snip Same Side Corner Rectangle 49">
                <a:extLst>
                  <a:ext uri="{FF2B5EF4-FFF2-40B4-BE49-F238E27FC236}">
                    <a16:creationId xmlns:a16="http://schemas.microsoft.com/office/drawing/2014/main" id="{1E18D03F-C699-F4BA-6853-6D7BF7053D00}"/>
                  </a:ext>
                </a:extLst>
              </p:cNvPr>
              <p:cNvSpPr/>
              <p:nvPr/>
            </p:nvSpPr>
            <p:spPr>
              <a:xfrm rot="16200000" flipV="1">
                <a:off x="623803" y="5540803"/>
                <a:ext cx="443048" cy="104886"/>
              </a:xfrm>
              <a:prstGeom prst="snip2SameRect">
                <a:avLst>
                  <a:gd name="adj1" fmla="val 50000"/>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2" name="Rectangle 61">
                <a:extLst>
                  <a:ext uri="{FF2B5EF4-FFF2-40B4-BE49-F238E27FC236}">
                    <a16:creationId xmlns:a16="http://schemas.microsoft.com/office/drawing/2014/main" id="{227EC5A9-C014-F31A-0214-A8C5427755DE}"/>
                  </a:ext>
                </a:extLst>
              </p:cNvPr>
              <p:cNvSpPr/>
              <p:nvPr/>
            </p:nvSpPr>
            <p:spPr>
              <a:xfrm rot="16200000">
                <a:off x="850150" y="556702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3" name="Straight Connector 62">
                <a:extLst>
                  <a:ext uri="{FF2B5EF4-FFF2-40B4-BE49-F238E27FC236}">
                    <a16:creationId xmlns:a16="http://schemas.microsoft.com/office/drawing/2014/main" id="{210C1795-72F0-8CF7-096A-634BDD3CCB8D}"/>
                  </a:ext>
                </a:extLst>
              </p:cNvPr>
              <p:cNvCxnSpPr>
                <a:cxnSpLocks/>
              </p:cNvCxnSpPr>
              <p:nvPr/>
            </p:nvCxnSpPr>
            <p:spPr>
              <a:xfrm rot="16200000">
                <a:off x="-1403423" y="3552273"/>
                <a:ext cx="507437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Flowchart: Collate 63">
                <a:extLst>
                  <a:ext uri="{FF2B5EF4-FFF2-40B4-BE49-F238E27FC236}">
                    <a16:creationId xmlns:a16="http://schemas.microsoft.com/office/drawing/2014/main" id="{4231EA49-09E2-BF10-6BBE-CA3129B63127}"/>
                  </a:ext>
                </a:extLst>
              </p:cNvPr>
              <p:cNvSpPr/>
              <p:nvPr/>
            </p:nvSpPr>
            <p:spPr>
              <a:xfrm rot="5400000">
                <a:off x="928816" y="554080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65" name="Snip Same Side Corner Rectangle 116">
                <a:extLst>
                  <a:ext uri="{FF2B5EF4-FFF2-40B4-BE49-F238E27FC236}">
                    <a16:creationId xmlns:a16="http://schemas.microsoft.com/office/drawing/2014/main" id="{F831B12B-8AF2-2BC9-7A5D-58C3FE0EFD36}"/>
                  </a:ext>
                </a:extLst>
              </p:cNvPr>
              <p:cNvSpPr/>
              <p:nvPr/>
            </p:nvSpPr>
            <p:spPr>
              <a:xfrm rot="16200000" flipV="1">
                <a:off x="623803" y="495007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6" name="Rectangle 65">
                <a:extLst>
                  <a:ext uri="{FF2B5EF4-FFF2-40B4-BE49-F238E27FC236}">
                    <a16:creationId xmlns:a16="http://schemas.microsoft.com/office/drawing/2014/main" id="{392E24DF-EEDA-A262-AC67-ECB41CA4487B}"/>
                  </a:ext>
                </a:extLst>
              </p:cNvPr>
              <p:cNvSpPr/>
              <p:nvPr/>
            </p:nvSpPr>
            <p:spPr>
              <a:xfrm rot="16200000">
                <a:off x="850150" y="497629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7" name="Flowchart: Collate 66">
                <a:extLst>
                  <a:ext uri="{FF2B5EF4-FFF2-40B4-BE49-F238E27FC236}">
                    <a16:creationId xmlns:a16="http://schemas.microsoft.com/office/drawing/2014/main" id="{D576FC13-97ED-C1A2-1CB1-7DB99DC6B1EB}"/>
                  </a:ext>
                </a:extLst>
              </p:cNvPr>
              <p:cNvSpPr/>
              <p:nvPr/>
            </p:nvSpPr>
            <p:spPr>
              <a:xfrm rot="5400000">
                <a:off x="928816" y="495007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68" name="Snip Same Side Corner Rectangle 120">
                <a:extLst>
                  <a:ext uri="{FF2B5EF4-FFF2-40B4-BE49-F238E27FC236}">
                    <a16:creationId xmlns:a16="http://schemas.microsoft.com/office/drawing/2014/main" id="{EC8C39BF-0B52-164C-23B1-8EDA5389D760}"/>
                  </a:ext>
                </a:extLst>
              </p:cNvPr>
              <p:cNvSpPr/>
              <p:nvPr/>
            </p:nvSpPr>
            <p:spPr>
              <a:xfrm rot="16200000" flipV="1">
                <a:off x="623803" y="435934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9" name="Rectangle 68">
                <a:extLst>
                  <a:ext uri="{FF2B5EF4-FFF2-40B4-BE49-F238E27FC236}">
                    <a16:creationId xmlns:a16="http://schemas.microsoft.com/office/drawing/2014/main" id="{402CB2B6-3C41-A0D9-6161-4ECA36D7A10C}"/>
                  </a:ext>
                </a:extLst>
              </p:cNvPr>
              <p:cNvSpPr/>
              <p:nvPr/>
            </p:nvSpPr>
            <p:spPr>
              <a:xfrm rot="16200000">
                <a:off x="850150" y="438556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0" name="Flowchart: Collate 69">
                <a:extLst>
                  <a:ext uri="{FF2B5EF4-FFF2-40B4-BE49-F238E27FC236}">
                    <a16:creationId xmlns:a16="http://schemas.microsoft.com/office/drawing/2014/main" id="{8F82FFD4-D78D-9DDB-A791-26613A6653F2}"/>
                  </a:ext>
                </a:extLst>
              </p:cNvPr>
              <p:cNvSpPr/>
              <p:nvPr/>
            </p:nvSpPr>
            <p:spPr>
              <a:xfrm rot="5400000">
                <a:off x="928816" y="435934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71" name="Snip Same Side Corner Rectangle 124">
                <a:extLst>
                  <a:ext uri="{FF2B5EF4-FFF2-40B4-BE49-F238E27FC236}">
                    <a16:creationId xmlns:a16="http://schemas.microsoft.com/office/drawing/2014/main" id="{348BF386-FCE9-15EF-262F-FACC7EE0FFD8}"/>
                  </a:ext>
                </a:extLst>
              </p:cNvPr>
              <p:cNvSpPr/>
              <p:nvPr/>
            </p:nvSpPr>
            <p:spPr>
              <a:xfrm rot="16200000" flipV="1">
                <a:off x="623803" y="376861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2" name="Rectangle 71">
                <a:extLst>
                  <a:ext uri="{FF2B5EF4-FFF2-40B4-BE49-F238E27FC236}">
                    <a16:creationId xmlns:a16="http://schemas.microsoft.com/office/drawing/2014/main" id="{E3EF80DC-2A2F-3FDF-69F6-C5AC5CE91ADD}"/>
                  </a:ext>
                </a:extLst>
              </p:cNvPr>
              <p:cNvSpPr/>
              <p:nvPr/>
            </p:nvSpPr>
            <p:spPr>
              <a:xfrm rot="16200000">
                <a:off x="850150" y="379483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3" name="Flowchart: Collate 72">
                <a:extLst>
                  <a:ext uri="{FF2B5EF4-FFF2-40B4-BE49-F238E27FC236}">
                    <a16:creationId xmlns:a16="http://schemas.microsoft.com/office/drawing/2014/main" id="{621EF852-436D-19DA-6F9E-3EA120253A18}"/>
                  </a:ext>
                </a:extLst>
              </p:cNvPr>
              <p:cNvSpPr/>
              <p:nvPr/>
            </p:nvSpPr>
            <p:spPr>
              <a:xfrm rot="5400000">
                <a:off x="928816" y="376861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74" name="Snip Same Side Corner Rectangle 128">
                <a:extLst>
                  <a:ext uri="{FF2B5EF4-FFF2-40B4-BE49-F238E27FC236}">
                    <a16:creationId xmlns:a16="http://schemas.microsoft.com/office/drawing/2014/main" id="{7DFBFF63-A434-E3C7-6EE3-877622CEB44A}"/>
                  </a:ext>
                </a:extLst>
              </p:cNvPr>
              <p:cNvSpPr/>
              <p:nvPr/>
            </p:nvSpPr>
            <p:spPr>
              <a:xfrm rot="16200000" flipV="1">
                <a:off x="623803" y="3177881"/>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5" name="Rectangle 74">
                <a:extLst>
                  <a:ext uri="{FF2B5EF4-FFF2-40B4-BE49-F238E27FC236}">
                    <a16:creationId xmlns:a16="http://schemas.microsoft.com/office/drawing/2014/main" id="{D4406A9C-5ECD-E151-9C4B-82409F148CD4}"/>
                  </a:ext>
                </a:extLst>
              </p:cNvPr>
              <p:cNvSpPr/>
              <p:nvPr/>
            </p:nvSpPr>
            <p:spPr>
              <a:xfrm rot="16200000">
                <a:off x="850150" y="320410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6" name="Flowchart: Collate 75">
                <a:extLst>
                  <a:ext uri="{FF2B5EF4-FFF2-40B4-BE49-F238E27FC236}">
                    <a16:creationId xmlns:a16="http://schemas.microsoft.com/office/drawing/2014/main" id="{BB1DF827-A285-19C0-9FBD-94F0A3976036}"/>
                  </a:ext>
                </a:extLst>
              </p:cNvPr>
              <p:cNvSpPr/>
              <p:nvPr/>
            </p:nvSpPr>
            <p:spPr>
              <a:xfrm rot="5400000">
                <a:off x="928816" y="3177881"/>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77" name="Snip Same Side Corner Rectangle 132">
                <a:extLst>
                  <a:ext uri="{FF2B5EF4-FFF2-40B4-BE49-F238E27FC236}">
                    <a16:creationId xmlns:a16="http://schemas.microsoft.com/office/drawing/2014/main" id="{6E6E264D-D197-EF2C-E1B8-37C31600526D}"/>
                  </a:ext>
                </a:extLst>
              </p:cNvPr>
              <p:cNvSpPr/>
              <p:nvPr/>
            </p:nvSpPr>
            <p:spPr>
              <a:xfrm rot="16200000" flipV="1">
                <a:off x="623803" y="2587151"/>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8" name="Rectangle 77">
                <a:extLst>
                  <a:ext uri="{FF2B5EF4-FFF2-40B4-BE49-F238E27FC236}">
                    <a16:creationId xmlns:a16="http://schemas.microsoft.com/office/drawing/2014/main" id="{C01A6807-90F1-10B5-4DC7-C90EC5D684A3}"/>
                  </a:ext>
                </a:extLst>
              </p:cNvPr>
              <p:cNvSpPr/>
              <p:nvPr/>
            </p:nvSpPr>
            <p:spPr>
              <a:xfrm rot="16200000">
                <a:off x="850150" y="2613373"/>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9" name="Flowchart: Collate 78">
                <a:extLst>
                  <a:ext uri="{FF2B5EF4-FFF2-40B4-BE49-F238E27FC236}">
                    <a16:creationId xmlns:a16="http://schemas.microsoft.com/office/drawing/2014/main" id="{8D3A4A6F-403C-F632-216C-F91D96B76E7E}"/>
                  </a:ext>
                </a:extLst>
              </p:cNvPr>
              <p:cNvSpPr/>
              <p:nvPr/>
            </p:nvSpPr>
            <p:spPr>
              <a:xfrm rot="5400000">
                <a:off x="928816" y="2587151"/>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80" name="Snip Same Side Corner Rectangle 136">
                <a:extLst>
                  <a:ext uri="{FF2B5EF4-FFF2-40B4-BE49-F238E27FC236}">
                    <a16:creationId xmlns:a16="http://schemas.microsoft.com/office/drawing/2014/main" id="{1A207E9B-3BA7-BFEE-3A77-065DD66B6897}"/>
                  </a:ext>
                </a:extLst>
              </p:cNvPr>
              <p:cNvSpPr/>
              <p:nvPr/>
            </p:nvSpPr>
            <p:spPr>
              <a:xfrm rot="16200000" flipV="1">
                <a:off x="623803" y="1996420"/>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1" name="Rectangle 80">
                <a:extLst>
                  <a:ext uri="{FF2B5EF4-FFF2-40B4-BE49-F238E27FC236}">
                    <a16:creationId xmlns:a16="http://schemas.microsoft.com/office/drawing/2014/main" id="{1A3EAE7B-D9E9-D0B4-189F-D84782575ED8}"/>
                  </a:ext>
                </a:extLst>
              </p:cNvPr>
              <p:cNvSpPr/>
              <p:nvPr/>
            </p:nvSpPr>
            <p:spPr>
              <a:xfrm rot="16200000">
                <a:off x="850150" y="2022643"/>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2" name="Flowchart: Collate 81">
                <a:extLst>
                  <a:ext uri="{FF2B5EF4-FFF2-40B4-BE49-F238E27FC236}">
                    <a16:creationId xmlns:a16="http://schemas.microsoft.com/office/drawing/2014/main" id="{A5DD64B5-7F89-122E-F13A-D96920E5758D}"/>
                  </a:ext>
                </a:extLst>
              </p:cNvPr>
              <p:cNvSpPr/>
              <p:nvPr/>
            </p:nvSpPr>
            <p:spPr>
              <a:xfrm rot="5400000">
                <a:off x="928816" y="1996420"/>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83" name="Snip Same Side Corner Rectangle 140">
                <a:extLst>
                  <a:ext uri="{FF2B5EF4-FFF2-40B4-BE49-F238E27FC236}">
                    <a16:creationId xmlns:a16="http://schemas.microsoft.com/office/drawing/2014/main" id="{5EF20D56-082E-3C6C-4732-5A024D4351A0}"/>
                  </a:ext>
                </a:extLst>
              </p:cNvPr>
              <p:cNvSpPr/>
              <p:nvPr/>
            </p:nvSpPr>
            <p:spPr>
              <a:xfrm rot="16200000" flipV="1">
                <a:off x="623803" y="1405690"/>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4" name="Rectangle 83">
                <a:extLst>
                  <a:ext uri="{FF2B5EF4-FFF2-40B4-BE49-F238E27FC236}">
                    <a16:creationId xmlns:a16="http://schemas.microsoft.com/office/drawing/2014/main" id="{E1F95DC9-FC74-25D4-AFF8-E686B0484F99}"/>
                  </a:ext>
                </a:extLst>
              </p:cNvPr>
              <p:cNvSpPr/>
              <p:nvPr/>
            </p:nvSpPr>
            <p:spPr>
              <a:xfrm rot="16200000">
                <a:off x="850150" y="1431913"/>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5" name="Flowchart: Collate 84">
                <a:extLst>
                  <a:ext uri="{FF2B5EF4-FFF2-40B4-BE49-F238E27FC236}">
                    <a16:creationId xmlns:a16="http://schemas.microsoft.com/office/drawing/2014/main" id="{3F6C93CE-1C7F-52F9-1578-7A17D0A38A62}"/>
                  </a:ext>
                </a:extLst>
              </p:cNvPr>
              <p:cNvSpPr/>
              <p:nvPr/>
            </p:nvSpPr>
            <p:spPr>
              <a:xfrm rot="5400000">
                <a:off x="928816" y="1405690"/>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86" name="Straight Connector 85">
                <a:extLst>
                  <a:ext uri="{FF2B5EF4-FFF2-40B4-BE49-F238E27FC236}">
                    <a16:creationId xmlns:a16="http://schemas.microsoft.com/office/drawing/2014/main" id="{EE6B17FB-AF47-84D1-663A-F105D6B9B6B3}"/>
                  </a:ext>
                </a:extLst>
              </p:cNvPr>
              <p:cNvCxnSpPr>
                <a:cxnSpLocks/>
              </p:cNvCxnSpPr>
              <p:nvPr/>
            </p:nvCxnSpPr>
            <p:spPr>
              <a:xfrm>
                <a:off x="1055101" y="5591708"/>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81E8811-9FBE-5BB2-E573-C9E679248CAC}"/>
                  </a:ext>
                </a:extLst>
              </p:cNvPr>
              <p:cNvCxnSpPr>
                <a:cxnSpLocks/>
              </p:cNvCxnSpPr>
              <p:nvPr/>
            </p:nvCxnSpPr>
            <p:spPr>
              <a:xfrm>
                <a:off x="1055101" y="5002516"/>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1594522-75B6-7896-8F53-6850A63C07FF}"/>
                  </a:ext>
                </a:extLst>
              </p:cNvPr>
              <p:cNvCxnSpPr>
                <a:cxnSpLocks/>
              </p:cNvCxnSpPr>
              <p:nvPr/>
            </p:nvCxnSpPr>
            <p:spPr>
              <a:xfrm>
                <a:off x="1055101" y="4411786"/>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82559C4-217E-7063-8E3F-CB8AB940E489}"/>
                  </a:ext>
                </a:extLst>
              </p:cNvPr>
              <p:cNvCxnSpPr>
                <a:cxnSpLocks/>
              </p:cNvCxnSpPr>
              <p:nvPr/>
            </p:nvCxnSpPr>
            <p:spPr>
              <a:xfrm>
                <a:off x="1055101" y="3821055"/>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08ABDAF-4EA1-A9CA-B5FA-73D48A17B6E7}"/>
                  </a:ext>
                </a:extLst>
              </p:cNvPr>
              <p:cNvCxnSpPr>
                <a:cxnSpLocks/>
              </p:cNvCxnSpPr>
              <p:nvPr/>
            </p:nvCxnSpPr>
            <p:spPr>
              <a:xfrm>
                <a:off x="1055101" y="3228787"/>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4C0288-6A24-9084-F6E4-C0B82786FBB3}"/>
                  </a:ext>
                </a:extLst>
              </p:cNvPr>
              <p:cNvCxnSpPr>
                <a:cxnSpLocks/>
              </p:cNvCxnSpPr>
              <p:nvPr/>
            </p:nvCxnSpPr>
            <p:spPr>
              <a:xfrm>
                <a:off x="1055101" y="2639594"/>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0EBD21-00B0-82DE-9E15-8C2323800B80}"/>
                  </a:ext>
                </a:extLst>
              </p:cNvPr>
              <p:cNvCxnSpPr>
                <a:cxnSpLocks/>
              </p:cNvCxnSpPr>
              <p:nvPr/>
            </p:nvCxnSpPr>
            <p:spPr>
              <a:xfrm>
                <a:off x="1055101" y="2048864"/>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FE3450-493B-BFED-F118-D038BA5A99E0}"/>
                  </a:ext>
                </a:extLst>
              </p:cNvPr>
              <p:cNvCxnSpPr>
                <a:cxnSpLocks/>
              </p:cNvCxnSpPr>
              <p:nvPr/>
            </p:nvCxnSpPr>
            <p:spPr>
              <a:xfrm>
                <a:off x="1055101" y="1458134"/>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57678F9-FDC3-979F-7FF7-C5D72CCB10B6}"/>
                  </a:ext>
                </a:extLst>
              </p:cNvPr>
              <p:cNvCxnSpPr>
                <a:cxnSpLocks/>
              </p:cNvCxnSpPr>
              <p:nvPr/>
            </p:nvCxnSpPr>
            <p:spPr>
              <a:xfrm rot="16200000" flipV="1">
                <a:off x="-1357179" y="3492185"/>
                <a:ext cx="4981888" cy="1"/>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A8B5685-8817-2AB4-470B-79633AC3F447}"/>
                  </a:ext>
                </a:extLst>
              </p:cNvPr>
              <p:cNvCxnSpPr>
                <a:cxnSpLocks/>
              </p:cNvCxnSpPr>
              <p:nvPr/>
            </p:nvCxnSpPr>
            <p:spPr>
              <a:xfrm flipV="1">
                <a:off x="1133763" y="6205127"/>
                <a:ext cx="1" cy="471033"/>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C33846D-5796-BCBC-3243-221638ED167D}"/>
                  </a:ext>
                </a:extLst>
              </p:cNvPr>
              <p:cNvCxnSpPr>
                <a:cxnSpLocks/>
              </p:cNvCxnSpPr>
              <p:nvPr/>
            </p:nvCxnSpPr>
            <p:spPr>
              <a:xfrm flipV="1">
                <a:off x="1133763" y="6251186"/>
                <a:ext cx="0" cy="381863"/>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A3B6536-29E4-F98A-6A4F-69770A51B704}"/>
                  </a:ext>
                </a:extLst>
              </p:cNvPr>
              <p:cNvCxnSpPr>
                <a:cxnSpLocks/>
              </p:cNvCxnSpPr>
              <p:nvPr/>
            </p:nvCxnSpPr>
            <p:spPr>
              <a:xfrm rot="16200000">
                <a:off x="1639466" y="1976821"/>
                <a:ext cx="0" cy="166071"/>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98" name="Snip Same Side Corner Rectangle 49">
                <a:extLst>
                  <a:ext uri="{FF2B5EF4-FFF2-40B4-BE49-F238E27FC236}">
                    <a16:creationId xmlns:a16="http://schemas.microsoft.com/office/drawing/2014/main" id="{DDFD29BB-E53C-8BF3-7731-BC620156A6AE}"/>
                  </a:ext>
                </a:extLst>
              </p:cNvPr>
              <p:cNvSpPr/>
              <p:nvPr/>
            </p:nvSpPr>
            <p:spPr>
              <a:xfrm rot="16200000" flipV="1">
                <a:off x="1230820" y="5550257"/>
                <a:ext cx="443048" cy="104886"/>
              </a:xfrm>
              <a:prstGeom prst="snip2SameRect">
                <a:avLst>
                  <a:gd name="adj1" fmla="val 50000"/>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9" name="Rectangle 98">
                <a:extLst>
                  <a:ext uri="{FF2B5EF4-FFF2-40B4-BE49-F238E27FC236}">
                    <a16:creationId xmlns:a16="http://schemas.microsoft.com/office/drawing/2014/main" id="{5455D49B-B2E6-14DF-9C71-D4E278CB9BDE}"/>
                  </a:ext>
                </a:extLst>
              </p:cNvPr>
              <p:cNvSpPr/>
              <p:nvPr/>
            </p:nvSpPr>
            <p:spPr>
              <a:xfrm rot="16200000">
                <a:off x="1457168" y="5576479"/>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100" name="Straight Connector 99">
                <a:extLst>
                  <a:ext uri="{FF2B5EF4-FFF2-40B4-BE49-F238E27FC236}">
                    <a16:creationId xmlns:a16="http://schemas.microsoft.com/office/drawing/2014/main" id="{8A4A28CC-E734-D6C3-9E21-8B789B8BFF5B}"/>
                  </a:ext>
                </a:extLst>
              </p:cNvPr>
              <p:cNvCxnSpPr>
                <a:cxnSpLocks/>
              </p:cNvCxnSpPr>
              <p:nvPr/>
            </p:nvCxnSpPr>
            <p:spPr>
              <a:xfrm rot="16200000">
                <a:off x="-796405" y="3561727"/>
                <a:ext cx="507437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Flowchart: Collate 100">
                <a:extLst>
                  <a:ext uri="{FF2B5EF4-FFF2-40B4-BE49-F238E27FC236}">
                    <a16:creationId xmlns:a16="http://schemas.microsoft.com/office/drawing/2014/main" id="{B72D4081-F40F-4F78-B44C-47945D39D8D6}"/>
                  </a:ext>
                </a:extLst>
              </p:cNvPr>
              <p:cNvSpPr/>
              <p:nvPr/>
            </p:nvSpPr>
            <p:spPr>
              <a:xfrm rot="5400000">
                <a:off x="1535833" y="5550257"/>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02" name="Snip Same Side Corner Rectangle 116">
                <a:extLst>
                  <a:ext uri="{FF2B5EF4-FFF2-40B4-BE49-F238E27FC236}">
                    <a16:creationId xmlns:a16="http://schemas.microsoft.com/office/drawing/2014/main" id="{2DBFDCE5-675F-ACD0-F3E1-54CA36406ED7}"/>
                  </a:ext>
                </a:extLst>
              </p:cNvPr>
              <p:cNvSpPr/>
              <p:nvPr/>
            </p:nvSpPr>
            <p:spPr>
              <a:xfrm rot="16200000" flipV="1">
                <a:off x="1230820" y="4959526"/>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3" name="Rectangle 102">
                <a:extLst>
                  <a:ext uri="{FF2B5EF4-FFF2-40B4-BE49-F238E27FC236}">
                    <a16:creationId xmlns:a16="http://schemas.microsoft.com/office/drawing/2014/main" id="{3A9E8B75-CBAF-8487-B486-32F4C3A0E12F}"/>
                  </a:ext>
                </a:extLst>
              </p:cNvPr>
              <p:cNvSpPr/>
              <p:nvPr/>
            </p:nvSpPr>
            <p:spPr>
              <a:xfrm rot="16200000">
                <a:off x="1457168" y="4985749"/>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4" name="Flowchart: Collate 103">
                <a:extLst>
                  <a:ext uri="{FF2B5EF4-FFF2-40B4-BE49-F238E27FC236}">
                    <a16:creationId xmlns:a16="http://schemas.microsoft.com/office/drawing/2014/main" id="{D0E606E8-66DB-7491-2A2C-EB9AEB8448A0}"/>
                  </a:ext>
                </a:extLst>
              </p:cNvPr>
              <p:cNvSpPr/>
              <p:nvPr/>
            </p:nvSpPr>
            <p:spPr>
              <a:xfrm rot="5400000">
                <a:off x="1535833" y="495952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05" name="Snip Same Side Corner Rectangle 120">
                <a:extLst>
                  <a:ext uri="{FF2B5EF4-FFF2-40B4-BE49-F238E27FC236}">
                    <a16:creationId xmlns:a16="http://schemas.microsoft.com/office/drawing/2014/main" id="{2DA06755-EDA5-7C2E-D469-5597CC15AE11}"/>
                  </a:ext>
                </a:extLst>
              </p:cNvPr>
              <p:cNvSpPr/>
              <p:nvPr/>
            </p:nvSpPr>
            <p:spPr>
              <a:xfrm rot="16200000" flipV="1">
                <a:off x="1230820" y="4368796"/>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6" name="Rectangle 105">
                <a:extLst>
                  <a:ext uri="{FF2B5EF4-FFF2-40B4-BE49-F238E27FC236}">
                    <a16:creationId xmlns:a16="http://schemas.microsoft.com/office/drawing/2014/main" id="{8CE461C9-647B-D5AA-4231-661F3D3D59A1}"/>
                  </a:ext>
                </a:extLst>
              </p:cNvPr>
              <p:cNvSpPr/>
              <p:nvPr/>
            </p:nvSpPr>
            <p:spPr>
              <a:xfrm rot="16200000">
                <a:off x="1457168" y="4395019"/>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7" name="Flowchart: Collate 106">
                <a:extLst>
                  <a:ext uri="{FF2B5EF4-FFF2-40B4-BE49-F238E27FC236}">
                    <a16:creationId xmlns:a16="http://schemas.microsoft.com/office/drawing/2014/main" id="{EC61969A-DAAB-C6C1-2F07-1507D1D3A029}"/>
                  </a:ext>
                </a:extLst>
              </p:cNvPr>
              <p:cNvSpPr/>
              <p:nvPr/>
            </p:nvSpPr>
            <p:spPr>
              <a:xfrm rot="5400000">
                <a:off x="1535833" y="436879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08" name="Snip Same Side Corner Rectangle 124">
                <a:extLst>
                  <a:ext uri="{FF2B5EF4-FFF2-40B4-BE49-F238E27FC236}">
                    <a16:creationId xmlns:a16="http://schemas.microsoft.com/office/drawing/2014/main" id="{22F567CD-DBCA-D85B-DF6B-CC01CC1087DB}"/>
                  </a:ext>
                </a:extLst>
              </p:cNvPr>
              <p:cNvSpPr/>
              <p:nvPr/>
            </p:nvSpPr>
            <p:spPr>
              <a:xfrm rot="16200000" flipV="1">
                <a:off x="1230820" y="3778066"/>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9" name="Rectangle 108">
                <a:extLst>
                  <a:ext uri="{FF2B5EF4-FFF2-40B4-BE49-F238E27FC236}">
                    <a16:creationId xmlns:a16="http://schemas.microsoft.com/office/drawing/2014/main" id="{81C75D1A-DC62-3013-243F-4C17B0C25388}"/>
                  </a:ext>
                </a:extLst>
              </p:cNvPr>
              <p:cNvSpPr/>
              <p:nvPr/>
            </p:nvSpPr>
            <p:spPr>
              <a:xfrm rot="16200000">
                <a:off x="1457168" y="380428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0" name="Flowchart: Collate 109">
                <a:extLst>
                  <a:ext uri="{FF2B5EF4-FFF2-40B4-BE49-F238E27FC236}">
                    <a16:creationId xmlns:a16="http://schemas.microsoft.com/office/drawing/2014/main" id="{6DFC8CC9-BF8D-309C-8CF6-A664ED6F619E}"/>
                  </a:ext>
                </a:extLst>
              </p:cNvPr>
              <p:cNvSpPr/>
              <p:nvPr/>
            </p:nvSpPr>
            <p:spPr>
              <a:xfrm rot="5400000">
                <a:off x="1535833" y="377806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11" name="Snip Same Side Corner Rectangle 128">
                <a:extLst>
                  <a:ext uri="{FF2B5EF4-FFF2-40B4-BE49-F238E27FC236}">
                    <a16:creationId xmlns:a16="http://schemas.microsoft.com/office/drawing/2014/main" id="{CB8636F2-A666-6A53-A131-1F54BF31C344}"/>
                  </a:ext>
                </a:extLst>
              </p:cNvPr>
              <p:cNvSpPr/>
              <p:nvPr/>
            </p:nvSpPr>
            <p:spPr>
              <a:xfrm rot="16200000" flipV="1">
                <a:off x="1230820" y="318733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2" name="Rectangle 111">
                <a:extLst>
                  <a:ext uri="{FF2B5EF4-FFF2-40B4-BE49-F238E27FC236}">
                    <a16:creationId xmlns:a16="http://schemas.microsoft.com/office/drawing/2014/main" id="{F62C11F4-5109-6EE9-A8CE-858BC0472ACB}"/>
                  </a:ext>
                </a:extLst>
              </p:cNvPr>
              <p:cNvSpPr/>
              <p:nvPr/>
            </p:nvSpPr>
            <p:spPr>
              <a:xfrm rot="16200000">
                <a:off x="1457168" y="321355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3" name="Flowchart: Collate 112">
                <a:extLst>
                  <a:ext uri="{FF2B5EF4-FFF2-40B4-BE49-F238E27FC236}">
                    <a16:creationId xmlns:a16="http://schemas.microsoft.com/office/drawing/2014/main" id="{438A791B-2948-07C1-F144-953634774087}"/>
                  </a:ext>
                </a:extLst>
              </p:cNvPr>
              <p:cNvSpPr/>
              <p:nvPr/>
            </p:nvSpPr>
            <p:spPr>
              <a:xfrm rot="5400000">
                <a:off x="1535833" y="318733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14" name="Snip Same Side Corner Rectangle 132">
                <a:extLst>
                  <a:ext uri="{FF2B5EF4-FFF2-40B4-BE49-F238E27FC236}">
                    <a16:creationId xmlns:a16="http://schemas.microsoft.com/office/drawing/2014/main" id="{CA2C316F-BE0C-A055-2F0F-5979781B5604}"/>
                  </a:ext>
                </a:extLst>
              </p:cNvPr>
              <p:cNvSpPr/>
              <p:nvPr/>
            </p:nvSpPr>
            <p:spPr>
              <a:xfrm rot="16200000" flipV="1">
                <a:off x="1230820" y="259660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5" name="Rectangle 114">
                <a:extLst>
                  <a:ext uri="{FF2B5EF4-FFF2-40B4-BE49-F238E27FC236}">
                    <a16:creationId xmlns:a16="http://schemas.microsoft.com/office/drawing/2014/main" id="{F3427B0A-ECB9-D8E5-299E-2D4F6DA04D33}"/>
                  </a:ext>
                </a:extLst>
              </p:cNvPr>
              <p:cNvSpPr/>
              <p:nvPr/>
            </p:nvSpPr>
            <p:spPr>
              <a:xfrm rot="16200000">
                <a:off x="1457168" y="2622827"/>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6" name="Flowchart: Collate 115">
                <a:extLst>
                  <a:ext uri="{FF2B5EF4-FFF2-40B4-BE49-F238E27FC236}">
                    <a16:creationId xmlns:a16="http://schemas.microsoft.com/office/drawing/2014/main" id="{8E94B8CA-42B5-FD6E-011B-BB7C1B9A2CBA}"/>
                  </a:ext>
                </a:extLst>
              </p:cNvPr>
              <p:cNvSpPr/>
              <p:nvPr/>
            </p:nvSpPr>
            <p:spPr>
              <a:xfrm rot="5400000">
                <a:off x="1535833" y="259660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17" name="Snip Same Side Corner Rectangle 136">
                <a:extLst>
                  <a:ext uri="{FF2B5EF4-FFF2-40B4-BE49-F238E27FC236}">
                    <a16:creationId xmlns:a16="http://schemas.microsoft.com/office/drawing/2014/main" id="{2E0EACA4-F046-2AFE-7F6F-9E78B2315981}"/>
                  </a:ext>
                </a:extLst>
              </p:cNvPr>
              <p:cNvSpPr/>
              <p:nvPr/>
            </p:nvSpPr>
            <p:spPr>
              <a:xfrm rot="16200000" flipV="1">
                <a:off x="1230820" y="2005874"/>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8" name="Rectangle 117">
                <a:extLst>
                  <a:ext uri="{FF2B5EF4-FFF2-40B4-BE49-F238E27FC236}">
                    <a16:creationId xmlns:a16="http://schemas.microsoft.com/office/drawing/2014/main" id="{98936E84-CB4E-CB4A-F3E3-1B87F7E62545}"/>
                  </a:ext>
                </a:extLst>
              </p:cNvPr>
              <p:cNvSpPr/>
              <p:nvPr/>
            </p:nvSpPr>
            <p:spPr>
              <a:xfrm rot="16200000">
                <a:off x="1457168" y="2032097"/>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9" name="Flowchart: Collate 118">
                <a:extLst>
                  <a:ext uri="{FF2B5EF4-FFF2-40B4-BE49-F238E27FC236}">
                    <a16:creationId xmlns:a16="http://schemas.microsoft.com/office/drawing/2014/main" id="{FB4C6CBD-3B95-25A4-C3A2-0F73DCF12F50}"/>
                  </a:ext>
                </a:extLst>
              </p:cNvPr>
              <p:cNvSpPr/>
              <p:nvPr/>
            </p:nvSpPr>
            <p:spPr>
              <a:xfrm rot="5400000">
                <a:off x="1535833" y="2005874"/>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120" name="Snip Same Side Corner Rectangle 140">
                <a:extLst>
                  <a:ext uri="{FF2B5EF4-FFF2-40B4-BE49-F238E27FC236}">
                    <a16:creationId xmlns:a16="http://schemas.microsoft.com/office/drawing/2014/main" id="{4351D450-D064-2C09-8B42-FF17193A4FD5}"/>
                  </a:ext>
                </a:extLst>
              </p:cNvPr>
              <p:cNvSpPr/>
              <p:nvPr/>
            </p:nvSpPr>
            <p:spPr>
              <a:xfrm rot="16200000" flipV="1">
                <a:off x="1230820" y="1415144"/>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1" name="Rectangle 120">
                <a:extLst>
                  <a:ext uri="{FF2B5EF4-FFF2-40B4-BE49-F238E27FC236}">
                    <a16:creationId xmlns:a16="http://schemas.microsoft.com/office/drawing/2014/main" id="{C372F515-F445-8783-4BF9-44C971DEFD66}"/>
                  </a:ext>
                </a:extLst>
              </p:cNvPr>
              <p:cNvSpPr/>
              <p:nvPr/>
            </p:nvSpPr>
            <p:spPr>
              <a:xfrm rot="16200000">
                <a:off x="1457168" y="1441367"/>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2" name="Flowchart: Collate 121">
                <a:extLst>
                  <a:ext uri="{FF2B5EF4-FFF2-40B4-BE49-F238E27FC236}">
                    <a16:creationId xmlns:a16="http://schemas.microsoft.com/office/drawing/2014/main" id="{31A6BA27-5156-8EF2-B567-455C3AF01B6C}"/>
                  </a:ext>
                </a:extLst>
              </p:cNvPr>
              <p:cNvSpPr/>
              <p:nvPr/>
            </p:nvSpPr>
            <p:spPr>
              <a:xfrm rot="5400000">
                <a:off x="1535833" y="1415144"/>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123" name="Straight Connector 122">
                <a:extLst>
                  <a:ext uri="{FF2B5EF4-FFF2-40B4-BE49-F238E27FC236}">
                    <a16:creationId xmlns:a16="http://schemas.microsoft.com/office/drawing/2014/main" id="{88558FE3-7DF1-C97E-49F7-08F4AA2C022E}"/>
                  </a:ext>
                </a:extLst>
              </p:cNvPr>
              <p:cNvCxnSpPr>
                <a:cxnSpLocks/>
              </p:cNvCxnSpPr>
              <p:nvPr/>
            </p:nvCxnSpPr>
            <p:spPr>
              <a:xfrm>
                <a:off x="1662118" y="5601162"/>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9D853AF-ED76-2C28-6D09-C8838365960E}"/>
                  </a:ext>
                </a:extLst>
              </p:cNvPr>
              <p:cNvCxnSpPr>
                <a:cxnSpLocks/>
              </p:cNvCxnSpPr>
              <p:nvPr/>
            </p:nvCxnSpPr>
            <p:spPr>
              <a:xfrm>
                <a:off x="1662118" y="5011970"/>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2CCE7C2-BCA3-2777-1530-EEBE65B22B9B}"/>
                  </a:ext>
                </a:extLst>
              </p:cNvPr>
              <p:cNvCxnSpPr>
                <a:cxnSpLocks/>
              </p:cNvCxnSpPr>
              <p:nvPr/>
            </p:nvCxnSpPr>
            <p:spPr>
              <a:xfrm>
                <a:off x="1662118" y="4421240"/>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3ABECD5-1B57-D0DC-D3CE-2C05824E2AD5}"/>
                  </a:ext>
                </a:extLst>
              </p:cNvPr>
              <p:cNvCxnSpPr>
                <a:cxnSpLocks/>
              </p:cNvCxnSpPr>
              <p:nvPr/>
            </p:nvCxnSpPr>
            <p:spPr>
              <a:xfrm>
                <a:off x="1662118" y="3830509"/>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FF04F24-2E2F-9A58-DE75-20F2E0CF0BE4}"/>
                  </a:ext>
                </a:extLst>
              </p:cNvPr>
              <p:cNvCxnSpPr>
                <a:cxnSpLocks/>
              </p:cNvCxnSpPr>
              <p:nvPr/>
            </p:nvCxnSpPr>
            <p:spPr>
              <a:xfrm>
                <a:off x="1662118" y="3238241"/>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C226E7F-4D0C-12E9-083A-69A10F1561A7}"/>
                  </a:ext>
                </a:extLst>
              </p:cNvPr>
              <p:cNvCxnSpPr>
                <a:cxnSpLocks/>
              </p:cNvCxnSpPr>
              <p:nvPr/>
            </p:nvCxnSpPr>
            <p:spPr>
              <a:xfrm>
                <a:off x="1662118" y="2649048"/>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9F82FEC-A7DC-297D-4F74-BDD7502CB26A}"/>
                  </a:ext>
                </a:extLst>
              </p:cNvPr>
              <p:cNvCxnSpPr>
                <a:cxnSpLocks/>
              </p:cNvCxnSpPr>
              <p:nvPr/>
            </p:nvCxnSpPr>
            <p:spPr>
              <a:xfrm>
                <a:off x="1662118" y="2058318"/>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A85A603-D959-039C-C167-44DC3962C5BE}"/>
                  </a:ext>
                </a:extLst>
              </p:cNvPr>
              <p:cNvCxnSpPr>
                <a:cxnSpLocks/>
              </p:cNvCxnSpPr>
              <p:nvPr/>
            </p:nvCxnSpPr>
            <p:spPr>
              <a:xfrm>
                <a:off x="1662118" y="1467588"/>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5992411-44F2-C97A-9FF8-6B6E8AA1DA7F}"/>
                  </a:ext>
                </a:extLst>
              </p:cNvPr>
              <p:cNvCxnSpPr>
                <a:cxnSpLocks/>
              </p:cNvCxnSpPr>
              <p:nvPr/>
            </p:nvCxnSpPr>
            <p:spPr>
              <a:xfrm rot="16200000" flipV="1">
                <a:off x="-750162" y="3501639"/>
                <a:ext cx="4981888" cy="1"/>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CDA705C-6A2A-4FB2-5F77-5E5892213AF0}"/>
                  </a:ext>
                </a:extLst>
              </p:cNvPr>
              <p:cNvCxnSpPr>
                <a:cxnSpLocks/>
              </p:cNvCxnSpPr>
              <p:nvPr/>
            </p:nvCxnSpPr>
            <p:spPr>
              <a:xfrm flipV="1">
                <a:off x="1740780" y="6214581"/>
                <a:ext cx="1" cy="471033"/>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41687D0-D011-2CAC-12B0-7AADAD028777}"/>
                  </a:ext>
                </a:extLst>
              </p:cNvPr>
              <p:cNvCxnSpPr>
                <a:cxnSpLocks/>
              </p:cNvCxnSpPr>
              <p:nvPr/>
            </p:nvCxnSpPr>
            <p:spPr>
              <a:xfrm flipV="1">
                <a:off x="1740780" y="6260640"/>
                <a:ext cx="0" cy="381863"/>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BFA83E3-F038-A23F-3192-1608D24C29B0}"/>
                  </a:ext>
                </a:extLst>
              </p:cNvPr>
              <p:cNvCxnSpPr>
                <a:cxnSpLocks/>
              </p:cNvCxnSpPr>
              <p:nvPr/>
            </p:nvCxnSpPr>
            <p:spPr>
              <a:xfrm rot="16200000">
                <a:off x="2187525" y="1924970"/>
                <a:ext cx="0" cy="166071"/>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35" name="Snip Same Side Corner Rectangle 49">
                <a:extLst>
                  <a:ext uri="{FF2B5EF4-FFF2-40B4-BE49-F238E27FC236}">
                    <a16:creationId xmlns:a16="http://schemas.microsoft.com/office/drawing/2014/main" id="{5180434F-0D4E-C6DE-18CF-0E1DF0D6C3A3}"/>
                  </a:ext>
                </a:extLst>
              </p:cNvPr>
              <p:cNvSpPr/>
              <p:nvPr/>
            </p:nvSpPr>
            <p:spPr>
              <a:xfrm rot="16200000" flipV="1">
                <a:off x="1778879" y="5498406"/>
                <a:ext cx="443048" cy="104886"/>
              </a:xfrm>
              <a:prstGeom prst="snip2SameRect">
                <a:avLst>
                  <a:gd name="adj1" fmla="val 50000"/>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6" name="Rectangle 135">
                <a:extLst>
                  <a:ext uri="{FF2B5EF4-FFF2-40B4-BE49-F238E27FC236}">
                    <a16:creationId xmlns:a16="http://schemas.microsoft.com/office/drawing/2014/main" id="{C2CF01BD-13B7-37CA-4195-B321FE72C160}"/>
                  </a:ext>
                </a:extLst>
              </p:cNvPr>
              <p:cNvSpPr/>
              <p:nvPr/>
            </p:nvSpPr>
            <p:spPr>
              <a:xfrm rot="16200000">
                <a:off x="2005227" y="552462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137" name="Straight Connector 136">
                <a:extLst>
                  <a:ext uri="{FF2B5EF4-FFF2-40B4-BE49-F238E27FC236}">
                    <a16:creationId xmlns:a16="http://schemas.microsoft.com/office/drawing/2014/main" id="{81A3630B-A9D7-FDF0-D0D3-4170828842E6}"/>
                  </a:ext>
                </a:extLst>
              </p:cNvPr>
              <p:cNvCxnSpPr>
                <a:cxnSpLocks/>
              </p:cNvCxnSpPr>
              <p:nvPr/>
            </p:nvCxnSpPr>
            <p:spPr>
              <a:xfrm rot="16200000">
                <a:off x="-248346" y="3509876"/>
                <a:ext cx="507437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Flowchart: Collate 137">
                <a:extLst>
                  <a:ext uri="{FF2B5EF4-FFF2-40B4-BE49-F238E27FC236}">
                    <a16:creationId xmlns:a16="http://schemas.microsoft.com/office/drawing/2014/main" id="{1921AE47-8576-711F-8978-E0950F053EBF}"/>
                  </a:ext>
                </a:extLst>
              </p:cNvPr>
              <p:cNvSpPr/>
              <p:nvPr/>
            </p:nvSpPr>
            <p:spPr>
              <a:xfrm rot="5400000">
                <a:off x="2083892" y="549840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39" name="Snip Same Side Corner Rectangle 116">
                <a:extLst>
                  <a:ext uri="{FF2B5EF4-FFF2-40B4-BE49-F238E27FC236}">
                    <a16:creationId xmlns:a16="http://schemas.microsoft.com/office/drawing/2014/main" id="{FBBCC91B-D1BA-B5E7-F22F-A14F89BD4514}"/>
                  </a:ext>
                </a:extLst>
              </p:cNvPr>
              <p:cNvSpPr/>
              <p:nvPr/>
            </p:nvSpPr>
            <p:spPr>
              <a:xfrm rot="16200000" flipV="1">
                <a:off x="1778879" y="490767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0" name="Rectangle 139">
                <a:extLst>
                  <a:ext uri="{FF2B5EF4-FFF2-40B4-BE49-F238E27FC236}">
                    <a16:creationId xmlns:a16="http://schemas.microsoft.com/office/drawing/2014/main" id="{98A76ED4-5F07-5EB8-44B5-7A394A58627A}"/>
                  </a:ext>
                </a:extLst>
              </p:cNvPr>
              <p:cNvSpPr/>
              <p:nvPr/>
            </p:nvSpPr>
            <p:spPr>
              <a:xfrm rot="16200000">
                <a:off x="2005227" y="493389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1" name="Flowchart: Collate 140">
                <a:extLst>
                  <a:ext uri="{FF2B5EF4-FFF2-40B4-BE49-F238E27FC236}">
                    <a16:creationId xmlns:a16="http://schemas.microsoft.com/office/drawing/2014/main" id="{89D9E611-3157-71CB-7EB4-2530B7189D83}"/>
                  </a:ext>
                </a:extLst>
              </p:cNvPr>
              <p:cNvSpPr/>
              <p:nvPr/>
            </p:nvSpPr>
            <p:spPr>
              <a:xfrm rot="5400000">
                <a:off x="2083892" y="490767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42" name="Snip Same Side Corner Rectangle 120">
                <a:extLst>
                  <a:ext uri="{FF2B5EF4-FFF2-40B4-BE49-F238E27FC236}">
                    <a16:creationId xmlns:a16="http://schemas.microsoft.com/office/drawing/2014/main" id="{2F27C907-FFBB-40D0-7AEB-0700810CEEDD}"/>
                  </a:ext>
                </a:extLst>
              </p:cNvPr>
              <p:cNvSpPr/>
              <p:nvPr/>
            </p:nvSpPr>
            <p:spPr>
              <a:xfrm rot="16200000" flipV="1">
                <a:off x="1778879" y="431694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3" name="Rectangle 142">
                <a:extLst>
                  <a:ext uri="{FF2B5EF4-FFF2-40B4-BE49-F238E27FC236}">
                    <a16:creationId xmlns:a16="http://schemas.microsoft.com/office/drawing/2014/main" id="{5CE75CC0-0EEC-DA35-5659-4EEA7038F882}"/>
                  </a:ext>
                </a:extLst>
              </p:cNvPr>
              <p:cNvSpPr/>
              <p:nvPr/>
            </p:nvSpPr>
            <p:spPr>
              <a:xfrm rot="16200000">
                <a:off x="2005227" y="434316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4" name="Flowchart: Collate 143">
                <a:extLst>
                  <a:ext uri="{FF2B5EF4-FFF2-40B4-BE49-F238E27FC236}">
                    <a16:creationId xmlns:a16="http://schemas.microsoft.com/office/drawing/2014/main" id="{770F0594-95C6-FC57-49E1-AEEA04A66114}"/>
                  </a:ext>
                </a:extLst>
              </p:cNvPr>
              <p:cNvSpPr/>
              <p:nvPr/>
            </p:nvSpPr>
            <p:spPr>
              <a:xfrm rot="5400000">
                <a:off x="2083892" y="431694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45" name="Snip Same Side Corner Rectangle 124">
                <a:extLst>
                  <a:ext uri="{FF2B5EF4-FFF2-40B4-BE49-F238E27FC236}">
                    <a16:creationId xmlns:a16="http://schemas.microsoft.com/office/drawing/2014/main" id="{C16C7D7A-4011-C656-E247-5B9142347454}"/>
                  </a:ext>
                </a:extLst>
              </p:cNvPr>
              <p:cNvSpPr/>
              <p:nvPr/>
            </p:nvSpPr>
            <p:spPr>
              <a:xfrm rot="16200000" flipV="1">
                <a:off x="1778879" y="372621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6" name="Rectangle 145">
                <a:extLst>
                  <a:ext uri="{FF2B5EF4-FFF2-40B4-BE49-F238E27FC236}">
                    <a16:creationId xmlns:a16="http://schemas.microsoft.com/office/drawing/2014/main" id="{24D9DAC2-1A99-A5CD-E76C-EC79C7AF0911}"/>
                  </a:ext>
                </a:extLst>
              </p:cNvPr>
              <p:cNvSpPr/>
              <p:nvPr/>
            </p:nvSpPr>
            <p:spPr>
              <a:xfrm rot="16200000">
                <a:off x="2005227" y="3752437"/>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7" name="Flowchart: Collate 146">
                <a:extLst>
                  <a:ext uri="{FF2B5EF4-FFF2-40B4-BE49-F238E27FC236}">
                    <a16:creationId xmlns:a16="http://schemas.microsoft.com/office/drawing/2014/main" id="{F3BB8203-F052-2DAC-72B6-E9897200073D}"/>
                  </a:ext>
                </a:extLst>
              </p:cNvPr>
              <p:cNvSpPr/>
              <p:nvPr/>
            </p:nvSpPr>
            <p:spPr>
              <a:xfrm rot="5400000">
                <a:off x="2083892" y="372621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48" name="Snip Same Side Corner Rectangle 128">
                <a:extLst>
                  <a:ext uri="{FF2B5EF4-FFF2-40B4-BE49-F238E27FC236}">
                    <a16:creationId xmlns:a16="http://schemas.microsoft.com/office/drawing/2014/main" id="{AA323C94-FB73-9D22-EF6A-2085D8C15DDB}"/>
                  </a:ext>
                </a:extLst>
              </p:cNvPr>
              <p:cNvSpPr/>
              <p:nvPr/>
            </p:nvSpPr>
            <p:spPr>
              <a:xfrm rot="16200000" flipV="1">
                <a:off x="1778879" y="3135484"/>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9" name="Rectangle 148">
                <a:extLst>
                  <a:ext uri="{FF2B5EF4-FFF2-40B4-BE49-F238E27FC236}">
                    <a16:creationId xmlns:a16="http://schemas.microsoft.com/office/drawing/2014/main" id="{95F82383-9305-EB25-AB36-949025EAA744}"/>
                  </a:ext>
                </a:extLst>
              </p:cNvPr>
              <p:cNvSpPr/>
              <p:nvPr/>
            </p:nvSpPr>
            <p:spPr>
              <a:xfrm rot="16200000">
                <a:off x="2005227" y="3161707"/>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0" name="Flowchart: Collate 149">
                <a:extLst>
                  <a:ext uri="{FF2B5EF4-FFF2-40B4-BE49-F238E27FC236}">
                    <a16:creationId xmlns:a16="http://schemas.microsoft.com/office/drawing/2014/main" id="{73B1E76F-809A-7C77-4B9B-2CA8D3D11847}"/>
                  </a:ext>
                </a:extLst>
              </p:cNvPr>
              <p:cNvSpPr/>
              <p:nvPr/>
            </p:nvSpPr>
            <p:spPr>
              <a:xfrm rot="5400000">
                <a:off x="2083892" y="3135484"/>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51" name="Snip Same Side Corner Rectangle 132">
                <a:extLst>
                  <a:ext uri="{FF2B5EF4-FFF2-40B4-BE49-F238E27FC236}">
                    <a16:creationId xmlns:a16="http://schemas.microsoft.com/office/drawing/2014/main" id="{A296F2EE-0FA8-CAA5-FD5A-3B4F5CED9AE9}"/>
                  </a:ext>
                </a:extLst>
              </p:cNvPr>
              <p:cNvSpPr/>
              <p:nvPr/>
            </p:nvSpPr>
            <p:spPr>
              <a:xfrm rot="16200000" flipV="1">
                <a:off x="1778879" y="2544754"/>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2" name="Rectangle 151">
                <a:extLst>
                  <a:ext uri="{FF2B5EF4-FFF2-40B4-BE49-F238E27FC236}">
                    <a16:creationId xmlns:a16="http://schemas.microsoft.com/office/drawing/2014/main" id="{50D424BC-5FED-FDA6-08F7-78D720790F5A}"/>
                  </a:ext>
                </a:extLst>
              </p:cNvPr>
              <p:cNvSpPr/>
              <p:nvPr/>
            </p:nvSpPr>
            <p:spPr>
              <a:xfrm rot="16200000">
                <a:off x="2005227" y="257097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3" name="Flowchart: Collate 152">
                <a:extLst>
                  <a:ext uri="{FF2B5EF4-FFF2-40B4-BE49-F238E27FC236}">
                    <a16:creationId xmlns:a16="http://schemas.microsoft.com/office/drawing/2014/main" id="{D3C40FE1-B1BF-61D1-AE43-C795B0155956}"/>
                  </a:ext>
                </a:extLst>
              </p:cNvPr>
              <p:cNvSpPr/>
              <p:nvPr/>
            </p:nvSpPr>
            <p:spPr>
              <a:xfrm rot="5400000">
                <a:off x="2083892" y="2544754"/>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54" name="Snip Same Side Corner Rectangle 136">
                <a:extLst>
                  <a:ext uri="{FF2B5EF4-FFF2-40B4-BE49-F238E27FC236}">
                    <a16:creationId xmlns:a16="http://schemas.microsoft.com/office/drawing/2014/main" id="{DF6C2278-5B84-DE7E-C901-2149A6B85B71}"/>
                  </a:ext>
                </a:extLst>
              </p:cNvPr>
              <p:cNvSpPr/>
              <p:nvPr/>
            </p:nvSpPr>
            <p:spPr>
              <a:xfrm rot="16200000" flipV="1">
                <a:off x="1778879" y="1954023"/>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5" name="Rectangle 154">
                <a:extLst>
                  <a:ext uri="{FF2B5EF4-FFF2-40B4-BE49-F238E27FC236}">
                    <a16:creationId xmlns:a16="http://schemas.microsoft.com/office/drawing/2014/main" id="{B1F5C7C3-6625-6340-A391-87218E338272}"/>
                  </a:ext>
                </a:extLst>
              </p:cNvPr>
              <p:cNvSpPr/>
              <p:nvPr/>
            </p:nvSpPr>
            <p:spPr>
              <a:xfrm rot="16200000">
                <a:off x="2005227" y="198024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6" name="Flowchart: Collate 155">
                <a:extLst>
                  <a:ext uri="{FF2B5EF4-FFF2-40B4-BE49-F238E27FC236}">
                    <a16:creationId xmlns:a16="http://schemas.microsoft.com/office/drawing/2014/main" id="{C22FC5D9-6CB0-90EB-EBA1-77C847A2435C}"/>
                  </a:ext>
                </a:extLst>
              </p:cNvPr>
              <p:cNvSpPr/>
              <p:nvPr/>
            </p:nvSpPr>
            <p:spPr>
              <a:xfrm rot="5400000">
                <a:off x="2083892" y="195402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157" name="Snip Same Side Corner Rectangle 140">
                <a:extLst>
                  <a:ext uri="{FF2B5EF4-FFF2-40B4-BE49-F238E27FC236}">
                    <a16:creationId xmlns:a16="http://schemas.microsoft.com/office/drawing/2014/main" id="{89770B0A-E17B-9A4B-0698-A3816C54B25A}"/>
                  </a:ext>
                </a:extLst>
              </p:cNvPr>
              <p:cNvSpPr/>
              <p:nvPr/>
            </p:nvSpPr>
            <p:spPr>
              <a:xfrm rot="16200000" flipV="1">
                <a:off x="1778879" y="1363293"/>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8" name="Rectangle 157">
                <a:extLst>
                  <a:ext uri="{FF2B5EF4-FFF2-40B4-BE49-F238E27FC236}">
                    <a16:creationId xmlns:a16="http://schemas.microsoft.com/office/drawing/2014/main" id="{D3DADEE4-625B-CACC-D933-B8D2862310B9}"/>
                  </a:ext>
                </a:extLst>
              </p:cNvPr>
              <p:cNvSpPr/>
              <p:nvPr/>
            </p:nvSpPr>
            <p:spPr>
              <a:xfrm rot="16200000">
                <a:off x="2005227" y="138951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9" name="Flowchart: Collate 158">
                <a:extLst>
                  <a:ext uri="{FF2B5EF4-FFF2-40B4-BE49-F238E27FC236}">
                    <a16:creationId xmlns:a16="http://schemas.microsoft.com/office/drawing/2014/main" id="{D1DEC7A6-F92F-56C2-3565-A336275F4A0A}"/>
                  </a:ext>
                </a:extLst>
              </p:cNvPr>
              <p:cNvSpPr/>
              <p:nvPr/>
            </p:nvSpPr>
            <p:spPr>
              <a:xfrm rot="5400000">
                <a:off x="2083892" y="136329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160" name="Straight Connector 159">
                <a:extLst>
                  <a:ext uri="{FF2B5EF4-FFF2-40B4-BE49-F238E27FC236}">
                    <a16:creationId xmlns:a16="http://schemas.microsoft.com/office/drawing/2014/main" id="{870172B6-D602-B854-3D0C-7668597CA4EF}"/>
                  </a:ext>
                </a:extLst>
              </p:cNvPr>
              <p:cNvCxnSpPr>
                <a:cxnSpLocks/>
              </p:cNvCxnSpPr>
              <p:nvPr/>
            </p:nvCxnSpPr>
            <p:spPr>
              <a:xfrm>
                <a:off x="2210177" y="5549311"/>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2E9966F-9445-7944-D89D-728942BD5D23}"/>
                  </a:ext>
                </a:extLst>
              </p:cNvPr>
              <p:cNvCxnSpPr>
                <a:cxnSpLocks/>
              </p:cNvCxnSpPr>
              <p:nvPr/>
            </p:nvCxnSpPr>
            <p:spPr>
              <a:xfrm>
                <a:off x="2210177" y="4960119"/>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C5896DC-D6B7-6824-9F54-47C72EBCFD71}"/>
                  </a:ext>
                </a:extLst>
              </p:cNvPr>
              <p:cNvCxnSpPr>
                <a:cxnSpLocks/>
              </p:cNvCxnSpPr>
              <p:nvPr/>
            </p:nvCxnSpPr>
            <p:spPr>
              <a:xfrm>
                <a:off x="2210177" y="4369389"/>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E091DABE-2030-26ED-171D-5D4C7D9E8FB0}"/>
                  </a:ext>
                </a:extLst>
              </p:cNvPr>
              <p:cNvCxnSpPr>
                <a:cxnSpLocks/>
              </p:cNvCxnSpPr>
              <p:nvPr/>
            </p:nvCxnSpPr>
            <p:spPr>
              <a:xfrm>
                <a:off x="2210177" y="3778658"/>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3E334FA-DC28-CAE3-CE4B-3E796513D3DE}"/>
                  </a:ext>
                </a:extLst>
              </p:cNvPr>
              <p:cNvCxnSpPr>
                <a:cxnSpLocks/>
              </p:cNvCxnSpPr>
              <p:nvPr/>
            </p:nvCxnSpPr>
            <p:spPr>
              <a:xfrm>
                <a:off x="2210177" y="3186390"/>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FA1F98B-153A-A601-90E6-18B031F5177B}"/>
                  </a:ext>
                </a:extLst>
              </p:cNvPr>
              <p:cNvCxnSpPr>
                <a:cxnSpLocks/>
              </p:cNvCxnSpPr>
              <p:nvPr/>
            </p:nvCxnSpPr>
            <p:spPr>
              <a:xfrm>
                <a:off x="2210177" y="2597197"/>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E20C9A5-958D-D531-8BB9-7B8EFBE0304B}"/>
                  </a:ext>
                </a:extLst>
              </p:cNvPr>
              <p:cNvCxnSpPr>
                <a:cxnSpLocks/>
              </p:cNvCxnSpPr>
              <p:nvPr/>
            </p:nvCxnSpPr>
            <p:spPr>
              <a:xfrm>
                <a:off x="2210177" y="2006467"/>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ECFB000-AEFA-CFC8-9CFF-5F90AC2509DF}"/>
                  </a:ext>
                </a:extLst>
              </p:cNvPr>
              <p:cNvCxnSpPr>
                <a:cxnSpLocks/>
              </p:cNvCxnSpPr>
              <p:nvPr/>
            </p:nvCxnSpPr>
            <p:spPr>
              <a:xfrm>
                <a:off x="2210177" y="1415737"/>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58650FF-194C-AC38-520F-111E951E40BF}"/>
                  </a:ext>
                </a:extLst>
              </p:cNvPr>
              <p:cNvCxnSpPr>
                <a:cxnSpLocks/>
              </p:cNvCxnSpPr>
              <p:nvPr/>
            </p:nvCxnSpPr>
            <p:spPr>
              <a:xfrm rot="16200000" flipV="1">
                <a:off x="-202103" y="3449788"/>
                <a:ext cx="4981888" cy="1"/>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1BC73AA-F26A-C4E4-E409-314D06FACAA6}"/>
                  </a:ext>
                </a:extLst>
              </p:cNvPr>
              <p:cNvCxnSpPr>
                <a:cxnSpLocks/>
              </p:cNvCxnSpPr>
              <p:nvPr/>
            </p:nvCxnSpPr>
            <p:spPr>
              <a:xfrm flipV="1">
                <a:off x="2288839" y="6162730"/>
                <a:ext cx="1" cy="471033"/>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D3E178B-AC26-A65C-58A4-31780EF2E045}"/>
                  </a:ext>
                </a:extLst>
              </p:cNvPr>
              <p:cNvCxnSpPr>
                <a:cxnSpLocks/>
              </p:cNvCxnSpPr>
              <p:nvPr/>
            </p:nvCxnSpPr>
            <p:spPr>
              <a:xfrm flipV="1">
                <a:off x="2288839" y="6208789"/>
                <a:ext cx="0" cy="381863"/>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sp>
            <p:nvSpPr>
              <p:cNvPr id="171" name="Flowchart: Collate 170">
                <a:extLst>
                  <a:ext uri="{FF2B5EF4-FFF2-40B4-BE49-F238E27FC236}">
                    <a16:creationId xmlns:a16="http://schemas.microsoft.com/office/drawing/2014/main" id="{503A0137-881B-ED8D-C429-AD497DCBEFBC}"/>
                  </a:ext>
                </a:extLst>
              </p:cNvPr>
              <p:cNvSpPr/>
              <p:nvPr/>
            </p:nvSpPr>
            <p:spPr>
              <a:xfrm rot="10800000">
                <a:off x="1066316" y="5967697"/>
                <a:ext cx="134887" cy="295365"/>
              </a:xfrm>
              <a:prstGeom prst="flowChartCol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172" name="Flowchart: Collate 171">
                <a:extLst>
                  <a:ext uri="{FF2B5EF4-FFF2-40B4-BE49-F238E27FC236}">
                    <a16:creationId xmlns:a16="http://schemas.microsoft.com/office/drawing/2014/main" id="{5CE9E64F-796C-9D2E-E339-604C9D9D3757}"/>
                  </a:ext>
                </a:extLst>
              </p:cNvPr>
              <p:cNvSpPr/>
              <p:nvPr/>
            </p:nvSpPr>
            <p:spPr>
              <a:xfrm rot="10800000">
                <a:off x="1662118" y="5949693"/>
                <a:ext cx="134887" cy="295365"/>
              </a:xfrm>
              <a:prstGeom prst="flowChartCol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73" name="Flowchart: Collate 172">
                <a:extLst>
                  <a:ext uri="{FF2B5EF4-FFF2-40B4-BE49-F238E27FC236}">
                    <a16:creationId xmlns:a16="http://schemas.microsoft.com/office/drawing/2014/main" id="{5E03118D-6997-5E03-E3A8-141991534A0A}"/>
                  </a:ext>
                </a:extLst>
              </p:cNvPr>
              <p:cNvSpPr/>
              <p:nvPr/>
            </p:nvSpPr>
            <p:spPr>
              <a:xfrm rot="10800000">
                <a:off x="2221394" y="5952033"/>
                <a:ext cx="134887" cy="295365"/>
              </a:xfrm>
              <a:prstGeom prst="flowChartCol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cxnSp>
            <p:nvCxnSpPr>
              <p:cNvPr id="174" name="Straight Connector 173">
                <a:extLst>
                  <a:ext uri="{FF2B5EF4-FFF2-40B4-BE49-F238E27FC236}">
                    <a16:creationId xmlns:a16="http://schemas.microsoft.com/office/drawing/2014/main" id="{C55FBD83-1316-F265-F2A6-882613558E20}"/>
                  </a:ext>
                </a:extLst>
              </p:cNvPr>
              <p:cNvCxnSpPr>
                <a:cxnSpLocks/>
              </p:cNvCxnSpPr>
              <p:nvPr/>
            </p:nvCxnSpPr>
            <p:spPr>
              <a:xfrm>
                <a:off x="582868" y="5930044"/>
                <a:ext cx="0" cy="465372"/>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714736F-9956-A391-1672-5DF96F5932A5}"/>
                  </a:ext>
                </a:extLst>
              </p:cNvPr>
              <p:cNvCxnSpPr>
                <a:cxnSpLocks/>
              </p:cNvCxnSpPr>
              <p:nvPr/>
            </p:nvCxnSpPr>
            <p:spPr>
              <a:xfrm flipH="1">
                <a:off x="329587" y="4992690"/>
                <a:ext cx="223474" cy="19650"/>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76" name="TextBox 262">
                <a:extLst>
                  <a:ext uri="{FF2B5EF4-FFF2-40B4-BE49-F238E27FC236}">
                    <a16:creationId xmlns:a16="http://schemas.microsoft.com/office/drawing/2014/main" id="{65C51000-487D-82E1-AD93-EC086D385A16}"/>
                  </a:ext>
                </a:extLst>
              </p:cNvPr>
              <p:cNvSpPr txBox="1">
                <a:spLocks noChangeArrowheads="1"/>
              </p:cNvSpPr>
              <p:nvPr/>
            </p:nvSpPr>
            <p:spPr bwMode="auto">
              <a:xfrm>
                <a:off x="1811961" y="5782426"/>
                <a:ext cx="592059" cy="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800" dirty="0">
                    <a:solidFill>
                      <a:srgbClr val="FF0000"/>
                    </a:solidFill>
                  </a:rPr>
                  <a:t>MHV</a:t>
                </a:r>
              </a:p>
            </p:txBody>
          </p:sp>
          <p:sp>
            <p:nvSpPr>
              <p:cNvPr id="177" name="Left Brace 176">
                <a:extLst>
                  <a:ext uri="{FF2B5EF4-FFF2-40B4-BE49-F238E27FC236}">
                    <a16:creationId xmlns:a16="http://schemas.microsoft.com/office/drawing/2014/main" id="{69258F52-F47D-2BCA-9B04-B518896ABAD5}"/>
                  </a:ext>
                </a:extLst>
              </p:cNvPr>
              <p:cNvSpPr/>
              <p:nvPr/>
            </p:nvSpPr>
            <p:spPr>
              <a:xfrm rot="10800000">
                <a:off x="2369636" y="1383605"/>
                <a:ext cx="336902" cy="3642639"/>
              </a:xfrm>
              <a:prstGeom prst="leftBrace">
                <a:avLst>
                  <a:gd name="adj1" fmla="val 84095"/>
                  <a:gd name="adj2" fmla="val 5134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78" name="TextBox 128">
                <a:extLst>
                  <a:ext uri="{FF2B5EF4-FFF2-40B4-BE49-F238E27FC236}">
                    <a16:creationId xmlns:a16="http://schemas.microsoft.com/office/drawing/2014/main" id="{365C3A96-1B37-3124-355A-2A1B0FD3B73A}"/>
                  </a:ext>
                </a:extLst>
              </p:cNvPr>
              <p:cNvSpPr txBox="1">
                <a:spLocks noChangeArrowheads="1"/>
              </p:cNvSpPr>
              <p:nvPr/>
            </p:nvSpPr>
            <p:spPr bwMode="auto">
              <a:xfrm>
                <a:off x="2460777" y="2216710"/>
                <a:ext cx="860649" cy="729573"/>
              </a:xfrm>
              <a:prstGeom prst="rect">
                <a:avLst/>
              </a:prstGeom>
              <a:noFill/>
              <a:ln w="9525">
                <a:noFill/>
                <a:miter lim="800000"/>
                <a:headEnd/>
                <a:tailEnd/>
              </a:ln>
            </p:spPr>
            <p:txBody>
              <a:bodyPr wrap="square">
                <a:spAutoFit/>
              </a:bodyPr>
              <a:lstStyle/>
              <a:p>
                <a:r>
                  <a:rPr lang="en-US" sz="1200" dirty="0">
                    <a:latin typeface="Arial" panose="020B0604020202020204" pitchFamily="34" charset="0"/>
                    <a:cs typeface="Arial" panose="020B0604020202020204" pitchFamily="34" charset="0"/>
                  </a:rPr>
                  <a:t>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Field onwards</a:t>
                </a:r>
              </a:p>
            </p:txBody>
          </p:sp>
        </p:grpSp>
        <p:cxnSp>
          <p:nvCxnSpPr>
            <p:cNvPr id="180" name="Straight Connector 179">
              <a:extLst>
                <a:ext uri="{FF2B5EF4-FFF2-40B4-BE49-F238E27FC236}">
                  <a16:creationId xmlns:a16="http://schemas.microsoft.com/office/drawing/2014/main" id="{373BACC6-4DBC-8522-D285-537E746A27EE}"/>
                </a:ext>
              </a:extLst>
            </p:cNvPr>
            <p:cNvCxnSpPr>
              <a:cxnSpLocks/>
            </p:cNvCxnSpPr>
            <p:nvPr/>
          </p:nvCxnSpPr>
          <p:spPr>
            <a:xfrm flipH="1">
              <a:off x="457346" y="5227448"/>
              <a:ext cx="1521279" cy="0"/>
            </a:xfrm>
            <a:prstGeom prst="line">
              <a:avLst/>
            </a:prstGeom>
            <a:ln w="76200">
              <a:solidFill>
                <a:schemeClr val="accent4">
                  <a:lumMod val="75000"/>
                </a:schemeClr>
              </a:solidFill>
            </a:ln>
          </p:spPr>
          <p:style>
            <a:lnRef idx="1">
              <a:schemeClr val="accent5"/>
            </a:lnRef>
            <a:fillRef idx="0">
              <a:schemeClr val="accent5"/>
            </a:fillRef>
            <a:effectRef idx="0">
              <a:schemeClr val="accent5"/>
            </a:effectRef>
            <a:fontRef idx="minor">
              <a:schemeClr val="tx1"/>
            </a:fontRef>
          </p:style>
        </p:cxnSp>
        <p:sp>
          <p:nvSpPr>
            <p:cNvPr id="183" name="Left Brace 182">
              <a:extLst>
                <a:ext uri="{FF2B5EF4-FFF2-40B4-BE49-F238E27FC236}">
                  <a16:creationId xmlns:a16="http://schemas.microsoft.com/office/drawing/2014/main" id="{766B6983-F6FF-FED3-9E6F-82145C1DD060}"/>
                </a:ext>
              </a:extLst>
            </p:cNvPr>
            <p:cNvSpPr/>
            <p:nvPr/>
          </p:nvSpPr>
          <p:spPr>
            <a:xfrm rot="10800000">
              <a:off x="1801464" y="4305862"/>
              <a:ext cx="137161" cy="461999"/>
            </a:xfrm>
            <a:prstGeom prst="leftBrace">
              <a:avLst>
                <a:gd name="adj1" fmla="val 84095"/>
                <a:gd name="adj2" fmla="val 5134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84" name="TextBox 128">
              <a:extLst>
                <a:ext uri="{FF2B5EF4-FFF2-40B4-BE49-F238E27FC236}">
                  <a16:creationId xmlns:a16="http://schemas.microsoft.com/office/drawing/2014/main" id="{CFE9F4C4-1859-AD0C-0FA1-CE36A8200F80}"/>
                </a:ext>
              </a:extLst>
            </p:cNvPr>
            <p:cNvSpPr txBox="1">
              <a:spLocks noChangeArrowheads="1"/>
            </p:cNvSpPr>
            <p:nvPr/>
          </p:nvSpPr>
          <p:spPr bwMode="auto">
            <a:xfrm>
              <a:off x="1808651" y="4615870"/>
              <a:ext cx="406388" cy="379591"/>
            </a:xfrm>
            <a:prstGeom prst="rect">
              <a:avLst/>
            </a:prstGeom>
            <a:noFill/>
            <a:ln w="9525">
              <a:noFill/>
              <a:miter lim="800000"/>
              <a:headEnd/>
              <a:tailEnd/>
            </a:ln>
          </p:spPr>
          <p:txBody>
            <a:bodyPr wrap="square">
              <a:spAutoFit/>
            </a:bodyPr>
            <a:lstStyle/>
            <a:p>
              <a:r>
                <a:rPr lang="en-US" sz="1600" baseline="30000" dirty="0">
                  <a:latin typeface="Arial" panose="020B0604020202020204" pitchFamily="34" charset="0"/>
                  <a:cs typeface="Arial" panose="020B0604020202020204" pitchFamily="34" charset="0"/>
                </a:rPr>
                <a:t>1</a:t>
              </a:r>
              <a:r>
                <a:rPr lang="en-US" sz="1200" baseline="30000" dirty="0">
                  <a:latin typeface="Arial" panose="020B0604020202020204" pitchFamily="34" charset="0"/>
                  <a:cs typeface="Arial" panose="020B0604020202020204" pitchFamily="34" charset="0"/>
                </a:rPr>
                <a:t>st</a:t>
              </a:r>
            </a:p>
            <a:p>
              <a:r>
                <a:rPr lang="en-US" sz="800" dirty="0">
                  <a:latin typeface="Arial" panose="020B0604020202020204" pitchFamily="34" charset="0"/>
                  <a:cs typeface="Arial" panose="020B0604020202020204" pitchFamily="34" charset="0"/>
                </a:rPr>
                <a:t>Field</a:t>
              </a:r>
            </a:p>
          </p:txBody>
        </p:sp>
      </p:grpSp>
      <p:sp>
        <p:nvSpPr>
          <p:cNvPr id="189" name="TextBox 188">
            <a:extLst>
              <a:ext uri="{FF2B5EF4-FFF2-40B4-BE49-F238E27FC236}">
                <a16:creationId xmlns:a16="http://schemas.microsoft.com/office/drawing/2014/main" id="{A098FDEC-BFE3-EAFB-A22C-E889EF6A3E00}"/>
              </a:ext>
            </a:extLst>
          </p:cNvPr>
          <p:cNvSpPr txBox="1"/>
          <p:nvPr/>
        </p:nvSpPr>
        <p:spPr>
          <a:xfrm>
            <a:off x="3357024" y="359064"/>
            <a:ext cx="5949284" cy="369332"/>
          </a:xfrm>
          <a:prstGeom prst="rect">
            <a:avLst/>
          </a:prstGeom>
          <a:noFill/>
        </p:spPr>
        <p:txBody>
          <a:bodyPr wrap="square">
            <a:spAutoFit/>
          </a:bodyPr>
          <a:lstStyle/>
          <a:p>
            <a:r>
              <a:rPr lang="en-US" sz="1800" dirty="0">
                <a:solidFill>
                  <a:schemeClr val="bg1"/>
                </a:solidFill>
                <a:effectLst/>
                <a:latin typeface="Arial" panose="020B0604020202020204" pitchFamily="34" charset="0"/>
                <a:ea typeface="Calibri" panose="020F0502020204030204" pitchFamily="34" charset="0"/>
              </a:rPr>
              <a:t>Flexible Operation of Fine Fly Ash evacuation System</a:t>
            </a:r>
            <a:endParaRPr lang="en-IN" dirty="0">
              <a:solidFill>
                <a:schemeClr val="bg1"/>
              </a:solidFill>
            </a:endParaRPr>
          </a:p>
        </p:txBody>
      </p:sp>
      <p:sp>
        <p:nvSpPr>
          <p:cNvPr id="193" name="TextBox 192">
            <a:extLst>
              <a:ext uri="{FF2B5EF4-FFF2-40B4-BE49-F238E27FC236}">
                <a16:creationId xmlns:a16="http://schemas.microsoft.com/office/drawing/2014/main" id="{4AB3D228-5CE4-C8B3-F3C9-932DF63131CD}"/>
              </a:ext>
            </a:extLst>
          </p:cNvPr>
          <p:cNvSpPr txBox="1"/>
          <p:nvPr/>
        </p:nvSpPr>
        <p:spPr>
          <a:xfrm>
            <a:off x="6684858" y="5243644"/>
            <a:ext cx="5348646" cy="461665"/>
          </a:xfrm>
          <a:prstGeom prst="rect">
            <a:avLst/>
          </a:prstGeom>
          <a:noFill/>
        </p:spPr>
        <p:txBody>
          <a:bodyPr wrap="square">
            <a:spAutoFit/>
          </a:bodyPr>
          <a:lstStyle/>
          <a:p>
            <a:pPr marL="171450" indent="-171450">
              <a:buFont typeface="Wingdings" panose="05000000000000000000" pitchFamily="2" charset="2"/>
              <a:buChar char="Ø"/>
            </a:pPr>
            <a:r>
              <a:rPr lang="en-US" sz="1200" b="0" dirty="0">
                <a:effectLst/>
                <a:latin typeface="Arial" panose="020B0604020202020204" pitchFamily="34" charset="0"/>
                <a:ea typeface="Calibri" panose="020F0502020204030204" pitchFamily="34" charset="0"/>
                <a:cs typeface="Georgia" panose="02040502050405020303" pitchFamily="18" charset="0"/>
              </a:rPr>
              <a:t>Flexible Operation of Fine Fly  Ash evacuation was started with 02 cycles of 1</a:t>
            </a:r>
            <a:r>
              <a:rPr lang="en-US" sz="1200" b="0" baseline="30000" dirty="0">
                <a:effectLst/>
                <a:latin typeface="Arial" panose="020B0604020202020204" pitchFamily="34" charset="0"/>
                <a:ea typeface="Calibri" panose="020F0502020204030204" pitchFamily="34" charset="0"/>
                <a:cs typeface="Georgia" panose="02040502050405020303" pitchFamily="18" charset="0"/>
              </a:rPr>
              <a:t>st</a:t>
            </a:r>
            <a:r>
              <a:rPr lang="en-US" sz="1200" b="0" dirty="0">
                <a:effectLst/>
                <a:latin typeface="Arial" panose="020B0604020202020204" pitchFamily="34" charset="0"/>
                <a:ea typeface="Calibri" panose="020F0502020204030204" pitchFamily="34" charset="0"/>
                <a:cs typeface="Georgia" panose="02040502050405020303" pitchFamily="18" charset="0"/>
              </a:rPr>
              <a:t> field and one cycle of 2</a:t>
            </a:r>
            <a:r>
              <a:rPr lang="en-US" sz="1200" b="0" baseline="30000" dirty="0">
                <a:effectLst/>
                <a:latin typeface="Arial" panose="020B0604020202020204" pitchFamily="34" charset="0"/>
                <a:ea typeface="Calibri" panose="020F0502020204030204" pitchFamily="34" charset="0"/>
                <a:cs typeface="Georgia" panose="02040502050405020303" pitchFamily="18" charset="0"/>
              </a:rPr>
              <a:t>nd</a:t>
            </a:r>
            <a:r>
              <a:rPr lang="en-US" sz="1200" b="0" dirty="0">
                <a:effectLst/>
                <a:latin typeface="Arial" panose="020B0604020202020204" pitchFamily="34" charset="0"/>
                <a:ea typeface="Calibri" panose="020F0502020204030204" pitchFamily="34" charset="0"/>
                <a:cs typeface="Georgia" panose="02040502050405020303" pitchFamily="18" charset="0"/>
              </a:rPr>
              <a:t> field onwards ( Hopper no  2 to 8).</a:t>
            </a:r>
            <a:endParaRPr lang="en-IN" sz="1200" dirty="0"/>
          </a:p>
        </p:txBody>
      </p:sp>
      <p:sp>
        <p:nvSpPr>
          <p:cNvPr id="195" name="TextBox 194">
            <a:extLst>
              <a:ext uri="{FF2B5EF4-FFF2-40B4-BE49-F238E27FC236}">
                <a16:creationId xmlns:a16="http://schemas.microsoft.com/office/drawing/2014/main" id="{615DF3AF-4C63-66ED-51B1-B76777756EB9}"/>
              </a:ext>
            </a:extLst>
          </p:cNvPr>
          <p:cNvSpPr txBox="1"/>
          <p:nvPr/>
        </p:nvSpPr>
        <p:spPr>
          <a:xfrm>
            <a:off x="6693333" y="5753722"/>
            <a:ext cx="5175579" cy="461665"/>
          </a:xfrm>
          <a:prstGeom prst="rect">
            <a:avLst/>
          </a:prstGeom>
          <a:noFill/>
        </p:spPr>
        <p:txBody>
          <a:bodyPr wrap="square">
            <a:spAutoFit/>
          </a:bodyPr>
          <a:lstStyle>
            <a:defPPr>
              <a:defRPr lang="en-US"/>
            </a:defPPr>
            <a:lvl1pPr marL="171450" indent="-171450">
              <a:buFont typeface="Wingdings" panose="05000000000000000000" pitchFamily="2" charset="2"/>
              <a:buChar char="Ø"/>
              <a:defRPr sz="1200" b="0">
                <a:effectLst/>
                <a:latin typeface="Arial" panose="020B0604020202020204" pitchFamily="34" charset="0"/>
                <a:ea typeface="Calibri" panose="020F0502020204030204" pitchFamily="34" charset="0"/>
                <a:cs typeface="Georgia" panose="02040502050405020303" pitchFamily="18" charset="0"/>
              </a:defRPr>
            </a:lvl1pPr>
          </a:lstStyle>
          <a:p>
            <a:r>
              <a:rPr lang="en-US" sz="1200" b="0" dirty="0">
                <a:effectLst/>
                <a:latin typeface="Arial" panose="020B0604020202020204" pitchFamily="34" charset="0"/>
                <a:ea typeface="Calibri" panose="020F0502020204030204" pitchFamily="34" charset="0"/>
                <a:cs typeface="Georgia" panose="02040502050405020303" pitchFamily="18" charset="0"/>
              </a:rPr>
              <a:t>2</a:t>
            </a:r>
            <a:r>
              <a:rPr lang="en-US" sz="1200" b="0" baseline="30000" dirty="0">
                <a:effectLst/>
                <a:latin typeface="Arial" panose="020B0604020202020204" pitchFamily="34" charset="0"/>
                <a:ea typeface="Calibri" panose="020F0502020204030204" pitchFamily="34" charset="0"/>
                <a:cs typeface="Georgia" panose="02040502050405020303" pitchFamily="18" charset="0"/>
              </a:rPr>
              <a:t>nd</a:t>
            </a:r>
            <a:r>
              <a:rPr lang="en-US" dirty="0"/>
              <a:t> field onwards can be considered fine with ash collection quantity of collection of 622 MT per day. </a:t>
            </a:r>
            <a:endParaRPr lang="en-IN" dirty="0"/>
          </a:p>
        </p:txBody>
      </p:sp>
      <p:graphicFrame>
        <p:nvGraphicFramePr>
          <p:cNvPr id="3" name="Table 2">
            <a:extLst>
              <a:ext uri="{FF2B5EF4-FFF2-40B4-BE49-F238E27FC236}">
                <a16:creationId xmlns:a16="http://schemas.microsoft.com/office/drawing/2014/main" id="{60847FEC-499F-240B-2ADE-32B7F187E75E}"/>
              </a:ext>
            </a:extLst>
          </p:cNvPr>
          <p:cNvGraphicFramePr>
            <a:graphicFrameLocks noGrp="1"/>
          </p:cNvGraphicFramePr>
          <p:nvPr>
            <p:extLst>
              <p:ext uri="{D42A27DB-BD31-4B8C-83A1-F6EECF244321}">
                <p14:modId xmlns:p14="http://schemas.microsoft.com/office/powerpoint/2010/main" val="1716436419"/>
              </p:ext>
            </p:extLst>
          </p:nvPr>
        </p:nvGraphicFramePr>
        <p:xfrm>
          <a:off x="2231700" y="868686"/>
          <a:ext cx="3977204" cy="5624018"/>
        </p:xfrm>
        <a:graphic>
          <a:graphicData uri="http://schemas.openxmlformats.org/drawingml/2006/table">
            <a:tbl>
              <a:tblPr/>
              <a:tblGrid>
                <a:gridCol w="781903">
                  <a:extLst>
                    <a:ext uri="{9D8B030D-6E8A-4147-A177-3AD203B41FA5}">
                      <a16:colId xmlns:a16="http://schemas.microsoft.com/office/drawing/2014/main" val="3362904243"/>
                    </a:ext>
                  </a:extLst>
                </a:gridCol>
                <a:gridCol w="525938">
                  <a:extLst>
                    <a:ext uri="{9D8B030D-6E8A-4147-A177-3AD203B41FA5}">
                      <a16:colId xmlns:a16="http://schemas.microsoft.com/office/drawing/2014/main" val="1880581996"/>
                    </a:ext>
                  </a:extLst>
                </a:gridCol>
                <a:gridCol w="1437564">
                  <a:extLst>
                    <a:ext uri="{9D8B030D-6E8A-4147-A177-3AD203B41FA5}">
                      <a16:colId xmlns:a16="http://schemas.microsoft.com/office/drawing/2014/main" val="3710593666"/>
                    </a:ext>
                  </a:extLst>
                </a:gridCol>
                <a:gridCol w="727548">
                  <a:extLst>
                    <a:ext uri="{9D8B030D-6E8A-4147-A177-3AD203B41FA5}">
                      <a16:colId xmlns:a16="http://schemas.microsoft.com/office/drawing/2014/main" val="2953559369"/>
                    </a:ext>
                  </a:extLst>
                </a:gridCol>
                <a:gridCol w="504251">
                  <a:extLst>
                    <a:ext uri="{9D8B030D-6E8A-4147-A177-3AD203B41FA5}">
                      <a16:colId xmlns:a16="http://schemas.microsoft.com/office/drawing/2014/main" val="1241523806"/>
                    </a:ext>
                  </a:extLst>
                </a:gridCol>
              </a:tblGrid>
              <a:tr h="155618">
                <a:tc gridSpan="5">
                  <a:txBody>
                    <a:bodyPr/>
                    <a:lstStyle/>
                    <a:p>
                      <a:pPr algn="ctr" fontAlgn="ctr"/>
                      <a:r>
                        <a:rPr lang="en-US" sz="980" b="0" i="0" u="none" strike="noStrike" dirty="0">
                          <a:solidFill>
                            <a:srgbClr val="000000"/>
                          </a:solidFill>
                          <a:effectLst/>
                          <a:latin typeface="Calibri" panose="020F0502020204030204" pitchFamily="34" charset="0"/>
                        </a:rPr>
                        <a:t>Flexible Operation of Ash evacuation system</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25533973"/>
                  </a:ext>
                </a:extLst>
              </a:tr>
              <a:tr h="151727">
                <a:tc>
                  <a:txBody>
                    <a:bodyPr/>
                    <a:lstStyle/>
                    <a:p>
                      <a:pPr algn="ctr" fontAlgn="ctr"/>
                      <a:r>
                        <a:rPr lang="en-IN" sz="980" b="0" i="0" u="none" strike="noStrike">
                          <a:solidFill>
                            <a:srgbClr val="000000"/>
                          </a:solidFill>
                          <a:effectLst/>
                          <a:latin typeface="Calibri" panose="020F0502020204030204" pitchFamily="34" charset="0"/>
                        </a:rPr>
                        <a:t>Load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IN" sz="980" b="0" i="0" u="none" strike="noStrike">
                          <a:solidFill>
                            <a:srgbClr val="00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IN" sz="980" b="0" i="0" u="none" strike="noStrike">
                          <a:solidFill>
                            <a:srgbClr val="000000"/>
                          </a:solidFill>
                          <a:effectLst/>
                          <a:latin typeface="Calibri" panose="020F0502020204030204" pitchFamily="34" charset="0"/>
                        </a:rPr>
                        <a:t>Shut off Vacuum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IN" sz="980" b="0" i="0" u="none" strike="noStrike">
                          <a:solidFill>
                            <a:srgbClr val="00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3278852913"/>
                  </a:ext>
                </a:extLst>
              </a:tr>
              <a:tr h="155618">
                <a:tc>
                  <a:txBody>
                    <a:bodyPr/>
                    <a:lstStyle/>
                    <a:p>
                      <a:pPr algn="ctr" fontAlgn="ctr"/>
                      <a:r>
                        <a:rPr lang="en-IN" sz="980" b="0" i="0" u="none" strike="noStrike">
                          <a:solidFill>
                            <a:srgbClr val="000000"/>
                          </a:solidFill>
                          <a:effectLst/>
                          <a:latin typeface="Calibri" panose="020F0502020204030204" pitchFamily="34" charset="0"/>
                        </a:rPr>
                        <a:t>coal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IN" sz="980" b="0" i="0" u="none" strike="noStrike">
                          <a:solidFill>
                            <a:srgbClr val="00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IN" sz="980" b="0" i="0" u="none" strike="noStrike">
                          <a:solidFill>
                            <a:srgbClr val="000000"/>
                          </a:solidFill>
                          <a:effectLst/>
                          <a:latin typeface="Calibri" panose="020F0502020204030204" pitchFamily="34" charset="0"/>
                        </a:rPr>
                        <a:t>Line Vacuum</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IN" sz="980" b="0" i="0" u="none" strike="noStrike">
                          <a:solidFill>
                            <a:srgbClr val="00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2633430860"/>
                  </a:ext>
                </a:extLst>
              </a:tr>
              <a:tr h="367074">
                <a:tc>
                  <a:txBody>
                    <a:bodyPr/>
                    <a:lstStyle/>
                    <a:p>
                      <a:pPr algn="l" fontAlgn="ctr"/>
                      <a:r>
                        <a:rPr lang="en-IN" sz="980" b="0" i="0" u="none" strike="noStrike" dirty="0">
                          <a:solidFill>
                            <a:srgbClr val="000000"/>
                          </a:solidFill>
                          <a:effectLst/>
                          <a:latin typeface="Calibri" panose="020F0502020204030204" pitchFamily="34" charset="0"/>
                        </a:rPr>
                        <a:t>Mode of Operation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IN" sz="980" b="0" i="0" u="none" strike="noStrike" dirty="0">
                          <a:solidFill>
                            <a:srgbClr val="000000"/>
                          </a:solidFill>
                          <a:effectLst/>
                          <a:latin typeface="Calibri" panose="020F0502020204030204" pitchFamily="34" charset="0"/>
                        </a:rPr>
                        <a:t>Evacuation Cycle</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IN" sz="980" b="0" i="0" u="none" strike="noStrike" dirty="0">
                          <a:solidFill>
                            <a:srgbClr val="000000"/>
                          </a:solidFill>
                          <a:effectLst/>
                          <a:latin typeface="Calibri" panose="020F0502020204030204" pitchFamily="34" charset="0"/>
                        </a:rPr>
                        <a:t>Hopper No.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IN" sz="980" b="0" i="0" u="none" strike="noStrike" dirty="0">
                          <a:solidFill>
                            <a:srgbClr val="000000"/>
                          </a:solidFill>
                          <a:effectLst/>
                          <a:latin typeface="Calibri" panose="020F0502020204030204" pitchFamily="34" charset="0"/>
                        </a:rPr>
                        <a:t>Time Taken (Minutes)</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marL="0" algn="l" defTabSz="914400" rtl="0" eaLnBrk="1" fontAlgn="ctr" latinLnBrk="0" hangingPunct="1"/>
                      <a:r>
                        <a:rPr lang="en-IN" sz="980" b="0" i="0" u="none" strike="noStrike" kern="1200" dirty="0">
                          <a:solidFill>
                            <a:srgbClr val="000000"/>
                          </a:solidFill>
                          <a:effectLst/>
                          <a:latin typeface="Calibri" panose="020F0502020204030204" pitchFamily="34" charset="0"/>
                          <a:ea typeface="+mn-ea"/>
                          <a:cs typeface="+mn-cs"/>
                        </a:rPr>
                        <a:t>Cycle Time</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73330777"/>
                  </a:ext>
                </a:extLst>
              </a:tr>
              <a:tr h="165230">
                <a:tc rowSpan="2">
                  <a:txBody>
                    <a:bodyPr/>
                    <a:lstStyle/>
                    <a:p>
                      <a:pPr algn="ctr" fontAlgn="ctr"/>
                      <a:r>
                        <a:rPr lang="en-IN" sz="980" b="0" i="0" u="none" strike="noStrike" dirty="0">
                          <a:solidFill>
                            <a:srgbClr val="000000"/>
                          </a:solidFill>
                          <a:effectLst/>
                          <a:latin typeface="Calibri" panose="020F0502020204030204" pitchFamily="34" charset="0"/>
                        </a:rPr>
                        <a:t>Wet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980" b="1" i="0" u="none" strike="noStrike" dirty="0">
                          <a:solidFill>
                            <a:srgbClr val="FF0000"/>
                          </a:solidFill>
                          <a:effectLst/>
                          <a:latin typeface="Calibri" panose="020F0502020204030204" pitchFamily="34" charset="0"/>
                        </a:rPr>
                        <a:t>2</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dirty="0">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15</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IN" sz="980" b="0" i="0" u="none" strike="noStrike">
                          <a:solidFill>
                            <a:srgbClr val="000000"/>
                          </a:solidFill>
                          <a:effectLst/>
                          <a:latin typeface="Calibri" panose="020F0502020204030204" pitchFamily="34" charset="0"/>
                        </a:rPr>
                        <a:t>70</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823740"/>
                  </a:ext>
                </a:extLst>
              </a:tr>
              <a:tr h="156534">
                <a:tc vMerge="1">
                  <a:txBody>
                    <a:bodyPr/>
                    <a:lstStyle/>
                    <a:p>
                      <a:endParaRPr lang="en-IN"/>
                    </a:p>
                  </a:txBody>
                  <a:tcPr/>
                </a:tc>
                <a:tc vMerge="1">
                  <a:txBody>
                    <a:bodyPr/>
                    <a:lstStyle/>
                    <a:p>
                      <a:endParaRPr lang="en-IN"/>
                    </a:p>
                  </a:txBody>
                  <a:tcPr/>
                </a:tc>
                <a:tc>
                  <a:txBody>
                    <a:bodyPr/>
                    <a:lstStyle/>
                    <a:p>
                      <a:pPr algn="l" fontAlgn="t"/>
                      <a:r>
                        <a:rPr lang="en-IN" sz="980" b="0" i="0" u="none" strike="noStrike">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736974178"/>
                  </a:ext>
                </a:extLst>
              </a:tr>
              <a:tr h="149425">
                <a:tc>
                  <a:txBody>
                    <a:bodyPr/>
                    <a:lstStyle/>
                    <a:p>
                      <a:pPr algn="ctr" fontAlgn="ctr"/>
                      <a:r>
                        <a:rPr lang="en-IN" sz="980" b="0" i="0" u="none" strike="noStrike" dirty="0">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00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dirty="0">
                          <a:solidFill>
                            <a:srgbClr val="000000"/>
                          </a:solidFill>
                          <a:effectLst/>
                          <a:latin typeface="Calibri" panose="020F0502020204030204" pitchFamily="34" charset="0"/>
                        </a:rPr>
                        <a:t>wet to Dry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10</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4275995321"/>
                  </a:ext>
                </a:extLst>
              </a:tr>
              <a:tr h="115333">
                <a:tc>
                  <a:txBody>
                    <a:bodyPr/>
                    <a:lstStyle/>
                    <a:p>
                      <a:pPr algn="ctr" fontAlgn="b"/>
                      <a:r>
                        <a:rPr lang="en-IN" sz="980" b="0" i="0" u="none" strike="noStrike">
                          <a:solidFill>
                            <a:srgbClr val="000000"/>
                          </a:solidFill>
                          <a:effectLst/>
                          <a:latin typeface="Calibri" panose="020F0502020204030204" pitchFamily="34" charset="0"/>
                        </a:rPr>
                        <a:t>Dry </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1" i="0" u="none" strike="noStrike" dirty="0">
                          <a:solidFill>
                            <a:schemeClr val="accent3"/>
                          </a:solidFill>
                          <a:effectLst/>
                          <a:latin typeface="Calibri" panose="020F0502020204030204" pitchFamily="34" charset="0"/>
                        </a:rPr>
                        <a:t>1</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980" b="0" i="0" u="none" strike="noStrike" dirty="0">
                          <a:solidFill>
                            <a:srgbClr val="000000"/>
                          </a:solidFill>
                          <a:effectLst/>
                          <a:latin typeface="Calibri" panose="020F0502020204030204" pitchFamily="34" charset="0"/>
                        </a:rPr>
                        <a:t>Line-1 to 4 ( Hopper-2 to 8)</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0" i="0" u="none" strike="noStrike">
                          <a:solidFill>
                            <a:srgbClr val="000000"/>
                          </a:solidFill>
                          <a:effectLst/>
                          <a:latin typeface="Calibri" panose="020F0502020204030204" pitchFamily="34" charset="0"/>
                        </a:rPr>
                        <a:t>27</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IN"/>
                    </a:p>
                  </a:txBody>
                  <a:tcPr/>
                </a:tc>
                <a:extLst>
                  <a:ext uri="{0D108BD9-81ED-4DB2-BD59-A6C34878D82A}">
                    <a16:rowId xmlns:a16="http://schemas.microsoft.com/office/drawing/2014/main" val="3590660616"/>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dirty="0">
                          <a:solidFill>
                            <a:srgbClr val="000000"/>
                          </a:solidFill>
                          <a:effectLst/>
                          <a:latin typeface="Calibri" panose="020F0502020204030204" pitchFamily="34" charset="0"/>
                        </a:rPr>
                        <a:t>Dry  to Wet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10</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403202874"/>
                  </a:ext>
                </a:extLst>
              </a:tr>
              <a:tr h="149425">
                <a:tc rowSpan="2">
                  <a:txBody>
                    <a:bodyPr/>
                    <a:lstStyle/>
                    <a:p>
                      <a:pPr algn="ctr" fontAlgn="ctr"/>
                      <a:r>
                        <a:rPr lang="en-IN" sz="980" b="0" i="0" u="none" strike="noStrike">
                          <a:solidFill>
                            <a:srgbClr val="000000"/>
                          </a:solidFill>
                          <a:effectLst/>
                          <a:latin typeface="Calibri" panose="020F0502020204030204" pitchFamily="34" charset="0"/>
                        </a:rPr>
                        <a:t>Wet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980" b="1" i="0" u="none" strike="noStrike" dirty="0">
                          <a:solidFill>
                            <a:srgbClr val="FF0000"/>
                          </a:solidFill>
                          <a:effectLst/>
                          <a:latin typeface="Calibri" panose="020F0502020204030204" pitchFamily="34" charset="0"/>
                        </a:rPr>
                        <a:t>2</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dirty="0">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20</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IN" sz="980" b="0" i="0" u="none" strike="noStrike">
                          <a:solidFill>
                            <a:srgbClr val="000000"/>
                          </a:solidFill>
                          <a:effectLst/>
                          <a:latin typeface="Calibri" panose="020F0502020204030204" pitchFamily="34" charset="0"/>
                        </a:rPr>
                        <a:t>96</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616520"/>
                  </a:ext>
                </a:extLst>
              </a:tr>
              <a:tr h="149425">
                <a:tc vMerge="1">
                  <a:txBody>
                    <a:bodyPr/>
                    <a:lstStyle/>
                    <a:p>
                      <a:endParaRPr lang="en-IN"/>
                    </a:p>
                  </a:txBody>
                  <a:tcPr/>
                </a:tc>
                <a:tc vMerge="1">
                  <a:txBody>
                    <a:bodyPr/>
                    <a:lstStyle/>
                    <a:p>
                      <a:endParaRPr lang="en-IN"/>
                    </a:p>
                  </a:txBody>
                  <a:tcPr/>
                </a:tc>
                <a:tc>
                  <a:txBody>
                    <a:bodyPr/>
                    <a:lstStyle/>
                    <a:p>
                      <a:pPr algn="l" fontAlgn="t"/>
                      <a:r>
                        <a:rPr lang="en-IN" sz="980" b="0" i="0" u="none" strike="noStrike" dirty="0">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12</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405036756"/>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wet to Dry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3550076799"/>
                  </a:ext>
                </a:extLst>
              </a:tr>
              <a:tr h="151594">
                <a:tc>
                  <a:txBody>
                    <a:bodyPr/>
                    <a:lstStyle/>
                    <a:p>
                      <a:pPr algn="ctr" fontAlgn="b"/>
                      <a:r>
                        <a:rPr lang="en-IN" sz="980" b="0" i="0" u="none" strike="noStrike">
                          <a:solidFill>
                            <a:srgbClr val="000000"/>
                          </a:solidFill>
                          <a:effectLst/>
                          <a:latin typeface="Calibri" panose="020F0502020204030204" pitchFamily="34" charset="0"/>
                        </a:rPr>
                        <a:t>Dry </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1" i="0" u="none" strike="noStrike" dirty="0">
                          <a:solidFill>
                            <a:schemeClr val="accent3"/>
                          </a:solidFill>
                          <a:effectLst/>
                          <a:latin typeface="Calibri" panose="020F0502020204030204" pitchFamily="34" charset="0"/>
                        </a:rPr>
                        <a:t>1</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980" b="0" i="0" u="none" strike="noStrike" dirty="0">
                          <a:solidFill>
                            <a:srgbClr val="000000"/>
                          </a:solidFill>
                          <a:effectLst/>
                          <a:latin typeface="Calibri" panose="020F0502020204030204" pitchFamily="34" charset="0"/>
                        </a:rPr>
                        <a:t>Line-1 to 4 ( Hopper-2 to 8)</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0" i="0" u="none" strike="noStrike">
                          <a:solidFill>
                            <a:srgbClr val="000000"/>
                          </a:solidFill>
                          <a:effectLst/>
                          <a:latin typeface="Calibri" panose="020F0502020204030204" pitchFamily="34" charset="0"/>
                        </a:rPr>
                        <a:t>48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IN"/>
                    </a:p>
                  </a:txBody>
                  <a:tcPr/>
                </a:tc>
                <a:extLst>
                  <a:ext uri="{0D108BD9-81ED-4DB2-BD59-A6C34878D82A}">
                    <a16:rowId xmlns:a16="http://schemas.microsoft.com/office/drawing/2014/main" val="168822331"/>
                  </a:ext>
                </a:extLst>
              </a:tr>
              <a:tr h="165230">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Dry  to Wet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990243964"/>
                  </a:ext>
                </a:extLst>
              </a:tr>
              <a:tr h="182623">
                <a:tc rowSpan="2">
                  <a:txBody>
                    <a:bodyPr/>
                    <a:lstStyle/>
                    <a:p>
                      <a:pPr algn="ctr" fontAlgn="ctr"/>
                      <a:r>
                        <a:rPr lang="en-IN" sz="980" b="0" i="0" u="none" strike="noStrike">
                          <a:solidFill>
                            <a:srgbClr val="000000"/>
                          </a:solidFill>
                          <a:effectLst/>
                          <a:latin typeface="Calibri" panose="020F0502020204030204" pitchFamily="34" charset="0"/>
                        </a:rPr>
                        <a:t>Wet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980" b="1" i="0" u="none" strike="noStrike" dirty="0">
                          <a:solidFill>
                            <a:srgbClr val="FF0000"/>
                          </a:solidFill>
                          <a:effectLst/>
                          <a:latin typeface="Calibri" panose="020F0502020204030204" pitchFamily="34" charset="0"/>
                        </a:rPr>
                        <a:t>2</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26</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IN" sz="980" b="0" i="0" u="none" strike="noStrike">
                          <a:solidFill>
                            <a:srgbClr val="000000"/>
                          </a:solidFill>
                          <a:effectLst/>
                          <a:latin typeface="Calibri" panose="020F0502020204030204" pitchFamily="34" charset="0"/>
                        </a:rPr>
                        <a:t>104</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021398"/>
                  </a:ext>
                </a:extLst>
              </a:tr>
              <a:tr h="182623">
                <a:tc vMerge="1">
                  <a:txBody>
                    <a:bodyPr/>
                    <a:lstStyle/>
                    <a:p>
                      <a:endParaRPr lang="en-IN"/>
                    </a:p>
                  </a:txBody>
                  <a:tcPr/>
                </a:tc>
                <a:tc vMerge="1">
                  <a:txBody>
                    <a:bodyPr/>
                    <a:lstStyle/>
                    <a:p>
                      <a:endParaRPr lang="en-IN"/>
                    </a:p>
                  </a:txBody>
                  <a:tcPr/>
                </a:tc>
                <a:tc>
                  <a:txBody>
                    <a:bodyPr/>
                    <a:lstStyle/>
                    <a:p>
                      <a:pPr algn="l" fontAlgn="t"/>
                      <a:r>
                        <a:rPr lang="en-IN" sz="980" b="0" i="0" u="none" strike="noStrike" dirty="0">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12</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01524402"/>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wet to Dry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820508889"/>
                  </a:ext>
                </a:extLst>
              </a:tr>
              <a:tr h="177605">
                <a:tc>
                  <a:txBody>
                    <a:bodyPr/>
                    <a:lstStyle/>
                    <a:p>
                      <a:pPr algn="ctr" fontAlgn="b"/>
                      <a:r>
                        <a:rPr lang="en-IN" sz="980" b="0" i="0" u="none" strike="noStrike">
                          <a:solidFill>
                            <a:srgbClr val="000000"/>
                          </a:solidFill>
                          <a:effectLst/>
                          <a:latin typeface="Calibri" panose="020F0502020204030204" pitchFamily="34" charset="0"/>
                        </a:rPr>
                        <a:t>Dry </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1" i="0" u="none" strike="noStrike" dirty="0">
                          <a:solidFill>
                            <a:schemeClr val="accent3"/>
                          </a:solidFill>
                          <a:effectLst/>
                          <a:latin typeface="Calibri" panose="020F0502020204030204" pitchFamily="34" charset="0"/>
                        </a:rPr>
                        <a:t>1</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980" b="0" i="0" u="none" strike="noStrike">
                          <a:solidFill>
                            <a:srgbClr val="000000"/>
                          </a:solidFill>
                          <a:effectLst/>
                          <a:latin typeface="Calibri" panose="020F0502020204030204" pitchFamily="34" charset="0"/>
                        </a:rPr>
                        <a:t>Line-1 to 4 ( Hopper-2 to 8)</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0" i="0" u="none" strike="noStrike" dirty="0">
                          <a:solidFill>
                            <a:srgbClr val="000000"/>
                          </a:solidFill>
                          <a:effectLst/>
                          <a:latin typeface="Calibri" panose="020F0502020204030204" pitchFamily="34" charset="0"/>
                        </a:rPr>
                        <a:t>50</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IN"/>
                    </a:p>
                  </a:txBody>
                  <a:tcPr/>
                </a:tc>
                <a:extLst>
                  <a:ext uri="{0D108BD9-81ED-4DB2-BD59-A6C34878D82A}">
                    <a16:rowId xmlns:a16="http://schemas.microsoft.com/office/drawing/2014/main" val="442395809"/>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Dry  to Wet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445871263"/>
                  </a:ext>
                </a:extLst>
              </a:tr>
              <a:tr h="149425">
                <a:tc rowSpan="2">
                  <a:txBody>
                    <a:bodyPr/>
                    <a:lstStyle/>
                    <a:p>
                      <a:pPr algn="ctr" fontAlgn="ctr"/>
                      <a:r>
                        <a:rPr lang="en-IN" sz="980" b="0" i="0" u="none" strike="noStrike">
                          <a:solidFill>
                            <a:srgbClr val="000000"/>
                          </a:solidFill>
                          <a:effectLst/>
                          <a:latin typeface="Calibri" panose="020F0502020204030204" pitchFamily="34" charset="0"/>
                        </a:rPr>
                        <a:t>Wet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980" b="1" i="0" u="none" strike="noStrike" dirty="0">
                          <a:solidFill>
                            <a:srgbClr val="FF0000"/>
                          </a:solidFill>
                          <a:effectLst/>
                          <a:latin typeface="Calibri" panose="020F0502020204030204" pitchFamily="34" charset="0"/>
                        </a:rPr>
                        <a:t>2</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33</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IN" sz="980" b="0" i="0" u="none" strike="noStrike" dirty="0">
                          <a:solidFill>
                            <a:srgbClr val="000000"/>
                          </a:solidFill>
                          <a:effectLst/>
                          <a:latin typeface="Calibri" panose="020F0502020204030204" pitchFamily="34" charset="0"/>
                        </a:rPr>
                        <a:t>115</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948"/>
                  </a:ext>
                </a:extLst>
              </a:tr>
              <a:tr h="158251">
                <a:tc vMerge="1">
                  <a:txBody>
                    <a:bodyPr/>
                    <a:lstStyle/>
                    <a:p>
                      <a:endParaRPr lang="en-IN"/>
                    </a:p>
                  </a:txBody>
                  <a:tcPr/>
                </a:tc>
                <a:tc vMerge="1">
                  <a:txBody>
                    <a:bodyPr/>
                    <a:lstStyle/>
                    <a:p>
                      <a:endParaRPr lang="en-IN"/>
                    </a:p>
                  </a:txBody>
                  <a:tcPr/>
                </a:tc>
                <a:tc>
                  <a:txBody>
                    <a:bodyPr/>
                    <a:lstStyle/>
                    <a:p>
                      <a:pPr algn="l" fontAlgn="t"/>
                      <a:r>
                        <a:rPr lang="en-IN" sz="980" b="0" i="0" u="none" strike="noStrike">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18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77722311"/>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wet to Dry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972593065"/>
                  </a:ext>
                </a:extLst>
              </a:tr>
              <a:tr h="186058">
                <a:tc>
                  <a:txBody>
                    <a:bodyPr/>
                    <a:lstStyle/>
                    <a:p>
                      <a:pPr algn="ctr" fontAlgn="b"/>
                      <a:r>
                        <a:rPr lang="en-IN" sz="980" b="0" i="0" u="none" strike="noStrike">
                          <a:solidFill>
                            <a:srgbClr val="000000"/>
                          </a:solidFill>
                          <a:effectLst/>
                          <a:latin typeface="Calibri" panose="020F0502020204030204" pitchFamily="34" charset="0"/>
                        </a:rPr>
                        <a:t>Dry </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1" i="0" u="none" strike="noStrike" dirty="0">
                          <a:solidFill>
                            <a:schemeClr val="accent3"/>
                          </a:solidFill>
                          <a:effectLst/>
                          <a:latin typeface="Calibri" panose="020F0502020204030204" pitchFamily="34" charset="0"/>
                        </a:rPr>
                        <a:t>1</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980" b="0" i="0" u="none" strike="noStrike">
                          <a:solidFill>
                            <a:srgbClr val="000000"/>
                          </a:solidFill>
                          <a:effectLst/>
                          <a:latin typeface="Calibri" panose="020F0502020204030204" pitchFamily="34" charset="0"/>
                        </a:rPr>
                        <a:t>Line-1 to 4 ( Hopper-2 to 8)</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0" i="0" u="none" strike="noStrike" dirty="0">
                          <a:solidFill>
                            <a:srgbClr val="000000"/>
                          </a:solidFill>
                          <a:effectLst/>
                          <a:latin typeface="Calibri" panose="020F0502020204030204" pitchFamily="34" charset="0"/>
                        </a:rPr>
                        <a:t>48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IN"/>
                    </a:p>
                  </a:txBody>
                  <a:tcPr/>
                </a:tc>
                <a:extLst>
                  <a:ext uri="{0D108BD9-81ED-4DB2-BD59-A6C34878D82A}">
                    <a16:rowId xmlns:a16="http://schemas.microsoft.com/office/drawing/2014/main" val="712686111"/>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Dry  to Wet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814701500"/>
                  </a:ext>
                </a:extLst>
              </a:tr>
              <a:tr h="149425">
                <a:tc rowSpan="2">
                  <a:txBody>
                    <a:bodyPr/>
                    <a:lstStyle/>
                    <a:p>
                      <a:pPr algn="ctr" fontAlgn="ctr"/>
                      <a:r>
                        <a:rPr lang="en-IN" sz="980" b="0" i="0" u="none" strike="noStrike">
                          <a:solidFill>
                            <a:srgbClr val="000000"/>
                          </a:solidFill>
                          <a:effectLst/>
                          <a:latin typeface="Calibri" panose="020F0502020204030204" pitchFamily="34" charset="0"/>
                        </a:rPr>
                        <a:t>Wet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980" b="1" i="0" u="none" strike="noStrike" dirty="0">
                          <a:solidFill>
                            <a:srgbClr val="FF0000"/>
                          </a:solidFill>
                          <a:effectLst/>
                          <a:latin typeface="Calibri" panose="020F0502020204030204" pitchFamily="34" charset="0"/>
                        </a:rPr>
                        <a:t>2</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30</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IN" sz="980" b="0" i="0" u="none" strike="noStrike">
                          <a:solidFill>
                            <a:srgbClr val="000000"/>
                          </a:solidFill>
                          <a:effectLst/>
                          <a:latin typeface="Calibri" panose="020F0502020204030204" pitchFamily="34" charset="0"/>
                        </a:rPr>
                        <a:t>103</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385546"/>
                  </a:ext>
                </a:extLst>
              </a:tr>
              <a:tr h="149425">
                <a:tc vMerge="1">
                  <a:txBody>
                    <a:bodyPr/>
                    <a:lstStyle/>
                    <a:p>
                      <a:endParaRPr lang="en-IN"/>
                    </a:p>
                  </a:txBody>
                  <a:tcPr/>
                </a:tc>
                <a:tc vMerge="1">
                  <a:txBody>
                    <a:bodyPr/>
                    <a:lstStyle/>
                    <a:p>
                      <a:endParaRPr lang="en-IN"/>
                    </a:p>
                  </a:txBody>
                  <a:tcPr/>
                </a:tc>
                <a:tc>
                  <a:txBody>
                    <a:bodyPr/>
                    <a:lstStyle/>
                    <a:p>
                      <a:pPr algn="l" fontAlgn="t"/>
                      <a:r>
                        <a:rPr lang="en-IN" sz="980" b="0" i="0" u="none" strike="noStrike" dirty="0">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12</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617641210"/>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wet to Dry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818235747"/>
                  </a:ext>
                </a:extLst>
              </a:tr>
              <a:tr h="149425">
                <a:tc>
                  <a:txBody>
                    <a:bodyPr/>
                    <a:lstStyle/>
                    <a:p>
                      <a:pPr algn="ctr" fontAlgn="b"/>
                      <a:r>
                        <a:rPr lang="en-IN" sz="980" b="0" i="0" u="none" strike="noStrike">
                          <a:solidFill>
                            <a:srgbClr val="000000"/>
                          </a:solidFill>
                          <a:effectLst/>
                          <a:latin typeface="Calibri" panose="020F0502020204030204" pitchFamily="34" charset="0"/>
                        </a:rPr>
                        <a:t>Dry </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1" i="0" u="none" strike="noStrike" dirty="0">
                          <a:solidFill>
                            <a:schemeClr val="accent3"/>
                          </a:solidFill>
                          <a:effectLst/>
                          <a:latin typeface="Calibri" panose="020F0502020204030204" pitchFamily="34" charset="0"/>
                        </a:rPr>
                        <a:t>1</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980" b="0" i="0" u="none" strike="noStrike">
                          <a:solidFill>
                            <a:srgbClr val="000000"/>
                          </a:solidFill>
                          <a:effectLst/>
                          <a:latin typeface="Calibri" panose="020F0502020204030204" pitchFamily="34" charset="0"/>
                        </a:rPr>
                        <a:t>Line-1 to 4 ( Hopper-2 to 8)</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0" i="0" u="none" strike="noStrike" dirty="0">
                          <a:solidFill>
                            <a:srgbClr val="000000"/>
                          </a:solidFill>
                          <a:effectLst/>
                          <a:latin typeface="Calibri" panose="020F0502020204030204" pitchFamily="34" charset="0"/>
                        </a:rPr>
                        <a:t>45</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IN"/>
                    </a:p>
                  </a:txBody>
                  <a:tcPr/>
                </a:tc>
                <a:extLst>
                  <a:ext uri="{0D108BD9-81ED-4DB2-BD59-A6C34878D82A}">
                    <a16:rowId xmlns:a16="http://schemas.microsoft.com/office/drawing/2014/main" val="3804299923"/>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Dry  to Wet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3852738967"/>
                  </a:ext>
                </a:extLst>
              </a:tr>
              <a:tr h="149425">
                <a:tc rowSpan="2">
                  <a:txBody>
                    <a:bodyPr/>
                    <a:lstStyle/>
                    <a:p>
                      <a:pPr algn="ctr" fontAlgn="ctr"/>
                      <a:r>
                        <a:rPr lang="en-IN" sz="980" b="0" i="0" u="none" strike="noStrike">
                          <a:solidFill>
                            <a:srgbClr val="000000"/>
                          </a:solidFill>
                          <a:effectLst/>
                          <a:latin typeface="Calibri" panose="020F0502020204030204" pitchFamily="34" charset="0"/>
                        </a:rPr>
                        <a:t>Wet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980" b="1" i="0" u="none" strike="noStrike" dirty="0">
                          <a:solidFill>
                            <a:srgbClr val="FF0000"/>
                          </a:solidFill>
                          <a:effectLst/>
                          <a:latin typeface="Calibri" panose="020F0502020204030204" pitchFamily="34" charset="0"/>
                        </a:rPr>
                        <a:t>2</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23</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IN" sz="980" b="0" i="0" u="none" strike="noStrike" dirty="0">
                          <a:solidFill>
                            <a:srgbClr val="000000"/>
                          </a:solidFill>
                          <a:effectLst/>
                          <a:latin typeface="Calibri" panose="020F0502020204030204" pitchFamily="34" charset="0"/>
                        </a:rPr>
                        <a:t>94</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299110"/>
                  </a:ext>
                </a:extLst>
              </a:tr>
              <a:tr h="171564">
                <a:tc vMerge="1">
                  <a:txBody>
                    <a:bodyPr/>
                    <a:lstStyle/>
                    <a:p>
                      <a:endParaRPr lang="en-IN"/>
                    </a:p>
                  </a:txBody>
                  <a:tcPr/>
                </a:tc>
                <a:tc vMerge="1">
                  <a:txBody>
                    <a:bodyPr/>
                    <a:lstStyle/>
                    <a:p>
                      <a:endParaRPr lang="en-IN"/>
                    </a:p>
                  </a:txBody>
                  <a:tcPr/>
                </a:tc>
                <a:tc>
                  <a:txBody>
                    <a:bodyPr/>
                    <a:lstStyle/>
                    <a:p>
                      <a:pPr algn="l" fontAlgn="t"/>
                      <a:r>
                        <a:rPr lang="en-IN" sz="980" b="0" i="0" u="none" strike="noStrike">
                          <a:solidFill>
                            <a:srgbClr val="000000"/>
                          </a:solidFill>
                          <a:effectLst/>
                          <a:latin typeface="Calibri" panose="020F0502020204030204" pitchFamily="34" charset="0"/>
                        </a:rPr>
                        <a:t>Line-1 to 4 ( Hopper-1)</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15</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47880030"/>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1" i="0" u="none" strike="noStrike" dirty="0">
                          <a:solidFill>
                            <a:srgbClr val="FF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dirty="0">
                          <a:solidFill>
                            <a:srgbClr val="000000"/>
                          </a:solidFill>
                          <a:effectLst/>
                          <a:latin typeface="Calibri" panose="020F0502020204030204" pitchFamily="34" charset="0"/>
                        </a:rPr>
                        <a:t>wet to Dry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961020249"/>
                  </a:ext>
                </a:extLst>
              </a:tr>
              <a:tr h="149425">
                <a:tc>
                  <a:txBody>
                    <a:bodyPr/>
                    <a:lstStyle/>
                    <a:p>
                      <a:pPr algn="ctr" fontAlgn="b"/>
                      <a:r>
                        <a:rPr lang="en-IN" sz="980" b="0" i="0" u="none" strike="noStrike">
                          <a:solidFill>
                            <a:srgbClr val="000000"/>
                          </a:solidFill>
                          <a:effectLst/>
                          <a:latin typeface="Calibri" panose="020F0502020204030204" pitchFamily="34" charset="0"/>
                        </a:rPr>
                        <a:t>Dry </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1" i="0" u="none" strike="noStrike" dirty="0">
                          <a:solidFill>
                            <a:schemeClr val="accent3"/>
                          </a:solidFill>
                          <a:effectLst/>
                          <a:latin typeface="Calibri" panose="020F0502020204030204" pitchFamily="34" charset="0"/>
                        </a:rPr>
                        <a:t>1</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980" b="0" i="0" u="none" strike="noStrike">
                          <a:solidFill>
                            <a:srgbClr val="000000"/>
                          </a:solidFill>
                          <a:effectLst/>
                          <a:latin typeface="Calibri" panose="020F0502020204030204" pitchFamily="34" charset="0"/>
                        </a:rPr>
                        <a:t>Line-1 to 4 ( Hopper-2 to 8)</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IN" sz="980" b="0" i="0" u="none" strike="noStrike" dirty="0">
                          <a:solidFill>
                            <a:srgbClr val="000000"/>
                          </a:solidFill>
                          <a:effectLst/>
                          <a:latin typeface="Calibri" panose="020F0502020204030204" pitchFamily="34" charset="0"/>
                        </a:rPr>
                        <a:t>40</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IN"/>
                    </a:p>
                  </a:txBody>
                  <a:tcPr/>
                </a:tc>
                <a:extLst>
                  <a:ext uri="{0D108BD9-81ED-4DB2-BD59-A6C34878D82A}">
                    <a16:rowId xmlns:a16="http://schemas.microsoft.com/office/drawing/2014/main" val="1579709732"/>
                  </a:ext>
                </a:extLst>
              </a:tr>
              <a:tr h="149425">
                <a:tc>
                  <a:txBody>
                    <a:bodyPr/>
                    <a:lstStyle/>
                    <a:p>
                      <a:pPr algn="ctr" fontAlgn="ctr"/>
                      <a:r>
                        <a:rPr lang="en-IN" sz="980" b="0" i="0" u="none" strike="noStrike">
                          <a:solidFill>
                            <a:srgbClr val="000000"/>
                          </a:solidFill>
                          <a:effectLst/>
                          <a:latin typeface="Calibri" panose="020F0502020204030204" pitchFamily="34" charset="0"/>
                        </a:rPr>
                        <a:t>C/O</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80" b="0" i="0" u="none" strike="noStrike">
                          <a:solidFill>
                            <a:srgbClr val="000000"/>
                          </a:solidFill>
                          <a:effectLst/>
                          <a:latin typeface="Calibri" panose="020F0502020204030204" pitchFamily="34" charset="0"/>
                        </a:rPr>
                        <a:t> </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80" b="0" i="0" u="none" strike="noStrike">
                          <a:solidFill>
                            <a:srgbClr val="000000"/>
                          </a:solidFill>
                          <a:effectLst/>
                          <a:latin typeface="Calibri" panose="020F0502020204030204" pitchFamily="34" charset="0"/>
                        </a:rPr>
                        <a:t>Dry  to Wet  Mode</a:t>
                      </a:r>
                    </a:p>
                  </a:txBody>
                  <a:tcPr marL="5193" marR="5193" marT="51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80" b="0" i="0" u="none" strike="noStrike" dirty="0">
                          <a:solidFill>
                            <a:srgbClr val="000000"/>
                          </a:solidFill>
                          <a:effectLst/>
                          <a:latin typeface="Calibri" panose="020F0502020204030204" pitchFamily="34" charset="0"/>
                        </a:rPr>
                        <a:t>8</a:t>
                      </a:r>
                    </a:p>
                  </a:txBody>
                  <a:tcPr marL="5193" marR="5193"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130702684"/>
                  </a:ext>
                </a:extLst>
              </a:tr>
            </a:tbl>
          </a:graphicData>
        </a:graphic>
      </p:graphicFrame>
      <p:graphicFrame>
        <p:nvGraphicFramePr>
          <p:cNvPr id="4" name="Table 3">
            <a:extLst>
              <a:ext uri="{FF2B5EF4-FFF2-40B4-BE49-F238E27FC236}">
                <a16:creationId xmlns:a16="http://schemas.microsoft.com/office/drawing/2014/main" id="{3354B25B-3BCC-ABD7-BB4D-93110EBB421C}"/>
              </a:ext>
            </a:extLst>
          </p:cNvPr>
          <p:cNvGraphicFramePr>
            <a:graphicFrameLocks noGrp="1"/>
          </p:cNvGraphicFramePr>
          <p:nvPr>
            <p:extLst>
              <p:ext uri="{D42A27DB-BD31-4B8C-83A1-F6EECF244321}">
                <p14:modId xmlns:p14="http://schemas.microsoft.com/office/powerpoint/2010/main" val="399881999"/>
              </p:ext>
            </p:extLst>
          </p:nvPr>
        </p:nvGraphicFramePr>
        <p:xfrm>
          <a:off x="6644858" y="999364"/>
          <a:ext cx="4817192" cy="4130580"/>
        </p:xfrm>
        <a:graphic>
          <a:graphicData uri="http://schemas.openxmlformats.org/drawingml/2006/table">
            <a:tbl>
              <a:tblPr/>
              <a:tblGrid>
                <a:gridCol w="490487">
                  <a:extLst>
                    <a:ext uri="{9D8B030D-6E8A-4147-A177-3AD203B41FA5}">
                      <a16:colId xmlns:a16="http://schemas.microsoft.com/office/drawing/2014/main" val="4171474791"/>
                    </a:ext>
                  </a:extLst>
                </a:gridCol>
                <a:gridCol w="590005">
                  <a:extLst>
                    <a:ext uri="{9D8B030D-6E8A-4147-A177-3AD203B41FA5}">
                      <a16:colId xmlns:a16="http://schemas.microsoft.com/office/drawing/2014/main" val="2077743564"/>
                    </a:ext>
                  </a:extLst>
                </a:gridCol>
                <a:gridCol w="492856">
                  <a:extLst>
                    <a:ext uri="{9D8B030D-6E8A-4147-A177-3AD203B41FA5}">
                      <a16:colId xmlns:a16="http://schemas.microsoft.com/office/drawing/2014/main" val="228688725"/>
                    </a:ext>
                  </a:extLst>
                </a:gridCol>
                <a:gridCol w="720328">
                  <a:extLst>
                    <a:ext uri="{9D8B030D-6E8A-4147-A177-3AD203B41FA5}">
                      <a16:colId xmlns:a16="http://schemas.microsoft.com/office/drawing/2014/main" val="2685756046"/>
                    </a:ext>
                  </a:extLst>
                </a:gridCol>
                <a:gridCol w="616070">
                  <a:extLst>
                    <a:ext uri="{9D8B030D-6E8A-4147-A177-3AD203B41FA5}">
                      <a16:colId xmlns:a16="http://schemas.microsoft.com/office/drawing/2014/main" val="2615514776"/>
                    </a:ext>
                  </a:extLst>
                </a:gridCol>
                <a:gridCol w="540246">
                  <a:extLst>
                    <a:ext uri="{9D8B030D-6E8A-4147-A177-3AD203B41FA5}">
                      <a16:colId xmlns:a16="http://schemas.microsoft.com/office/drawing/2014/main" val="288794862"/>
                    </a:ext>
                  </a:extLst>
                </a:gridCol>
                <a:gridCol w="748761">
                  <a:extLst>
                    <a:ext uri="{9D8B030D-6E8A-4147-A177-3AD203B41FA5}">
                      <a16:colId xmlns:a16="http://schemas.microsoft.com/office/drawing/2014/main" val="2491704855"/>
                    </a:ext>
                  </a:extLst>
                </a:gridCol>
                <a:gridCol w="618439">
                  <a:extLst>
                    <a:ext uri="{9D8B030D-6E8A-4147-A177-3AD203B41FA5}">
                      <a16:colId xmlns:a16="http://schemas.microsoft.com/office/drawing/2014/main" val="872350289"/>
                    </a:ext>
                  </a:extLst>
                </a:gridCol>
              </a:tblGrid>
              <a:tr h="186484">
                <a:tc gridSpan="8">
                  <a:txBody>
                    <a:bodyPr/>
                    <a:lstStyle/>
                    <a:p>
                      <a:pPr algn="ctr" fontAlgn="b"/>
                      <a:r>
                        <a:rPr lang="en-US" sz="1200" b="0" i="0" u="none" strike="noStrike">
                          <a:solidFill>
                            <a:srgbClr val="000000"/>
                          </a:solidFill>
                          <a:effectLst/>
                          <a:latin typeface="Calibri" panose="020F0502020204030204" pitchFamily="34" charset="0"/>
                        </a:rPr>
                        <a:t> Fly Ash Collection in ESP Hopper for 500 MW unit</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52701073"/>
                  </a:ext>
                </a:extLst>
              </a:tr>
              <a:tr h="240338">
                <a:tc rowSpan="2">
                  <a:txBody>
                    <a:bodyPr/>
                    <a:lstStyle/>
                    <a:p>
                      <a:pPr algn="ctr" fontAlgn="ctr"/>
                      <a:r>
                        <a:rPr lang="en-IN" sz="700" b="0" i="0" u="none" strike="noStrike">
                          <a:solidFill>
                            <a:srgbClr val="000000"/>
                          </a:solidFill>
                          <a:effectLst/>
                          <a:latin typeface="Calibri" panose="020F0502020204030204" pitchFamily="34" charset="0"/>
                        </a:rPr>
                        <a:t>HR</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Coal fired TPH</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 Ash in Coal</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600" b="1" i="0" u="none" strike="noStrike">
                          <a:solidFill>
                            <a:srgbClr val="000000"/>
                          </a:solidFill>
                          <a:effectLst/>
                          <a:latin typeface="Calibri" panose="020F0502020204030204" pitchFamily="34" charset="0"/>
                        </a:rPr>
                        <a:t>Total Ash Produced (TPH)</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 Bottom Ash  (20%)</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Fly Ash ESP(80%)</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Ash per pass (T)</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050913"/>
                  </a:ext>
                </a:extLst>
              </a:tr>
              <a:tr h="168237">
                <a:tc vMerge="1">
                  <a:txBody>
                    <a:bodyPr/>
                    <a:lstStyle/>
                    <a:p>
                      <a:endParaRPr lang="en-IN"/>
                    </a:p>
                  </a:txBody>
                  <a:tcPr/>
                </a:tc>
                <a:tc>
                  <a:txBody>
                    <a:bodyPr/>
                    <a:lstStyle/>
                    <a:p>
                      <a:pPr algn="ctr" fontAlgn="ctr"/>
                      <a:r>
                        <a:rPr lang="en-IN" sz="1000" b="1" i="0" u="none" strike="noStrike">
                          <a:solidFill>
                            <a:srgbClr val="000000"/>
                          </a:solidFill>
                          <a:effectLst/>
                          <a:latin typeface="Calibri" panose="020F0502020204030204" pitchFamily="34" charset="0"/>
                        </a:rPr>
                        <a:t>300</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800" b="0" i="0" u="none" strike="noStrike">
                          <a:solidFill>
                            <a:srgbClr val="000000"/>
                          </a:solidFill>
                          <a:effectLst/>
                          <a:latin typeface="Calibri" panose="020F0502020204030204" pitchFamily="34" charset="0"/>
                        </a:rPr>
                        <a:t>30%</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800" b="0" i="0" u="none" strike="noStrike">
                          <a:solidFill>
                            <a:srgbClr val="000000"/>
                          </a:solidFill>
                          <a:effectLst/>
                          <a:latin typeface="Calibri" panose="020F0502020204030204" pitchFamily="34" charset="0"/>
                        </a:rPr>
                        <a:t>90</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Calibri" panose="020F0502020204030204" pitchFamily="34" charset="0"/>
                        </a:rPr>
                        <a:t>18</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Calibri" panose="020F0502020204030204" pitchFamily="34" charset="0"/>
                        </a:rPr>
                        <a:t>72</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Calibri" panose="020F0502020204030204" pitchFamily="34" charset="0"/>
                        </a:rPr>
                        <a:t>18</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Calibri" panose="020F0502020204030204" pitchFamily="34" charset="0"/>
                        </a:rPr>
                        <a:t> </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319932"/>
                  </a:ext>
                </a:extLst>
              </a:tr>
              <a:tr h="168237">
                <a:tc>
                  <a:txBody>
                    <a:bodyPr/>
                    <a:lstStyle/>
                    <a:p>
                      <a:pPr algn="ctr" fontAlgn="b"/>
                      <a:r>
                        <a:rPr lang="en-IN" sz="1000" b="1" i="0" u="none" strike="noStrike">
                          <a:solidFill>
                            <a:srgbClr val="000000"/>
                          </a:solidFill>
                          <a:effectLst/>
                          <a:latin typeface="Calibri" panose="020F0502020204030204" pitchFamily="34" charset="0"/>
                        </a:rPr>
                        <a:t>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7200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2160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432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1728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751704"/>
                  </a:ext>
                </a:extLst>
              </a:tr>
              <a:tr h="120170">
                <a:tc gridSpan="3">
                  <a:txBody>
                    <a:bodyPr/>
                    <a:lstStyle/>
                    <a:p>
                      <a:pPr algn="ctr" fontAlgn="b"/>
                      <a:r>
                        <a:rPr lang="en-IN" sz="700" b="0" i="0" u="none" strike="noStrike">
                          <a:solidFill>
                            <a:srgbClr val="000000"/>
                          </a:solidFill>
                          <a:effectLst/>
                          <a:latin typeface="Calibri" panose="020F0502020204030204" pitchFamily="34" charset="0"/>
                        </a:rPr>
                        <a:t>Field wise Ash collection</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5">
                  <a:txBody>
                    <a:bodyPr/>
                    <a:lstStyle/>
                    <a:p>
                      <a:pPr algn="ctr" fontAlgn="b"/>
                      <a:r>
                        <a:rPr lang="en-US" sz="700" b="0" i="0" u="none" strike="noStrike">
                          <a:solidFill>
                            <a:srgbClr val="000000"/>
                          </a:solidFill>
                          <a:effectLst/>
                          <a:latin typeface="Calibri" panose="020F0502020204030204" pitchFamily="34" charset="0"/>
                        </a:rPr>
                        <a:t>ESP Pass  wise Ash collection</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26031828"/>
                  </a:ext>
                </a:extLst>
              </a:tr>
              <a:tr h="150211">
                <a:tc>
                  <a:txBody>
                    <a:bodyPr/>
                    <a:lstStyle/>
                    <a:p>
                      <a:pPr algn="ctr" fontAlgn="b"/>
                      <a:r>
                        <a:rPr lang="en-IN" sz="700" b="0" i="0" u="none" strike="noStrike">
                          <a:solidFill>
                            <a:srgbClr val="000000"/>
                          </a:solidFill>
                          <a:effectLst/>
                          <a:latin typeface="Calibri" panose="020F0502020204030204" pitchFamily="34" charset="0"/>
                        </a:rPr>
                        <a:t>Field No</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 of Ash</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Ash T/hr</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Time (Hr)</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One pass</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Two pass</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Three pass</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Four pass</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772624"/>
                  </a:ext>
                </a:extLst>
              </a:tr>
              <a:tr h="126326">
                <a:tc>
                  <a:txBody>
                    <a:bodyPr/>
                    <a:lstStyle/>
                    <a:p>
                      <a:pPr algn="ctr" fontAlgn="b"/>
                      <a:r>
                        <a:rPr lang="en-IN" sz="700" b="0" i="0" u="none" strike="noStrike">
                          <a:solidFill>
                            <a:srgbClr val="000000"/>
                          </a:solidFill>
                          <a:effectLst/>
                          <a:latin typeface="Calibri" panose="020F0502020204030204" pitchFamily="34" charset="0"/>
                        </a:rPr>
                        <a:t>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64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0.00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6.48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12.96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19.44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25.92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321414127"/>
                  </a:ext>
                </a:extLst>
              </a:tr>
              <a:tr h="126326">
                <a:tc>
                  <a:txBody>
                    <a:bodyPr/>
                    <a:lstStyle/>
                    <a:p>
                      <a:pPr algn="ctr" fontAlgn="b"/>
                      <a:r>
                        <a:rPr lang="en-IN" sz="700" b="0" i="0" u="none" strike="noStrike">
                          <a:solidFill>
                            <a:srgbClr val="000000"/>
                          </a:solidFill>
                          <a:effectLst/>
                          <a:latin typeface="Calibri" panose="020F0502020204030204" pitchFamily="34" charset="0"/>
                        </a:rPr>
                        <a:t>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20.3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3.65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12.96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25.92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38.88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51.84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908250"/>
                  </a:ext>
                </a:extLst>
              </a:tr>
              <a:tr h="126326">
                <a:tc>
                  <a:txBody>
                    <a:bodyPr/>
                    <a:lstStyle/>
                    <a:p>
                      <a:pPr algn="ctr" fontAlgn="b"/>
                      <a:r>
                        <a:rPr lang="en-IN" sz="700" b="0" i="0" u="none" strike="noStrike">
                          <a:solidFill>
                            <a:srgbClr val="000000"/>
                          </a:solidFill>
                          <a:effectLst/>
                          <a:latin typeface="Calibri" panose="020F0502020204030204" pitchFamily="34" charset="0"/>
                        </a:rPr>
                        <a:t>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1.51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19.44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38.88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58.32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77.76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324589"/>
                  </a:ext>
                </a:extLst>
              </a:tr>
              <a:tr h="126326">
                <a:tc>
                  <a:txBody>
                    <a:bodyPr/>
                    <a:lstStyle/>
                    <a:p>
                      <a:pPr algn="ctr" fontAlgn="b"/>
                      <a:r>
                        <a:rPr lang="en-IN" sz="700" b="0" i="0" u="none" strike="noStrike">
                          <a:solidFill>
                            <a:srgbClr val="000000"/>
                          </a:solidFill>
                          <a:effectLst/>
                          <a:latin typeface="Calibri" panose="020F0502020204030204" pitchFamily="34" charset="0"/>
                        </a:rPr>
                        <a:t>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3.96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0.71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25.92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51.84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77.76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103.68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775538"/>
                  </a:ext>
                </a:extLst>
              </a:tr>
              <a:tr h="126326">
                <a:tc>
                  <a:txBody>
                    <a:bodyPr/>
                    <a:lstStyle/>
                    <a:p>
                      <a:pPr algn="ctr" fontAlgn="b"/>
                      <a:r>
                        <a:rPr lang="en-IN" sz="700" b="0" i="0" u="none" strike="noStrike">
                          <a:solidFill>
                            <a:srgbClr val="000000"/>
                          </a:solidFill>
                          <a:effectLst/>
                          <a:latin typeface="Calibri" panose="020F0502020204030204" pitchFamily="34" charset="0"/>
                        </a:rPr>
                        <a:t>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1.8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0.32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32.40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64.80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97.20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129.60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1398230"/>
                  </a:ext>
                </a:extLst>
              </a:tr>
              <a:tr h="126326">
                <a:tc>
                  <a:txBody>
                    <a:bodyPr/>
                    <a:lstStyle/>
                    <a:p>
                      <a:pPr algn="ctr" fontAlgn="b"/>
                      <a:r>
                        <a:rPr lang="en-IN" sz="700" b="0" i="0" u="none" strike="noStrike">
                          <a:solidFill>
                            <a:srgbClr val="000000"/>
                          </a:solidFill>
                          <a:effectLst/>
                          <a:latin typeface="Calibri" panose="020F0502020204030204" pitchFamily="34" charset="0"/>
                        </a:rPr>
                        <a:t>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0.85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0.15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38.88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77.76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116.64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155.52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6416010"/>
                  </a:ext>
                </a:extLst>
              </a:tr>
              <a:tr h="126326">
                <a:tc>
                  <a:txBody>
                    <a:bodyPr/>
                    <a:lstStyle/>
                    <a:p>
                      <a:pPr algn="ctr" fontAlgn="b"/>
                      <a:r>
                        <a:rPr lang="en-IN" sz="700" b="0" i="0" u="none" strike="noStrike">
                          <a:solidFill>
                            <a:srgbClr val="000000"/>
                          </a:solidFill>
                          <a:effectLst/>
                          <a:latin typeface="Calibri" panose="020F0502020204030204" pitchFamily="34" charset="0"/>
                        </a:rPr>
                        <a:t>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0.45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0.08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45.36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90.72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136.08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181.44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6049762"/>
                  </a:ext>
                </a:extLst>
              </a:tr>
              <a:tr h="126326">
                <a:tc>
                  <a:txBody>
                    <a:bodyPr/>
                    <a:lstStyle/>
                    <a:p>
                      <a:pPr algn="ctr" fontAlgn="b"/>
                      <a:r>
                        <a:rPr lang="en-IN" sz="700" b="0" i="0" u="none" strike="noStrike">
                          <a:solidFill>
                            <a:srgbClr val="000000"/>
                          </a:solidFill>
                          <a:effectLst/>
                          <a:latin typeface="Calibri" panose="020F0502020204030204" pitchFamily="34" charset="0"/>
                        </a:rPr>
                        <a:t>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0.04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51.84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103.68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155.52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207.36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462481178"/>
                  </a:ext>
                </a:extLst>
              </a:tr>
              <a:tr h="126326">
                <a:tc>
                  <a:txBody>
                    <a:bodyPr/>
                    <a:lstStyle/>
                    <a:p>
                      <a:pPr algn="ctr" fontAlgn="b"/>
                      <a:r>
                        <a:rPr lang="en-IN" sz="7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100.00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6.48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58.32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116.64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174.96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233.28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4054144"/>
                  </a:ext>
                </a:extLst>
              </a:tr>
              <a:tr h="126326">
                <a:tc>
                  <a:txBody>
                    <a:bodyPr/>
                    <a:lstStyle/>
                    <a:p>
                      <a:pPr algn="l" fontAlgn="b"/>
                      <a:r>
                        <a:rPr lang="en-IN" sz="7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1"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64.80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129.60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194.40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259.20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9969730"/>
                  </a:ext>
                </a:extLst>
              </a:tr>
              <a:tr h="126326">
                <a:tc rowSpan="14" gridSpan="3">
                  <a:txBody>
                    <a:bodyPr/>
                    <a:lstStyle/>
                    <a:p>
                      <a:pPr algn="ctr" fontAlgn="b"/>
                      <a:r>
                        <a:rPr lang="en-IN" sz="700" b="0" i="0" u="none" strike="noStrike" dirty="0">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hMerge="1">
                  <a:txBody>
                    <a:bodyPr/>
                    <a:lstStyle/>
                    <a:p>
                      <a:endParaRPr lang="en-IN"/>
                    </a:p>
                  </a:txBody>
                  <a:tcPr/>
                </a:tc>
                <a:tc rowSpan="14" hMerge="1">
                  <a:txBody>
                    <a:bodyPr/>
                    <a:lstStyle/>
                    <a:p>
                      <a:endParaRPr lang="en-IN"/>
                    </a:p>
                  </a:txBody>
                  <a:tcPr/>
                </a:tc>
                <a:tc>
                  <a:txBody>
                    <a:bodyPr/>
                    <a:lstStyle/>
                    <a:p>
                      <a:pPr algn="ctr" fontAlgn="t"/>
                      <a:r>
                        <a:rPr lang="en-IN" sz="800" b="0" i="0" u="none" strike="noStrike">
                          <a:solidFill>
                            <a:srgbClr val="000000"/>
                          </a:solidFill>
                          <a:effectLst/>
                          <a:latin typeface="Calibri" panose="020F0502020204030204" pitchFamily="34" charset="0"/>
                        </a:rPr>
                        <a:t>11</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N" sz="800" b="0" i="0" u="none" strike="noStrike">
                          <a:solidFill>
                            <a:srgbClr val="000000"/>
                          </a:solidFill>
                          <a:effectLst/>
                          <a:latin typeface="Calibri" panose="020F0502020204030204" pitchFamily="34" charset="0"/>
                        </a:rPr>
                        <a:t>71.28</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N" sz="800" b="0" i="0" u="none" strike="noStrike">
                          <a:solidFill>
                            <a:srgbClr val="000000"/>
                          </a:solidFill>
                          <a:effectLst/>
                          <a:latin typeface="Calibri" panose="020F0502020204030204" pitchFamily="34" charset="0"/>
                        </a:rPr>
                        <a:t>142.56</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N" sz="800" b="0" i="0" u="none" strike="noStrike">
                          <a:solidFill>
                            <a:srgbClr val="000000"/>
                          </a:solidFill>
                          <a:effectLst/>
                          <a:latin typeface="Calibri" panose="020F0502020204030204" pitchFamily="34" charset="0"/>
                        </a:rPr>
                        <a:t>213.84</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N" sz="800" b="0" i="0" u="none" strike="noStrike">
                          <a:solidFill>
                            <a:srgbClr val="000000"/>
                          </a:solidFill>
                          <a:effectLst/>
                          <a:latin typeface="Calibri" panose="020F0502020204030204" pitchFamily="34" charset="0"/>
                        </a:rPr>
                        <a:t>285.12</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9037016"/>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77.76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155.52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233.28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311.04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2130034"/>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84.24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168.48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252.72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336.96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5295312"/>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90.72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181.44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272.16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362.88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928040"/>
                  </a:ext>
                </a:extLst>
              </a:tr>
              <a:tr h="150211">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97.20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194.40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291.60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900" b="0" i="0" u="none" strike="noStrike">
                          <a:solidFill>
                            <a:srgbClr val="000000"/>
                          </a:solidFill>
                          <a:effectLst/>
                          <a:latin typeface="Calibri" panose="020F0502020204030204" pitchFamily="34" charset="0"/>
                        </a:rPr>
                        <a:t>388.80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5568438"/>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103.68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207.36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311.04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414.72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5206382"/>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110.16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220.32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330.48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440.64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2823239"/>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116.64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233.28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349.92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466.56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534280"/>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123.12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246.24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369.36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492.48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3978182"/>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129.60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259.20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388.80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518.40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8359778"/>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136.08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272.16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408.24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544.32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1858954"/>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142.56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285.12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427.68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570.24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9929951"/>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149.04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298.08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447.12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596.16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6414414"/>
                  </a:ext>
                </a:extLst>
              </a:tr>
              <a:tr h="126326">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155.52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311.04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466.56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dirty="0">
                          <a:solidFill>
                            <a:srgbClr val="000000"/>
                          </a:solidFill>
                          <a:effectLst/>
                          <a:latin typeface="Calibri" panose="020F0502020204030204" pitchFamily="34" charset="0"/>
                        </a:rPr>
                        <a:t>622.08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917912574"/>
                  </a:ext>
                </a:extLst>
              </a:tr>
            </a:tbl>
          </a:graphicData>
        </a:graphic>
      </p:graphicFrame>
      <p:sp>
        <p:nvSpPr>
          <p:cNvPr id="5" name="TextBox 4">
            <a:extLst>
              <a:ext uri="{FF2B5EF4-FFF2-40B4-BE49-F238E27FC236}">
                <a16:creationId xmlns:a16="http://schemas.microsoft.com/office/drawing/2014/main" id="{8DAFCFD1-9D7D-6696-C1A5-DE4868FEE78F}"/>
              </a:ext>
            </a:extLst>
          </p:cNvPr>
          <p:cNvSpPr txBox="1"/>
          <p:nvPr/>
        </p:nvSpPr>
        <p:spPr>
          <a:xfrm>
            <a:off x="6746101" y="3619388"/>
            <a:ext cx="1371991" cy="830997"/>
          </a:xfrm>
          <a:prstGeom prst="rect">
            <a:avLst/>
          </a:prstGeom>
          <a:noFill/>
        </p:spPr>
        <p:txBody>
          <a:bodyPr wrap="square">
            <a:spAutoFit/>
          </a:bodyPr>
          <a:lstStyle/>
          <a:p>
            <a:r>
              <a:rPr lang="en-US" sz="1200" b="0" i="0" u="none" strike="noStrike" baseline="0" dirty="0">
                <a:solidFill>
                  <a:srgbClr val="000000"/>
                </a:solidFill>
                <a:latin typeface="Times New Roman" panose="02020603050405020304" pitchFamily="18" charset="0"/>
              </a:rPr>
              <a:t>NTPC </a:t>
            </a:r>
            <a:r>
              <a:rPr lang="en-US" sz="1200" b="0" i="0" u="none" strike="noStrike" baseline="0" dirty="0" err="1">
                <a:solidFill>
                  <a:srgbClr val="000000"/>
                </a:solidFill>
                <a:latin typeface="Times New Roman" panose="02020603050405020304" pitchFamily="18" charset="0"/>
              </a:rPr>
              <a:t>Rihand</a:t>
            </a:r>
            <a:r>
              <a:rPr lang="en-US" sz="1200" b="0" i="0" u="none" strike="noStrike" baseline="0" dirty="0">
                <a:solidFill>
                  <a:srgbClr val="000000"/>
                </a:solidFill>
                <a:latin typeface="Times New Roman" panose="02020603050405020304" pitchFamily="18" charset="0"/>
              </a:rPr>
              <a:t> started collecting fine fly Ash from 2nd field onwards. </a:t>
            </a:r>
            <a:endParaRPr lang="en-IN" sz="1200" dirty="0"/>
          </a:p>
        </p:txBody>
      </p:sp>
      <p:pic>
        <p:nvPicPr>
          <p:cNvPr id="2" name="Picture 2">
            <a:extLst>
              <a:ext uri="{FF2B5EF4-FFF2-40B4-BE49-F238E27FC236}">
                <a16:creationId xmlns:a16="http://schemas.microsoft.com/office/drawing/2014/main" id="{831979D3-F75C-93BF-7741-22D21EAA2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911"/>
            <a:ext cx="1887291" cy="76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09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9DAA55-49D8-563A-B020-74D83E713391}"/>
              </a:ext>
            </a:extLst>
          </p:cNvPr>
          <p:cNvSpPr txBox="1"/>
          <p:nvPr/>
        </p:nvSpPr>
        <p:spPr>
          <a:xfrm>
            <a:off x="-281178" y="5943060"/>
            <a:ext cx="11756898" cy="270843"/>
          </a:xfrm>
          <a:prstGeom prst="rect">
            <a:avLst/>
          </a:prstGeom>
          <a:noFill/>
        </p:spPr>
        <p:txBody>
          <a:bodyPr wrap="square">
            <a:spAutoFit/>
          </a:bodyPr>
          <a:lstStyle/>
          <a:p>
            <a:pPr marL="540385" marR="101600" indent="6985" algn="just">
              <a:lnSpc>
                <a:spcPct val="115000"/>
              </a:lnSpc>
              <a:spcBef>
                <a:spcPts val="1070"/>
              </a:spcBef>
              <a:spcAft>
                <a:spcPts val="0"/>
              </a:spcAft>
              <a:tabLst>
                <a:tab pos="659130" algn="l"/>
              </a:tabLst>
            </a:pPr>
            <a:r>
              <a:rPr lang="en-US" sz="1100" b="0" dirty="0">
                <a:effectLst/>
                <a:latin typeface="Arial" panose="020B0604020202020204" pitchFamily="34" charset="0"/>
                <a:ea typeface="Calibri" panose="020F0502020204030204" pitchFamily="34" charset="0"/>
                <a:cs typeface="Georgia" panose="02040502050405020303" pitchFamily="18" charset="0"/>
              </a:rPr>
              <a:t>However on testing of this collected ash by 45 µm sieve analysis, value was 21-22 in comparison to accepted value of 16 for fine ash categorization for accepted industry norms.</a:t>
            </a:r>
            <a:endParaRPr lang="en-IN" sz="1100" b="1"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7" name="Picture 6">
            <a:extLst>
              <a:ext uri="{FF2B5EF4-FFF2-40B4-BE49-F238E27FC236}">
                <a16:creationId xmlns:a16="http://schemas.microsoft.com/office/drawing/2014/main" id="{E45EC60D-D783-F70D-A421-F1B30828F09C}"/>
              </a:ext>
            </a:extLst>
          </p:cNvPr>
          <p:cNvPicPr>
            <a:picLocks noChangeAspect="1"/>
          </p:cNvPicPr>
          <p:nvPr/>
        </p:nvPicPr>
        <p:blipFill rotWithShape="1">
          <a:blip r:embed="rId2"/>
          <a:srcRect l="27450" t="15067" r="25450" b="21466"/>
          <a:stretch/>
        </p:blipFill>
        <p:spPr>
          <a:xfrm>
            <a:off x="121158" y="914940"/>
            <a:ext cx="3573018" cy="4933106"/>
          </a:xfrm>
          <a:prstGeom prst="rect">
            <a:avLst/>
          </a:prstGeom>
        </p:spPr>
      </p:pic>
      <p:pic>
        <p:nvPicPr>
          <p:cNvPr id="11" name="Picture 10">
            <a:extLst>
              <a:ext uri="{FF2B5EF4-FFF2-40B4-BE49-F238E27FC236}">
                <a16:creationId xmlns:a16="http://schemas.microsoft.com/office/drawing/2014/main" id="{BF16A373-4FC3-C55A-DA49-81E8E99DA495}"/>
              </a:ext>
            </a:extLst>
          </p:cNvPr>
          <p:cNvPicPr>
            <a:picLocks noChangeAspect="1"/>
          </p:cNvPicPr>
          <p:nvPr/>
        </p:nvPicPr>
        <p:blipFill rotWithShape="1">
          <a:blip r:embed="rId3"/>
          <a:srcRect l="32475" t="11866" r="31150" b="6667"/>
          <a:stretch/>
        </p:blipFill>
        <p:spPr>
          <a:xfrm>
            <a:off x="3968496" y="914940"/>
            <a:ext cx="3904488" cy="4918850"/>
          </a:xfrm>
          <a:prstGeom prst="rect">
            <a:avLst/>
          </a:prstGeom>
        </p:spPr>
      </p:pic>
      <p:pic>
        <p:nvPicPr>
          <p:cNvPr id="13" name="Picture 12">
            <a:extLst>
              <a:ext uri="{FF2B5EF4-FFF2-40B4-BE49-F238E27FC236}">
                <a16:creationId xmlns:a16="http://schemas.microsoft.com/office/drawing/2014/main" id="{70F26E66-BCC5-D18A-9C01-68AE088C272D}"/>
              </a:ext>
            </a:extLst>
          </p:cNvPr>
          <p:cNvPicPr>
            <a:picLocks noChangeAspect="1"/>
          </p:cNvPicPr>
          <p:nvPr/>
        </p:nvPicPr>
        <p:blipFill rotWithShape="1">
          <a:blip r:embed="rId4"/>
          <a:srcRect l="32551" t="11199" r="31525" b="7600"/>
          <a:stretch/>
        </p:blipFill>
        <p:spPr>
          <a:xfrm>
            <a:off x="7973568" y="929196"/>
            <a:ext cx="3977220" cy="4933106"/>
          </a:xfrm>
          <a:prstGeom prst="rect">
            <a:avLst/>
          </a:prstGeom>
        </p:spPr>
      </p:pic>
      <p:sp>
        <p:nvSpPr>
          <p:cNvPr id="3" name="TextBox 2">
            <a:extLst>
              <a:ext uri="{FF2B5EF4-FFF2-40B4-BE49-F238E27FC236}">
                <a16:creationId xmlns:a16="http://schemas.microsoft.com/office/drawing/2014/main" id="{0657F098-9CB9-1CDE-1085-720E577D082C}"/>
              </a:ext>
            </a:extLst>
          </p:cNvPr>
          <p:cNvSpPr txBox="1"/>
          <p:nvPr/>
        </p:nvSpPr>
        <p:spPr>
          <a:xfrm>
            <a:off x="8380266" y="3593821"/>
            <a:ext cx="3570522" cy="523220"/>
          </a:xfrm>
          <a:prstGeom prst="rect">
            <a:avLst/>
          </a:prstGeom>
          <a:noFill/>
        </p:spPr>
        <p:txBody>
          <a:bodyPr wrap="square">
            <a:spAutoFit/>
          </a:bodyPr>
          <a:lstStyle/>
          <a:p>
            <a:r>
              <a:rPr lang="en-US" sz="1400" b="0" i="0" u="none" strike="noStrike" baseline="0" dirty="0">
                <a:solidFill>
                  <a:srgbClr val="000000"/>
                </a:solidFill>
                <a:latin typeface="Times New Roman" panose="02020603050405020304" pitchFamily="18" charset="0"/>
              </a:rPr>
              <a:t>Report received on 09.12.2023 with 21 percent retention on 45-micron sieve. </a:t>
            </a:r>
            <a:endParaRPr lang="en-IN" sz="1400" dirty="0"/>
          </a:p>
        </p:txBody>
      </p:sp>
      <p:pic>
        <p:nvPicPr>
          <p:cNvPr id="2" name="Picture 2">
            <a:extLst>
              <a:ext uri="{FF2B5EF4-FFF2-40B4-BE49-F238E27FC236}">
                <a16:creationId xmlns:a16="http://schemas.microsoft.com/office/drawing/2014/main" id="{80A341C5-FBB4-68AF-5BC8-B13A3CE00A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1887"/>
            <a:ext cx="1887291" cy="4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27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51D056-BEF0-48AC-A904-81A64FE475E1}"/>
              </a:ext>
            </a:extLst>
          </p:cNvPr>
          <p:cNvSpPr txBox="1"/>
          <p:nvPr/>
        </p:nvSpPr>
        <p:spPr>
          <a:xfrm>
            <a:off x="220980" y="914988"/>
            <a:ext cx="11750040" cy="522328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b="1" dirty="0">
                <a:solidFill>
                  <a:srgbClr val="00B050"/>
                </a:solidFill>
              </a:rPr>
              <a:t>Procedure for Coarse ash(1st hopper) and Fine ash (2nd onward hopper) collection through deferent mode:     </a:t>
            </a:r>
          </a:p>
          <a:p>
            <a:pPr marL="800100" lvl="1" indent="-342900">
              <a:lnSpc>
                <a:spcPct val="150000"/>
              </a:lnSpc>
              <a:spcBef>
                <a:spcPts val="600"/>
              </a:spcBef>
              <a:buFont typeface="Arial" panose="020B0604020202020204" pitchFamily="34" charset="0"/>
              <a:buChar char="•"/>
            </a:pPr>
            <a:r>
              <a:rPr lang="en-US" sz="1600" b="1" dirty="0"/>
              <a:t>Cycle-01</a:t>
            </a:r>
          </a:p>
          <a:p>
            <a:pPr marL="1257300" lvl="2" indent="-342900">
              <a:lnSpc>
                <a:spcPct val="150000"/>
              </a:lnSpc>
              <a:spcBef>
                <a:spcPts val="600"/>
              </a:spcBef>
              <a:buFont typeface="Arial" panose="020B0604020202020204" pitchFamily="34" charset="0"/>
              <a:buChar char="•"/>
            </a:pPr>
            <a:r>
              <a:rPr lang="en-US" sz="1600" b="1" dirty="0"/>
              <a:t>Mode-1:  ESP </a:t>
            </a:r>
            <a:r>
              <a:rPr lang="en-US" sz="1600" dirty="0"/>
              <a:t>Hopper no. 1of all branch lines of any Pass can be evacuated thorough Wetting head and taken to ash dyke. The same process can be repeated for all passes.</a:t>
            </a:r>
          </a:p>
          <a:p>
            <a:pPr marL="1257300" lvl="2" indent="-342900">
              <a:lnSpc>
                <a:spcPct val="150000"/>
              </a:lnSpc>
              <a:spcBef>
                <a:spcPts val="600"/>
              </a:spcBef>
              <a:buFont typeface="Arial" panose="020B0604020202020204" pitchFamily="34" charset="0"/>
              <a:buChar char="•"/>
            </a:pPr>
            <a:r>
              <a:rPr lang="en-US" sz="1600" b="1" dirty="0"/>
              <a:t>Mode-2: ESP 2</a:t>
            </a:r>
            <a:r>
              <a:rPr lang="en-US" sz="1600" b="1" baseline="30000" dirty="0"/>
              <a:t>nd</a:t>
            </a:r>
            <a:r>
              <a:rPr lang="en-US" sz="1600" b="1" dirty="0"/>
              <a:t> </a:t>
            </a:r>
            <a:r>
              <a:rPr lang="en-US" sz="1600" dirty="0"/>
              <a:t> hopper to </a:t>
            </a:r>
            <a:r>
              <a:rPr lang="en-US" sz="1600" b="1" dirty="0"/>
              <a:t>8th</a:t>
            </a:r>
            <a:r>
              <a:rPr lang="en-US" sz="1600" dirty="0"/>
              <a:t> hopper of all branch lines of any Pass can be evacuated thorough Buffer hopper and subsequently it can be transported to silo (identified for fine fly ash) through fly ash conveying line. The same process can be repeated for all passes with respective Buffer hoppers and fly ash conveying line .</a:t>
            </a:r>
          </a:p>
          <a:p>
            <a:pPr marL="800100" lvl="1" indent="-342900">
              <a:lnSpc>
                <a:spcPct val="150000"/>
              </a:lnSpc>
              <a:spcBef>
                <a:spcPts val="600"/>
              </a:spcBef>
              <a:buFont typeface="Arial" panose="020B0604020202020204" pitchFamily="34" charset="0"/>
              <a:buChar char="•"/>
            </a:pPr>
            <a:r>
              <a:rPr lang="en-US" sz="1600" b="1" dirty="0"/>
              <a:t>Cycle-02</a:t>
            </a:r>
          </a:p>
          <a:p>
            <a:pPr marL="1257300" lvl="2" indent="-342900">
              <a:lnSpc>
                <a:spcPct val="150000"/>
              </a:lnSpc>
              <a:spcBef>
                <a:spcPts val="600"/>
              </a:spcBef>
              <a:buFont typeface="Arial" panose="020B0604020202020204" pitchFamily="34" charset="0"/>
              <a:buChar char="•"/>
            </a:pPr>
            <a:r>
              <a:rPr lang="en-US" sz="1600" b="1" dirty="0"/>
              <a:t>Mode-1:  ESP Hopper no. 1&amp;2 </a:t>
            </a:r>
            <a:r>
              <a:rPr lang="en-US" sz="1600" dirty="0"/>
              <a:t>of all branch lines of any Pass can be evacuated thorough Wetting head and taken to ash dyke. The same process can be repeated for all passes.</a:t>
            </a:r>
          </a:p>
          <a:p>
            <a:pPr marL="1257300" lvl="2" indent="-342900">
              <a:lnSpc>
                <a:spcPct val="150000"/>
              </a:lnSpc>
              <a:spcBef>
                <a:spcPts val="600"/>
              </a:spcBef>
              <a:buFont typeface="Arial" panose="020B0604020202020204" pitchFamily="34" charset="0"/>
              <a:buChar char="•"/>
            </a:pPr>
            <a:r>
              <a:rPr lang="en-US" sz="1600" b="1" dirty="0"/>
              <a:t>Mode-2: ESP 3</a:t>
            </a:r>
            <a:r>
              <a:rPr lang="en-US" sz="1600" b="1" baseline="30000" dirty="0"/>
              <a:t>nd</a:t>
            </a:r>
            <a:r>
              <a:rPr lang="en-US" sz="1600" b="1" dirty="0"/>
              <a:t> </a:t>
            </a:r>
            <a:r>
              <a:rPr lang="en-US" sz="1600" dirty="0"/>
              <a:t> hopper to </a:t>
            </a:r>
            <a:r>
              <a:rPr lang="en-US" sz="1600" b="1" dirty="0"/>
              <a:t>8th</a:t>
            </a:r>
            <a:r>
              <a:rPr lang="en-US" sz="1600" dirty="0"/>
              <a:t> hopper of all branch lines of any Pass can be evacuated thorough Buffer hopper and subsequently it can be transported to silo (identified for fine fly ash) through fly ash conveying line. The same process can be repeated for all passes with respective Buffer hoppers and fly ash conveying line .</a:t>
            </a:r>
            <a:endParaRPr lang="en-IN" sz="2400" dirty="0"/>
          </a:p>
        </p:txBody>
      </p:sp>
      <p:sp>
        <p:nvSpPr>
          <p:cNvPr id="2" name="TextBox 1">
            <a:extLst>
              <a:ext uri="{FF2B5EF4-FFF2-40B4-BE49-F238E27FC236}">
                <a16:creationId xmlns:a16="http://schemas.microsoft.com/office/drawing/2014/main" id="{19AA9F85-8DD3-BA1B-3F5A-7B91240D63D2}"/>
              </a:ext>
            </a:extLst>
          </p:cNvPr>
          <p:cNvSpPr txBox="1"/>
          <p:nvPr/>
        </p:nvSpPr>
        <p:spPr>
          <a:xfrm>
            <a:off x="3606563" y="220485"/>
            <a:ext cx="5967206" cy="584775"/>
          </a:xfrm>
          <a:prstGeom prst="rect">
            <a:avLst/>
          </a:prstGeom>
          <a:noFill/>
        </p:spPr>
        <p:txBody>
          <a:bodyPr wrap="square" rtlCol="0">
            <a:spAutoFit/>
          </a:bodyPr>
          <a:lstStyle/>
          <a:p>
            <a:r>
              <a:rPr lang="en-US" sz="3200" b="1" dirty="0">
                <a:solidFill>
                  <a:schemeClr val="bg1"/>
                </a:solidFill>
              </a:rPr>
              <a:t>Procedure with alternate hopper</a:t>
            </a:r>
          </a:p>
        </p:txBody>
      </p:sp>
      <p:pic>
        <p:nvPicPr>
          <p:cNvPr id="3" name="Picture 2">
            <a:extLst>
              <a:ext uri="{FF2B5EF4-FFF2-40B4-BE49-F238E27FC236}">
                <a16:creationId xmlns:a16="http://schemas.microsoft.com/office/drawing/2014/main" id="{4765C698-3421-D1C2-00D5-ED48F7FFD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 y="363894"/>
            <a:ext cx="1887291" cy="53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09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9F0668-3B7A-4B70-83B1-92690F1318DF}"/>
              </a:ext>
            </a:extLst>
          </p:cNvPr>
          <p:cNvGraphicFramePr>
            <a:graphicFrameLocks noGrp="1"/>
          </p:cNvGraphicFramePr>
          <p:nvPr>
            <p:extLst>
              <p:ext uri="{D42A27DB-BD31-4B8C-83A1-F6EECF244321}">
                <p14:modId xmlns:p14="http://schemas.microsoft.com/office/powerpoint/2010/main" val="3076286110"/>
              </p:ext>
            </p:extLst>
          </p:nvPr>
        </p:nvGraphicFramePr>
        <p:xfrm>
          <a:off x="7264354" y="1062020"/>
          <a:ext cx="4675990" cy="4143872"/>
        </p:xfrm>
        <a:graphic>
          <a:graphicData uri="http://schemas.openxmlformats.org/drawingml/2006/table">
            <a:tbl>
              <a:tblPr/>
              <a:tblGrid>
                <a:gridCol w="419926">
                  <a:extLst>
                    <a:ext uri="{9D8B030D-6E8A-4147-A177-3AD203B41FA5}">
                      <a16:colId xmlns:a16="http://schemas.microsoft.com/office/drawing/2014/main" val="1243838291"/>
                    </a:ext>
                  </a:extLst>
                </a:gridCol>
                <a:gridCol w="505129">
                  <a:extLst>
                    <a:ext uri="{9D8B030D-6E8A-4147-A177-3AD203B41FA5}">
                      <a16:colId xmlns:a16="http://schemas.microsoft.com/office/drawing/2014/main" val="3324099913"/>
                    </a:ext>
                  </a:extLst>
                </a:gridCol>
                <a:gridCol w="973742">
                  <a:extLst>
                    <a:ext uri="{9D8B030D-6E8A-4147-A177-3AD203B41FA5}">
                      <a16:colId xmlns:a16="http://schemas.microsoft.com/office/drawing/2014/main" val="4161779578"/>
                    </a:ext>
                  </a:extLst>
                </a:gridCol>
                <a:gridCol w="616703">
                  <a:extLst>
                    <a:ext uri="{9D8B030D-6E8A-4147-A177-3AD203B41FA5}">
                      <a16:colId xmlns:a16="http://schemas.microsoft.com/office/drawing/2014/main" val="2605273733"/>
                    </a:ext>
                  </a:extLst>
                </a:gridCol>
                <a:gridCol w="527444">
                  <a:extLst>
                    <a:ext uri="{9D8B030D-6E8A-4147-A177-3AD203B41FA5}">
                      <a16:colId xmlns:a16="http://schemas.microsoft.com/office/drawing/2014/main" val="1195815545"/>
                    </a:ext>
                  </a:extLst>
                </a:gridCol>
                <a:gridCol w="462527">
                  <a:extLst>
                    <a:ext uri="{9D8B030D-6E8A-4147-A177-3AD203B41FA5}">
                      <a16:colId xmlns:a16="http://schemas.microsoft.com/office/drawing/2014/main" val="873950261"/>
                    </a:ext>
                  </a:extLst>
                </a:gridCol>
                <a:gridCol w="641047">
                  <a:extLst>
                    <a:ext uri="{9D8B030D-6E8A-4147-A177-3AD203B41FA5}">
                      <a16:colId xmlns:a16="http://schemas.microsoft.com/office/drawing/2014/main" val="2919496708"/>
                    </a:ext>
                  </a:extLst>
                </a:gridCol>
                <a:gridCol w="529472">
                  <a:extLst>
                    <a:ext uri="{9D8B030D-6E8A-4147-A177-3AD203B41FA5}">
                      <a16:colId xmlns:a16="http://schemas.microsoft.com/office/drawing/2014/main" val="881381977"/>
                    </a:ext>
                  </a:extLst>
                </a:gridCol>
              </a:tblGrid>
              <a:tr h="188744">
                <a:tc gridSpan="8">
                  <a:txBody>
                    <a:bodyPr/>
                    <a:lstStyle/>
                    <a:p>
                      <a:pPr algn="ctr" fontAlgn="b"/>
                      <a:r>
                        <a:rPr lang="en-US" sz="1200" b="0" i="0" u="none" strike="noStrike">
                          <a:solidFill>
                            <a:srgbClr val="000000"/>
                          </a:solidFill>
                          <a:effectLst/>
                          <a:latin typeface="Calibri" panose="020F0502020204030204" pitchFamily="34" charset="0"/>
                        </a:rPr>
                        <a:t> Fly Ash Collection in ESP Hopper for 500 MW unit</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88439724"/>
                  </a:ext>
                </a:extLst>
              </a:tr>
              <a:tr h="243541">
                <a:tc rowSpan="2">
                  <a:txBody>
                    <a:bodyPr/>
                    <a:lstStyle/>
                    <a:p>
                      <a:pPr algn="ctr" fontAlgn="ctr"/>
                      <a:r>
                        <a:rPr lang="en-IN" sz="700" b="0" i="0" u="none" strike="noStrike">
                          <a:solidFill>
                            <a:srgbClr val="000000"/>
                          </a:solidFill>
                          <a:effectLst/>
                          <a:latin typeface="Calibri" panose="020F0502020204030204" pitchFamily="34" charset="0"/>
                        </a:rPr>
                        <a:t>HR</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Coal fired TPH</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 Ash in Coal</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600" b="1" i="0" u="none" strike="noStrike">
                          <a:solidFill>
                            <a:srgbClr val="000000"/>
                          </a:solidFill>
                          <a:effectLst/>
                          <a:latin typeface="Calibri" panose="020F0502020204030204" pitchFamily="34" charset="0"/>
                        </a:rPr>
                        <a:t>Total Ash Produced (TPH)</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 Bottom Ash  (20%)</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Fly Ash ESP(80%)</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700" b="1" i="0" u="none" strike="noStrike">
                          <a:solidFill>
                            <a:srgbClr val="000000"/>
                          </a:solidFill>
                          <a:effectLst/>
                          <a:latin typeface="Calibri" panose="020F0502020204030204" pitchFamily="34" charset="0"/>
                        </a:rPr>
                        <a:t>Ash per pass (T)</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03730"/>
                  </a:ext>
                </a:extLst>
              </a:tr>
              <a:tr h="170479">
                <a:tc vMerge="1">
                  <a:txBody>
                    <a:bodyPr/>
                    <a:lstStyle/>
                    <a:p>
                      <a:endParaRPr lang="en-IN"/>
                    </a:p>
                  </a:txBody>
                  <a:tcPr/>
                </a:tc>
                <a:tc>
                  <a:txBody>
                    <a:bodyPr/>
                    <a:lstStyle/>
                    <a:p>
                      <a:pPr algn="ctr" fontAlgn="ctr"/>
                      <a:r>
                        <a:rPr lang="en-IN" sz="1000" b="1" i="0" u="none" strike="noStrike">
                          <a:solidFill>
                            <a:srgbClr val="000000"/>
                          </a:solidFill>
                          <a:effectLst/>
                          <a:latin typeface="Calibri" panose="020F0502020204030204" pitchFamily="34" charset="0"/>
                        </a:rPr>
                        <a:t>300</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800" b="0" i="0" u="none" strike="noStrike">
                          <a:solidFill>
                            <a:srgbClr val="000000"/>
                          </a:solidFill>
                          <a:effectLst/>
                          <a:latin typeface="Calibri" panose="020F0502020204030204" pitchFamily="34" charset="0"/>
                        </a:rPr>
                        <a:t>30%</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800" b="0" i="0" u="none" strike="noStrike">
                          <a:solidFill>
                            <a:srgbClr val="000000"/>
                          </a:solidFill>
                          <a:effectLst/>
                          <a:latin typeface="Calibri" panose="020F0502020204030204" pitchFamily="34" charset="0"/>
                        </a:rPr>
                        <a:t>90</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Calibri" panose="020F0502020204030204" pitchFamily="34" charset="0"/>
                        </a:rPr>
                        <a:t>18</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Calibri" panose="020F0502020204030204" pitchFamily="34" charset="0"/>
                        </a:rPr>
                        <a:t>72</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Calibri" panose="020F0502020204030204" pitchFamily="34" charset="0"/>
                        </a:rPr>
                        <a:t>18</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Calibri" panose="020F0502020204030204" pitchFamily="34" charset="0"/>
                        </a:rPr>
                        <a:t> </a:t>
                      </a:r>
                    </a:p>
                  </a:txBody>
                  <a:tcPr marL="6089" marR="6089" marT="6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309115"/>
                  </a:ext>
                </a:extLst>
              </a:tr>
              <a:tr h="170479">
                <a:tc>
                  <a:txBody>
                    <a:bodyPr/>
                    <a:lstStyle/>
                    <a:p>
                      <a:pPr algn="ctr" fontAlgn="b"/>
                      <a:r>
                        <a:rPr lang="en-IN" sz="1000" b="1" i="0" u="none" strike="noStrike">
                          <a:solidFill>
                            <a:srgbClr val="000000"/>
                          </a:solidFill>
                          <a:effectLst/>
                          <a:latin typeface="Calibri" panose="020F0502020204030204" pitchFamily="34" charset="0"/>
                        </a:rPr>
                        <a:t>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7200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2160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432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1728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174005"/>
                  </a:ext>
                </a:extLst>
              </a:tr>
              <a:tr h="121771">
                <a:tc gridSpan="3">
                  <a:txBody>
                    <a:bodyPr/>
                    <a:lstStyle/>
                    <a:p>
                      <a:pPr algn="ctr" fontAlgn="b"/>
                      <a:r>
                        <a:rPr lang="en-IN" sz="700" b="0" i="0" u="none" strike="noStrike">
                          <a:solidFill>
                            <a:srgbClr val="000000"/>
                          </a:solidFill>
                          <a:effectLst/>
                          <a:latin typeface="Calibri" panose="020F0502020204030204" pitchFamily="34" charset="0"/>
                        </a:rPr>
                        <a:t>Field wise Ash collection</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5">
                  <a:txBody>
                    <a:bodyPr/>
                    <a:lstStyle/>
                    <a:p>
                      <a:pPr algn="ctr" fontAlgn="b"/>
                      <a:r>
                        <a:rPr lang="en-US" sz="700" b="0" i="0" u="none" strike="noStrike">
                          <a:solidFill>
                            <a:srgbClr val="000000"/>
                          </a:solidFill>
                          <a:effectLst/>
                          <a:latin typeface="Calibri" panose="020F0502020204030204" pitchFamily="34" charset="0"/>
                        </a:rPr>
                        <a:t>ESP Pass  wise Ash collection</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59772073"/>
                  </a:ext>
                </a:extLst>
              </a:tr>
              <a:tr h="152213">
                <a:tc>
                  <a:txBody>
                    <a:bodyPr/>
                    <a:lstStyle/>
                    <a:p>
                      <a:pPr algn="ctr" fontAlgn="b"/>
                      <a:r>
                        <a:rPr lang="en-IN" sz="700" b="0" i="0" u="none" strike="noStrike">
                          <a:solidFill>
                            <a:srgbClr val="000000"/>
                          </a:solidFill>
                          <a:effectLst/>
                          <a:latin typeface="Calibri" panose="020F0502020204030204" pitchFamily="34" charset="0"/>
                        </a:rPr>
                        <a:t>Field No</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 of Ash</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Ash T/hr</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Time (Hr)</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One pass</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Two pass</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Three pass</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Four pass</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552734"/>
                  </a:ext>
                </a:extLst>
              </a:tr>
              <a:tr h="127859">
                <a:tc>
                  <a:txBody>
                    <a:bodyPr/>
                    <a:lstStyle/>
                    <a:p>
                      <a:pPr algn="ctr" fontAlgn="b"/>
                      <a:r>
                        <a:rPr lang="en-IN" sz="700" b="0" i="0" u="none" strike="noStrike">
                          <a:solidFill>
                            <a:srgbClr val="000000"/>
                          </a:solidFill>
                          <a:effectLst/>
                          <a:latin typeface="Calibri" panose="020F0502020204030204" pitchFamily="34" charset="0"/>
                        </a:rPr>
                        <a:t>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64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4.65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9.31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13.96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18.61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299899997"/>
                  </a:ext>
                </a:extLst>
              </a:tr>
              <a:tr h="127859">
                <a:tc>
                  <a:txBody>
                    <a:bodyPr/>
                    <a:lstStyle/>
                    <a:p>
                      <a:pPr algn="ctr" fontAlgn="b"/>
                      <a:r>
                        <a:rPr lang="en-IN" sz="700" b="0" i="0" u="none" strike="noStrike">
                          <a:solidFill>
                            <a:srgbClr val="000000"/>
                          </a:solidFill>
                          <a:effectLst/>
                          <a:latin typeface="Calibri" panose="020F0502020204030204" pitchFamily="34" charset="0"/>
                        </a:rPr>
                        <a:t>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20.3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9.31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18.61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27.92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37.22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099260"/>
                  </a:ext>
                </a:extLst>
              </a:tr>
              <a:tr h="127859">
                <a:tc>
                  <a:txBody>
                    <a:bodyPr/>
                    <a:lstStyle/>
                    <a:p>
                      <a:pPr algn="ctr" fontAlgn="b"/>
                      <a:r>
                        <a:rPr lang="en-IN" sz="700" b="0" i="0" u="none" strike="noStrike">
                          <a:solidFill>
                            <a:srgbClr val="000000"/>
                          </a:solidFill>
                          <a:effectLst/>
                          <a:latin typeface="Calibri" panose="020F0502020204030204" pitchFamily="34" charset="0"/>
                        </a:rPr>
                        <a:t>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1.51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13.96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27.92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41.88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55.84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216284"/>
                  </a:ext>
                </a:extLst>
              </a:tr>
              <a:tr h="127859">
                <a:tc>
                  <a:txBody>
                    <a:bodyPr/>
                    <a:lstStyle/>
                    <a:p>
                      <a:pPr algn="ctr" fontAlgn="b"/>
                      <a:r>
                        <a:rPr lang="en-IN" sz="700" b="0" i="0" u="none" strike="noStrike">
                          <a:solidFill>
                            <a:srgbClr val="000000"/>
                          </a:solidFill>
                          <a:effectLst/>
                          <a:latin typeface="Calibri" panose="020F0502020204030204" pitchFamily="34" charset="0"/>
                        </a:rPr>
                        <a:t>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3.96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0.71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18.61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37.22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55.84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74.45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80440"/>
                  </a:ext>
                </a:extLst>
              </a:tr>
              <a:tr h="127859">
                <a:tc>
                  <a:txBody>
                    <a:bodyPr/>
                    <a:lstStyle/>
                    <a:p>
                      <a:pPr algn="ctr" fontAlgn="b"/>
                      <a:r>
                        <a:rPr lang="en-IN" sz="700" b="0" i="0" u="none" strike="noStrike">
                          <a:solidFill>
                            <a:srgbClr val="000000"/>
                          </a:solidFill>
                          <a:effectLst/>
                          <a:latin typeface="Calibri" panose="020F0502020204030204" pitchFamily="34" charset="0"/>
                        </a:rPr>
                        <a:t>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1.8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0.32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23.27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46.53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69.80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93.06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4231212"/>
                  </a:ext>
                </a:extLst>
              </a:tr>
              <a:tr h="127859">
                <a:tc>
                  <a:txBody>
                    <a:bodyPr/>
                    <a:lstStyle/>
                    <a:p>
                      <a:pPr algn="ctr" fontAlgn="b"/>
                      <a:r>
                        <a:rPr lang="en-IN" sz="700" b="0" i="0" u="none" strike="noStrike">
                          <a:solidFill>
                            <a:srgbClr val="000000"/>
                          </a:solidFill>
                          <a:effectLst/>
                          <a:latin typeface="Calibri" panose="020F0502020204030204" pitchFamily="34" charset="0"/>
                        </a:rPr>
                        <a:t>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0.85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0.15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27.92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55.84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83.75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111.67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0598943"/>
                  </a:ext>
                </a:extLst>
              </a:tr>
              <a:tr h="127859">
                <a:tc>
                  <a:txBody>
                    <a:bodyPr/>
                    <a:lstStyle/>
                    <a:p>
                      <a:pPr algn="ctr" fontAlgn="b"/>
                      <a:r>
                        <a:rPr lang="en-IN" sz="700" b="0" i="0" u="none" strike="noStrike">
                          <a:solidFill>
                            <a:srgbClr val="000000"/>
                          </a:solidFill>
                          <a:effectLst/>
                          <a:latin typeface="Calibri" panose="020F0502020204030204" pitchFamily="34" charset="0"/>
                        </a:rPr>
                        <a:t>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0.45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0.08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32.57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65.14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97.71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130.28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8436288"/>
                  </a:ext>
                </a:extLst>
              </a:tr>
              <a:tr h="127859">
                <a:tc>
                  <a:txBody>
                    <a:bodyPr/>
                    <a:lstStyle/>
                    <a:p>
                      <a:pPr algn="ctr" fontAlgn="b"/>
                      <a:r>
                        <a:rPr lang="en-IN" sz="700" b="0" i="0" u="none" strike="noStrike">
                          <a:solidFill>
                            <a:srgbClr val="000000"/>
                          </a:solidFill>
                          <a:effectLst/>
                          <a:latin typeface="Calibri" panose="020F0502020204030204" pitchFamily="34" charset="0"/>
                        </a:rPr>
                        <a:t>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0.04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37.22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dirty="0">
                          <a:solidFill>
                            <a:srgbClr val="000000"/>
                          </a:solidFill>
                          <a:effectLst/>
                          <a:latin typeface="Calibri" panose="020F0502020204030204" pitchFamily="34" charset="0"/>
                        </a:rPr>
                        <a:t>74.45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111.67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148.90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4075458"/>
                  </a:ext>
                </a:extLst>
              </a:tr>
              <a:tr h="127859">
                <a:tc>
                  <a:txBody>
                    <a:bodyPr/>
                    <a:lstStyle/>
                    <a:p>
                      <a:pPr algn="ctr" fontAlgn="b"/>
                      <a:r>
                        <a:rPr lang="en-IN" sz="7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100.00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0" i="0" u="none" strike="noStrike">
                          <a:solidFill>
                            <a:srgbClr val="000000"/>
                          </a:solidFill>
                          <a:effectLst/>
                          <a:latin typeface="Calibri" panose="020F0502020204030204" pitchFamily="34" charset="0"/>
                        </a:rPr>
                        <a:t>4.65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41.88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83.75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125.63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167.51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3629815"/>
                  </a:ext>
                </a:extLst>
              </a:tr>
              <a:tr h="127859">
                <a:tc>
                  <a:txBody>
                    <a:bodyPr/>
                    <a:lstStyle/>
                    <a:p>
                      <a:pPr algn="l" fontAlgn="b"/>
                      <a:r>
                        <a:rPr lang="en-IN" sz="7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700" b="0"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700" b="1" i="0" u="none" strike="noStrike">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10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46.53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93.06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139.59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186.12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036641"/>
                  </a:ext>
                </a:extLst>
              </a:tr>
              <a:tr h="127859">
                <a:tc rowSpan="14" gridSpan="3">
                  <a:txBody>
                    <a:bodyPr/>
                    <a:lstStyle/>
                    <a:p>
                      <a:pPr algn="ctr" fontAlgn="b"/>
                      <a:r>
                        <a:rPr lang="en-IN" sz="700" b="0" i="0" u="none" strike="noStrike" dirty="0">
                          <a:solidFill>
                            <a:srgbClr val="000000"/>
                          </a:solidFill>
                          <a:effectLst/>
                          <a:latin typeface="Calibri" panose="020F0502020204030204" pitchFamily="34" charset="0"/>
                        </a:rPr>
                        <a:t> </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hMerge="1">
                  <a:txBody>
                    <a:bodyPr/>
                    <a:lstStyle/>
                    <a:p>
                      <a:endParaRPr lang="en-IN"/>
                    </a:p>
                  </a:txBody>
                  <a:tcPr/>
                </a:tc>
                <a:tc rowSpan="14" hMerge="1">
                  <a:txBody>
                    <a:bodyPr/>
                    <a:lstStyle/>
                    <a:p>
                      <a:endParaRPr lang="en-IN"/>
                    </a:p>
                  </a:txBody>
                  <a:tcPr/>
                </a:tc>
                <a:tc>
                  <a:txBody>
                    <a:bodyPr/>
                    <a:lstStyle/>
                    <a:p>
                      <a:pPr algn="ctr" fontAlgn="t"/>
                      <a:r>
                        <a:rPr lang="en-IN" sz="800" b="0" i="0" u="none" strike="noStrike">
                          <a:solidFill>
                            <a:srgbClr val="000000"/>
                          </a:solidFill>
                          <a:effectLst/>
                          <a:latin typeface="Calibri" panose="020F0502020204030204" pitchFamily="34" charset="0"/>
                        </a:rPr>
                        <a:t>11</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N" sz="800" b="0" i="0" u="none" strike="noStrike">
                          <a:solidFill>
                            <a:srgbClr val="000000"/>
                          </a:solidFill>
                          <a:effectLst/>
                          <a:latin typeface="Calibri" panose="020F0502020204030204" pitchFamily="34" charset="0"/>
                        </a:rPr>
                        <a:t>51.18</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N" sz="800" b="0" i="0" u="none" strike="noStrike">
                          <a:solidFill>
                            <a:srgbClr val="000000"/>
                          </a:solidFill>
                          <a:effectLst/>
                          <a:latin typeface="Calibri" panose="020F0502020204030204" pitchFamily="34" charset="0"/>
                        </a:rPr>
                        <a:t>102.37</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N" sz="800" b="0" i="0" u="none" strike="noStrike">
                          <a:solidFill>
                            <a:srgbClr val="000000"/>
                          </a:solidFill>
                          <a:effectLst/>
                          <a:latin typeface="Calibri" panose="020F0502020204030204" pitchFamily="34" charset="0"/>
                        </a:rPr>
                        <a:t>153.55</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N" sz="800" b="0" i="0" u="none" strike="noStrike">
                          <a:solidFill>
                            <a:srgbClr val="000000"/>
                          </a:solidFill>
                          <a:effectLst/>
                          <a:latin typeface="Calibri" panose="020F0502020204030204" pitchFamily="34" charset="0"/>
                        </a:rPr>
                        <a:t>204.73</a:t>
                      </a:r>
                    </a:p>
                  </a:txBody>
                  <a:tcPr marL="6089" marR="6089" marT="6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7535943"/>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55.84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111.67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167.51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223.34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5657383"/>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60.49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120.98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181.47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241.96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6038711"/>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65.14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130.28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195.43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260.57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9286644"/>
                  </a:ext>
                </a:extLst>
              </a:tr>
              <a:tr h="152213">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69.80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139.59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209.39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900" b="0" i="0" u="none" strike="noStrike">
                          <a:solidFill>
                            <a:srgbClr val="000000"/>
                          </a:solidFill>
                          <a:effectLst/>
                          <a:latin typeface="Calibri" panose="020F0502020204030204" pitchFamily="34" charset="0"/>
                        </a:rPr>
                        <a:t>279.18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6695234"/>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74.45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148.90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223.34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297.79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7589573"/>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79.10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158.20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237.30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316.40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7138221"/>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83.75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167.51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251.26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335.02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6851501"/>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19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88.41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176.81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265.22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353.63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2478050"/>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93.06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186.12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279.18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372.24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7570175"/>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97.71</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195.43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293.14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390.85</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4586634"/>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102.37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204.73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307.10</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409.46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5668360"/>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23</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107.02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214.04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321.06</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800" b="0" i="0" u="none" strike="noStrike">
                          <a:solidFill>
                            <a:srgbClr val="000000"/>
                          </a:solidFill>
                          <a:effectLst/>
                          <a:latin typeface="Calibri" panose="020F0502020204030204" pitchFamily="34" charset="0"/>
                        </a:rPr>
                        <a:t>428.08</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9037685"/>
                  </a:ext>
                </a:extLst>
              </a:tr>
              <a:tr h="127859">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fontAlgn="b"/>
                      <a:r>
                        <a:rPr lang="en-IN" sz="800" b="0" i="0" u="none" strike="noStrike">
                          <a:solidFill>
                            <a:srgbClr val="000000"/>
                          </a:solidFill>
                          <a:effectLst/>
                          <a:latin typeface="Calibri" panose="020F0502020204030204" pitchFamily="34" charset="0"/>
                        </a:rPr>
                        <a:t>24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IN" sz="800" b="0" i="0" u="none" strike="noStrike">
                          <a:solidFill>
                            <a:srgbClr val="000000"/>
                          </a:solidFill>
                          <a:effectLst/>
                          <a:latin typeface="Calibri" panose="020F0502020204030204" pitchFamily="34" charset="0"/>
                        </a:rPr>
                        <a:t>111.67</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223.34</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Calibri" panose="020F0502020204030204" pitchFamily="34" charset="0"/>
                        </a:rPr>
                        <a:t>335.02</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dirty="0">
                          <a:solidFill>
                            <a:srgbClr val="000000"/>
                          </a:solidFill>
                          <a:effectLst/>
                          <a:latin typeface="Calibri" panose="020F0502020204030204" pitchFamily="34" charset="0"/>
                        </a:rPr>
                        <a:t>446.69</a:t>
                      </a:r>
                    </a:p>
                  </a:txBody>
                  <a:tcPr marL="6089" marR="6089" marT="6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133395009"/>
                  </a:ext>
                </a:extLst>
              </a:tr>
            </a:tbl>
          </a:graphicData>
        </a:graphic>
      </p:graphicFrame>
      <p:graphicFrame>
        <p:nvGraphicFramePr>
          <p:cNvPr id="7" name="Table 6">
            <a:extLst>
              <a:ext uri="{FF2B5EF4-FFF2-40B4-BE49-F238E27FC236}">
                <a16:creationId xmlns:a16="http://schemas.microsoft.com/office/drawing/2014/main" id="{47445BF4-66B1-EF08-5248-042F9B72FED2}"/>
              </a:ext>
            </a:extLst>
          </p:cNvPr>
          <p:cNvGraphicFramePr>
            <a:graphicFrameLocks noGrp="1"/>
          </p:cNvGraphicFramePr>
          <p:nvPr>
            <p:extLst>
              <p:ext uri="{D42A27DB-BD31-4B8C-83A1-F6EECF244321}">
                <p14:modId xmlns:p14="http://schemas.microsoft.com/office/powerpoint/2010/main" val="2157793380"/>
              </p:ext>
            </p:extLst>
          </p:nvPr>
        </p:nvGraphicFramePr>
        <p:xfrm>
          <a:off x="2489716" y="920624"/>
          <a:ext cx="4546592" cy="5537028"/>
        </p:xfrm>
        <a:graphic>
          <a:graphicData uri="http://schemas.openxmlformats.org/drawingml/2006/table">
            <a:tbl>
              <a:tblPr>
                <a:tableStyleId>{616DA210-FB5B-4158-B5E0-FEB733F419BA}</a:tableStyleId>
              </a:tblPr>
              <a:tblGrid>
                <a:gridCol w="677580">
                  <a:extLst>
                    <a:ext uri="{9D8B030D-6E8A-4147-A177-3AD203B41FA5}">
                      <a16:colId xmlns:a16="http://schemas.microsoft.com/office/drawing/2014/main" val="2082408654"/>
                    </a:ext>
                  </a:extLst>
                </a:gridCol>
                <a:gridCol w="811141">
                  <a:extLst>
                    <a:ext uri="{9D8B030D-6E8A-4147-A177-3AD203B41FA5}">
                      <a16:colId xmlns:a16="http://schemas.microsoft.com/office/drawing/2014/main" val="2961590076"/>
                    </a:ext>
                  </a:extLst>
                </a:gridCol>
                <a:gridCol w="1722847">
                  <a:extLst>
                    <a:ext uri="{9D8B030D-6E8A-4147-A177-3AD203B41FA5}">
                      <a16:colId xmlns:a16="http://schemas.microsoft.com/office/drawing/2014/main" val="3442862371"/>
                    </a:ext>
                  </a:extLst>
                </a:gridCol>
                <a:gridCol w="831109">
                  <a:extLst>
                    <a:ext uri="{9D8B030D-6E8A-4147-A177-3AD203B41FA5}">
                      <a16:colId xmlns:a16="http://schemas.microsoft.com/office/drawing/2014/main" val="1544356096"/>
                    </a:ext>
                  </a:extLst>
                </a:gridCol>
                <a:gridCol w="503915">
                  <a:extLst>
                    <a:ext uri="{9D8B030D-6E8A-4147-A177-3AD203B41FA5}">
                      <a16:colId xmlns:a16="http://schemas.microsoft.com/office/drawing/2014/main" val="3479873923"/>
                    </a:ext>
                  </a:extLst>
                </a:gridCol>
              </a:tblGrid>
              <a:tr h="175681">
                <a:tc gridSpan="5">
                  <a:txBody>
                    <a:bodyPr/>
                    <a:lstStyle/>
                    <a:p>
                      <a:pPr algn="ctr" rtl="0" fontAlgn="ctr"/>
                      <a:r>
                        <a:rPr lang="en-US" sz="1400" b="0" u="none" strike="noStrike" dirty="0">
                          <a:solidFill>
                            <a:srgbClr val="000000"/>
                          </a:solidFill>
                          <a:effectLst/>
                        </a:rPr>
                        <a:t>Flexible Operation of Ash evacuation system</a:t>
                      </a:r>
                      <a:endParaRPr lang="en-US" sz="1400" b="0" i="0" u="none" strike="noStrike" dirty="0">
                        <a:solidFill>
                          <a:srgbClr val="000000"/>
                        </a:solidFill>
                        <a:effectLst/>
                        <a:latin typeface="Calibri" panose="020F0502020204030204" pitchFamily="34" charset="0"/>
                      </a:endParaRPr>
                    </a:p>
                  </a:txBody>
                  <a:tcPr marL="7251" marR="7251" marT="7251"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56553084"/>
                  </a:ext>
                </a:extLst>
              </a:tr>
              <a:tr h="175681">
                <a:tc>
                  <a:txBody>
                    <a:bodyPr/>
                    <a:lstStyle/>
                    <a:p>
                      <a:pPr algn="ctr" rtl="0" fontAlgn="ctr"/>
                      <a:r>
                        <a:rPr lang="en-IN" sz="1200" b="0" u="none" strike="noStrike" dirty="0">
                          <a:solidFill>
                            <a:srgbClr val="000000"/>
                          </a:solidFill>
                          <a:effectLst/>
                        </a:rPr>
                        <a:t>Load </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 </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ctr"/>
                      <a:r>
                        <a:rPr lang="en-IN" sz="1200" b="0" u="none" strike="noStrike">
                          <a:solidFill>
                            <a:srgbClr val="000000"/>
                          </a:solidFill>
                          <a:effectLst/>
                        </a:rPr>
                        <a:t>Shut off Vacuum </a:t>
                      </a:r>
                      <a:endParaRPr lang="en-IN" sz="1200" b="0" i="0" u="none" strike="noStrike">
                        <a:solidFill>
                          <a:srgbClr val="000000"/>
                        </a:solidFill>
                        <a:effectLst/>
                        <a:latin typeface="Calibri" panose="020F0502020204030204" pitchFamily="34" charset="0"/>
                      </a:endParaRPr>
                    </a:p>
                  </a:txBody>
                  <a:tcPr marL="7251" marR="7251" marT="7251" marB="0" anchor="ctr"/>
                </a:tc>
                <a:tc gridSpan="2">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hMerge="1">
                  <a:txBody>
                    <a:bodyPr/>
                    <a:lstStyle/>
                    <a:p>
                      <a:endParaRPr lang="en-IN"/>
                    </a:p>
                  </a:txBody>
                  <a:tcPr/>
                </a:tc>
                <a:extLst>
                  <a:ext uri="{0D108BD9-81ED-4DB2-BD59-A6C34878D82A}">
                    <a16:rowId xmlns:a16="http://schemas.microsoft.com/office/drawing/2014/main" val="1568753715"/>
                  </a:ext>
                </a:extLst>
              </a:tr>
              <a:tr h="175681">
                <a:tc>
                  <a:txBody>
                    <a:bodyPr/>
                    <a:lstStyle/>
                    <a:p>
                      <a:pPr algn="ctr" rtl="0" fontAlgn="ctr"/>
                      <a:r>
                        <a:rPr lang="en-IN" sz="1200" b="0" u="none" strike="noStrike">
                          <a:solidFill>
                            <a:srgbClr val="000000"/>
                          </a:solidFill>
                          <a:effectLst/>
                        </a:rPr>
                        <a:t>coal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 </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ctr"/>
                      <a:r>
                        <a:rPr lang="en-IN" sz="1200" b="0" u="none" strike="noStrike">
                          <a:solidFill>
                            <a:srgbClr val="000000"/>
                          </a:solidFill>
                          <a:effectLst/>
                        </a:rPr>
                        <a:t>Line Vacuum</a:t>
                      </a:r>
                      <a:endParaRPr lang="en-IN" sz="1200" b="0" i="0" u="none" strike="noStrike">
                        <a:solidFill>
                          <a:srgbClr val="000000"/>
                        </a:solidFill>
                        <a:effectLst/>
                        <a:latin typeface="Calibri" panose="020F0502020204030204" pitchFamily="34" charset="0"/>
                      </a:endParaRPr>
                    </a:p>
                  </a:txBody>
                  <a:tcPr marL="7251" marR="7251" marT="7251" marB="0" anchor="ctr"/>
                </a:tc>
                <a:tc gridSpan="2">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hMerge="1">
                  <a:txBody>
                    <a:bodyPr/>
                    <a:lstStyle/>
                    <a:p>
                      <a:endParaRPr lang="en-IN"/>
                    </a:p>
                  </a:txBody>
                  <a:tcPr/>
                </a:tc>
                <a:extLst>
                  <a:ext uri="{0D108BD9-81ED-4DB2-BD59-A6C34878D82A}">
                    <a16:rowId xmlns:a16="http://schemas.microsoft.com/office/drawing/2014/main" val="2756207682"/>
                  </a:ext>
                </a:extLst>
              </a:tr>
              <a:tr h="304186">
                <a:tc>
                  <a:txBody>
                    <a:bodyPr/>
                    <a:lstStyle/>
                    <a:p>
                      <a:pPr algn="l" rtl="0" fontAlgn="ctr"/>
                      <a:r>
                        <a:rPr lang="en-IN" sz="1200" b="0" u="none" strike="noStrike">
                          <a:solidFill>
                            <a:srgbClr val="000000"/>
                          </a:solidFill>
                          <a:effectLst/>
                        </a:rPr>
                        <a:t>Mode of Operation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ctr"/>
                      <a:r>
                        <a:rPr lang="en-IN" sz="1200" b="0" u="none" strike="noStrike" dirty="0">
                          <a:solidFill>
                            <a:srgbClr val="000000"/>
                          </a:solidFill>
                          <a:effectLst/>
                        </a:rPr>
                        <a:t>Evacuation Cycle</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ctr"/>
                      <a:r>
                        <a:rPr lang="en-IN" sz="1200" b="0" u="none" strike="noStrike">
                          <a:solidFill>
                            <a:srgbClr val="000000"/>
                          </a:solidFill>
                          <a:effectLst/>
                        </a:rPr>
                        <a:t>Hopper No.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ctr"/>
                      <a:r>
                        <a:rPr lang="en-IN" sz="1200" b="0" u="none" strike="noStrike">
                          <a:solidFill>
                            <a:srgbClr val="000000"/>
                          </a:solidFill>
                          <a:effectLst/>
                        </a:rPr>
                        <a:t>Time Taken (Minutes)</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ctr"/>
                      <a:r>
                        <a:rPr lang="en-IN" sz="1200" b="0" u="none" strike="noStrike">
                          <a:solidFill>
                            <a:srgbClr val="000000"/>
                          </a:solidFill>
                          <a:effectLst/>
                        </a:rPr>
                        <a:t>Cycle Time</a:t>
                      </a:r>
                      <a:endParaRPr lang="en-IN" sz="1200" b="0" i="0" u="none" strike="noStrike">
                        <a:solidFill>
                          <a:srgbClr val="000000"/>
                        </a:solidFill>
                        <a:effectLst/>
                        <a:latin typeface="Calibri" panose="020F0502020204030204" pitchFamily="34" charset="0"/>
                      </a:endParaRPr>
                    </a:p>
                  </a:txBody>
                  <a:tcPr marL="7251" marR="7251" marT="7251" marB="0" anchor="ctr"/>
                </a:tc>
                <a:extLst>
                  <a:ext uri="{0D108BD9-81ED-4DB2-BD59-A6C34878D82A}">
                    <a16:rowId xmlns:a16="http://schemas.microsoft.com/office/drawing/2014/main" val="1257279171"/>
                  </a:ext>
                </a:extLst>
              </a:tr>
              <a:tr h="175681">
                <a:tc>
                  <a:txBody>
                    <a:bodyPr/>
                    <a:lstStyle/>
                    <a:p>
                      <a:pPr algn="ctr" rtl="0" fontAlgn="ctr"/>
                      <a:r>
                        <a:rPr lang="en-IN" sz="1200" b="0" u="none" strike="noStrike" dirty="0">
                          <a:solidFill>
                            <a:srgbClr val="000000"/>
                          </a:solidFill>
                          <a:effectLst/>
                        </a:rPr>
                        <a:t>Wet </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1</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t"/>
                      <a:r>
                        <a:rPr lang="en-US" sz="1200" b="0" u="none" strike="noStrike">
                          <a:solidFill>
                            <a:srgbClr val="000000"/>
                          </a:solidFill>
                          <a:effectLst/>
                        </a:rPr>
                        <a:t>Line-1 to 4 ( Hopper-1 &amp;2 )</a:t>
                      </a:r>
                      <a:endParaRPr lang="en-US"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19</a:t>
                      </a:r>
                      <a:endParaRPr lang="en-IN" sz="1200" b="0" i="0" u="none" strike="noStrike" dirty="0">
                        <a:solidFill>
                          <a:srgbClr val="000000"/>
                        </a:solidFill>
                        <a:effectLst/>
                        <a:latin typeface="Calibri" panose="020F0502020204030204" pitchFamily="34" charset="0"/>
                      </a:endParaRPr>
                    </a:p>
                  </a:txBody>
                  <a:tcPr marL="7251" marR="7251" marT="7251" marB="0" anchor="b"/>
                </a:tc>
                <a:tc rowSpan="4">
                  <a:txBody>
                    <a:bodyPr/>
                    <a:lstStyle/>
                    <a:p>
                      <a:pPr algn="ctr" rtl="0" fontAlgn="ctr"/>
                      <a:r>
                        <a:rPr lang="en-IN" sz="1200" b="0" u="none" strike="noStrike" dirty="0">
                          <a:solidFill>
                            <a:srgbClr val="000000"/>
                          </a:solidFill>
                          <a:effectLst/>
                        </a:rPr>
                        <a:t>70</a:t>
                      </a:r>
                      <a:endParaRPr lang="en-IN" sz="1200" b="0" i="0" u="none" strike="noStrike" dirty="0">
                        <a:solidFill>
                          <a:srgbClr val="000000"/>
                        </a:solidFill>
                        <a:effectLst/>
                        <a:latin typeface="Calibri" panose="020F0502020204030204" pitchFamily="34" charset="0"/>
                      </a:endParaRPr>
                    </a:p>
                  </a:txBody>
                  <a:tcPr marL="7251" marR="7251" marT="7251" marB="0" anchor="ctr"/>
                </a:tc>
                <a:extLst>
                  <a:ext uri="{0D108BD9-81ED-4DB2-BD59-A6C34878D82A}">
                    <a16:rowId xmlns:a16="http://schemas.microsoft.com/office/drawing/2014/main" val="2374257281"/>
                  </a:ext>
                </a:extLst>
              </a:tr>
              <a:tr h="175681">
                <a:tc>
                  <a:txBody>
                    <a:bodyPr/>
                    <a:lstStyle/>
                    <a:p>
                      <a:pPr algn="ctr" rtl="0" fontAlgn="ctr"/>
                      <a:r>
                        <a:rPr lang="en-IN" sz="1200" b="0" u="none" strike="noStrike" dirty="0">
                          <a:solidFill>
                            <a:srgbClr val="000000"/>
                          </a:solidFill>
                          <a:effectLst/>
                        </a:rPr>
                        <a:t>C/O</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 </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dirty="0">
                          <a:solidFill>
                            <a:srgbClr val="000000"/>
                          </a:solidFill>
                          <a:effectLst/>
                        </a:rPr>
                        <a:t>wet to Dry Mode</a:t>
                      </a:r>
                      <a:endParaRPr lang="en-IN"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10</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1200944475"/>
                  </a:ext>
                </a:extLst>
              </a:tr>
              <a:tr h="156485">
                <a:tc>
                  <a:txBody>
                    <a:bodyPr/>
                    <a:lstStyle/>
                    <a:p>
                      <a:pPr algn="ctr" rtl="0" fontAlgn="b"/>
                      <a:r>
                        <a:rPr lang="en-IN" sz="1200" b="0" u="none" strike="noStrike" dirty="0">
                          <a:solidFill>
                            <a:srgbClr val="000000"/>
                          </a:solidFill>
                          <a:effectLst/>
                        </a:rPr>
                        <a:t>Dry </a:t>
                      </a:r>
                      <a:endParaRPr lang="en-IN" sz="1200" b="0" i="0" u="none" strike="noStrike" dirty="0">
                        <a:solidFill>
                          <a:srgbClr val="000000"/>
                        </a:solidFill>
                        <a:effectLst/>
                        <a:latin typeface="Calibri" panose="020F0502020204030204" pitchFamily="34" charset="0"/>
                      </a:endParaRPr>
                    </a:p>
                  </a:txBody>
                  <a:tcPr marL="7251" marR="7251" marT="7251" marB="0" anchor="b"/>
                </a:tc>
                <a:tc>
                  <a:txBody>
                    <a:bodyPr/>
                    <a:lstStyle/>
                    <a:p>
                      <a:pPr algn="ctr" rtl="0" fontAlgn="b"/>
                      <a:r>
                        <a:rPr lang="en-IN" sz="1200" b="0" u="none" strike="noStrike" dirty="0">
                          <a:solidFill>
                            <a:srgbClr val="000000"/>
                          </a:solidFill>
                          <a:effectLst/>
                        </a:rPr>
                        <a:t>1</a:t>
                      </a:r>
                      <a:endParaRPr lang="en-IN" sz="1200" b="0" i="0" u="none" strike="noStrike" dirty="0">
                        <a:solidFill>
                          <a:srgbClr val="000000"/>
                        </a:solidFill>
                        <a:effectLst/>
                        <a:latin typeface="Calibri" panose="020F0502020204030204" pitchFamily="34" charset="0"/>
                      </a:endParaRPr>
                    </a:p>
                  </a:txBody>
                  <a:tcPr marL="7251" marR="7251" marT="7251" marB="0" anchor="b"/>
                </a:tc>
                <a:tc>
                  <a:txBody>
                    <a:bodyPr/>
                    <a:lstStyle/>
                    <a:p>
                      <a:pPr algn="l" rtl="0" fontAlgn="t"/>
                      <a:r>
                        <a:rPr lang="en-US" sz="1200" b="0" u="none" strike="noStrike" dirty="0">
                          <a:solidFill>
                            <a:srgbClr val="000000"/>
                          </a:solidFill>
                          <a:effectLst/>
                        </a:rPr>
                        <a:t>Line-1 to 4 ( Hopper-3 to 8)</a:t>
                      </a:r>
                      <a:endParaRPr lang="en-US"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31</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108854418"/>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 </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dirty="0">
                          <a:solidFill>
                            <a:srgbClr val="000000"/>
                          </a:solidFill>
                          <a:effectLst/>
                        </a:rPr>
                        <a:t>Dry  to Wet  Mode</a:t>
                      </a:r>
                      <a:endParaRPr lang="en-IN"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10</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4010377628"/>
                  </a:ext>
                </a:extLst>
              </a:tr>
              <a:tr h="175681">
                <a:tc>
                  <a:txBody>
                    <a:bodyPr/>
                    <a:lstStyle/>
                    <a:p>
                      <a:pPr algn="ctr" rtl="0" fontAlgn="ctr"/>
                      <a:r>
                        <a:rPr lang="en-IN" sz="1200" b="0" u="none" strike="noStrike">
                          <a:solidFill>
                            <a:srgbClr val="000000"/>
                          </a:solidFill>
                          <a:effectLst/>
                        </a:rPr>
                        <a:t>Wet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2</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US" sz="1200" b="0" u="none" strike="noStrike" dirty="0">
                          <a:solidFill>
                            <a:srgbClr val="000000"/>
                          </a:solidFill>
                          <a:effectLst/>
                        </a:rPr>
                        <a:t>Line-1 to 4 ( Hopper-1)</a:t>
                      </a:r>
                      <a:endParaRPr lang="en-US"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20</a:t>
                      </a:r>
                      <a:endParaRPr lang="en-IN" sz="1200" b="0" i="0" u="none" strike="noStrike">
                        <a:solidFill>
                          <a:srgbClr val="000000"/>
                        </a:solidFill>
                        <a:effectLst/>
                        <a:latin typeface="Calibri" panose="020F0502020204030204" pitchFamily="34" charset="0"/>
                      </a:endParaRPr>
                    </a:p>
                  </a:txBody>
                  <a:tcPr marL="7251" marR="7251" marT="7251" marB="0" anchor="b"/>
                </a:tc>
                <a:tc rowSpan="4">
                  <a:txBody>
                    <a:bodyPr/>
                    <a:lstStyle/>
                    <a:p>
                      <a:pPr algn="ctr" rtl="0" fontAlgn="ctr"/>
                      <a:r>
                        <a:rPr lang="en-IN" sz="1200" b="0" u="none" strike="noStrike">
                          <a:solidFill>
                            <a:srgbClr val="000000"/>
                          </a:solidFill>
                          <a:effectLst/>
                        </a:rPr>
                        <a:t>88</a:t>
                      </a:r>
                      <a:endParaRPr lang="en-IN" sz="1200" b="0" i="0" u="none" strike="noStrike">
                        <a:solidFill>
                          <a:srgbClr val="000000"/>
                        </a:solidFill>
                        <a:effectLst/>
                        <a:latin typeface="Calibri" panose="020F0502020204030204" pitchFamily="34" charset="0"/>
                      </a:endParaRPr>
                    </a:p>
                  </a:txBody>
                  <a:tcPr marL="7251" marR="7251" marT="7251" marB="0" anchor="ctr"/>
                </a:tc>
                <a:extLst>
                  <a:ext uri="{0D108BD9-81ED-4DB2-BD59-A6C34878D82A}">
                    <a16:rowId xmlns:a16="http://schemas.microsoft.com/office/drawing/2014/main" val="1753263421"/>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a:solidFill>
                            <a:srgbClr val="000000"/>
                          </a:solidFill>
                          <a:effectLst/>
                        </a:rPr>
                        <a:t>wet to Dry Mode</a:t>
                      </a:r>
                      <a:endParaRPr lang="en-IN"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8</a:t>
                      </a:r>
                      <a:endParaRPr lang="en-IN" sz="1200" b="0" i="0" u="none" strike="noStrike">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3206955909"/>
                  </a:ext>
                </a:extLst>
              </a:tr>
              <a:tr h="175681">
                <a:tc>
                  <a:txBody>
                    <a:bodyPr/>
                    <a:lstStyle/>
                    <a:p>
                      <a:pPr algn="ctr" rtl="0" fontAlgn="b"/>
                      <a:r>
                        <a:rPr lang="en-IN" sz="1200" b="0" u="none" strike="noStrike">
                          <a:solidFill>
                            <a:srgbClr val="000000"/>
                          </a:solidFill>
                          <a:effectLst/>
                        </a:rPr>
                        <a:t>Dry </a:t>
                      </a:r>
                      <a:endParaRPr lang="en-IN" sz="1200" b="0" i="0" u="none" strike="noStrike">
                        <a:solidFill>
                          <a:srgbClr val="000000"/>
                        </a:solidFill>
                        <a:effectLst/>
                        <a:latin typeface="Calibri" panose="020F0502020204030204" pitchFamily="34" charset="0"/>
                      </a:endParaRPr>
                    </a:p>
                  </a:txBody>
                  <a:tcPr marL="7251" marR="7251" marT="7251" marB="0" anchor="b"/>
                </a:tc>
                <a:tc>
                  <a:txBody>
                    <a:bodyPr/>
                    <a:lstStyle/>
                    <a:p>
                      <a:pPr algn="ctr" rtl="0" fontAlgn="b"/>
                      <a:r>
                        <a:rPr lang="en-IN" sz="1200" b="0" u="none" strike="noStrike" dirty="0">
                          <a:solidFill>
                            <a:srgbClr val="000000"/>
                          </a:solidFill>
                          <a:effectLst/>
                        </a:rPr>
                        <a:t>2</a:t>
                      </a:r>
                      <a:endParaRPr lang="en-IN" sz="1200" b="0" i="0" u="none" strike="noStrike" dirty="0">
                        <a:solidFill>
                          <a:srgbClr val="000000"/>
                        </a:solidFill>
                        <a:effectLst/>
                        <a:latin typeface="Calibri" panose="020F0502020204030204" pitchFamily="34" charset="0"/>
                      </a:endParaRPr>
                    </a:p>
                  </a:txBody>
                  <a:tcPr marL="7251" marR="7251" marT="7251" marB="0" anchor="b"/>
                </a:tc>
                <a:tc>
                  <a:txBody>
                    <a:bodyPr/>
                    <a:lstStyle/>
                    <a:p>
                      <a:pPr algn="l" rtl="0" fontAlgn="t"/>
                      <a:r>
                        <a:rPr lang="en-US" sz="1200" b="0" u="none" strike="noStrike" dirty="0">
                          <a:solidFill>
                            <a:srgbClr val="000000"/>
                          </a:solidFill>
                          <a:effectLst/>
                        </a:rPr>
                        <a:t>Line-1 to 4 ( Hopper-2 to 8)</a:t>
                      </a:r>
                      <a:endParaRPr lang="en-US"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52</a:t>
                      </a:r>
                      <a:endParaRPr lang="en-IN" sz="1200" b="0" i="0" u="none" strike="noStrike">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1234929243"/>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dirty="0">
                          <a:solidFill>
                            <a:srgbClr val="000000"/>
                          </a:solidFill>
                          <a:effectLst/>
                        </a:rPr>
                        <a:t>Dry  to Wet  Mode</a:t>
                      </a:r>
                      <a:endParaRPr lang="en-IN"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8</a:t>
                      </a:r>
                      <a:endParaRPr lang="en-IN" sz="1200" b="0" i="0" u="none" strike="noStrike">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3661745314"/>
                  </a:ext>
                </a:extLst>
              </a:tr>
              <a:tr h="175681">
                <a:tc>
                  <a:txBody>
                    <a:bodyPr/>
                    <a:lstStyle/>
                    <a:p>
                      <a:pPr algn="ctr" rtl="0" fontAlgn="ctr"/>
                      <a:r>
                        <a:rPr lang="en-IN" sz="1200" b="0" u="none" strike="noStrike" dirty="0">
                          <a:solidFill>
                            <a:srgbClr val="000000"/>
                          </a:solidFill>
                          <a:effectLst/>
                        </a:rPr>
                        <a:t>Wet </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3</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t"/>
                      <a:r>
                        <a:rPr lang="en-US" sz="1200" b="0" u="none" strike="noStrike">
                          <a:solidFill>
                            <a:srgbClr val="000000"/>
                          </a:solidFill>
                          <a:effectLst/>
                        </a:rPr>
                        <a:t>Line-1 to 4 ( Hopper-1 &amp;2 )</a:t>
                      </a:r>
                      <a:endParaRPr lang="en-US"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37</a:t>
                      </a:r>
                      <a:endParaRPr lang="en-IN" sz="1200" b="0" i="0" u="none" strike="noStrike">
                        <a:solidFill>
                          <a:srgbClr val="000000"/>
                        </a:solidFill>
                        <a:effectLst/>
                        <a:latin typeface="Calibri" panose="020F0502020204030204" pitchFamily="34" charset="0"/>
                      </a:endParaRPr>
                    </a:p>
                  </a:txBody>
                  <a:tcPr marL="7251" marR="7251" marT="7251" marB="0" anchor="b"/>
                </a:tc>
                <a:tc rowSpan="4">
                  <a:txBody>
                    <a:bodyPr/>
                    <a:lstStyle/>
                    <a:p>
                      <a:pPr algn="ctr" rtl="0" fontAlgn="ctr"/>
                      <a:r>
                        <a:rPr lang="en-IN" sz="1200" b="0" u="none" strike="noStrike">
                          <a:solidFill>
                            <a:srgbClr val="000000"/>
                          </a:solidFill>
                          <a:effectLst/>
                        </a:rPr>
                        <a:t>100</a:t>
                      </a:r>
                      <a:endParaRPr lang="en-IN" sz="1200" b="0" i="0" u="none" strike="noStrike">
                        <a:solidFill>
                          <a:srgbClr val="000000"/>
                        </a:solidFill>
                        <a:effectLst/>
                        <a:latin typeface="Calibri" panose="020F0502020204030204" pitchFamily="34" charset="0"/>
                      </a:endParaRPr>
                    </a:p>
                  </a:txBody>
                  <a:tcPr marL="7251" marR="7251" marT="7251" marB="0" anchor="ctr"/>
                </a:tc>
                <a:extLst>
                  <a:ext uri="{0D108BD9-81ED-4DB2-BD59-A6C34878D82A}">
                    <a16:rowId xmlns:a16="http://schemas.microsoft.com/office/drawing/2014/main" val="1264056393"/>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 </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dirty="0">
                          <a:solidFill>
                            <a:srgbClr val="000000"/>
                          </a:solidFill>
                          <a:effectLst/>
                        </a:rPr>
                        <a:t>wet to Dry Mode</a:t>
                      </a:r>
                      <a:endParaRPr lang="en-IN"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9</a:t>
                      </a:r>
                      <a:endParaRPr lang="en-IN" sz="1200" b="0" i="0" u="none" strike="noStrike">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656785465"/>
                  </a:ext>
                </a:extLst>
              </a:tr>
              <a:tr h="175681">
                <a:tc>
                  <a:txBody>
                    <a:bodyPr/>
                    <a:lstStyle/>
                    <a:p>
                      <a:pPr algn="ctr" rtl="0" fontAlgn="b"/>
                      <a:r>
                        <a:rPr lang="en-IN" sz="1200" b="0" u="none" strike="noStrike">
                          <a:solidFill>
                            <a:srgbClr val="000000"/>
                          </a:solidFill>
                          <a:effectLst/>
                        </a:rPr>
                        <a:t>Dry </a:t>
                      </a:r>
                      <a:endParaRPr lang="en-IN" sz="1200" b="0" i="0" u="none" strike="noStrike">
                        <a:solidFill>
                          <a:srgbClr val="000000"/>
                        </a:solidFill>
                        <a:effectLst/>
                        <a:latin typeface="Calibri" panose="020F0502020204030204" pitchFamily="34" charset="0"/>
                      </a:endParaRPr>
                    </a:p>
                  </a:txBody>
                  <a:tcPr marL="7251" marR="7251" marT="7251" marB="0" anchor="b"/>
                </a:tc>
                <a:tc>
                  <a:txBody>
                    <a:bodyPr/>
                    <a:lstStyle/>
                    <a:p>
                      <a:pPr algn="ctr" rtl="0" fontAlgn="b"/>
                      <a:r>
                        <a:rPr lang="en-IN" sz="1200" b="0" u="none" strike="noStrike" dirty="0">
                          <a:solidFill>
                            <a:srgbClr val="000000"/>
                          </a:solidFill>
                          <a:effectLst/>
                        </a:rPr>
                        <a:t>3</a:t>
                      </a:r>
                      <a:endParaRPr lang="en-IN" sz="1200" b="0" i="0" u="none" strike="noStrike" dirty="0">
                        <a:solidFill>
                          <a:srgbClr val="000000"/>
                        </a:solidFill>
                        <a:effectLst/>
                        <a:latin typeface="Calibri" panose="020F0502020204030204" pitchFamily="34" charset="0"/>
                      </a:endParaRPr>
                    </a:p>
                  </a:txBody>
                  <a:tcPr marL="7251" marR="7251" marT="7251" marB="0" anchor="b"/>
                </a:tc>
                <a:tc>
                  <a:txBody>
                    <a:bodyPr/>
                    <a:lstStyle/>
                    <a:p>
                      <a:pPr algn="l" rtl="0" fontAlgn="t"/>
                      <a:r>
                        <a:rPr lang="en-US" sz="1200" b="0" u="none" strike="noStrike" dirty="0">
                          <a:solidFill>
                            <a:srgbClr val="000000"/>
                          </a:solidFill>
                          <a:effectLst/>
                        </a:rPr>
                        <a:t>Line-1 to 4 ( Hopper-3 to 8)</a:t>
                      </a:r>
                      <a:endParaRPr lang="en-US"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46</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1467642571"/>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dirty="0">
                          <a:solidFill>
                            <a:srgbClr val="000000"/>
                          </a:solidFill>
                          <a:effectLst/>
                        </a:rPr>
                        <a:t>Dry  to Wet  Mode</a:t>
                      </a:r>
                      <a:endParaRPr lang="en-IN"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8</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2529829648"/>
                  </a:ext>
                </a:extLst>
              </a:tr>
              <a:tr h="175681">
                <a:tc>
                  <a:txBody>
                    <a:bodyPr/>
                    <a:lstStyle/>
                    <a:p>
                      <a:pPr algn="ctr" rtl="0" fontAlgn="ctr"/>
                      <a:r>
                        <a:rPr lang="en-IN" sz="1200" b="0" u="none" strike="noStrike">
                          <a:solidFill>
                            <a:srgbClr val="000000"/>
                          </a:solidFill>
                          <a:effectLst/>
                        </a:rPr>
                        <a:t>Wet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4</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t"/>
                      <a:r>
                        <a:rPr lang="en-US" sz="1200" b="0" u="none" strike="noStrike">
                          <a:solidFill>
                            <a:srgbClr val="000000"/>
                          </a:solidFill>
                          <a:effectLst/>
                        </a:rPr>
                        <a:t>Line-1 to 4 ( Hopper-1 &amp;2 )</a:t>
                      </a:r>
                      <a:endParaRPr lang="en-US"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40</a:t>
                      </a:r>
                      <a:endParaRPr lang="en-IN" sz="1200" b="0" i="0" u="none" strike="noStrike">
                        <a:solidFill>
                          <a:srgbClr val="000000"/>
                        </a:solidFill>
                        <a:effectLst/>
                        <a:latin typeface="Calibri" panose="020F0502020204030204" pitchFamily="34" charset="0"/>
                      </a:endParaRPr>
                    </a:p>
                  </a:txBody>
                  <a:tcPr marL="7251" marR="7251" marT="7251" marB="0" anchor="b"/>
                </a:tc>
                <a:tc rowSpan="4">
                  <a:txBody>
                    <a:bodyPr/>
                    <a:lstStyle/>
                    <a:p>
                      <a:pPr algn="ctr" rtl="0" fontAlgn="ctr"/>
                      <a:r>
                        <a:rPr lang="en-IN" sz="1200" b="0" u="none" strike="noStrike">
                          <a:solidFill>
                            <a:srgbClr val="000000"/>
                          </a:solidFill>
                          <a:effectLst/>
                        </a:rPr>
                        <a:t>128</a:t>
                      </a:r>
                      <a:endParaRPr lang="en-IN" sz="1200" b="0" i="0" u="none" strike="noStrike">
                        <a:solidFill>
                          <a:srgbClr val="000000"/>
                        </a:solidFill>
                        <a:effectLst/>
                        <a:latin typeface="Calibri" panose="020F0502020204030204" pitchFamily="34" charset="0"/>
                      </a:endParaRPr>
                    </a:p>
                  </a:txBody>
                  <a:tcPr marL="7251" marR="7251" marT="7251" marB="0" anchor="ctr"/>
                </a:tc>
                <a:extLst>
                  <a:ext uri="{0D108BD9-81ED-4DB2-BD59-A6C34878D82A}">
                    <a16:rowId xmlns:a16="http://schemas.microsoft.com/office/drawing/2014/main" val="3392519381"/>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dirty="0">
                          <a:solidFill>
                            <a:srgbClr val="000000"/>
                          </a:solidFill>
                          <a:effectLst/>
                        </a:rPr>
                        <a:t>wet to Dry Mode</a:t>
                      </a:r>
                      <a:endParaRPr lang="en-IN"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8</a:t>
                      </a:r>
                      <a:endParaRPr lang="en-IN" sz="1200" b="0" i="0" u="none" strike="noStrike">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830633668"/>
                  </a:ext>
                </a:extLst>
              </a:tr>
              <a:tr h="175681">
                <a:tc>
                  <a:txBody>
                    <a:bodyPr/>
                    <a:lstStyle/>
                    <a:p>
                      <a:pPr algn="ctr" rtl="0" fontAlgn="b"/>
                      <a:r>
                        <a:rPr lang="en-IN" sz="1200" b="0" u="none" strike="noStrike">
                          <a:solidFill>
                            <a:srgbClr val="000000"/>
                          </a:solidFill>
                          <a:effectLst/>
                        </a:rPr>
                        <a:t>Dry </a:t>
                      </a:r>
                      <a:endParaRPr lang="en-IN" sz="1200" b="0" i="0" u="none" strike="noStrike">
                        <a:solidFill>
                          <a:srgbClr val="000000"/>
                        </a:solidFill>
                        <a:effectLst/>
                        <a:latin typeface="Calibri" panose="020F0502020204030204" pitchFamily="34" charset="0"/>
                      </a:endParaRPr>
                    </a:p>
                  </a:txBody>
                  <a:tcPr marL="7251" marR="7251" marT="7251" marB="0" anchor="b"/>
                </a:tc>
                <a:tc>
                  <a:txBody>
                    <a:bodyPr/>
                    <a:lstStyle/>
                    <a:p>
                      <a:pPr algn="ctr" rtl="0" fontAlgn="b"/>
                      <a:r>
                        <a:rPr lang="en-IN" sz="1200" b="0" u="none" strike="noStrike" dirty="0">
                          <a:solidFill>
                            <a:srgbClr val="000000"/>
                          </a:solidFill>
                          <a:effectLst/>
                        </a:rPr>
                        <a:t>4</a:t>
                      </a:r>
                      <a:endParaRPr lang="en-IN" sz="1200" b="0" i="0" u="none" strike="noStrike" dirty="0">
                        <a:solidFill>
                          <a:srgbClr val="000000"/>
                        </a:solidFill>
                        <a:effectLst/>
                        <a:latin typeface="Calibri" panose="020F0502020204030204" pitchFamily="34" charset="0"/>
                      </a:endParaRPr>
                    </a:p>
                  </a:txBody>
                  <a:tcPr marL="7251" marR="7251" marT="7251" marB="0" anchor="b"/>
                </a:tc>
                <a:tc>
                  <a:txBody>
                    <a:bodyPr/>
                    <a:lstStyle/>
                    <a:p>
                      <a:pPr algn="l" rtl="0" fontAlgn="t"/>
                      <a:r>
                        <a:rPr lang="en-US" sz="1200" b="0" u="none" strike="noStrike">
                          <a:solidFill>
                            <a:srgbClr val="000000"/>
                          </a:solidFill>
                          <a:effectLst/>
                        </a:rPr>
                        <a:t>Line-1 to 4 ( Hopper-3 to 8)</a:t>
                      </a:r>
                      <a:endParaRPr lang="en-US"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71</a:t>
                      </a:r>
                      <a:endParaRPr lang="en-IN" sz="1200" b="0" i="0" u="none" strike="noStrike">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636160399"/>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dirty="0">
                          <a:solidFill>
                            <a:srgbClr val="000000"/>
                          </a:solidFill>
                          <a:effectLst/>
                        </a:rPr>
                        <a:t>Dry  to Wet  Mode</a:t>
                      </a:r>
                      <a:endParaRPr lang="en-IN" sz="1200" b="0" i="0" u="none" strike="noStrike" dirty="0">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9</a:t>
                      </a:r>
                      <a:endParaRPr lang="en-IN" sz="1200" b="0" i="0" u="none" strike="noStrike">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3484192404"/>
                  </a:ext>
                </a:extLst>
              </a:tr>
              <a:tr h="175681">
                <a:tc>
                  <a:txBody>
                    <a:bodyPr/>
                    <a:lstStyle/>
                    <a:p>
                      <a:pPr algn="ctr" rtl="0" fontAlgn="ctr"/>
                      <a:r>
                        <a:rPr lang="en-IN" sz="1200" b="0" u="none" strike="noStrike">
                          <a:solidFill>
                            <a:srgbClr val="000000"/>
                          </a:solidFill>
                          <a:effectLst/>
                        </a:rPr>
                        <a:t>Wet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5</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t"/>
                      <a:r>
                        <a:rPr lang="en-US" sz="1200" b="0" u="none" strike="noStrike">
                          <a:solidFill>
                            <a:srgbClr val="000000"/>
                          </a:solidFill>
                          <a:effectLst/>
                        </a:rPr>
                        <a:t>Line-1 to 4 ( Hopper-1 &amp;2 )</a:t>
                      </a:r>
                      <a:endParaRPr lang="en-US"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a:solidFill>
                            <a:srgbClr val="000000"/>
                          </a:solidFill>
                          <a:effectLst/>
                        </a:rPr>
                        <a:t>52</a:t>
                      </a:r>
                      <a:endParaRPr lang="en-IN" sz="1200" b="0" i="0" u="none" strike="noStrike">
                        <a:solidFill>
                          <a:srgbClr val="000000"/>
                        </a:solidFill>
                        <a:effectLst/>
                        <a:latin typeface="Calibri" panose="020F0502020204030204" pitchFamily="34" charset="0"/>
                      </a:endParaRPr>
                    </a:p>
                  </a:txBody>
                  <a:tcPr marL="7251" marR="7251" marT="7251" marB="0" anchor="b"/>
                </a:tc>
                <a:tc rowSpan="4">
                  <a:txBody>
                    <a:bodyPr/>
                    <a:lstStyle/>
                    <a:p>
                      <a:pPr algn="ctr" rtl="0" fontAlgn="ctr"/>
                      <a:r>
                        <a:rPr lang="en-IN" sz="1200" b="0" u="none" strike="noStrike">
                          <a:solidFill>
                            <a:srgbClr val="000000"/>
                          </a:solidFill>
                          <a:effectLst/>
                        </a:rPr>
                        <a:t>106</a:t>
                      </a:r>
                      <a:endParaRPr lang="en-IN" sz="1200" b="0" i="0" u="none" strike="noStrike">
                        <a:solidFill>
                          <a:srgbClr val="000000"/>
                        </a:solidFill>
                        <a:effectLst/>
                        <a:latin typeface="Calibri" panose="020F0502020204030204" pitchFamily="34" charset="0"/>
                      </a:endParaRPr>
                    </a:p>
                  </a:txBody>
                  <a:tcPr marL="7251" marR="7251" marT="7251" marB="0" anchor="ctr"/>
                </a:tc>
                <a:extLst>
                  <a:ext uri="{0D108BD9-81ED-4DB2-BD59-A6C34878D82A}">
                    <a16:rowId xmlns:a16="http://schemas.microsoft.com/office/drawing/2014/main" val="1529923626"/>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a:solidFill>
                            <a:srgbClr val="000000"/>
                          </a:solidFill>
                          <a:effectLst/>
                        </a:rPr>
                        <a:t>wet to Dry Mode</a:t>
                      </a:r>
                      <a:endParaRPr lang="en-IN"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8</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3188297379"/>
                  </a:ext>
                </a:extLst>
              </a:tr>
              <a:tr h="175681">
                <a:tc>
                  <a:txBody>
                    <a:bodyPr/>
                    <a:lstStyle/>
                    <a:p>
                      <a:pPr algn="ctr" rtl="0" fontAlgn="b"/>
                      <a:r>
                        <a:rPr lang="en-IN" sz="1200" b="0" u="none" strike="noStrike">
                          <a:solidFill>
                            <a:srgbClr val="000000"/>
                          </a:solidFill>
                          <a:effectLst/>
                        </a:rPr>
                        <a:t>Dry </a:t>
                      </a:r>
                      <a:endParaRPr lang="en-IN" sz="1200" b="0" i="0" u="none" strike="noStrike">
                        <a:solidFill>
                          <a:srgbClr val="000000"/>
                        </a:solidFill>
                        <a:effectLst/>
                        <a:latin typeface="Calibri" panose="020F0502020204030204" pitchFamily="34" charset="0"/>
                      </a:endParaRPr>
                    </a:p>
                  </a:txBody>
                  <a:tcPr marL="7251" marR="7251" marT="7251" marB="0" anchor="b"/>
                </a:tc>
                <a:tc>
                  <a:txBody>
                    <a:bodyPr/>
                    <a:lstStyle/>
                    <a:p>
                      <a:pPr algn="ctr" rtl="0" fontAlgn="b"/>
                      <a:r>
                        <a:rPr lang="en-IN" sz="1200" b="0" u="none" strike="noStrike" dirty="0">
                          <a:solidFill>
                            <a:srgbClr val="000000"/>
                          </a:solidFill>
                          <a:effectLst/>
                        </a:rPr>
                        <a:t>5</a:t>
                      </a:r>
                      <a:endParaRPr lang="en-IN" sz="1200" b="0" i="0" u="none" strike="noStrike" dirty="0">
                        <a:solidFill>
                          <a:srgbClr val="000000"/>
                        </a:solidFill>
                        <a:effectLst/>
                        <a:latin typeface="Calibri" panose="020F0502020204030204" pitchFamily="34" charset="0"/>
                      </a:endParaRPr>
                    </a:p>
                  </a:txBody>
                  <a:tcPr marL="7251" marR="7251" marT="7251" marB="0" anchor="b"/>
                </a:tc>
                <a:tc>
                  <a:txBody>
                    <a:bodyPr/>
                    <a:lstStyle/>
                    <a:p>
                      <a:pPr algn="l" rtl="0" fontAlgn="t"/>
                      <a:r>
                        <a:rPr lang="en-US" sz="1200" b="0" u="none" strike="noStrike">
                          <a:solidFill>
                            <a:srgbClr val="000000"/>
                          </a:solidFill>
                          <a:effectLst/>
                        </a:rPr>
                        <a:t>Line-1 to 4 ( Hopper-3 to 8)</a:t>
                      </a:r>
                      <a:endParaRPr lang="en-US"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37</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1890225458"/>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a:solidFill>
                            <a:srgbClr val="000000"/>
                          </a:solidFill>
                          <a:effectLst/>
                        </a:rPr>
                        <a:t>Dry  to Wet  Mode</a:t>
                      </a:r>
                      <a:endParaRPr lang="en-IN"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9</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3452636900"/>
                  </a:ext>
                </a:extLst>
              </a:tr>
              <a:tr h="175681">
                <a:tc>
                  <a:txBody>
                    <a:bodyPr/>
                    <a:lstStyle/>
                    <a:p>
                      <a:pPr algn="ctr" rtl="0" fontAlgn="ctr"/>
                      <a:r>
                        <a:rPr lang="en-IN" sz="1200" b="0" u="none" strike="noStrike">
                          <a:solidFill>
                            <a:srgbClr val="000000"/>
                          </a:solidFill>
                          <a:effectLst/>
                        </a:rPr>
                        <a:t>Wet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dirty="0">
                          <a:solidFill>
                            <a:srgbClr val="000000"/>
                          </a:solidFill>
                          <a:effectLst/>
                        </a:rPr>
                        <a:t>6</a:t>
                      </a:r>
                      <a:endParaRPr lang="en-IN" sz="1200" b="0" i="0" u="none" strike="noStrike" dirty="0">
                        <a:solidFill>
                          <a:srgbClr val="000000"/>
                        </a:solidFill>
                        <a:effectLst/>
                        <a:latin typeface="Calibri" panose="020F0502020204030204" pitchFamily="34" charset="0"/>
                      </a:endParaRPr>
                    </a:p>
                  </a:txBody>
                  <a:tcPr marL="7251" marR="7251" marT="7251" marB="0" anchor="ctr"/>
                </a:tc>
                <a:tc>
                  <a:txBody>
                    <a:bodyPr/>
                    <a:lstStyle/>
                    <a:p>
                      <a:pPr algn="l" rtl="0" fontAlgn="t"/>
                      <a:r>
                        <a:rPr lang="en-US" sz="1200" b="0" u="none" strike="noStrike">
                          <a:solidFill>
                            <a:srgbClr val="000000"/>
                          </a:solidFill>
                          <a:effectLst/>
                        </a:rPr>
                        <a:t>Line-1 to 4 ( Hopper-1 &amp;2 )</a:t>
                      </a:r>
                      <a:endParaRPr lang="en-US"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44</a:t>
                      </a:r>
                      <a:endParaRPr lang="en-IN" sz="1200" b="0" i="0" u="none" strike="noStrike" dirty="0">
                        <a:solidFill>
                          <a:srgbClr val="000000"/>
                        </a:solidFill>
                        <a:effectLst/>
                        <a:latin typeface="Calibri" panose="020F0502020204030204" pitchFamily="34" charset="0"/>
                      </a:endParaRPr>
                    </a:p>
                  </a:txBody>
                  <a:tcPr marL="7251" marR="7251" marT="7251" marB="0" anchor="b"/>
                </a:tc>
                <a:tc rowSpan="4">
                  <a:txBody>
                    <a:bodyPr/>
                    <a:lstStyle/>
                    <a:p>
                      <a:pPr algn="ctr" rtl="0" fontAlgn="ctr"/>
                      <a:r>
                        <a:rPr lang="en-IN" sz="1200" b="0" u="none" strike="noStrike">
                          <a:solidFill>
                            <a:srgbClr val="000000"/>
                          </a:solidFill>
                          <a:effectLst/>
                        </a:rPr>
                        <a:t>107</a:t>
                      </a:r>
                      <a:endParaRPr lang="en-IN" sz="1200" b="0" i="0" u="none" strike="noStrike">
                        <a:solidFill>
                          <a:srgbClr val="000000"/>
                        </a:solidFill>
                        <a:effectLst/>
                        <a:latin typeface="Calibri" panose="020F0502020204030204" pitchFamily="34" charset="0"/>
                      </a:endParaRPr>
                    </a:p>
                  </a:txBody>
                  <a:tcPr marL="7251" marR="7251" marT="7251" marB="0" anchor="ctr"/>
                </a:tc>
                <a:extLst>
                  <a:ext uri="{0D108BD9-81ED-4DB2-BD59-A6C34878D82A}">
                    <a16:rowId xmlns:a16="http://schemas.microsoft.com/office/drawing/2014/main" val="4230174804"/>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a:solidFill>
                            <a:srgbClr val="000000"/>
                          </a:solidFill>
                          <a:effectLst/>
                        </a:rPr>
                        <a:t>wet to Dry Mode</a:t>
                      </a:r>
                      <a:endParaRPr lang="en-IN"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9</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459287765"/>
                  </a:ext>
                </a:extLst>
              </a:tr>
              <a:tr h="175681">
                <a:tc>
                  <a:txBody>
                    <a:bodyPr/>
                    <a:lstStyle/>
                    <a:p>
                      <a:pPr algn="ctr" rtl="0" fontAlgn="b"/>
                      <a:r>
                        <a:rPr lang="en-IN" sz="1200" b="0" u="none" strike="noStrike">
                          <a:solidFill>
                            <a:srgbClr val="000000"/>
                          </a:solidFill>
                          <a:effectLst/>
                        </a:rPr>
                        <a:t>Dry </a:t>
                      </a:r>
                      <a:endParaRPr lang="en-IN" sz="1200" b="0" i="0" u="none" strike="noStrike">
                        <a:solidFill>
                          <a:srgbClr val="000000"/>
                        </a:solidFill>
                        <a:effectLst/>
                        <a:latin typeface="Calibri" panose="020F0502020204030204" pitchFamily="34" charset="0"/>
                      </a:endParaRPr>
                    </a:p>
                  </a:txBody>
                  <a:tcPr marL="7251" marR="7251" marT="7251" marB="0" anchor="b"/>
                </a:tc>
                <a:tc>
                  <a:txBody>
                    <a:bodyPr/>
                    <a:lstStyle/>
                    <a:p>
                      <a:pPr algn="ctr" rtl="0" fontAlgn="b"/>
                      <a:r>
                        <a:rPr lang="en-IN" sz="1200" b="0" u="none" strike="noStrike" dirty="0">
                          <a:solidFill>
                            <a:srgbClr val="000000"/>
                          </a:solidFill>
                          <a:effectLst/>
                        </a:rPr>
                        <a:t>6</a:t>
                      </a:r>
                      <a:endParaRPr lang="en-IN" sz="1200" b="0" i="0" u="none" strike="noStrike" dirty="0">
                        <a:solidFill>
                          <a:srgbClr val="000000"/>
                        </a:solidFill>
                        <a:effectLst/>
                        <a:latin typeface="Calibri" panose="020F0502020204030204" pitchFamily="34" charset="0"/>
                      </a:endParaRPr>
                    </a:p>
                  </a:txBody>
                  <a:tcPr marL="7251" marR="7251" marT="7251" marB="0" anchor="b"/>
                </a:tc>
                <a:tc>
                  <a:txBody>
                    <a:bodyPr/>
                    <a:lstStyle/>
                    <a:p>
                      <a:pPr algn="l" rtl="0" fontAlgn="t"/>
                      <a:r>
                        <a:rPr lang="en-US" sz="1200" b="0" u="none" strike="noStrike">
                          <a:solidFill>
                            <a:srgbClr val="000000"/>
                          </a:solidFill>
                          <a:effectLst/>
                        </a:rPr>
                        <a:t>Line-1 to 4 ( Hopper-3 to 8)</a:t>
                      </a:r>
                      <a:endParaRPr lang="en-US"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46</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4090639736"/>
                  </a:ext>
                </a:extLst>
              </a:tr>
              <a:tr h="175681">
                <a:tc>
                  <a:txBody>
                    <a:bodyPr/>
                    <a:lstStyle/>
                    <a:p>
                      <a:pPr algn="ctr" rtl="0" fontAlgn="ctr"/>
                      <a:r>
                        <a:rPr lang="en-IN" sz="1200" b="0" u="none" strike="noStrike">
                          <a:solidFill>
                            <a:srgbClr val="000000"/>
                          </a:solidFill>
                          <a:effectLst/>
                        </a:rPr>
                        <a:t>C/O</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ctr" rtl="0" fontAlgn="ctr"/>
                      <a:r>
                        <a:rPr lang="en-IN" sz="1200" b="0" u="none" strike="noStrike">
                          <a:solidFill>
                            <a:srgbClr val="000000"/>
                          </a:solidFill>
                          <a:effectLst/>
                        </a:rPr>
                        <a:t> </a:t>
                      </a:r>
                      <a:endParaRPr lang="en-IN" sz="1200" b="0" i="0" u="none" strike="noStrike">
                        <a:solidFill>
                          <a:srgbClr val="000000"/>
                        </a:solidFill>
                        <a:effectLst/>
                        <a:latin typeface="Calibri" panose="020F0502020204030204" pitchFamily="34" charset="0"/>
                      </a:endParaRPr>
                    </a:p>
                  </a:txBody>
                  <a:tcPr marL="7251" marR="7251" marT="7251" marB="0" anchor="ctr"/>
                </a:tc>
                <a:tc>
                  <a:txBody>
                    <a:bodyPr/>
                    <a:lstStyle/>
                    <a:p>
                      <a:pPr algn="l" rtl="0" fontAlgn="t"/>
                      <a:r>
                        <a:rPr lang="en-IN" sz="1200" b="0" u="none" strike="noStrike">
                          <a:solidFill>
                            <a:srgbClr val="000000"/>
                          </a:solidFill>
                          <a:effectLst/>
                        </a:rPr>
                        <a:t>Dry  to Wet  Mode</a:t>
                      </a:r>
                      <a:endParaRPr lang="en-IN" sz="1200" b="0" i="0" u="none" strike="noStrike">
                        <a:solidFill>
                          <a:srgbClr val="000000"/>
                        </a:solidFill>
                        <a:effectLst/>
                        <a:latin typeface="Calibri" panose="020F0502020204030204" pitchFamily="34" charset="0"/>
                      </a:endParaRPr>
                    </a:p>
                  </a:txBody>
                  <a:tcPr marL="7251" marR="7251" marT="7251" marB="0"/>
                </a:tc>
                <a:tc>
                  <a:txBody>
                    <a:bodyPr/>
                    <a:lstStyle/>
                    <a:p>
                      <a:pPr algn="ctr" rtl="0" fontAlgn="b"/>
                      <a:r>
                        <a:rPr lang="en-IN" sz="1200" b="0" u="none" strike="noStrike" dirty="0">
                          <a:solidFill>
                            <a:srgbClr val="000000"/>
                          </a:solidFill>
                          <a:effectLst/>
                        </a:rPr>
                        <a:t>8</a:t>
                      </a:r>
                      <a:endParaRPr lang="en-IN" sz="1200" b="0" i="0" u="none" strike="noStrike" dirty="0">
                        <a:solidFill>
                          <a:srgbClr val="000000"/>
                        </a:solidFill>
                        <a:effectLst/>
                        <a:latin typeface="Calibri" panose="020F0502020204030204" pitchFamily="34" charset="0"/>
                      </a:endParaRPr>
                    </a:p>
                  </a:txBody>
                  <a:tcPr marL="7251" marR="7251" marT="7251" marB="0" anchor="b"/>
                </a:tc>
                <a:tc vMerge="1">
                  <a:txBody>
                    <a:bodyPr/>
                    <a:lstStyle/>
                    <a:p>
                      <a:endParaRPr lang="en-IN"/>
                    </a:p>
                  </a:txBody>
                  <a:tcPr/>
                </a:tc>
                <a:extLst>
                  <a:ext uri="{0D108BD9-81ED-4DB2-BD59-A6C34878D82A}">
                    <a16:rowId xmlns:a16="http://schemas.microsoft.com/office/drawing/2014/main" val="2793131380"/>
                  </a:ext>
                </a:extLst>
              </a:tr>
            </a:tbl>
          </a:graphicData>
        </a:graphic>
      </p:graphicFrame>
      <p:sp>
        <p:nvSpPr>
          <p:cNvPr id="5" name="TextBox 4">
            <a:extLst>
              <a:ext uri="{FF2B5EF4-FFF2-40B4-BE49-F238E27FC236}">
                <a16:creationId xmlns:a16="http://schemas.microsoft.com/office/drawing/2014/main" id="{20EA32BB-2EA4-54FD-5972-434D9D5C7B78}"/>
              </a:ext>
            </a:extLst>
          </p:cNvPr>
          <p:cNvSpPr txBox="1"/>
          <p:nvPr/>
        </p:nvSpPr>
        <p:spPr>
          <a:xfrm>
            <a:off x="7036308" y="5271373"/>
            <a:ext cx="5363456" cy="1323439"/>
          </a:xfrm>
          <a:prstGeom prst="rect">
            <a:avLst/>
          </a:prstGeom>
          <a:noFill/>
        </p:spPr>
        <p:txBody>
          <a:bodyPr wrap="square">
            <a:spAutoFit/>
          </a:bodyPr>
          <a:lstStyle/>
          <a:p>
            <a:r>
              <a:rPr lang="en-US" sz="1000" dirty="0">
                <a:effectLst/>
                <a:latin typeface="Georgia" panose="02040502050405020303" pitchFamily="18" charset="0"/>
                <a:ea typeface="Georgia" panose="02040502050405020303" pitchFamily="18" charset="0"/>
                <a:cs typeface="Georgia" panose="02040502050405020303" pitchFamily="18" charset="0"/>
              </a:rPr>
              <a:t>Hence ash collected from ESP 3</a:t>
            </a:r>
            <a:r>
              <a:rPr lang="en-US" sz="1000" baseline="30000" dirty="0">
                <a:effectLst/>
                <a:latin typeface="Georgia" panose="02040502050405020303" pitchFamily="18" charset="0"/>
                <a:ea typeface="Georgia" panose="02040502050405020303" pitchFamily="18" charset="0"/>
                <a:cs typeface="Georgia" panose="02040502050405020303" pitchFamily="18" charset="0"/>
              </a:rPr>
              <a:t>rd</a:t>
            </a:r>
            <a:r>
              <a:rPr lang="en-US" sz="1000" dirty="0">
                <a:effectLst/>
                <a:latin typeface="Georgia" panose="02040502050405020303" pitchFamily="18" charset="0"/>
                <a:ea typeface="Georgia" panose="02040502050405020303" pitchFamily="18" charset="0"/>
                <a:cs typeface="Georgia" panose="02040502050405020303" pitchFamily="18" charset="0"/>
              </a:rPr>
              <a:t> field onwards can be considered as fine ash. But quantity of ash collected from 3</a:t>
            </a:r>
            <a:r>
              <a:rPr lang="en-US" sz="1000" baseline="30000" dirty="0">
                <a:effectLst/>
                <a:latin typeface="Georgia" panose="02040502050405020303" pitchFamily="18" charset="0"/>
                <a:ea typeface="Georgia" panose="02040502050405020303" pitchFamily="18" charset="0"/>
                <a:cs typeface="Georgia" panose="02040502050405020303" pitchFamily="18" charset="0"/>
              </a:rPr>
              <a:t>rd</a:t>
            </a:r>
            <a:r>
              <a:rPr lang="en-US" sz="1000" dirty="0">
                <a:effectLst/>
                <a:latin typeface="Georgia" panose="02040502050405020303" pitchFamily="18" charset="0"/>
                <a:ea typeface="Georgia" panose="02040502050405020303" pitchFamily="18" charset="0"/>
                <a:cs typeface="Georgia" panose="02040502050405020303" pitchFamily="18" charset="0"/>
              </a:rPr>
              <a:t> field onwards is mere 270 MT per day and storing this fine ash for longer period may create settling of ash since fine ash is very hygroscopic. However if ash from second field is also included in alternate evacuation cycle than quantity of ash comes to 445 MT per day. Once again ash was collected by operating evacuation system flexibly with inclusion of 2</a:t>
            </a:r>
            <a:r>
              <a:rPr lang="en-US" sz="1000" baseline="30000" dirty="0">
                <a:effectLst/>
                <a:latin typeface="Georgia" panose="02040502050405020303" pitchFamily="18" charset="0"/>
                <a:ea typeface="Georgia" panose="02040502050405020303" pitchFamily="18" charset="0"/>
                <a:cs typeface="Georgia" panose="02040502050405020303" pitchFamily="18" charset="0"/>
              </a:rPr>
              <a:t>nd</a:t>
            </a:r>
            <a:r>
              <a:rPr lang="en-US" sz="1000" dirty="0">
                <a:effectLst/>
                <a:latin typeface="Georgia" panose="02040502050405020303" pitchFamily="18" charset="0"/>
                <a:ea typeface="Georgia" panose="02040502050405020303" pitchFamily="18" charset="0"/>
                <a:cs typeface="Georgia" panose="02040502050405020303" pitchFamily="18" charset="0"/>
              </a:rPr>
              <a:t> field in alternate cycle. Sample of this collected ash was tested by 45 µm sieve analysis, value was 16 thus adhering to accepted industry norms.</a:t>
            </a:r>
            <a:endParaRPr lang="en-IN" sz="1000" dirty="0">
              <a:effectLst/>
              <a:latin typeface="Georgia" panose="02040502050405020303" pitchFamily="18" charset="0"/>
              <a:ea typeface="Georgia" panose="02040502050405020303" pitchFamily="18" charset="0"/>
              <a:cs typeface="Georgia" panose="02040502050405020303" pitchFamily="18" charset="0"/>
            </a:endParaRPr>
          </a:p>
          <a:p>
            <a:r>
              <a:rPr lang="en-US" sz="1000" dirty="0">
                <a:effectLst/>
                <a:latin typeface="Georgia" panose="02040502050405020303" pitchFamily="18" charset="0"/>
                <a:ea typeface="Georgia" panose="02040502050405020303" pitchFamily="18" charset="0"/>
                <a:cs typeface="Georgia" panose="02040502050405020303" pitchFamily="18" charset="0"/>
              </a:rPr>
              <a:t> </a:t>
            </a:r>
            <a:endParaRPr lang="en-IN" sz="10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8" name="Picture 7" descr="A computer screen with many colored squares&#10;&#10;Description automatically generated">
            <a:extLst>
              <a:ext uri="{FF2B5EF4-FFF2-40B4-BE49-F238E27FC236}">
                <a16:creationId xmlns:a16="http://schemas.microsoft.com/office/drawing/2014/main" id="{B2FAA795-894E-C672-2ACF-57BEC6BCB299}"/>
              </a:ext>
            </a:extLst>
          </p:cNvPr>
          <p:cNvPicPr>
            <a:picLocks noChangeAspect="1"/>
          </p:cNvPicPr>
          <p:nvPr/>
        </p:nvPicPr>
        <p:blipFill rotWithShape="1">
          <a:blip r:embed="rId2">
            <a:extLst>
              <a:ext uri="{28A0092B-C50C-407E-A947-70E740481C1C}">
                <a14:useLocalDpi xmlns:a14="http://schemas.microsoft.com/office/drawing/2010/main" val="0"/>
              </a:ext>
            </a:extLst>
          </a:blip>
          <a:srcRect l="10209" r="42308"/>
          <a:stretch/>
        </p:blipFill>
        <p:spPr bwMode="auto">
          <a:xfrm>
            <a:off x="163273" y="1062020"/>
            <a:ext cx="2212420" cy="4415236"/>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34A63FEB-4523-7379-2846-12C466CBB844}"/>
              </a:ext>
            </a:extLst>
          </p:cNvPr>
          <p:cNvSpPr txBox="1"/>
          <p:nvPr/>
        </p:nvSpPr>
        <p:spPr>
          <a:xfrm>
            <a:off x="7375148" y="3689138"/>
            <a:ext cx="1631692" cy="954107"/>
          </a:xfrm>
          <a:prstGeom prst="rect">
            <a:avLst/>
          </a:prstGeom>
          <a:noFill/>
        </p:spPr>
        <p:txBody>
          <a:bodyPr wrap="square">
            <a:spAutoFit/>
          </a:bodyPr>
          <a:lstStyle/>
          <a:p>
            <a:r>
              <a:rPr lang="en-US" sz="1400" b="0" i="0" u="none" strike="noStrike" baseline="0" dirty="0">
                <a:solidFill>
                  <a:srgbClr val="000000"/>
                </a:solidFill>
                <a:latin typeface="Times New Roman" panose="02020603050405020304" pitchFamily="18" charset="0"/>
              </a:rPr>
              <a:t>Fine fly ash again started with combination of 2nd &amp; 3rd field </a:t>
            </a:r>
            <a:endParaRPr lang="en-IN" sz="1400" dirty="0"/>
          </a:p>
        </p:txBody>
      </p:sp>
      <p:pic>
        <p:nvPicPr>
          <p:cNvPr id="4" name="Picture 2">
            <a:extLst>
              <a:ext uri="{FF2B5EF4-FFF2-40B4-BE49-F238E27FC236}">
                <a16:creationId xmlns:a16="http://schemas.microsoft.com/office/drawing/2014/main" id="{3822E405-1003-CE2F-43E0-711FD6313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 y="363894"/>
            <a:ext cx="1887291" cy="53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4DF47F8-7656-6308-5DD6-7B34950F0688}"/>
              </a:ext>
            </a:extLst>
          </p:cNvPr>
          <p:cNvSpPr txBox="1"/>
          <p:nvPr/>
        </p:nvSpPr>
        <p:spPr>
          <a:xfrm>
            <a:off x="3357024" y="359064"/>
            <a:ext cx="5949284" cy="369332"/>
          </a:xfrm>
          <a:prstGeom prst="rect">
            <a:avLst/>
          </a:prstGeom>
          <a:noFill/>
        </p:spPr>
        <p:txBody>
          <a:bodyPr wrap="square">
            <a:spAutoFit/>
          </a:bodyPr>
          <a:lstStyle/>
          <a:p>
            <a:r>
              <a:rPr lang="en-US" sz="1800" dirty="0">
                <a:solidFill>
                  <a:schemeClr val="bg1"/>
                </a:solidFill>
                <a:effectLst/>
                <a:latin typeface="Arial" panose="020B0604020202020204" pitchFamily="34" charset="0"/>
                <a:ea typeface="Calibri" panose="020F0502020204030204" pitchFamily="34" charset="0"/>
              </a:rPr>
              <a:t>Flexible Operation of Fine Fly Ash evacuation System</a:t>
            </a:r>
            <a:endParaRPr lang="en-IN" dirty="0">
              <a:solidFill>
                <a:schemeClr val="bg1"/>
              </a:solidFill>
            </a:endParaRPr>
          </a:p>
        </p:txBody>
      </p:sp>
    </p:spTree>
    <p:extLst>
      <p:ext uri="{BB962C8B-B14F-4D97-AF65-F5344CB8AC3E}">
        <p14:creationId xmlns:p14="http://schemas.microsoft.com/office/powerpoint/2010/main" val="142182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D35F4B-25C8-69FA-25DE-F94F31996045}"/>
              </a:ext>
            </a:extLst>
          </p:cNvPr>
          <p:cNvSpPr txBox="1"/>
          <p:nvPr/>
        </p:nvSpPr>
        <p:spPr>
          <a:xfrm>
            <a:off x="7424928" y="4319763"/>
            <a:ext cx="4626864" cy="1415772"/>
          </a:xfrm>
          <a:prstGeom prst="rect">
            <a:avLst/>
          </a:prstGeom>
          <a:noFill/>
        </p:spPr>
        <p:txBody>
          <a:bodyPr wrap="square">
            <a:spAutoFit/>
          </a:bodyPr>
          <a:lstStyle/>
          <a:p>
            <a:r>
              <a:rPr lang="en-US" sz="1400" dirty="0">
                <a:effectLst/>
                <a:latin typeface="Georgia" panose="02040502050405020303" pitchFamily="18" charset="0"/>
                <a:ea typeface="Georgia" panose="02040502050405020303" pitchFamily="18" charset="0"/>
                <a:cs typeface="Georgia" panose="02040502050405020303" pitchFamily="18" charset="0"/>
              </a:rPr>
              <a:t>This fine ash was collected for 07 days and accumulated in silo with partial unloading (25-35MT per day) into truck from silo to maintain flowability of ash. Later ash was loaded and kept in one BTAP wagon for 07 days. This BTAP wagon was unloaded successfully in our silo after 07 days</a:t>
            </a:r>
            <a:r>
              <a:rPr lang="en-US" sz="1600" dirty="0">
                <a:effectLst/>
                <a:latin typeface="Georgia" panose="02040502050405020303" pitchFamily="18" charset="0"/>
                <a:ea typeface="Georgia" panose="02040502050405020303" pitchFamily="18" charset="0"/>
                <a:cs typeface="Georgia" panose="02040502050405020303" pitchFamily="18" charset="0"/>
              </a:rPr>
              <a:t>. </a:t>
            </a:r>
            <a:endParaRPr lang="en-IN" sz="16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13" name="Table 12">
            <a:extLst>
              <a:ext uri="{FF2B5EF4-FFF2-40B4-BE49-F238E27FC236}">
                <a16:creationId xmlns:a16="http://schemas.microsoft.com/office/drawing/2014/main" id="{ED32AE87-3A4E-AEE0-C554-994623B86062}"/>
              </a:ext>
            </a:extLst>
          </p:cNvPr>
          <p:cNvGraphicFramePr>
            <a:graphicFrameLocks noGrp="1"/>
          </p:cNvGraphicFramePr>
          <p:nvPr>
            <p:extLst>
              <p:ext uri="{D42A27DB-BD31-4B8C-83A1-F6EECF244321}">
                <p14:modId xmlns:p14="http://schemas.microsoft.com/office/powerpoint/2010/main" val="937711114"/>
              </p:ext>
            </p:extLst>
          </p:nvPr>
        </p:nvGraphicFramePr>
        <p:xfrm>
          <a:off x="201548" y="877371"/>
          <a:ext cx="7058978" cy="1868805"/>
        </p:xfrm>
        <a:graphic>
          <a:graphicData uri="http://schemas.openxmlformats.org/drawingml/2006/table">
            <a:tbl>
              <a:tblPr/>
              <a:tblGrid>
                <a:gridCol w="659795">
                  <a:extLst>
                    <a:ext uri="{9D8B030D-6E8A-4147-A177-3AD203B41FA5}">
                      <a16:colId xmlns:a16="http://schemas.microsoft.com/office/drawing/2014/main" val="16173371"/>
                    </a:ext>
                  </a:extLst>
                </a:gridCol>
                <a:gridCol w="621730">
                  <a:extLst>
                    <a:ext uri="{9D8B030D-6E8A-4147-A177-3AD203B41FA5}">
                      <a16:colId xmlns:a16="http://schemas.microsoft.com/office/drawing/2014/main" val="1322651733"/>
                    </a:ext>
                  </a:extLst>
                </a:gridCol>
                <a:gridCol w="675655">
                  <a:extLst>
                    <a:ext uri="{9D8B030D-6E8A-4147-A177-3AD203B41FA5}">
                      <a16:colId xmlns:a16="http://schemas.microsoft.com/office/drawing/2014/main" val="3913260713"/>
                    </a:ext>
                  </a:extLst>
                </a:gridCol>
                <a:gridCol w="1094371">
                  <a:extLst>
                    <a:ext uri="{9D8B030D-6E8A-4147-A177-3AD203B41FA5}">
                      <a16:colId xmlns:a16="http://schemas.microsoft.com/office/drawing/2014/main" val="981434222"/>
                    </a:ext>
                  </a:extLst>
                </a:gridCol>
                <a:gridCol w="812055">
                  <a:extLst>
                    <a:ext uri="{9D8B030D-6E8A-4147-A177-3AD203B41FA5}">
                      <a16:colId xmlns:a16="http://schemas.microsoft.com/office/drawing/2014/main" val="142280862"/>
                    </a:ext>
                  </a:extLst>
                </a:gridCol>
                <a:gridCol w="1002380">
                  <a:extLst>
                    <a:ext uri="{9D8B030D-6E8A-4147-A177-3AD203B41FA5}">
                      <a16:colId xmlns:a16="http://schemas.microsoft.com/office/drawing/2014/main" val="978332033"/>
                    </a:ext>
                  </a:extLst>
                </a:gridCol>
                <a:gridCol w="1068280">
                  <a:extLst>
                    <a:ext uri="{9D8B030D-6E8A-4147-A177-3AD203B41FA5}">
                      <a16:colId xmlns:a16="http://schemas.microsoft.com/office/drawing/2014/main" val="2514740426"/>
                    </a:ext>
                  </a:extLst>
                </a:gridCol>
                <a:gridCol w="1124712">
                  <a:extLst>
                    <a:ext uri="{9D8B030D-6E8A-4147-A177-3AD203B41FA5}">
                      <a16:colId xmlns:a16="http://schemas.microsoft.com/office/drawing/2014/main" val="515963422"/>
                    </a:ext>
                  </a:extLst>
                </a:gridCol>
              </a:tblGrid>
              <a:tr h="325120">
                <a:tc>
                  <a:txBody>
                    <a:bodyPr/>
                    <a:lstStyle/>
                    <a:p>
                      <a:pPr algn="ctr" fontAlgn="t"/>
                      <a:r>
                        <a:rPr lang="en-IN" sz="1100" b="1" i="0" u="none" strike="noStrike" dirty="0">
                          <a:solidFill>
                            <a:srgbClr val="000000"/>
                          </a:solidFill>
                          <a:effectLst/>
                          <a:latin typeface="Calibri" panose="020F0502020204030204" pitchFamily="34" charset="0"/>
                        </a:rPr>
                        <a:t>Days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100" b="1" i="0" u="none" strike="noStrike" dirty="0">
                          <a:solidFill>
                            <a:srgbClr val="000000"/>
                          </a:solidFill>
                          <a:effectLst/>
                          <a:latin typeface="Calibri" panose="020F0502020204030204" pitchFamily="34" charset="0"/>
                        </a:rPr>
                        <a:t>Load  (MW)</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100" b="1" i="0" u="none" strike="noStrike" dirty="0">
                          <a:solidFill>
                            <a:srgbClr val="000000"/>
                          </a:solidFill>
                          <a:effectLst/>
                          <a:latin typeface="Calibri" panose="020F0502020204030204" pitchFamily="34" charset="0"/>
                        </a:rPr>
                        <a:t>Coal fired TPH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1" i="0" u="none" strike="noStrike" dirty="0">
                          <a:solidFill>
                            <a:srgbClr val="000000"/>
                          </a:solidFill>
                          <a:effectLst/>
                          <a:latin typeface="Calibri" panose="020F0502020204030204" pitchFamily="34" charset="0"/>
                        </a:rPr>
                        <a:t>Two pass Fine Fly ash collection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100" b="1" i="0" u="none" strike="noStrike" dirty="0">
                          <a:solidFill>
                            <a:srgbClr val="000000"/>
                          </a:solidFill>
                          <a:effectLst/>
                          <a:latin typeface="Calibri" panose="020F0502020204030204" pitchFamily="34" charset="0"/>
                        </a:rPr>
                        <a:t>Collection Time (Hr)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100" b="1" i="0" u="none" strike="noStrike" dirty="0">
                          <a:solidFill>
                            <a:srgbClr val="000000"/>
                          </a:solidFill>
                          <a:effectLst/>
                          <a:latin typeface="Calibri" panose="020F0502020204030204" pitchFamily="34" charset="0"/>
                        </a:rPr>
                        <a:t>Ash collection in Silo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100" b="1" i="0" u="none" strike="noStrike" dirty="0">
                          <a:solidFill>
                            <a:srgbClr val="000000"/>
                          </a:solidFill>
                          <a:effectLst/>
                          <a:latin typeface="Calibri" panose="020F0502020204030204" pitchFamily="34" charset="0"/>
                        </a:rPr>
                        <a:t>Maintain flowability of ash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dirty="0">
                          <a:solidFill>
                            <a:srgbClr val="000000"/>
                          </a:solidFill>
                          <a:effectLst/>
                          <a:latin typeface="Arial" panose="020B0604020202020204" pitchFamily="34" charset="0"/>
                        </a:rPr>
                        <a:t>Ash Accumulated in silo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04249104"/>
                  </a:ext>
                </a:extLst>
              </a:tr>
              <a:tr h="190500">
                <a:tc>
                  <a:txBody>
                    <a:bodyPr/>
                    <a:lstStyle/>
                    <a:p>
                      <a:pPr algn="ctr" fontAlgn="b"/>
                      <a:r>
                        <a:rPr lang="en-IN"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382599"/>
                  </a:ext>
                </a:extLst>
              </a:tr>
              <a:tr h="190500">
                <a:tc>
                  <a:txBody>
                    <a:bodyPr/>
                    <a:lstStyle/>
                    <a:p>
                      <a:pPr algn="ctr" fontAlgn="b"/>
                      <a:r>
                        <a:rPr lang="en-IN"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478908"/>
                  </a:ext>
                </a:extLst>
              </a:tr>
              <a:tr h="190500">
                <a:tc>
                  <a:txBody>
                    <a:bodyPr/>
                    <a:lstStyle/>
                    <a:p>
                      <a:pPr algn="ctr" fontAlgn="b"/>
                      <a:r>
                        <a:rPr lang="en-IN"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37029"/>
                  </a:ext>
                </a:extLst>
              </a:tr>
              <a:tr h="190500">
                <a:tc>
                  <a:txBody>
                    <a:bodyPr/>
                    <a:lstStyle/>
                    <a:p>
                      <a:pPr algn="ctr" fontAlgn="b"/>
                      <a:r>
                        <a:rPr lang="en-IN"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647189"/>
                  </a:ext>
                </a:extLst>
              </a:tr>
              <a:tr h="190500">
                <a:tc>
                  <a:txBody>
                    <a:bodyPr/>
                    <a:lstStyle/>
                    <a:p>
                      <a:pPr algn="ctr" fontAlgn="b"/>
                      <a:r>
                        <a:rPr lang="en-IN"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685499"/>
                  </a:ext>
                </a:extLst>
              </a:tr>
              <a:tr h="190500">
                <a:tc>
                  <a:txBody>
                    <a:bodyPr/>
                    <a:lstStyle/>
                    <a:p>
                      <a:pPr algn="ctr" fontAlgn="b"/>
                      <a:r>
                        <a:rPr lang="en-IN"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018319"/>
                  </a:ext>
                </a:extLst>
              </a:tr>
              <a:tr h="190500">
                <a:tc>
                  <a:txBody>
                    <a:bodyPr/>
                    <a:lstStyle/>
                    <a:p>
                      <a:pPr algn="ctr" fontAlgn="b"/>
                      <a:r>
                        <a:rPr lang="en-IN"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610"/>
                  </a:ext>
                </a:extLst>
              </a:tr>
              <a:tr h="190500">
                <a:tc gridSpan="5">
                  <a:txBody>
                    <a:bodyPr/>
                    <a:lstStyle/>
                    <a:p>
                      <a:pPr algn="ctr" fontAlgn="b"/>
                      <a:r>
                        <a:rPr lang="en-IN" sz="1100" b="0" i="0" u="none" strike="noStrike" dirty="0">
                          <a:solidFill>
                            <a:srgbClr val="000000"/>
                          </a:solidFill>
                          <a:effectLst/>
                          <a:latin typeface="Calibri" panose="020F0502020204030204" pitchFamily="34" charset="0"/>
                        </a:rPr>
                        <a:t>Total Ash collection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fontAlgn="b"/>
                      <a:r>
                        <a:rPr lang="en-IN" sz="1100" b="0" i="0" u="none" strike="noStrike" dirty="0">
                          <a:solidFill>
                            <a:srgbClr val="000000"/>
                          </a:solidFill>
                          <a:effectLst/>
                          <a:latin typeface="Calibri" panose="020F0502020204030204" pitchFamily="34" charset="0"/>
                        </a:rPr>
                        <a:t>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842635"/>
                  </a:ext>
                </a:extLst>
              </a:tr>
            </a:tbl>
          </a:graphicData>
        </a:graphic>
      </p:graphicFrame>
      <p:pic>
        <p:nvPicPr>
          <p:cNvPr id="15" name="Picture 14">
            <a:extLst>
              <a:ext uri="{FF2B5EF4-FFF2-40B4-BE49-F238E27FC236}">
                <a16:creationId xmlns:a16="http://schemas.microsoft.com/office/drawing/2014/main" id="{ABAC0388-58E1-6723-8FB3-1F323E50E539}"/>
              </a:ext>
            </a:extLst>
          </p:cNvPr>
          <p:cNvPicPr>
            <a:picLocks noChangeAspect="1"/>
          </p:cNvPicPr>
          <p:nvPr/>
        </p:nvPicPr>
        <p:blipFill rotWithShape="1">
          <a:blip r:embed="rId2"/>
          <a:srcRect r="9718"/>
          <a:stretch/>
        </p:blipFill>
        <p:spPr>
          <a:xfrm>
            <a:off x="7520178" y="1026112"/>
            <a:ext cx="4271772" cy="3155565"/>
          </a:xfrm>
          <a:prstGeom prst="rect">
            <a:avLst/>
          </a:prstGeom>
        </p:spPr>
      </p:pic>
      <p:pic>
        <p:nvPicPr>
          <p:cNvPr id="16" name="Picture 15">
            <a:extLst>
              <a:ext uri="{FF2B5EF4-FFF2-40B4-BE49-F238E27FC236}">
                <a16:creationId xmlns:a16="http://schemas.microsoft.com/office/drawing/2014/main" id="{90E3C578-05F2-4E44-FED0-3B67DDC8AE9D}"/>
              </a:ext>
            </a:extLst>
          </p:cNvPr>
          <p:cNvPicPr>
            <a:picLocks noChangeAspect="1"/>
          </p:cNvPicPr>
          <p:nvPr/>
        </p:nvPicPr>
        <p:blipFill rotWithShape="1">
          <a:blip r:embed="rId3"/>
          <a:srcRect l="21887" t="6939" r="20409" b="8435"/>
          <a:stretch/>
        </p:blipFill>
        <p:spPr>
          <a:xfrm>
            <a:off x="283654" y="2755064"/>
            <a:ext cx="6976872" cy="3764888"/>
          </a:xfrm>
          <a:prstGeom prst="rect">
            <a:avLst/>
          </a:prstGeom>
        </p:spPr>
      </p:pic>
      <p:sp>
        <p:nvSpPr>
          <p:cNvPr id="18" name="TextBox 17">
            <a:extLst>
              <a:ext uri="{FF2B5EF4-FFF2-40B4-BE49-F238E27FC236}">
                <a16:creationId xmlns:a16="http://schemas.microsoft.com/office/drawing/2014/main" id="{9A4837D5-E316-1D13-C0BA-373ECC202C62}"/>
              </a:ext>
            </a:extLst>
          </p:cNvPr>
          <p:cNvSpPr txBox="1"/>
          <p:nvPr/>
        </p:nvSpPr>
        <p:spPr>
          <a:xfrm>
            <a:off x="7068312" y="5735535"/>
            <a:ext cx="4983480" cy="646331"/>
          </a:xfrm>
          <a:prstGeom prst="rect">
            <a:avLst/>
          </a:prstGeom>
          <a:noFill/>
        </p:spPr>
        <p:txBody>
          <a:bodyPr wrap="square">
            <a:spAutoFit/>
          </a:bodyPr>
          <a:lstStyle/>
          <a:p>
            <a:pPr algn="ctr"/>
            <a:r>
              <a:rPr lang="en-US" b="1" dirty="0">
                <a:solidFill>
                  <a:srgbClr val="000000"/>
                </a:solidFill>
              </a:rPr>
              <a:t>T</a:t>
            </a:r>
            <a:r>
              <a:rPr lang="en-US" sz="1800" b="1" i="0" u="none" strike="noStrike" baseline="0" dirty="0">
                <a:solidFill>
                  <a:srgbClr val="000000"/>
                </a:solidFill>
              </a:rPr>
              <a:t>est report established that we were able to achieve 16 % retention on 45 micron sieve. </a:t>
            </a:r>
            <a:endParaRPr lang="en-IN" b="1" dirty="0"/>
          </a:p>
        </p:txBody>
      </p:sp>
      <p:sp>
        <p:nvSpPr>
          <p:cNvPr id="2" name="TextBox 1">
            <a:extLst>
              <a:ext uri="{FF2B5EF4-FFF2-40B4-BE49-F238E27FC236}">
                <a16:creationId xmlns:a16="http://schemas.microsoft.com/office/drawing/2014/main" id="{F33EF038-DFFC-E581-F85B-DF8085D6EB51}"/>
              </a:ext>
            </a:extLst>
          </p:cNvPr>
          <p:cNvSpPr txBox="1"/>
          <p:nvPr/>
        </p:nvSpPr>
        <p:spPr>
          <a:xfrm>
            <a:off x="2877514" y="303912"/>
            <a:ext cx="6004155" cy="584775"/>
          </a:xfrm>
          <a:prstGeom prst="rect">
            <a:avLst/>
          </a:prstGeom>
          <a:noFill/>
        </p:spPr>
        <p:txBody>
          <a:bodyPr wrap="square" rtlCol="0">
            <a:spAutoFit/>
          </a:bodyPr>
          <a:lstStyle/>
          <a:p>
            <a:pPr algn="ctr"/>
            <a:r>
              <a:rPr lang="en-US" sz="3200" b="1" dirty="0">
                <a:solidFill>
                  <a:schemeClr val="bg1"/>
                </a:solidFill>
              </a:rPr>
              <a:t>07 days trial operation results</a:t>
            </a:r>
          </a:p>
        </p:txBody>
      </p:sp>
      <p:pic>
        <p:nvPicPr>
          <p:cNvPr id="3" name="Picture 2">
            <a:extLst>
              <a:ext uri="{FF2B5EF4-FFF2-40B4-BE49-F238E27FC236}">
                <a16:creationId xmlns:a16="http://schemas.microsoft.com/office/drawing/2014/main" id="{16DC3CC9-E716-9281-AB3F-070FD2860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 y="363894"/>
            <a:ext cx="1887291" cy="53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48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ain on a train track&#10;&#10;Description automatically generated">
            <a:extLst>
              <a:ext uri="{FF2B5EF4-FFF2-40B4-BE49-F238E27FC236}">
                <a16:creationId xmlns:a16="http://schemas.microsoft.com/office/drawing/2014/main" id="{F518C86D-81D7-04D6-E7B7-C0DCE597DE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9" t="12280" b="10160"/>
          <a:stretch/>
        </p:blipFill>
        <p:spPr bwMode="auto">
          <a:xfrm>
            <a:off x="381163" y="1042417"/>
            <a:ext cx="5105237" cy="4578076"/>
          </a:xfrm>
          <a:prstGeom prst="rect">
            <a:avLst/>
          </a:prstGeom>
          <a:noFill/>
          <a:ln>
            <a:noFill/>
          </a:ln>
          <a:extLst>
            <a:ext uri="{53640926-AAD7-44D8-BBD7-CCE9431645EC}">
              <a14:shadowObscured xmlns:a14="http://schemas.microsoft.com/office/drawing/2010/main"/>
            </a:ext>
          </a:extLst>
        </p:spPr>
      </p:pic>
      <p:pic>
        <p:nvPicPr>
          <p:cNvPr id="7" name="Picture 6" descr="A group of men standing next to a train&#10;&#10;Description automatically generated">
            <a:extLst>
              <a:ext uri="{FF2B5EF4-FFF2-40B4-BE49-F238E27FC236}">
                <a16:creationId xmlns:a16="http://schemas.microsoft.com/office/drawing/2014/main" id="{9614BB53-099E-9E8D-3ECB-1C9464B56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42417"/>
            <a:ext cx="5257401" cy="4605901"/>
          </a:xfrm>
          <a:prstGeom prst="rect">
            <a:avLst/>
          </a:prstGeom>
        </p:spPr>
      </p:pic>
      <p:sp>
        <p:nvSpPr>
          <p:cNvPr id="9" name="TextBox 8">
            <a:extLst>
              <a:ext uri="{FF2B5EF4-FFF2-40B4-BE49-F238E27FC236}">
                <a16:creationId xmlns:a16="http://schemas.microsoft.com/office/drawing/2014/main" id="{42531CCB-3663-472D-F497-99B55469DF1A}"/>
              </a:ext>
            </a:extLst>
          </p:cNvPr>
          <p:cNvSpPr txBox="1"/>
          <p:nvPr/>
        </p:nvSpPr>
        <p:spPr>
          <a:xfrm>
            <a:off x="506810" y="5620493"/>
            <a:ext cx="5105237" cy="954107"/>
          </a:xfrm>
          <a:prstGeom prst="rect">
            <a:avLst/>
          </a:prstGeom>
          <a:noFill/>
        </p:spPr>
        <p:txBody>
          <a:bodyPr wrap="square">
            <a:spAutoFit/>
          </a:bodyPr>
          <a:lstStyle/>
          <a:p>
            <a:r>
              <a:rPr lang="en-US" sz="1400" b="0" i="0" u="none" strike="noStrike" baseline="0" dirty="0">
                <a:solidFill>
                  <a:srgbClr val="000000"/>
                </a:solidFill>
                <a:latin typeface="Times New Roman" panose="02020603050405020304" pitchFamily="18" charset="0"/>
              </a:rPr>
              <a:t>Fine fly ash was loaded into 01 BTAP wagon which was then kept in MGR to simulate the real time conditions(Assuming min. seven days are required for transporting Ash from </a:t>
            </a:r>
            <a:r>
              <a:rPr lang="en-US" sz="1400" b="0" i="0" u="none" strike="noStrike" baseline="0" dirty="0" err="1">
                <a:solidFill>
                  <a:srgbClr val="000000"/>
                </a:solidFill>
                <a:latin typeface="Times New Roman" panose="02020603050405020304" pitchFamily="18" charset="0"/>
              </a:rPr>
              <a:t>Rihand</a:t>
            </a:r>
            <a:r>
              <a:rPr lang="en-US" sz="1400" b="0" i="0" u="none" strike="noStrike" baseline="0" dirty="0">
                <a:solidFill>
                  <a:srgbClr val="000000"/>
                </a:solidFill>
                <a:latin typeface="Times New Roman" panose="02020603050405020304" pitchFamily="18" charset="0"/>
              </a:rPr>
              <a:t> to NCR region via BTAP rakes) </a:t>
            </a:r>
            <a:endParaRPr lang="en-IN" sz="1400" dirty="0"/>
          </a:p>
        </p:txBody>
      </p:sp>
      <p:sp>
        <p:nvSpPr>
          <p:cNvPr id="11" name="TextBox 10">
            <a:extLst>
              <a:ext uri="{FF2B5EF4-FFF2-40B4-BE49-F238E27FC236}">
                <a16:creationId xmlns:a16="http://schemas.microsoft.com/office/drawing/2014/main" id="{42D45577-FDEA-C8F3-BB83-C7EE0C9ABDEB}"/>
              </a:ext>
            </a:extLst>
          </p:cNvPr>
          <p:cNvSpPr txBox="1"/>
          <p:nvPr/>
        </p:nvSpPr>
        <p:spPr>
          <a:xfrm>
            <a:off x="6096000" y="5648318"/>
            <a:ext cx="5570221" cy="738664"/>
          </a:xfrm>
          <a:prstGeom prst="rect">
            <a:avLst/>
          </a:prstGeom>
          <a:noFill/>
        </p:spPr>
        <p:txBody>
          <a:bodyPr wrap="square">
            <a:spAutoFit/>
          </a:bodyPr>
          <a:lstStyle/>
          <a:p>
            <a:r>
              <a:rPr lang="en-US" sz="1400" dirty="0">
                <a:solidFill>
                  <a:srgbClr val="000000"/>
                </a:solidFill>
                <a:latin typeface="Times New Roman" panose="02020603050405020304" pitchFamily="18" charset="0"/>
              </a:rPr>
              <a:t>We were able to successfully unload the loaded BTAP wagon after 07 days. With this we became the first Power plant in the country to do successful trail of loading storing &amp; unloading of Fine Fly ash </a:t>
            </a:r>
            <a:endParaRPr lang="en-IN" sz="1400" dirty="0">
              <a:solidFill>
                <a:srgbClr val="000000"/>
              </a:solidFill>
              <a:latin typeface="Times New Roman" panose="02020603050405020304" pitchFamily="18" charset="0"/>
            </a:endParaRPr>
          </a:p>
        </p:txBody>
      </p:sp>
      <p:sp>
        <p:nvSpPr>
          <p:cNvPr id="3" name="TextBox 2">
            <a:extLst>
              <a:ext uri="{FF2B5EF4-FFF2-40B4-BE49-F238E27FC236}">
                <a16:creationId xmlns:a16="http://schemas.microsoft.com/office/drawing/2014/main" id="{BFD5C52D-CD25-C344-0862-26E7EA77625B}"/>
              </a:ext>
            </a:extLst>
          </p:cNvPr>
          <p:cNvSpPr txBox="1"/>
          <p:nvPr/>
        </p:nvSpPr>
        <p:spPr>
          <a:xfrm>
            <a:off x="3059428" y="316565"/>
            <a:ext cx="6990021" cy="461665"/>
          </a:xfrm>
          <a:prstGeom prst="rect">
            <a:avLst/>
          </a:prstGeom>
          <a:noFill/>
        </p:spPr>
        <p:txBody>
          <a:bodyPr wrap="square">
            <a:spAutoFit/>
          </a:bodyPr>
          <a:lstStyle/>
          <a:p>
            <a:r>
              <a:rPr lang="en-IN" sz="2400" b="1" kern="100" dirty="0">
                <a:solidFill>
                  <a:schemeClr val="bg1"/>
                </a:solidFill>
                <a:latin typeface="Univers 45 Light" pitchFamily="34" charset="0"/>
                <a:ea typeface="Times New Roman"/>
                <a:cs typeface="Mangal"/>
              </a:rPr>
              <a:t>Trial of Loading, Storing &amp; Unloading in BTAP wagons</a:t>
            </a:r>
            <a:endParaRPr lang="en-IN" sz="2400" dirty="0"/>
          </a:p>
        </p:txBody>
      </p:sp>
      <p:pic>
        <p:nvPicPr>
          <p:cNvPr id="2" name="Picture 2">
            <a:extLst>
              <a:ext uri="{FF2B5EF4-FFF2-40B4-BE49-F238E27FC236}">
                <a16:creationId xmlns:a16="http://schemas.microsoft.com/office/drawing/2014/main" id="{EAE62527-C9E8-2399-8777-F106162FC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 y="363894"/>
            <a:ext cx="1887291" cy="53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23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4AD29B5-8A9B-A10C-D42A-F766C83EA77D}"/>
              </a:ext>
            </a:extLst>
          </p:cNvPr>
          <p:cNvSpPr>
            <a:spLocks noGrp="1" noChangeArrowheads="1"/>
          </p:cNvSpPr>
          <p:nvPr>
            <p:ph type="title"/>
          </p:nvPr>
        </p:nvSpPr>
        <p:spPr>
          <a:xfrm>
            <a:off x="839679" y="228600"/>
            <a:ext cx="9752330" cy="762000"/>
          </a:xfrm>
          <a:ln w="2540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a:lstStyle/>
          <a:p>
            <a:pPr algn="ctr"/>
            <a:r>
              <a:rPr lang="en-IN" altLang="en-US" sz="3200" b="1" dirty="0">
                <a:latin typeface="AkrutiDev_BPriya" pitchFamily="2" charset="0"/>
              </a:rPr>
              <a:t>BEST PRACTICES</a:t>
            </a:r>
          </a:p>
        </p:txBody>
      </p:sp>
      <p:pic>
        <p:nvPicPr>
          <p:cNvPr id="5124" name="Picture 2">
            <a:extLst>
              <a:ext uri="{FF2B5EF4-FFF2-40B4-BE49-F238E27FC236}">
                <a16:creationId xmlns:a16="http://schemas.microsoft.com/office/drawing/2014/main" id="{BCFCDAD2-5A60-6E88-1921-CEDD33485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5725"/>
            <a:ext cx="1887291"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770530B1-A41D-1F56-27F3-5440A364C035}"/>
              </a:ext>
            </a:extLst>
          </p:cNvPr>
          <p:cNvGraphicFramePr>
            <a:graphicFrameLocks noGrp="1"/>
          </p:cNvGraphicFramePr>
          <p:nvPr>
            <p:extLst>
              <p:ext uri="{D42A27DB-BD31-4B8C-83A1-F6EECF244321}">
                <p14:modId xmlns:p14="http://schemas.microsoft.com/office/powerpoint/2010/main" val="2877075346"/>
              </p:ext>
            </p:extLst>
          </p:nvPr>
        </p:nvGraphicFramePr>
        <p:xfrm>
          <a:off x="420624" y="1447800"/>
          <a:ext cx="7159752" cy="3962400"/>
        </p:xfrm>
        <a:graphic>
          <a:graphicData uri="http://schemas.openxmlformats.org/drawingml/2006/table">
            <a:tbl>
              <a:tblPr firstRow="1" firstCol="1" bandRow="1">
                <a:tableStyleId>{BC89EF96-8CEA-46FF-86C4-4CE0E7609802}</a:tableStyleId>
              </a:tblPr>
              <a:tblGrid>
                <a:gridCol w="1755236">
                  <a:extLst>
                    <a:ext uri="{9D8B030D-6E8A-4147-A177-3AD203B41FA5}">
                      <a16:colId xmlns:a16="http://schemas.microsoft.com/office/drawing/2014/main" val="2036055673"/>
                    </a:ext>
                  </a:extLst>
                </a:gridCol>
                <a:gridCol w="1298860">
                  <a:extLst>
                    <a:ext uri="{9D8B030D-6E8A-4147-A177-3AD203B41FA5}">
                      <a16:colId xmlns:a16="http://schemas.microsoft.com/office/drawing/2014/main" val="3879889059"/>
                    </a:ext>
                  </a:extLst>
                </a:gridCol>
                <a:gridCol w="1956816">
                  <a:extLst>
                    <a:ext uri="{9D8B030D-6E8A-4147-A177-3AD203B41FA5}">
                      <a16:colId xmlns:a16="http://schemas.microsoft.com/office/drawing/2014/main" val="3813165747"/>
                    </a:ext>
                  </a:extLst>
                </a:gridCol>
                <a:gridCol w="2148840">
                  <a:extLst>
                    <a:ext uri="{9D8B030D-6E8A-4147-A177-3AD203B41FA5}">
                      <a16:colId xmlns:a16="http://schemas.microsoft.com/office/drawing/2014/main" val="2199473990"/>
                    </a:ext>
                  </a:extLst>
                </a:gridCol>
              </a:tblGrid>
              <a:tr h="983241">
                <a:tc>
                  <a:txBody>
                    <a:bodyPr/>
                    <a:lstStyle/>
                    <a:p>
                      <a:pPr>
                        <a:lnSpc>
                          <a:spcPct val="107000"/>
                        </a:lnSpc>
                        <a:spcAft>
                          <a:spcPts val="800"/>
                        </a:spcAft>
                      </a:pPr>
                      <a:r>
                        <a:rPr lang="en-IN" sz="1800" kern="100">
                          <a:effectLst/>
                        </a:rPr>
                        <a:t>Best/next practice</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68571" marR="68571" marT="0" marB="0"/>
                </a:tc>
                <a:tc>
                  <a:txBody>
                    <a:bodyPr/>
                    <a:lstStyle/>
                    <a:p>
                      <a:pPr>
                        <a:lnSpc>
                          <a:spcPct val="107000"/>
                        </a:lnSpc>
                        <a:spcAft>
                          <a:spcPts val="800"/>
                        </a:spcAft>
                      </a:pPr>
                      <a:r>
                        <a:rPr lang="en-IN" sz="1800" kern="100">
                          <a:effectLst/>
                        </a:rPr>
                        <a:t>Implemented  from</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68571" marR="68571" marT="0" marB="0"/>
                </a:tc>
                <a:tc>
                  <a:txBody>
                    <a:bodyPr/>
                    <a:lstStyle/>
                    <a:p>
                      <a:pPr>
                        <a:lnSpc>
                          <a:spcPct val="107000"/>
                        </a:lnSpc>
                        <a:spcAft>
                          <a:spcPts val="800"/>
                        </a:spcAft>
                      </a:pPr>
                      <a:r>
                        <a:rPr lang="en-IN" sz="1800" kern="100" dirty="0">
                          <a:effectLst/>
                        </a:rPr>
                        <a:t>Remarks</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68571" marR="68571" marT="0" marB="0"/>
                </a:tc>
                <a:tc>
                  <a:txBody>
                    <a:bodyPr/>
                    <a:lstStyle/>
                    <a:p>
                      <a:pPr>
                        <a:lnSpc>
                          <a:spcPct val="107000"/>
                        </a:lnSpc>
                        <a:spcAft>
                          <a:spcPts val="800"/>
                        </a:spcAft>
                      </a:pPr>
                      <a:r>
                        <a:rPr lang="en-IN" sz="1800" kern="100" dirty="0">
                          <a:effectLst/>
                        </a:rPr>
                        <a:t>Benefits/gains</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68571" marR="68571" marT="0" marB="0"/>
                </a:tc>
                <a:extLst>
                  <a:ext uri="{0D108BD9-81ED-4DB2-BD59-A6C34878D82A}">
                    <a16:rowId xmlns:a16="http://schemas.microsoft.com/office/drawing/2014/main" val="144421491"/>
                  </a:ext>
                </a:extLst>
              </a:tr>
              <a:tr h="2979159">
                <a:tc>
                  <a:txBody>
                    <a:bodyPr/>
                    <a:lstStyle/>
                    <a:p>
                      <a:pPr>
                        <a:lnSpc>
                          <a:spcPct val="107000"/>
                        </a:lnSpc>
                        <a:spcAft>
                          <a:spcPts val="800"/>
                        </a:spcAft>
                      </a:pPr>
                      <a:r>
                        <a:rPr lang="en-IN" sz="1800" kern="100" dirty="0">
                          <a:solidFill>
                            <a:schemeClr val="tx1"/>
                          </a:solidFill>
                          <a:effectLst/>
                          <a:latin typeface="+mn-lt"/>
                          <a:ea typeface="+mn-ea"/>
                          <a:cs typeface="+mn-cs"/>
                        </a:rPr>
                        <a:t>Evacuation &amp; transportation of fine fly ash through BTAP Wagons</a:t>
                      </a:r>
                    </a:p>
                  </a:txBody>
                  <a:tcPr marL="68571" marR="68571" marT="0" marB="0"/>
                </a:tc>
                <a:tc>
                  <a:txBody>
                    <a:bodyPr/>
                    <a:lstStyle/>
                    <a:p>
                      <a:pPr>
                        <a:lnSpc>
                          <a:spcPct val="107000"/>
                        </a:lnSpc>
                        <a:spcAft>
                          <a:spcPts val="800"/>
                        </a:spcAft>
                      </a:pPr>
                      <a:r>
                        <a:rPr lang="en-IN" sz="1800" kern="100" dirty="0">
                          <a:solidFill>
                            <a:schemeClr val="tx1"/>
                          </a:solidFill>
                          <a:effectLst/>
                          <a:latin typeface="+mn-lt"/>
                          <a:ea typeface="+mn-ea"/>
                          <a:cs typeface="+mn-cs"/>
                        </a:rPr>
                        <a:t>Trials completed successfully</a:t>
                      </a:r>
                    </a:p>
                  </a:txBody>
                  <a:tcPr marL="68571" marR="68571" marT="0" marB="0"/>
                </a:tc>
                <a:tc>
                  <a:txBody>
                    <a:bodyPr/>
                    <a:lstStyle/>
                    <a:p>
                      <a:pPr>
                        <a:lnSpc>
                          <a:spcPct val="107000"/>
                        </a:lnSpc>
                        <a:spcAft>
                          <a:spcPts val="800"/>
                        </a:spcAft>
                      </a:pPr>
                      <a:r>
                        <a:rPr lang="en-IN" sz="1800" kern="100" dirty="0">
                          <a:solidFill>
                            <a:schemeClr val="tx1"/>
                          </a:solidFill>
                          <a:effectLst/>
                          <a:latin typeface="+mn-lt"/>
                          <a:ea typeface="+mn-ea"/>
                          <a:cs typeface="+mn-cs"/>
                        </a:rPr>
                        <a:t>3</a:t>
                      </a:r>
                      <a:r>
                        <a:rPr lang="en-IN" sz="1800" kern="100" baseline="30000" dirty="0">
                          <a:solidFill>
                            <a:schemeClr val="tx1"/>
                          </a:solidFill>
                          <a:effectLst/>
                          <a:latin typeface="+mn-lt"/>
                          <a:ea typeface="+mn-ea"/>
                          <a:cs typeface="+mn-cs"/>
                        </a:rPr>
                        <a:t>rd</a:t>
                      </a:r>
                      <a:r>
                        <a:rPr lang="en-IN" sz="1800" kern="100" dirty="0">
                          <a:solidFill>
                            <a:schemeClr val="tx1"/>
                          </a:solidFill>
                          <a:effectLst/>
                          <a:latin typeface="+mn-lt"/>
                          <a:ea typeface="+mn-ea"/>
                          <a:cs typeface="+mn-cs"/>
                        </a:rPr>
                        <a:t> Station in NTPC to Start Fine </a:t>
                      </a:r>
                      <a:r>
                        <a:rPr lang="en-IN" sz="1800" kern="100" dirty="0" err="1">
                          <a:solidFill>
                            <a:schemeClr val="tx1"/>
                          </a:solidFill>
                          <a:effectLst/>
                          <a:latin typeface="+mn-lt"/>
                          <a:ea typeface="+mn-ea"/>
                          <a:cs typeface="+mn-cs"/>
                        </a:rPr>
                        <a:t>FlyAsh</a:t>
                      </a:r>
                      <a:r>
                        <a:rPr lang="en-IN" sz="1800" kern="100" dirty="0">
                          <a:solidFill>
                            <a:schemeClr val="tx1"/>
                          </a:solidFill>
                          <a:effectLst/>
                          <a:latin typeface="+mn-lt"/>
                          <a:ea typeface="+mn-ea"/>
                          <a:cs typeface="+mn-cs"/>
                        </a:rPr>
                        <a:t> Collection while 1st Station in NTPC to conduct trial through BTAP wagons</a:t>
                      </a:r>
                    </a:p>
                  </a:txBody>
                  <a:tcPr marL="68571" marR="68571" marT="0" marB="0"/>
                </a:tc>
                <a:tc>
                  <a:txBody>
                    <a:bodyPr/>
                    <a:lstStyle/>
                    <a:p>
                      <a:pPr marL="285750" lvl="0" indent="-285750" algn="just">
                        <a:lnSpc>
                          <a:spcPct val="107000"/>
                        </a:lnSpc>
                        <a:buFont typeface="Courier New" panose="02070309020205020404" pitchFamily="49" charset="0"/>
                        <a:buChar char="o"/>
                      </a:pPr>
                      <a:r>
                        <a:rPr lang="en-IN" sz="1800" kern="100" dirty="0">
                          <a:solidFill>
                            <a:schemeClr val="tx1"/>
                          </a:solidFill>
                          <a:effectLst/>
                          <a:latin typeface="+mn-lt"/>
                          <a:ea typeface="+mn-ea"/>
                          <a:cs typeface="+mn-cs"/>
                        </a:rPr>
                        <a:t>Improved ash utilization.</a:t>
                      </a:r>
                    </a:p>
                    <a:p>
                      <a:pPr marL="285750" lvl="0" indent="-285750" algn="just">
                        <a:lnSpc>
                          <a:spcPct val="107000"/>
                        </a:lnSpc>
                        <a:buFont typeface="Courier New" panose="02070309020205020404" pitchFamily="49" charset="0"/>
                        <a:buChar char="o"/>
                      </a:pPr>
                      <a:r>
                        <a:rPr lang="en-IN" sz="1800" kern="100" dirty="0">
                          <a:solidFill>
                            <a:schemeClr val="tx1"/>
                          </a:solidFill>
                          <a:effectLst/>
                          <a:latin typeface="+mn-lt"/>
                          <a:ea typeface="+mn-ea"/>
                          <a:cs typeface="+mn-cs"/>
                        </a:rPr>
                        <a:t>Cost effective transportation to long distances.</a:t>
                      </a:r>
                    </a:p>
                    <a:p>
                      <a:pPr marL="285750" lvl="0" indent="-285750" algn="just">
                        <a:lnSpc>
                          <a:spcPct val="107000"/>
                        </a:lnSpc>
                        <a:buFont typeface="Courier New" panose="02070309020205020404" pitchFamily="49" charset="0"/>
                        <a:buChar char="o"/>
                      </a:pPr>
                      <a:r>
                        <a:rPr lang="en-IN" sz="1800" kern="100" dirty="0">
                          <a:solidFill>
                            <a:schemeClr val="tx1"/>
                          </a:solidFill>
                          <a:effectLst/>
                          <a:latin typeface="+mn-lt"/>
                          <a:ea typeface="+mn-ea"/>
                          <a:cs typeface="+mn-cs"/>
                        </a:rPr>
                        <a:t>Enables direct blending with OPC</a:t>
                      </a:r>
                    </a:p>
                    <a:p>
                      <a:pPr marL="285750" lvl="0" indent="-285750" algn="just">
                        <a:lnSpc>
                          <a:spcPct val="107000"/>
                        </a:lnSpc>
                        <a:buFont typeface="Courier New" panose="02070309020205020404" pitchFamily="49" charset="0"/>
                        <a:buChar char="o"/>
                      </a:pPr>
                      <a:r>
                        <a:rPr lang="en-IN" sz="1800" kern="100" dirty="0">
                          <a:solidFill>
                            <a:schemeClr val="tx1"/>
                          </a:solidFill>
                          <a:effectLst/>
                          <a:latin typeface="+mn-lt"/>
                          <a:ea typeface="+mn-ea"/>
                          <a:cs typeface="+mn-cs"/>
                        </a:rPr>
                        <a:t>Can be used directly at site of construction</a:t>
                      </a:r>
                    </a:p>
                  </a:txBody>
                  <a:tcPr marL="68571" marR="68571" marT="0" marB="0"/>
                </a:tc>
                <a:extLst>
                  <a:ext uri="{0D108BD9-81ED-4DB2-BD59-A6C34878D82A}">
                    <a16:rowId xmlns:a16="http://schemas.microsoft.com/office/drawing/2014/main" val="794394257"/>
                  </a:ext>
                </a:extLst>
              </a:tr>
            </a:tbl>
          </a:graphicData>
        </a:graphic>
      </p:graphicFrame>
      <p:pic>
        <p:nvPicPr>
          <p:cNvPr id="5" name="Picture 4" descr="A large building with stairs&#10;&#10;Description automatically generated">
            <a:extLst>
              <a:ext uri="{FF2B5EF4-FFF2-40B4-BE49-F238E27FC236}">
                <a16:creationId xmlns:a16="http://schemas.microsoft.com/office/drawing/2014/main" id="{9BA83189-3F1B-8978-B138-A1B4399C2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463" y="1195230"/>
            <a:ext cx="2326612" cy="2129497"/>
          </a:xfrm>
          <a:prstGeom prst="roundRect">
            <a:avLst>
              <a:gd name="adj" fmla="val 16667"/>
            </a:avLst>
          </a:prstGeom>
          <a:ln w="2540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 group of men standing next to a train&#10;&#10;Description automatically generated">
            <a:extLst>
              <a:ext uri="{FF2B5EF4-FFF2-40B4-BE49-F238E27FC236}">
                <a16:creationId xmlns:a16="http://schemas.microsoft.com/office/drawing/2014/main" id="{DE38DB70-60BB-9BFF-4CE3-F626947D4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7462" y="3449053"/>
            <a:ext cx="4114264" cy="2819400"/>
          </a:xfrm>
          <a:prstGeom prst="roundRect">
            <a:avLst>
              <a:gd name="adj" fmla="val 16667"/>
            </a:avLst>
          </a:prstGeom>
          <a:ln w="2540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A close-up of a document&#10;&#10;Description automatically generated">
            <a:extLst>
              <a:ext uri="{FF2B5EF4-FFF2-40B4-BE49-F238E27FC236}">
                <a16:creationId xmlns:a16="http://schemas.microsoft.com/office/drawing/2014/main" id="{A61C2460-7246-27DA-46A3-A57A3D268A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5576" y="1195230"/>
            <a:ext cx="1708072" cy="2129497"/>
          </a:xfrm>
          <a:prstGeom prst="roundRect">
            <a:avLst>
              <a:gd name="adj" fmla="val 16667"/>
            </a:avLst>
          </a:prstGeom>
          <a:ln w="2540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7375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A6A74F-0C7F-C32E-DB0D-8176FEB8677F}"/>
              </a:ext>
            </a:extLst>
          </p:cNvPr>
          <p:cNvSpPr txBox="1"/>
          <p:nvPr/>
        </p:nvSpPr>
        <p:spPr>
          <a:xfrm>
            <a:off x="1732784" y="340093"/>
            <a:ext cx="8341420" cy="461665"/>
          </a:xfrm>
          <a:prstGeom prst="rect">
            <a:avLst/>
          </a:prstGeom>
          <a:noFill/>
        </p:spPr>
        <p:txBody>
          <a:bodyPr wrap="square">
            <a:spAutoFit/>
          </a:bodyPr>
          <a:lstStyle/>
          <a:p>
            <a:r>
              <a:rPr lang="en-IN" sz="2400" b="1" kern="100" dirty="0">
                <a:solidFill>
                  <a:schemeClr val="bg1"/>
                </a:solidFill>
                <a:latin typeface="Univers 45 Light" pitchFamily="34" charset="0"/>
                <a:ea typeface="Times New Roman"/>
                <a:cs typeface="Mangal"/>
              </a:rPr>
              <a:t>Why Fine Fly transportation via BTAP wagons is a game changer</a:t>
            </a:r>
            <a:endParaRPr lang="en-IN" sz="2400" dirty="0"/>
          </a:p>
        </p:txBody>
      </p:sp>
      <p:graphicFrame>
        <p:nvGraphicFramePr>
          <p:cNvPr id="3" name="Table 2">
            <a:extLst>
              <a:ext uri="{FF2B5EF4-FFF2-40B4-BE49-F238E27FC236}">
                <a16:creationId xmlns:a16="http://schemas.microsoft.com/office/drawing/2014/main" id="{9F447FDD-BFAF-75B6-A143-1A2AEA982263}"/>
              </a:ext>
            </a:extLst>
          </p:cNvPr>
          <p:cNvGraphicFramePr>
            <a:graphicFrameLocks noGrp="1"/>
          </p:cNvGraphicFramePr>
          <p:nvPr>
            <p:extLst>
              <p:ext uri="{D42A27DB-BD31-4B8C-83A1-F6EECF244321}">
                <p14:modId xmlns:p14="http://schemas.microsoft.com/office/powerpoint/2010/main" val="1731111493"/>
              </p:ext>
            </p:extLst>
          </p:nvPr>
        </p:nvGraphicFramePr>
        <p:xfrm>
          <a:off x="782053" y="1209870"/>
          <a:ext cx="9443670" cy="923290"/>
        </p:xfrm>
        <a:graphic>
          <a:graphicData uri="http://schemas.openxmlformats.org/drawingml/2006/table">
            <a:tbl>
              <a:tblPr firstRow="1" firstCol="1" lastRow="1" lastCol="1" bandRow="1" bandCol="1">
                <a:tableStyleId>{5C22544A-7EE6-4342-B048-85BDC9FD1C3A}</a:tableStyleId>
              </a:tblPr>
              <a:tblGrid>
                <a:gridCol w="2361139">
                  <a:extLst>
                    <a:ext uri="{9D8B030D-6E8A-4147-A177-3AD203B41FA5}">
                      <a16:colId xmlns:a16="http://schemas.microsoft.com/office/drawing/2014/main" val="3144853177"/>
                    </a:ext>
                  </a:extLst>
                </a:gridCol>
                <a:gridCol w="2661599">
                  <a:extLst>
                    <a:ext uri="{9D8B030D-6E8A-4147-A177-3AD203B41FA5}">
                      <a16:colId xmlns:a16="http://schemas.microsoft.com/office/drawing/2014/main" val="2654568664"/>
                    </a:ext>
                  </a:extLst>
                </a:gridCol>
                <a:gridCol w="1994206">
                  <a:extLst>
                    <a:ext uri="{9D8B030D-6E8A-4147-A177-3AD203B41FA5}">
                      <a16:colId xmlns:a16="http://schemas.microsoft.com/office/drawing/2014/main" val="3943809281"/>
                    </a:ext>
                  </a:extLst>
                </a:gridCol>
                <a:gridCol w="2426726">
                  <a:extLst>
                    <a:ext uri="{9D8B030D-6E8A-4147-A177-3AD203B41FA5}">
                      <a16:colId xmlns:a16="http://schemas.microsoft.com/office/drawing/2014/main" val="2759404681"/>
                    </a:ext>
                  </a:extLst>
                </a:gridCol>
              </a:tblGrid>
              <a:tr h="392430">
                <a:tc>
                  <a:txBody>
                    <a:bodyPr/>
                    <a:lstStyle/>
                    <a:p>
                      <a:pPr marL="228600" marR="87630">
                        <a:spcBef>
                          <a:spcPts val="5"/>
                        </a:spcBef>
                        <a:spcAft>
                          <a:spcPts val="0"/>
                        </a:spcAft>
                      </a:pPr>
                      <a:r>
                        <a:rPr lang="en-US" sz="1400" dirty="0">
                          <a:effectLst/>
                        </a:rPr>
                        <a:t>BTAP SFTO registration charges</a:t>
                      </a:r>
                      <a:endParaRPr lang="en-IN" sz="1400" dirty="0">
                        <a:effectLst/>
                        <a:latin typeface="Carlito"/>
                        <a:ea typeface="Carlito"/>
                        <a:cs typeface="Carlito"/>
                      </a:endParaRPr>
                    </a:p>
                  </a:txBody>
                  <a:tcPr marL="0" marR="0" marT="0" marB="0"/>
                </a:tc>
                <a:tc>
                  <a:txBody>
                    <a:bodyPr/>
                    <a:lstStyle/>
                    <a:p>
                      <a:pPr marL="228600" marR="217170" algn="just">
                        <a:spcBef>
                          <a:spcPts val="5"/>
                        </a:spcBef>
                        <a:spcAft>
                          <a:spcPts val="0"/>
                        </a:spcAft>
                      </a:pPr>
                      <a:r>
                        <a:rPr lang="en-US" sz="1400">
                          <a:effectLst/>
                        </a:rPr>
                        <a:t>Procurement of BTAP wagons (159 Nos.)</a:t>
                      </a:r>
                      <a:endParaRPr lang="en-IN" sz="1400">
                        <a:effectLst/>
                        <a:latin typeface="Carlito"/>
                        <a:ea typeface="Carlito"/>
                        <a:cs typeface="Carlito"/>
                      </a:endParaRPr>
                    </a:p>
                  </a:txBody>
                  <a:tcPr marL="0" marR="0" marT="0" marB="0"/>
                </a:tc>
                <a:tc>
                  <a:txBody>
                    <a:bodyPr/>
                    <a:lstStyle/>
                    <a:p>
                      <a:pPr marL="228600" marR="92710" algn="just">
                        <a:spcBef>
                          <a:spcPts val="5"/>
                        </a:spcBef>
                        <a:spcAft>
                          <a:spcPts val="0"/>
                        </a:spcAft>
                      </a:pPr>
                      <a:r>
                        <a:rPr lang="en-US" sz="1400">
                          <a:effectLst/>
                        </a:rPr>
                        <a:t>MGR Augmentation</a:t>
                      </a:r>
                      <a:endParaRPr lang="en-IN" sz="1400">
                        <a:effectLst/>
                        <a:latin typeface="Carlito"/>
                        <a:ea typeface="Carlito"/>
                        <a:cs typeface="Carlito"/>
                      </a:endParaRPr>
                    </a:p>
                  </a:txBody>
                  <a:tcPr marL="0" marR="0" marT="0" marB="0"/>
                </a:tc>
                <a:tc>
                  <a:txBody>
                    <a:bodyPr/>
                    <a:lstStyle/>
                    <a:p>
                      <a:pPr marL="228600" marR="172720" algn="just">
                        <a:spcBef>
                          <a:spcPts val="5"/>
                        </a:spcBef>
                        <a:spcAft>
                          <a:spcPts val="0"/>
                        </a:spcAft>
                      </a:pPr>
                      <a:r>
                        <a:rPr lang="en-US" sz="1400">
                          <a:effectLst/>
                        </a:rPr>
                        <a:t>Infrastructure Augmentation</a:t>
                      </a:r>
                      <a:endParaRPr lang="en-IN" sz="1400">
                        <a:effectLst/>
                        <a:latin typeface="Carlito"/>
                        <a:ea typeface="Carlito"/>
                        <a:cs typeface="Carlito"/>
                      </a:endParaRPr>
                    </a:p>
                  </a:txBody>
                  <a:tcPr marL="0" marR="0" marT="0" marB="0"/>
                </a:tc>
                <a:extLst>
                  <a:ext uri="{0D108BD9-81ED-4DB2-BD59-A6C34878D82A}">
                    <a16:rowId xmlns:a16="http://schemas.microsoft.com/office/drawing/2014/main" val="1262902053"/>
                  </a:ext>
                </a:extLst>
              </a:tr>
              <a:tr h="248285">
                <a:tc>
                  <a:txBody>
                    <a:bodyPr/>
                    <a:lstStyle/>
                    <a:p>
                      <a:pPr marL="228600" marR="87630" algn="just">
                        <a:lnSpc>
                          <a:spcPts val="1855"/>
                        </a:lnSpc>
                        <a:spcAft>
                          <a:spcPts val="0"/>
                        </a:spcAft>
                      </a:pPr>
                      <a:r>
                        <a:rPr lang="en-US" sz="1400" dirty="0">
                          <a:effectLst/>
                        </a:rPr>
                        <a:t>₹ 7 crore</a:t>
                      </a:r>
                      <a:endParaRPr lang="en-IN" sz="1400" dirty="0">
                        <a:effectLst/>
                        <a:latin typeface="Carlito"/>
                        <a:ea typeface="Carlito"/>
                        <a:cs typeface="Carlito"/>
                      </a:endParaRPr>
                    </a:p>
                  </a:txBody>
                  <a:tcPr marL="0" marR="0" marT="0" marB="0"/>
                </a:tc>
                <a:tc>
                  <a:txBody>
                    <a:bodyPr/>
                    <a:lstStyle/>
                    <a:p>
                      <a:pPr marL="228600" algn="just">
                        <a:lnSpc>
                          <a:spcPts val="1855"/>
                        </a:lnSpc>
                      </a:pPr>
                      <a:r>
                        <a:rPr lang="en-US" sz="1400">
                          <a:effectLst/>
                        </a:rPr>
                        <a:t>₹ 67 crore</a:t>
                      </a:r>
                      <a:endParaRPr lang="en-IN" sz="1400">
                        <a:effectLst/>
                        <a:latin typeface="Carlito"/>
                        <a:ea typeface="Carlito"/>
                        <a:cs typeface="Carlito"/>
                      </a:endParaRPr>
                    </a:p>
                  </a:txBody>
                  <a:tcPr marL="0" marR="0" marT="0" marB="0"/>
                </a:tc>
                <a:tc>
                  <a:txBody>
                    <a:bodyPr/>
                    <a:lstStyle/>
                    <a:p>
                      <a:pPr marL="228600" marR="87630" algn="just">
                        <a:lnSpc>
                          <a:spcPts val="1855"/>
                        </a:lnSpc>
                        <a:spcAft>
                          <a:spcPts val="0"/>
                        </a:spcAft>
                      </a:pPr>
                      <a:r>
                        <a:rPr lang="en-US" sz="1400">
                          <a:effectLst/>
                        </a:rPr>
                        <a:t>₹ 7 crore</a:t>
                      </a:r>
                      <a:endParaRPr lang="en-IN" sz="1400">
                        <a:effectLst/>
                        <a:latin typeface="Carlito"/>
                        <a:ea typeface="Carlito"/>
                        <a:cs typeface="Carlito"/>
                      </a:endParaRPr>
                    </a:p>
                  </a:txBody>
                  <a:tcPr marL="0" marR="0" marT="0" marB="0"/>
                </a:tc>
                <a:tc>
                  <a:txBody>
                    <a:bodyPr/>
                    <a:lstStyle/>
                    <a:p>
                      <a:pPr marL="228600" marR="130810" algn="just">
                        <a:lnSpc>
                          <a:spcPts val="1855"/>
                        </a:lnSpc>
                        <a:spcAft>
                          <a:spcPts val="0"/>
                        </a:spcAft>
                      </a:pPr>
                      <a:r>
                        <a:rPr lang="en-US" sz="1400">
                          <a:effectLst/>
                        </a:rPr>
                        <a:t>₹ 3 crore</a:t>
                      </a:r>
                      <a:endParaRPr lang="en-IN" sz="1400">
                        <a:effectLst/>
                        <a:latin typeface="Carlito"/>
                        <a:ea typeface="Carlito"/>
                        <a:cs typeface="Carlito"/>
                      </a:endParaRPr>
                    </a:p>
                  </a:txBody>
                  <a:tcPr marL="0" marR="0" marT="0" marB="0"/>
                </a:tc>
                <a:extLst>
                  <a:ext uri="{0D108BD9-81ED-4DB2-BD59-A6C34878D82A}">
                    <a16:rowId xmlns:a16="http://schemas.microsoft.com/office/drawing/2014/main" val="3599621278"/>
                  </a:ext>
                </a:extLst>
              </a:tr>
              <a:tr h="248285">
                <a:tc gridSpan="4">
                  <a:txBody>
                    <a:bodyPr/>
                    <a:lstStyle/>
                    <a:p>
                      <a:pPr marL="228600" marR="130810" algn="just">
                        <a:lnSpc>
                          <a:spcPts val="1855"/>
                        </a:lnSpc>
                        <a:spcAft>
                          <a:spcPts val="0"/>
                        </a:spcAft>
                      </a:pPr>
                      <a:r>
                        <a:rPr lang="en-US" sz="1400" dirty="0">
                          <a:effectLst/>
                        </a:rPr>
                        <a:t>Total Expenditure : 84 Crores</a:t>
                      </a:r>
                      <a:endParaRPr lang="en-IN" sz="1400" dirty="0">
                        <a:effectLst/>
                        <a:latin typeface="Carlito"/>
                        <a:ea typeface="Carlito"/>
                        <a:cs typeface="Carlito"/>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81276442"/>
                  </a:ext>
                </a:extLst>
              </a:tr>
            </a:tbl>
          </a:graphicData>
        </a:graphic>
      </p:graphicFrame>
      <p:graphicFrame>
        <p:nvGraphicFramePr>
          <p:cNvPr id="4" name="Table 3">
            <a:extLst>
              <a:ext uri="{FF2B5EF4-FFF2-40B4-BE49-F238E27FC236}">
                <a16:creationId xmlns:a16="http://schemas.microsoft.com/office/drawing/2014/main" id="{D7346C2B-0025-E98B-E14D-C5193346B42C}"/>
              </a:ext>
            </a:extLst>
          </p:cNvPr>
          <p:cNvGraphicFramePr>
            <a:graphicFrameLocks noGrp="1"/>
          </p:cNvGraphicFramePr>
          <p:nvPr>
            <p:extLst>
              <p:ext uri="{D42A27DB-BD31-4B8C-83A1-F6EECF244321}">
                <p14:modId xmlns:p14="http://schemas.microsoft.com/office/powerpoint/2010/main" val="1766776285"/>
              </p:ext>
            </p:extLst>
          </p:nvPr>
        </p:nvGraphicFramePr>
        <p:xfrm>
          <a:off x="845736" y="2774898"/>
          <a:ext cx="9379987" cy="671830"/>
        </p:xfrm>
        <a:graphic>
          <a:graphicData uri="http://schemas.openxmlformats.org/drawingml/2006/table">
            <a:tbl>
              <a:tblPr firstRow="1" firstCol="1" lastRow="1" lastCol="1" bandRow="1" bandCol="1">
                <a:tableStyleId>{5C22544A-7EE6-4342-B048-85BDC9FD1C3A}</a:tableStyleId>
              </a:tblPr>
              <a:tblGrid>
                <a:gridCol w="2993501">
                  <a:extLst>
                    <a:ext uri="{9D8B030D-6E8A-4147-A177-3AD203B41FA5}">
                      <a16:colId xmlns:a16="http://schemas.microsoft.com/office/drawing/2014/main" val="1301479604"/>
                    </a:ext>
                  </a:extLst>
                </a:gridCol>
                <a:gridCol w="3232666">
                  <a:extLst>
                    <a:ext uri="{9D8B030D-6E8A-4147-A177-3AD203B41FA5}">
                      <a16:colId xmlns:a16="http://schemas.microsoft.com/office/drawing/2014/main" val="1503559728"/>
                    </a:ext>
                  </a:extLst>
                </a:gridCol>
                <a:gridCol w="3153820">
                  <a:extLst>
                    <a:ext uri="{9D8B030D-6E8A-4147-A177-3AD203B41FA5}">
                      <a16:colId xmlns:a16="http://schemas.microsoft.com/office/drawing/2014/main" val="3965975009"/>
                    </a:ext>
                  </a:extLst>
                </a:gridCol>
              </a:tblGrid>
              <a:tr h="392430">
                <a:tc>
                  <a:txBody>
                    <a:bodyPr/>
                    <a:lstStyle/>
                    <a:p>
                      <a:pPr marL="228600" marR="87630">
                        <a:spcBef>
                          <a:spcPts val="5"/>
                        </a:spcBef>
                        <a:spcAft>
                          <a:spcPts val="0"/>
                        </a:spcAft>
                      </a:pPr>
                      <a:r>
                        <a:rPr lang="en-US" sz="1400" dirty="0">
                          <a:effectLst/>
                        </a:rPr>
                        <a:t>EXPECTED PRICE EX. RIHAND </a:t>
                      </a:r>
                      <a:endParaRPr lang="en-IN" sz="1400" dirty="0">
                        <a:effectLst/>
                        <a:latin typeface="Carlito"/>
                        <a:ea typeface="Carlito"/>
                        <a:cs typeface="Carlito"/>
                      </a:endParaRPr>
                    </a:p>
                  </a:txBody>
                  <a:tcPr marL="0" marR="0" marT="0" marB="0"/>
                </a:tc>
                <a:tc>
                  <a:txBody>
                    <a:bodyPr/>
                    <a:lstStyle/>
                    <a:p>
                      <a:pPr marL="228600" marR="217170" algn="just">
                        <a:spcBef>
                          <a:spcPts val="5"/>
                        </a:spcBef>
                        <a:spcAft>
                          <a:spcPts val="0"/>
                        </a:spcAft>
                      </a:pPr>
                      <a:r>
                        <a:rPr lang="en-US" sz="1400" dirty="0">
                          <a:effectLst/>
                        </a:rPr>
                        <a:t>ANNUAL FINE FLYASH GENERATION </a:t>
                      </a:r>
                      <a:endParaRPr lang="en-IN" sz="1400" dirty="0">
                        <a:effectLst/>
                        <a:latin typeface="Carlito"/>
                        <a:ea typeface="Carlito"/>
                        <a:cs typeface="Carlito"/>
                      </a:endParaRPr>
                    </a:p>
                  </a:txBody>
                  <a:tcPr marL="0" marR="0" marT="0" marB="0"/>
                </a:tc>
                <a:tc>
                  <a:txBody>
                    <a:bodyPr/>
                    <a:lstStyle/>
                    <a:p>
                      <a:pPr marL="228600" marR="92710" algn="just">
                        <a:spcBef>
                          <a:spcPts val="5"/>
                        </a:spcBef>
                        <a:spcAft>
                          <a:spcPts val="0"/>
                        </a:spcAft>
                      </a:pPr>
                      <a:r>
                        <a:rPr lang="en-US" sz="1400">
                          <a:effectLst/>
                        </a:rPr>
                        <a:t>EXPECTED REVENUE </a:t>
                      </a:r>
                      <a:endParaRPr lang="en-IN" sz="1400">
                        <a:effectLst/>
                        <a:latin typeface="Carlito"/>
                        <a:ea typeface="Carlito"/>
                        <a:cs typeface="Carlito"/>
                      </a:endParaRPr>
                    </a:p>
                  </a:txBody>
                  <a:tcPr marL="0" marR="0" marT="0" marB="0"/>
                </a:tc>
                <a:extLst>
                  <a:ext uri="{0D108BD9-81ED-4DB2-BD59-A6C34878D82A}">
                    <a16:rowId xmlns:a16="http://schemas.microsoft.com/office/drawing/2014/main" val="690280405"/>
                  </a:ext>
                </a:extLst>
              </a:tr>
              <a:tr h="279400">
                <a:tc>
                  <a:txBody>
                    <a:bodyPr/>
                    <a:lstStyle/>
                    <a:p>
                      <a:pPr marL="228600" marR="87630" algn="just">
                        <a:lnSpc>
                          <a:spcPts val="1855"/>
                        </a:lnSpc>
                        <a:spcAft>
                          <a:spcPts val="0"/>
                        </a:spcAft>
                      </a:pPr>
                      <a:r>
                        <a:rPr lang="en-US" sz="1400" dirty="0">
                          <a:effectLst/>
                        </a:rPr>
                        <a:t>₹ 200 PER TON</a:t>
                      </a:r>
                      <a:endParaRPr lang="en-IN" sz="1400" dirty="0">
                        <a:effectLst/>
                        <a:latin typeface="Carlito"/>
                        <a:ea typeface="Carlito"/>
                        <a:cs typeface="Carlito"/>
                      </a:endParaRPr>
                    </a:p>
                  </a:txBody>
                  <a:tcPr marL="0" marR="0" marT="0" marB="0"/>
                </a:tc>
                <a:tc>
                  <a:txBody>
                    <a:bodyPr/>
                    <a:lstStyle/>
                    <a:p>
                      <a:pPr marL="228600" algn="just">
                        <a:lnSpc>
                          <a:spcPts val="1855"/>
                        </a:lnSpc>
                      </a:pPr>
                      <a:r>
                        <a:rPr lang="en-US" sz="1400" dirty="0">
                          <a:effectLst/>
                        </a:rPr>
                        <a:t>4 LAKH MT</a:t>
                      </a:r>
                      <a:endParaRPr lang="en-IN" sz="1400" dirty="0">
                        <a:effectLst/>
                        <a:latin typeface="Carlito"/>
                        <a:ea typeface="Carlito"/>
                        <a:cs typeface="Carlito"/>
                      </a:endParaRPr>
                    </a:p>
                  </a:txBody>
                  <a:tcPr marL="0" marR="0" marT="0" marB="0"/>
                </a:tc>
                <a:tc>
                  <a:txBody>
                    <a:bodyPr/>
                    <a:lstStyle/>
                    <a:p>
                      <a:pPr marL="228600" marR="87630" algn="just">
                        <a:lnSpc>
                          <a:spcPts val="1855"/>
                        </a:lnSpc>
                        <a:spcAft>
                          <a:spcPts val="0"/>
                        </a:spcAft>
                      </a:pPr>
                      <a:r>
                        <a:rPr lang="en-US" sz="1400" dirty="0">
                          <a:effectLst/>
                        </a:rPr>
                        <a:t>₹ 8 crore</a:t>
                      </a:r>
                      <a:endParaRPr lang="en-IN" sz="1400" dirty="0">
                        <a:effectLst/>
                        <a:latin typeface="Carlito"/>
                        <a:ea typeface="Carlito"/>
                        <a:cs typeface="Carlito"/>
                      </a:endParaRPr>
                    </a:p>
                  </a:txBody>
                  <a:tcPr marL="0" marR="0" marT="0" marB="0"/>
                </a:tc>
                <a:extLst>
                  <a:ext uri="{0D108BD9-81ED-4DB2-BD59-A6C34878D82A}">
                    <a16:rowId xmlns:a16="http://schemas.microsoft.com/office/drawing/2014/main" val="2247686053"/>
                  </a:ext>
                </a:extLst>
              </a:tr>
            </a:tbl>
          </a:graphicData>
        </a:graphic>
      </p:graphicFrame>
      <p:sp>
        <p:nvSpPr>
          <p:cNvPr id="7" name="TextBox 6">
            <a:extLst>
              <a:ext uri="{FF2B5EF4-FFF2-40B4-BE49-F238E27FC236}">
                <a16:creationId xmlns:a16="http://schemas.microsoft.com/office/drawing/2014/main" id="{BBF5217C-92A1-01A8-3A69-F0FD1B9DA6E7}"/>
              </a:ext>
            </a:extLst>
          </p:cNvPr>
          <p:cNvSpPr txBox="1"/>
          <p:nvPr/>
        </p:nvSpPr>
        <p:spPr>
          <a:xfrm>
            <a:off x="845736" y="2394369"/>
            <a:ext cx="6116854"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528638" algn="l"/>
              </a:tabLst>
            </a:pPr>
            <a:r>
              <a:rPr kumimoji="0" lang="en-US" altLang="en-US" sz="1600" b="1" i="0" u="sng" strike="noStrike" cap="none" normalizeH="0" baseline="0" dirty="0">
                <a:ln>
                  <a:noFill/>
                </a:ln>
                <a:solidFill>
                  <a:schemeClr val="tx1"/>
                </a:solidFill>
                <a:effectLst/>
                <a:latin typeface="Times New Roman" panose="02020603050405020304" pitchFamily="18" charset="0"/>
                <a:ea typeface="Carlito"/>
                <a:cs typeface="Times New Roman" panose="02020603050405020304" pitchFamily="18" charset="0"/>
              </a:rPr>
              <a:t>EXPECTED REVENUE BY SALE OF FINE FLY ASH </a:t>
            </a:r>
            <a:endParaRPr kumimoji="0" lang="en-US" altLang="en-US" sz="1050" b="0"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CCEAC866-5B0A-2B5D-5DE0-5C0E74BCEFA6}"/>
              </a:ext>
            </a:extLst>
          </p:cNvPr>
          <p:cNvSpPr txBox="1"/>
          <p:nvPr/>
        </p:nvSpPr>
        <p:spPr>
          <a:xfrm>
            <a:off x="710021" y="932363"/>
            <a:ext cx="1038694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528638" algn="l"/>
              </a:tabLst>
            </a:pPr>
            <a:r>
              <a:rPr kumimoji="0" lang="en-US" altLang="en-US" sz="1600" b="1" i="0" u="sng" strike="noStrike" cap="none" normalizeH="0" baseline="0" dirty="0">
                <a:ln>
                  <a:noFill/>
                </a:ln>
                <a:solidFill>
                  <a:schemeClr val="tx1"/>
                </a:solidFill>
                <a:effectLst/>
                <a:latin typeface="Times New Roman" panose="02020603050405020304" pitchFamily="18" charset="0"/>
                <a:ea typeface="Carlito"/>
                <a:cs typeface="Times New Roman" panose="02020603050405020304" pitchFamily="18" charset="0"/>
              </a:rPr>
              <a:t>COST OF ESTABLISHING FINE FLY ASH COLLECTION &amp; TRANSPORTATION VIA BTAP WAGONS</a:t>
            </a:r>
            <a:endParaRPr kumimoji="0" lang="en-US" altLang="en-US" sz="1050" b="0" i="0" u="none" strike="noStrike" cap="none" normalizeH="0" baseline="0" dirty="0">
              <a:ln>
                <a:noFill/>
              </a:ln>
              <a:solidFill>
                <a:schemeClr val="tx1"/>
              </a:solidFill>
              <a:effectLst/>
            </a:endParaRPr>
          </a:p>
        </p:txBody>
      </p:sp>
      <p:graphicFrame>
        <p:nvGraphicFramePr>
          <p:cNvPr id="10" name="Table 9">
            <a:extLst>
              <a:ext uri="{FF2B5EF4-FFF2-40B4-BE49-F238E27FC236}">
                <a16:creationId xmlns:a16="http://schemas.microsoft.com/office/drawing/2014/main" id="{ECB5804B-BE13-0C5B-67CB-758696050C54}"/>
              </a:ext>
            </a:extLst>
          </p:cNvPr>
          <p:cNvGraphicFramePr>
            <a:graphicFrameLocks noGrp="1"/>
          </p:cNvGraphicFramePr>
          <p:nvPr>
            <p:extLst>
              <p:ext uri="{D42A27DB-BD31-4B8C-83A1-F6EECF244321}">
                <p14:modId xmlns:p14="http://schemas.microsoft.com/office/powerpoint/2010/main" val="2504592579"/>
              </p:ext>
            </p:extLst>
          </p:nvPr>
        </p:nvGraphicFramePr>
        <p:xfrm>
          <a:off x="782053" y="4088466"/>
          <a:ext cx="9661359" cy="2193290"/>
        </p:xfrm>
        <a:graphic>
          <a:graphicData uri="http://schemas.openxmlformats.org/drawingml/2006/table">
            <a:tbl>
              <a:tblPr firstRow="1" firstCol="1" lastRow="1" lastCol="1" bandRow="1" bandCol="1">
                <a:tableStyleId>{5C22544A-7EE6-4342-B048-85BDC9FD1C3A}</a:tableStyleId>
              </a:tblPr>
              <a:tblGrid>
                <a:gridCol w="1826040">
                  <a:extLst>
                    <a:ext uri="{9D8B030D-6E8A-4147-A177-3AD203B41FA5}">
                      <a16:colId xmlns:a16="http://schemas.microsoft.com/office/drawing/2014/main" val="3659188950"/>
                    </a:ext>
                  </a:extLst>
                </a:gridCol>
                <a:gridCol w="1565576">
                  <a:extLst>
                    <a:ext uri="{9D8B030D-6E8A-4147-A177-3AD203B41FA5}">
                      <a16:colId xmlns:a16="http://schemas.microsoft.com/office/drawing/2014/main" val="3632573296"/>
                    </a:ext>
                  </a:extLst>
                </a:gridCol>
                <a:gridCol w="2612082">
                  <a:extLst>
                    <a:ext uri="{9D8B030D-6E8A-4147-A177-3AD203B41FA5}">
                      <a16:colId xmlns:a16="http://schemas.microsoft.com/office/drawing/2014/main" val="3554708880"/>
                    </a:ext>
                  </a:extLst>
                </a:gridCol>
                <a:gridCol w="1831621">
                  <a:extLst>
                    <a:ext uri="{9D8B030D-6E8A-4147-A177-3AD203B41FA5}">
                      <a16:colId xmlns:a16="http://schemas.microsoft.com/office/drawing/2014/main" val="1744901033"/>
                    </a:ext>
                  </a:extLst>
                </a:gridCol>
                <a:gridCol w="1826040">
                  <a:extLst>
                    <a:ext uri="{9D8B030D-6E8A-4147-A177-3AD203B41FA5}">
                      <a16:colId xmlns:a16="http://schemas.microsoft.com/office/drawing/2014/main" val="2509073529"/>
                    </a:ext>
                  </a:extLst>
                </a:gridCol>
              </a:tblGrid>
              <a:tr h="363220">
                <a:tc>
                  <a:txBody>
                    <a:bodyPr/>
                    <a:lstStyle/>
                    <a:p>
                      <a:pPr marL="57150" algn="just">
                        <a:spcAft>
                          <a:spcPts val="1200"/>
                        </a:spcAft>
                      </a:pPr>
                      <a:r>
                        <a:rPr lang="en-US" sz="1100">
                          <a:effectLst/>
                        </a:rPr>
                        <a:t>Industries</a:t>
                      </a:r>
                      <a:endParaRPr lang="en-IN" sz="1100">
                        <a:effectLst/>
                        <a:latin typeface="Carlito"/>
                        <a:ea typeface="Carlito"/>
                        <a:cs typeface="Carlito"/>
                      </a:endParaRPr>
                    </a:p>
                  </a:txBody>
                  <a:tcPr marL="0" marR="0" marT="0" marB="0"/>
                </a:tc>
                <a:tc>
                  <a:txBody>
                    <a:bodyPr/>
                    <a:lstStyle/>
                    <a:p>
                      <a:pPr marL="60960" algn="just">
                        <a:spcAft>
                          <a:spcPts val="1200"/>
                        </a:spcAft>
                      </a:pPr>
                      <a:r>
                        <a:rPr lang="en-US" sz="1100">
                          <a:effectLst/>
                        </a:rPr>
                        <a:t>Distance from Rihand (Kms)</a:t>
                      </a:r>
                      <a:endParaRPr lang="en-IN" sz="1100">
                        <a:effectLst/>
                        <a:latin typeface="Carlito"/>
                        <a:ea typeface="Carlito"/>
                        <a:cs typeface="Carlito"/>
                      </a:endParaRPr>
                    </a:p>
                  </a:txBody>
                  <a:tcPr marL="0" marR="0" marT="0" marB="0"/>
                </a:tc>
                <a:tc>
                  <a:txBody>
                    <a:bodyPr/>
                    <a:lstStyle/>
                    <a:p>
                      <a:pPr marL="61595" algn="just">
                        <a:spcAft>
                          <a:spcPts val="1200"/>
                        </a:spcAft>
                      </a:pPr>
                      <a:r>
                        <a:rPr lang="en-US" sz="1100">
                          <a:effectLst/>
                        </a:rPr>
                        <a:t>Present	Cost by industries (by road), Rs./MT</a:t>
                      </a:r>
                      <a:endParaRPr lang="en-IN" sz="1100">
                        <a:effectLst/>
                        <a:latin typeface="Carlito"/>
                        <a:ea typeface="Carlito"/>
                        <a:cs typeface="Carlito"/>
                      </a:endParaRPr>
                    </a:p>
                  </a:txBody>
                  <a:tcPr marL="0" marR="0" marT="0" marB="0"/>
                </a:tc>
                <a:tc>
                  <a:txBody>
                    <a:bodyPr/>
                    <a:lstStyle/>
                    <a:p>
                      <a:pPr marL="50800" algn="just">
                        <a:spcAft>
                          <a:spcPts val="1200"/>
                        </a:spcAft>
                      </a:pPr>
                      <a:r>
                        <a:rPr lang="en-US" sz="1100">
                          <a:effectLst/>
                        </a:rPr>
                        <a:t>Transportation cost through Rail, Rs./MT</a:t>
                      </a:r>
                      <a:endParaRPr lang="en-IN" sz="1100">
                        <a:effectLst/>
                        <a:latin typeface="Carlito"/>
                        <a:ea typeface="Carlito"/>
                        <a:cs typeface="Carlito"/>
                      </a:endParaRPr>
                    </a:p>
                  </a:txBody>
                  <a:tcPr marL="0" marR="0" marT="0" marB="0"/>
                </a:tc>
                <a:tc>
                  <a:txBody>
                    <a:bodyPr/>
                    <a:lstStyle/>
                    <a:p>
                      <a:pPr marL="50800" algn="just">
                        <a:spcAft>
                          <a:spcPts val="1200"/>
                        </a:spcAft>
                      </a:pPr>
                      <a:r>
                        <a:rPr lang="en-US" sz="1100">
                          <a:effectLst/>
                        </a:rPr>
                        <a:t>Considering Rs 200 paid to Rihand for Fine fly ash.</a:t>
                      </a:r>
                      <a:endParaRPr lang="en-IN" sz="1100">
                        <a:effectLst/>
                      </a:endParaRPr>
                    </a:p>
                    <a:p>
                      <a:pPr marL="50800" algn="just">
                        <a:spcAft>
                          <a:spcPts val="1200"/>
                        </a:spcAft>
                      </a:pPr>
                      <a:r>
                        <a:rPr lang="en-US" sz="1100">
                          <a:effectLst/>
                        </a:rPr>
                        <a:t> Savings to cement Indutries(Rs./MT)</a:t>
                      </a:r>
                      <a:endParaRPr lang="en-IN" sz="1100">
                        <a:effectLst/>
                        <a:latin typeface="Carlito"/>
                        <a:ea typeface="Carlito"/>
                        <a:cs typeface="Carlito"/>
                      </a:endParaRPr>
                    </a:p>
                  </a:txBody>
                  <a:tcPr marL="0" marR="0" marT="0" marB="0"/>
                </a:tc>
                <a:extLst>
                  <a:ext uri="{0D108BD9-81ED-4DB2-BD59-A6C34878D82A}">
                    <a16:rowId xmlns:a16="http://schemas.microsoft.com/office/drawing/2014/main" val="3931114388"/>
                  </a:ext>
                </a:extLst>
              </a:tr>
              <a:tr h="273685">
                <a:tc>
                  <a:txBody>
                    <a:bodyPr/>
                    <a:lstStyle/>
                    <a:p>
                      <a:pPr marL="228600" algn="just">
                        <a:spcAft>
                          <a:spcPts val="1200"/>
                        </a:spcAft>
                      </a:pPr>
                      <a:r>
                        <a:rPr lang="en-US" sz="1100" dirty="0">
                          <a:effectLst/>
                        </a:rPr>
                        <a:t>Satna Cement</a:t>
                      </a:r>
                      <a:endParaRPr lang="en-IN" sz="1100" dirty="0">
                        <a:effectLst/>
                        <a:latin typeface="Carlito"/>
                        <a:ea typeface="Carlito"/>
                        <a:cs typeface="Carlito"/>
                      </a:endParaRPr>
                    </a:p>
                  </a:txBody>
                  <a:tcPr marL="0" marR="0" marT="0" marB="0"/>
                </a:tc>
                <a:tc>
                  <a:txBody>
                    <a:bodyPr/>
                    <a:lstStyle/>
                    <a:p>
                      <a:pPr marL="228600" algn="just">
                        <a:spcAft>
                          <a:spcPts val="1200"/>
                        </a:spcAft>
                      </a:pPr>
                      <a:r>
                        <a:rPr lang="en-US" sz="1100">
                          <a:effectLst/>
                        </a:rPr>
                        <a:t>297</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1000</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607</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193</a:t>
                      </a:r>
                      <a:endParaRPr lang="en-IN" sz="1100">
                        <a:effectLst/>
                        <a:latin typeface="Carlito"/>
                        <a:ea typeface="Carlito"/>
                        <a:cs typeface="Carlito"/>
                      </a:endParaRPr>
                    </a:p>
                  </a:txBody>
                  <a:tcPr marL="0" marR="0" marT="0" marB="0"/>
                </a:tc>
                <a:extLst>
                  <a:ext uri="{0D108BD9-81ED-4DB2-BD59-A6C34878D82A}">
                    <a16:rowId xmlns:a16="http://schemas.microsoft.com/office/drawing/2014/main" val="4160910278"/>
                  </a:ext>
                </a:extLst>
              </a:tr>
              <a:tr h="274320">
                <a:tc>
                  <a:txBody>
                    <a:bodyPr/>
                    <a:lstStyle/>
                    <a:p>
                      <a:pPr marL="228600" algn="just">
                        <a:spcAft>
                          <a:spcPts val="1200"/>
                        </a:spcAft>
                      </a:pPr>
                      <a:r>
                        <a:rPr lang="en-US" sz="1100">
                          <a:effectLst/>
                        </a:rPr>
                        <a:t>Prism Cement</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281</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950</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628</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222</a:t>
                      </a:r>
                      <a:endParaRPr lang="en-IN" sz="1100">
                        <a:effectLst/>
                        <a:latin typeface="Carlito"/>
                        <a:ea typeface="Carlito"/>
                        <a:cs typeface="Carlito"/>
                      </a:endParaRPr>
                    </a:p>
                  </a:txBody>
                  <a:tcPr marL="0" marR="0" marT="0" marB="0"/>
                </a:tc>
                <a:extLst>
                  <a:ext uri="{0D108BD9-81ED-4DB2-BD59-A6C34878D82A}">
                    <a16:rowId xmlns:a16="http://schemas.microsoft.com/office/drawing/2014/main" val="1234687017"/>
                  </a:ext>
                </a:extLst>
              </a:tr>
              <a:tr h="274320">
                <a:tc>
                  <a:txBody>
                    <a:bodyPr/>
                    <a:lstStyle/>
                    <a:p>
                      <a:pPr marL="228600" algn="just">
                        <a:spcAft>
                          <a:spcPts val="1200"/>
                        </a:spcAft>
                      </a:pPr>
                      <a:r>
                        <a:rPr lang="en-US" sz="1100">
                          <a:effectLst/>
                        </a:rPr>
                        <a:t>KJS Cement</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303</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1000</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568</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232</a:t>
                      </a:r>
                      <a:endParaRPr lang="en-IN" sz="1100">
                        <a:effectLst/>
                        <a:latin typeface="Carlito"/>
                        <a:ea typeface="Carlito"/>
                        <a:cs typeface="Carlito"/>
                      </a:endParaRPr>
                    </a:p>
                  </a:txBody>
                  <a:tcPr marL="0" marR="0" marT="0" marB="0"/>
                </a:tc>
                <a:extLst>
                  <a:ext uri="{0D108BD9-81ED-4DB2-BD59-A6C34878D82A}">
                    <a16:rowId xmlns:a16="http://schemas.microsoft.com/office/drawing/2014/main" val="546691369"/>
                  </a:ext>
                </a:extLst>
              </a:tr>
              <a:tr h="273685">
                <a:tc>
                  <a:txBody>
                    <a:bodyPr/>
                    <a:lstStyle/>
                    <a:p>
                      <a:pPr marL="228600" algn="just">
                        <a:spcAft>
                          <a:spcPts val="1200"/>
                        </a:spcAft>
                      </a:pPr>
                      <a:r>
                        <a:rPr lang="en-US" sz="1100">
                          <a:effectLst/>
                        </a:rPr>
                        <a:t>Maihar Cement</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299</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1000</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568</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232</a:t>
                      </a:r>
                      <a:endParaRPr lang="en-IN" sz="1100">
                        <a:effectLst/>
                        <a:latin typeface="Carlito"/>
                        <a:ea typeface="Carlito"/>
                        <a:cs typeface="Carlito"/>
                      </a:endParaRPr>
                    </a:p>
                  </a:txBody>
                  <a:tcPr marL="0" marR="0" marT="0" marB="0"/>
                </a:tc>
                <a:extLst>
                  <a:ext uri="{0D108BD9-81ED-4DB2-BD59-A6C34878D82A}">
                    <a16:rowId xmlns:a16="http://schemas.microsoft.com/office/drawing/2014/main" val="3359055190"/>
                  </a:ext>
                </a:extLst>
              </a:tr>
              <a:tr h="274320">
                <a:tc>
                  <a:txBody>
                    <a:bodyPr/>
                    <a:lstStyle/>
                    <a:p>
                      <a:pPr marL="228600" algn="just">
                        <a:spcAft>
                          <a:spcPts val="1200"/>
                        </a:spcAft>
                      </a:pPr>
                      <a:r>
                        <a:rPr lang="en-US" sz="1100">
                          <a:effectLst/>
                        </a:rPr>
                        <a:t>ACC Kymore,</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327</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1200</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a:effectLst/>
                        </a:rPr>
                        <a:t>480</a:t>
                      </a:r>
                      <a:endParaRPr lang="en-IN" sz="1100">
                        <a:effectLst/>
                        <a:latin typeface="Carlito"/>
                        <a:ea typeface="Carlito"/>
                        <a:cs typeface="Carlito"/>
                      </a:endParaRPr>
                    </a:p>
                  </a:txBody>
                  <a:tcPr marL="0" marR="0" marT="0" marB="0"/>
                </a:tc>
                <a:tc>
                  <a:txBody>
                    <a:bodyPr/>
                    <a:lstStyle/>
                    <a:p>
                      <a:pPr marL="228600" algn="just">
                        <a:spcAft>
                          <a:spcPts val="1200"/>
                        </a:spcAft>
                      </a:pPr>
                      <a:r>
                        <a:rPr lang="en-US" sz="1100" dirty="0">
                          <a:effectLst/>
                        </a:rPr>
                        <a:t>520</a:t>
                      </a:r>
                      <a:endParaRPr lang="en-IN" sz="1100" dirty="0">
                        <a:effectLst/>
                        <a:latin typeface="Carlito"/>
                        <a:ea typeface="Carlito"/>
                        <a:cs typeface="Carlito"/>
                      </a:endParaRPr>
                    </a:p>
                  </a:txBody>
                  <a:tcPr marL="0" marR="0" marT="0" marB="0"/>
                </a:tc>
                <a:extLst>
                  <a:ext uri="{0D108BD9-81ED-4DB2-BD59-A6C34878D82A}">
                    <a16:rowId xmlns:a16="http://schemas.microsoft.com/office/drawing/2014/main" val="695667345"/>
                  </a:ext>
                </a:extLst>
              </a:tr>
            </a:tbl>
          </a:graphicData>
        </a:graphic>
      </p:graphicFrame>
      <p:sp>
        <p:nvSpPr>
          <p:cNvPr id="11" name="TextBox 10">
            <a:extLst>
              <a:ext uri="{FF2B5EF4-FFF2-40B4-BE49-F238E27FC236}">
                <a16:creationId xmlns:a16="http://schemas.microsoft.com/office/drawing/2014/main" id="{333B403E-7326-E3F3-B15F-BC5A96057680}"/>
              </a:ext>
            </a:extLst>
          </p:cNvPr>
          <p:cNvSpPr txBox="1"/>
          <p:nvPr/>
        </p:nvSpPr>
        <p:spPr>
          <a:xfrm>
            <a:off x="782053" y="3616992"/>
            <a:ext cx="6116854"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528638" algn="l"/>
              </a:tabLst>
            </a:pPr>
            <a:r>
              <a:rPr kumimoji="0" lang="en-US" altLang="en-US" sz="1600" b="1" i="0" u="sng" strike="noStrike" cap="none" normalizeH="0" baseline="0" dirty="0">
                <a:ln>
                  <a:noFill/>
                </a:ln>
                <a:solidFill>
                  <a:schemeClr val="tx1"/>
                </a:solidFill>
                <a:effectLst/>
                <a:latin typeface="Times New Roman" panose="02020603050405020304" pitchFamily="18" charset="0"/>
                <a:ea typeface="Carlito"/>
                <a:cs typeface="Times New Roman" panose="02020603050405020304" pitchFamily="18" charset="0"/>
              </a:rPr>
              <a:t>Cost Benefit Analysis for Cement Industries</a:t>
            </a:r>
            <a:endParaRPr kumimoji="0" lang="en-US" altLang="en-US" sz="1050" b="0" i="0" u="none" strike="noStrike" cap="none" normalizeH="0" baseline="0" dirty="0">
              <a:ln>
                <a:noFill/>
              </a:ln>
              <a:solidFill>
                <a:schemeClr val="tx1"/>
              </a:solidFill>
              <a:effectLst/>
            </a:endParaRPr>
          </a:p>
        </p:txBody>
      </p:sp>
      <p:pic>
        <p:nvPicPr>
          <p:cNvPr id="5" name="Picture 2">
            <a:extLst>
              <a:ext uri="{FF2B5EF4-FFF2-40B4-BE49-F238E27FC236}">
                <a16:creationId xmlns:a16="http://schemas.microsoft.com/office/drawing/2014/main" id="{8A0647DB-0E93-7651-1990-25C4BC280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7" y="363894"/>
            <a:ext cx="1650488" cy="53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44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nk you PNG transparent image download, size: 800x350px">
            <a:extLst>
              <a:ext uri="{FF2B5EF4-FFF2-40B4-BE49-F238E27FC236}">
                <a16:creationId xmlns:a16="http://schemas.microsoft.com/office/drawing/2014/main" id="{2FA1BEFE-99DE-4189-9306-AFDDE5D74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19" y="2337543"/>
            <a:ext cx="4324603" cy="189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2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7E1CDB11-058D-0001-AC8A-DCCBEECCA13B}"/>
              </a:ext>
            </a:extLst>
          </p:cNvPr>
          <p:cNvSpPr/>
          <p:nvPr/>
        </p:nvSpPr>
        <p:spPr>
          <a:xfrm>
            <a:off x="176476" y="112866"/>
            <a:ext cx="11865496" cy="374332"/>
          </a:xfrm>
          <a:prstGeom prst="roundRect">
            <a:avLst/>
          </a:prstGeom>
          <a:solidFill>
            <a:srgbClr val="4472C4"/>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rPr>
              <a:t>RIHAND</a:t>
            </a:r>
            <a:endParaRPr kumimoji="0" lang="en-IN" sz="4800" b="1" i="0" u="none" strike="noStrike" kern="0" cap="none" spc="0" normalizeH="0" baseline="0" noProof="0" dirty="0">
              <a:ln>
                <a:noFill/>
              </a:ln>
              <a:solidFill>
                <a:prstClr val="white"/>
              </a:solidFill>
              <a:effectLst/>
              <a:uLnTx/>
              <a:uFillTx/>
              <a:latin typeface="Calibri"/>
              <a:ea typeface="Calibri"/>
              <a:cs typeface="Calibri"/>
            </a:endParaRPr>
          </a:p>
        </p:txBody>
      </p:sp>
      <p:sp>
        <p:nvSpPr>
          <p:cNvPr id="68" name="Rectangle: Rounded Corners 67">
            <a:extLst>
              <a:ext uri="{FF2B5EF4-FFF2-40B4-BE49-F238E27FC236}">
                <a16:creationId xmlns:a16="http://schemas.microsoft.com/office/drawing/2014/main" id="{FC0940D1-24A6-2A7D-DB08-8930AE0CF334}"/>
              </a:ext>
            </a:extLst>
          </p:cNvPr>
          <p:cNvSpPr/>
          <p:nvPr/>
        </p:nvSpPr>
        <p:spPr>
          <a:xfrm>
            <a:off x="10402706" y="124352"/>
            <a:ext cx="1573024" cy="334061"/>
          </a:xfrm>
          <a:prstGeom prst="roundRect">
            <a:avLst/>
          </a:prstGeom>
          <a:solidFill>
            <a:srgbClr val="4472C4"/>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D34930B-0B9D-4CD2-B5E8-086D4DB2A92D}" type="TxLink">
              <a:rPr kumimoji="0" lang="en-US" sz="1600" b="1" i="0" u="none" strike="noStrike" kern="0" cap="none" spc="0" normalizeH="0" baseline="0" noProof="0">
                <a:ln>
                  <a:noFill/>
                </a:ln>
                <a:solidFill>
                  <a:srgbClr val="FF0000"/>
                </a:solidFill>
                <a:effectLst/>
                <a:highlight>
                  <a:srgbClr val="00FF00"/>
                </a:highlight>
                <a:uLnTx/>
                <a:uFillTx/>
                <a:latin typeface="Calibri"/>
                <a:ea typeface="Calibri"/>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Category-C</a:t>
            </a:fld>
            <a:endParaRPr kumimoji="0" lang="en-IN" sz="1600" b="1" i="0" u="none" strike="noStrike" kern="0" cap="none" spc="0" normalizeH="0" baseline="0" noProof="0" dirty="0">
              <a:ln>
                <a:noFill/>
              </a:ln>
              <a:solidFill>
                <a:srgbClr val="FF0000"/>
              </a:solidFill>
              <a:effectLst/>
              <a:highlight>
                <a:srgbClr val="00FF00"/>
              </a:highlight>
              <a:uLnTx/>
              <a:uFillTx/>
              <a:latin typeface="Calibri"/>
              <a:ea typeface="Calibri"/>
              <a:cs typeface="Calibri"/>
            </a:endParaRPr>
          </a:p>
        </p:txBody>
      </p:sp>
      <p:graphicFrame>
        <p:nvGraphicFramePr>
          <p:cNvPr id="69" name="Table 69">
            <a:extLst>
              <a:ext uri="{FF2B5EF4-FFF2-40B4-BE49-F238E27FC236}">
                <a16:creationId xmlns:a16="http://schemas.microsoft.com/office/drawing/2014/main" id="{032BF625-0E0C-3D00-69C3-D89FED2DD48A}"/>
              </a:ext>
            </a:extLst>
          </p:cNvPr>
          <p:cNvGraphicFramePr>
            <a:graphicFrameLocks noGrp="1"/>
          </p:cNvGraphicFramePr>
          <p:nvPr/>
        </p:nvGraphicFramePr>
        <p:xfrm>
          <a:off x="176476" y="466833"/>
          <a:ext cx="11865496" cy="699741"/>
        </p:xfrm>
        <a:graphic>
          <a:graphicData uri="http://schemas.openxmlformats.org/drawingml/2006/table">
            <a:tbl>
              <a:tblPr firstRow="1" bandRow="1">
                <a:tableStyleId>{5C22544A-7EE6-4342-B048-85BDC9FD1C3A}</a:tableStyleId>
              </a:tblPr>
              <a:tblGrid>
                <a:gridCol w="5387562">
                  <a:extLst>
                    <a:ext uri="{9D8B030D-6E8A-4147-A177-3AD203B41FA5}">
                      <a16:colId xmlns:a16="http://schemas.microsoft.com/office/drawing/2014/main" val="1542991577"/>
                    </a:ext>
                  </a:extLst>
                </a:gridCol>
                <a:gridCol w="6477934">
                  <a:extLst>
                    <a:ext uri="{9D8B030D-6E8A-4147-A177-3AD203B41FA5}">
                      <a16:colId xmlns:a16="http://schemas.microsoft.com/office/drawing/2014/main" val="2430717866"/>
                    </a:ext>
                  </a:extLst>
                </a:gridCol>
              </a:tblGrid>
              <a:tr h="699741">
                <a:tc>
                  <a:txBody>
                    <a:bodyPr/>
                    <a:lstStyle/>
                    <a:p>
                      <a:pPr algn="ctr"/>
                      <a:r>
                        <a:rPr kumimoji="0" lang="en-IN" sz="1400" b="1" i="0" u="none" strike="noStrike" kern="1200" cap="none" spc="0" normalizeH="0" baseline="0" dirty="0">
                          <a:ln>
                            <a:noFill/>
                          </a:ln>
                          <a:solidFill>
                            <a:schemeClr val="tx1"/>
                          </a:solidFill>
                          <a:effectLst/>
                          <a:uLnTx/>
                          <a:uFillTx/>
                          <a:latin typeface="+mn-lt"/>
                          <a:ea typeface="+mn-ea"/>
                          <a:cs typeface="+mn-cs"/>
                        </a:rPr>
                        <a:t>AU Compliance as per MoEF&amp;CC Notifications: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dirty="0">
                          <a:ln>
                            <a:noFill/>
                          </a:ln>
                          <a:solidFill>
                            <a:schemeClr val="tx1"/>
                          </a:solidFill>
                          <a:effectLst/>
                          <a:uLnTx/>
                          <a:uFillTx/>
                          <a:latin typeface="+mn-lt"/>
                          <a:ea typeface="+mn-ea"/>
                          <a:cs typeface="+mn-cs"/>
                        </a:rPr>
                        <a:t>Category C : (As </a:t>
                      </a:r>
                      <a:r>
                        <a:rPr kumimoji="0" lang="en-US" altLang="en-US" sz="1050" b="1" i="0" u="none" strike="noStrike" kern="1200" cap="none" spc="0" normalizeH="0" baseline="0" noProof="0" dirty="0">
                          <a:ln>
                            <a:noFill/>
                          </a:ln>
                          <a:solidFill>
                            <a:schemeClr val="tx1"/>
                          </a:solidFill>
                          <a:effectLst/>
                          <a:uLnTx/>
                          <a:uFillTx/>
                          <a:latin typeface="+mn-lt"/>
                          <a:ea typeface="+mn-ea"/>
                          <a:cs typeface="+mn-cs"/>
                        </a:rPr>
                        <a:t>ash utilization </a:t>
                      </a:r>
                      <a:r>
                        <a:rPr kumimoji="0" lang="en-US" altLang="en-US" sz="1050" b="1" i="0" u="none" strike="noStrike" kern="1200" cap="none" spc="0" normalizeH="0" baseline="0" dirty="0">
                          <a:ln>
                            <a:noFill/>
                          </a:ln>
                          <a:solidFill>
                            <a:schemeClr val="tx1"/>
                          </a:solidFill>
                          <a:effectLst/>
                          <a:uLnTx/>
                          <a:uFillTx/>
                          <a:latin typeface="+mn-lt"/>
                          <a:ea typeface="+mn-ea"/>
                          <a:cs typeface="+mn-cs"/>
                        </a:rPr>
                        <a:t> &lt; 60% in FY 2021-22) </a:t>
                      </a:r>
                      <a:r>
                        <a:rPr kumimoji="0" lang="en-US" altLang="en-US" sz="1050" b="1" i="0" u="none" strike="noStrike" kern="1200" cap="none" spc="0" normalizeH="0" baseline="0" noProof="0" dirty="0">
                          <a:ln>
                            <a:noFill/>
                          </a:ln>
                          <a:solidFill>
                            <a:schemeClr val="tx1"/>
                          </a:solidFill>
                          <a:effectLst/>
                          <a:uLnTx/>
                          <a:uFillTx/>
                          <a:latin typeface="+mn-lt"/>
                          <a:ea typeface="+mn-ea"/>
                          <a:cs typeface="+mn-cs"/>
                        </a:rPr>
                        <a:t>5-year compliance cycle</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9E7"/>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en-US" sz="1200" b="1" i="0" u="none" strike="noStrike" kern="1200" cap="none" spc="0" normalizeH="0" baseline="0" noProof="0" dirty="0">
                          <a:ln>
                            <a:noFill/>
                          </a:ln>
                          <a:solidFill>
                            <a:schemeClr val="tx1"/>
                          </a:solidFill>
                          <a:effectLst/>
                          <a:uLnTx/>
                          <a:uFillTx/>
                          <a:latin typeface="+mn-lt"/>
                          <a:ea typeface="+mn-ea"/>
                          <a:cs typeface="+mn-cs"/>
                        </a:rPr>
                        <a:t>No minimum ash utilization % requirement in FY 2022-23 &amp; FY 2023-24</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en-US" sz="1200" b="1" i="0" u="none" strike="noStrike" kern="1200" cap="none" spc="0" normalizeH="0" baseline="0" noProof="0" dirty="0">
                          <a:ln>
                            <a:noFill/>
                          </a:ln>
                          <a:solidFill>
                            <a:schemeClr val="tx1"/>
                          </a:solidFill>
                          <a:effectLst/>
                          <a:uLnTx/>
                          <a:uFillTx/>
                          <a:latin typeface="+mn-lt"/>
                          <a:ea typeface="+mn-ea"/>
                          <a:cs typeface="+mn-cs"/>
                        </a:rPr>
                        <a:t>Minimum 80 % ash utilization in FY 2024-25, FY 2025-26 &amp; FY 2026-27</a:t>
                      </a:r>
                      <a:endParaRPr kumimoji="0" lang="en-US" altLang="en-US" sz="2400" b="1"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ltLang="en-US" sz="1200" b="1" dirty="0">
                          <a:solidFill>
                            <a:schemeClr val="tx1"/>
                          </a:solidFill>
                          <a:latin typeface="+mn-lt"/>
                        </a:rPr>
                        <a:t>Overall Avg. 100 % </a:t>
                      </a:r>
                      <a:r>
                        <a:rPr kumimoji="0" lang="en-US" altLang="en-US" sz="1200" b="1" i="0" u="none" strike="noStrike" kern="1200" cap="none" spc="0" normalizeH="0" baseline="0" noProof="0" dirty="0">
                          <a:ln>
                            <a:noFill/>
                          </a:ln>
                          <a:solidFill>
                            <a:schemeClr val="tx1"/>
                          </a:solidFill>
                          <a:effectLst/>
                          <a:uLnTx/>
                          <a:uFillTx/>
                          <a:latin typeface="+mn-lt"/>
                          <a:ea typeface="+mn-ea"/>
                          <a:cs typeface="+mn-cs"/>
                        </a:rPr>
                        <a:t>ash utilization </a:t>
                      </a:r>
                      <a:r>
                        <a:rPr lang="en-US" altLang="en-US" sz="1200" b="1" dirty="0">
                          <a:solidFill>
                            <a:schemeClr val="tx1"/>
                          </a:solidFill>
                          <a:latin typeface="+mn-lt"/>
                        </a:rPr>
                        <a:t> at</a:t>
                      </a:r>
                      <a:r>
                        <a:rPr lang="en-US" altLang="en-US" sz="1200" b="1" baseline="0" dirty="0">
                          <a:solidFill>
                            <a:schemeClr val="tx1"/>
                          </a:solidFill>
                          <a:latin typeface="+mn-lt"/>
                        </a:rPr>
                        <a:t> the end of</a:t>
                      </a:r>
                      <a:r>
                        <a:rPr lang="en-US" altLang="en-US" sz="1200" b="1" dirty="0">
                          <a:solidFill>
                            <a:schemeClr val="tx1"/>
                          </a:solidFill>
                          <a:latin typeface="+mn-lt"/>
                        </a:rPr>
                        <a:t> 5 Years compliance</a:t>
                      </a:r>
                      <a:r>
                        <a:rPr lang="en-US" altLang="en-US" sz="1200" b="1" baseline="0" dirty="0">
                          <a:solidFill>
                            <a:schemeClr val="tx1"/>
                          </a:solidFill>
                          <a:latin typeface="+mn-lt"/>
                        </a:rPr>
                        <a:t> cycle </a:t>
                      </a:r>
                      <a:r>
                        <a:rPr lang="en-US" altLang="en-US" sz="1200" b="1" baseline="0" dirty="0" err="1">
                          <a:solidFill>
                            <a:schemeClr val="tx1"/>
                          </a:solidFill>
                          <a:latin typeface="+mn-lt"/>
                        </a:rPr>
                        <a:t>ie</a:t>
                      </a:r>
                      <a:r>
                        <a:rPr kumimoji="0" lang="en-US" altLang="en-US" sz="1200" b="1" i="0" u="none" strike="noStrike" kern="1200" cap="none" spc="0" normalizeH="0" baseline="0" noProof="0" dirty="0">
                          <a:ln>
                            <a:noFill/>
                          </a:ln>
                          <a:solidFill>
                            <a:schemeClr val="tx1"/>
                          </a:solidFill>
                          <a:effectLst/>
                          <a:uLnTx/>
                          <a:uFillTx/>
                          <a:latin typeface="+mn-lt"/>
                          <a:ea typeface="+mn-ea"/>
                          <a:cs typeface="+mn-cs"/>
                        </a:rPr>
                        <a:t> FY 2026-27</a:t>
                      </a:r>
                      <a:endParaRPr lang="en-US" altLang="en-US" sz="12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9E7"/>
                    </a:solidFill>
                  </a:tcPr>
                </a:tc>
                <a:extLst>
                  <a:ext uri="{0D108BD9-81ED-4DB2-BD59-A6C34878D82A}">
                    <a16:rowId xmlns:a16="http://schemas.microsoft.com/office/drawing/2014/main" val="830107537"/>
                  </a:ext>
                </a:extLst>
              </a:tr>
            </a:tbl>
          </a:graphicData>
        </a:graphic>
      </p:graphicFrame>
      <p:graphicFrame>
        <p:nvGraphicFramePr>
          <p:cNvPr id="77" name="Table 77">
            <a:extLst>
              <a:ext uri="{FF2B5EF4-FFF2-40B4-BE49-F238E27FC236}">
                <a16:creationId xmlns:a16="http://schemas.microsoft.com/office/drawing/2014/main" id="{E247B152-4085-29EF-ACC3-B873474ED7B7}"/>
              </a:ext>
            </a:extLst>
          </p:cNvPr>
          <p:cNvGraphicFramePr>
            <a:graphicFrameLocks noGrp="1"/>
          </p:cNvGraphicFramePr>
          <p:nvPr/>
        </p:nvGraphicFramePr>
        <p:xfrm>
          <a:off x="188259" y="1184504"/>
          <a:ext cx="7477957" cy="827774"/>
        </p:xfrm>
        <a:graphic>
          <a:graphicData uri="http://schemas.openxmlformats.org/drawingml/2006/table">
            <a:tbl>
              <a:tblPr firstRow="1" bandRow="1">
                <a:tableStyleId>{5C22544A-7EE6-4342-B048-85BDC9FD1C3A}</a:tableStyleId>
              </a:tblPr>
              <a:tblGrid>
                <a:gridCol w="1432851">
                  <a:extLst>
                    <a:ext uri="{9D8B030D-6E8A-4147-A177-3AD203B41FA5}">
                      <a16:colId xmlns:a16="http://schemas.microsoft.com/office/drawing/2014/main" val="762605198"/>
                    </a:ext>
                  </a:extLst>
                </a:gridCol>
                <a:gridCol w="881934">
                  <a:extLst>
                    <a:ext uri="{9D8B030D-6E8A-4147-A177-3AD203B41FA5}">
                      <a16:colId xmlns:a16="http://schemas.microsoft.com/office/drawing/2014/main" val="4232443512"/>
                    </a:ext>
                  </a:extLst>
                </a:gridCol>
                <a:gridCol w="1036997">
                  <a:extLst>
                    <a:ext uri="{9D8B030D-6E8A-4147-A177-3AD203B41FA5}">
                      <a16:colId xmlns:a16="http://schemas.microsoft.com/office/drawing/2014/main" val="1206378004"/>
                    </a:ext>
                  </a:extLst>
                </a:gridCol>
                <a:gridCol w="1162990">
                  <a:extLst>
                    <a:ext uri="{9D8B030D-6E8A-4147-A177-3AD203B41FA5}">
                      <a16:colId xmlns:a16="http://schemas.microsoft.com/office/drawing/2014/main" val="3055339804"/>
                    </a:ext>
                  </a:extLst>
                </a:gridCol>
                <a:gridCol w="1509510">
                  <a:extLst>
                    <a:ext uri="{9D8B030D-6E8A-4147-A177-3AD203B41FA5}">
                      <a16:colId xmlns:a16="http://schemas.microsoft.com/office/drawing/2014/main" val="2939780173"/>
                    </a:ext>
                  </a:extLst>
                </a:gridCol>
                <a:gridCol w="1453675">
                  <a:extLst>
                    <a:ext uri="{9D8B030D-6E8A-4147-A177-3AD203B41FA5}">
                      <a16:colId xmlns:a16="http://schemas.microsoft.com/office/drawing/2014/main" val="3395989777"/>
                    </a:ext>
                  </a:extLst>
                </a:gridCol>
              </a:tblGrid>
              <a:tr h="413887">
                <a:tc>
                  <a:txBody>
                    <a:bodyPr/>
                    <a:lstStyle/>
                    <a:p>
                      <a:pPr algn="l" fontAlgn="ctr"/>
                      <a:r>
                        <a:rPr lang="en-IN" sz="1200" b="1" i="0" u="none" strike="noStrike" dirty="0">
                          <a:solidFill>
                            <a:schemeClr val="bg1"/>
                          </a:solidFill>
                          <a:effectLst/>
                          <a:latin typeface="Calibri" panose="020F0502020204030204" pitchFamily="34" charset="0"/>
                        </a:rPr>
                        <a:t>Current AU Progress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b="1" i="0" u="none" strike="noStrike" dirty="0">
                          <a:solidFill>
                            <a:schemeClr val="bg1"/>
                          </a:solidFill>
                          <a:effectLst/>
                          <a:latin typeface="Calibri" panose="020F0502020204030204" pitchFamily="34" charset="0"/>
                        </a:rPr>
                        <a:t>FY 2022-23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chemeClr val="bg1"/>
                          </a:solidFill>
                          <a:effectLst/>
                          <a:latin typeface="Calibri" panose="020F0502020204030204" pitchFamily="34" charset="0"/>
                        </a:rPr>
                        <a:t>FY 2022-23 till Last Month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b="1" i="0" u="none" strike="noStrike" dirty="0">
                          <a:solidFill>
                            <a:schemeClr val="bg1"/>
                          </a:solidFill>
                          <a:effectLst/>
                          <a:latin typeface="Calibri" panose="020F0502020204030204" pitchFamily="34" charset="0"/>
                        </a:rPr>
                        <a:t>FY 2023-24 (Projected)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chemeClr val="bg1"/>
                          </a:solidFill>
                          <a:effectLst/>
                          <a:latin typeface="Calibri" panose="020F0502020204030204" pitchFamily="34" charset="0"/>
                        </a:rPr>
                        <a:t>Projected upto Last Month in FY 2023-24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chemeClr val="bg1"/>
                          </a:solidFill>
                          <a:effectLst/>
                          <a:latin typeface="Calibri" panose="020F0502020204030204" pitchFamily="34" charset="0"/>
                        </a:rPr>
                        <a:t>FY 2023-24 till Dec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879047"/>
                  </a:ext>
                </a:extLst>
              </a:tr>
              <a:tr h="413887">
                <a:tc>
                  <a:txBody>
                    <a:bodyPr/>
                    <a:lstStyle/>
                    <a:p>
                      <a:pPr algn="ctr" fontAlgn="ctr"/>
                      <a:r>
                        <a:rPr lang="en-IN" sz="1200" b="1" i="0" u="none" strike="noStrike" dirty="0">
                          <a:solidFill>
                            <a:srgbClr val="000000"/>
                          </a:solidFill>
                          <a:effectLst/>
                          <a:latin typeface="Calibri" panose="020F0502020204030204" pitchFamily="34" charset="0"/>
                        </a:rPr>
                        <a:t>Ash Utilization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52.90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52.11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76.54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72.71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70.02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88966557"/>
                  </a:ext>
                </a:extLst>
              </a:tr>
            </a:tbl>
          </a:graphicData>
        </a:graphic>
      </p:graphicFrame>
      <p:sp>
        <p:nvSpPr>
          <p:cNvPr id="4" name="TextBox 183">
            <a:extLst>
              <a:ext uri="{FF2B5EF4-FFF2-40B4-BE49-F238E27FC236}">
                <a16:creationId xmlns:a16="http://schemas.microsoft.com/office/drawing/2014/main" id="{1F967F18-144F-7EA2-BC71-5C04CF81F81D}"/>
              </a:ext>
            </a:extLst>
          </p:cNvPr>
          <p:cNvSpPr txBox="1"/>
          <p:nvPr/>
        </p:nvSpPr>
        <p:spPr>
          <a:xfrm>
            <a:off x="9992185" y="1237023"/>
            <a:ext cx="2079171" cy="661710"/>
          </a:xfrm>
          <a:prstGeom prst="rect">
            <a:avLst/>
          </a:prstGeom>
          <a:solidFill>
            <a:schemeClr val="accent2">
              <a:lumMod val="40000"/>
              <a:lumOff val="60000"/>
            </a:schemeClr>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alibri"/>
                <a:ea typeface="Calibri"/>
                <a:cs typeface="Calibri"/>
              </a:rPr>
              <a:t>Target to avoid EC in Comp. Cycle- 121.48 %</a:t>
            </a:r>
            <a:endParaRPr kumimoji="0" lang="en-IN" sz="2400" b="1" i="0" u="none" strike="noStrike" kern="0" cap="none" spc="0" normalizeH="0" baseline="0" noProof="0" dirty="0">
              <a:ln>
                <a:noFill/>
              </a:ln>
              <a:solidFill>
                <a:srgbClr val="FF0000"/>
              </a:solidFill>
              <a:effectLst/>
              <a:uLnTx/>
              <a:uFillTx/>
              <a:latin typeface="Calibri"/>
              <a:ea typeface="Calibri"/>
              <a:cs typeface="Calibri"/>
            </a:endParaRPr>
          </a:p>
        </p:txBody>
      </p:sp>
      <p:sp>
        <p:nvSpPr>
          <p:cNvPr id="44" name="Rectangle: Rounded Corners 43">
            <a:extLst>
              <a:ext uri="{FF2B5EF4-FFF2-40B4-BE49-F238E27FC236}">
                <a16:creationId xmlns:a16="http://schemas.microsoft.com/office/drawing/2014/main" id="{BC074938-4399-79FF-99F0-934AE929BFF1}"/>
              </a:ext>
            </a:extLst>
          </p:cNvPr>
          <p:cNvSpPr/>
          <p:nvPr/>
        </p:nvSpPr>
        <p:spPr>
          <a:xfrm>
            <a:off x="7739770" y="1207588"/>
            <a:ext cx="2198409" cy="720580"/>
          </a:xfrm>
          <a:prstGeom prst="roundRect">
            <a:avLst/>
          </a:prstGeom>
          <a:solidFill>
            <a:srgbClr val="FFFF0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29DD1"/>
                </a:solidFill>
                <a:effectLst/>
                <a:uLnTx/>
                <a:uFillTx/>
                <a:latin typeface="Calibri"/>
                <a:ea typeface="Calibri"/>
                <a:cs typeface="Calibri"/>
              </a:rPr>
              <a:t>EC(Comp. cycle) as per previous FY AU trend- 950.5 Cr.</a:t>
            </a:r>
            <a:endParaRPr kumimoji="0" lang="en-IN" sz="1400" b="1" i="0" u="none" strike="noStrike" kern="0" cap="none" spc="0" normalizeH="0" baseline="0" noProof="0" dirty="0">
              <a:ln>
                <a:noFill/>
              </a:ln>
              <a:solidFill>
                <a:srgbClr val="629DD1"/>
              </a:solidFill>
              <a:effectLst/>
              <a:uLnTx/>
              <a:uFillTx/>
              <a:latin typeface="Calibri"/>
              <a:ea typeface="Calibri"/>
              <a:cs typeface="Calibri"/>
            </a:endParaRPr>
          </a:p>
        </p:txBody>
      </p:sp>
      <p:graphicFrame>
        <p:nvGraphicFramePr>
          <p:cNvPr id="2" name="Table 1">
            <a:extLst>
              <a:ext uri="{FF2B5EF4-FFF2-40B4-BE49-F238E27FC236}">
                <a16:creationId xmlns:a16="http://schemas.microsoft.com/office/drawing/2014/main" id="{38B62EB7-849D-B1BE-DF82-6C57EDAC9E92}"/>
              </a:ext>
            </a:extLst>
          </p:cNvPr>
          <p:cNvGraphicFramePr>
            <a:graphicFrameLocks noGrp="1"/>
          </p:cNvGraphicFramePr>
          <p:nvPr/>
        </p:nvGraphicFramePr>
        <p:xfrm>
          <a:off x="7777038" y="1958929"/>
          <a:ext cx="4238486" cy="588586"/>
        </p:xfrm>
        <a:graphic>
          <a:graphicData uri="http://schemas.openxmlformats.org/drawingml/2006/table">
            <a:tbl>
              <a:tblPr>
                <a:tableStyleId>{BC89EF96-8CEA-46FF-86C4-4CE0E7609802}</a:tableStyleId>
              </a:tblPr>
              <a:tblGrid>
                <a:gridCol w="2224726">
                  <a:extLst>
                    <a:ext uri="{9D8B030D-6E8A-4147-A177-3AD203B41FA5}">
                      <a16:colId xmlns:a16="http://schemas.microsoft.com/office/drawing/2014/main" val="1126988722"/>
                    </a:ext>
                  </a:extLst>
                </a:gridCol>
                <a:gridCol w="2013760">
                  <a:extLst>
                    <a:ext uri="{9D8B030D-6E8A-4147-A177-3AD203B41FA5}">
                      <a16:colId xmlns:a16="http://schemas.microsoft.com/office/drawing/2014/main" val="2698656380"/>
                    </a:ext>
                  </a:extLst>
                </a:gridCol>
              </a:tblGrid>
              <a:tr h="327431">
                <a:tc>
                  <a:txBody>
                    <a:bodyPr/>
                    <a:lstStyle/>
                    <a:p>
                      <a:pPr algn="ctr" rtl="0" fontAlgn="ctr"/>
                      <a:r>
                        <a:rPr lang="en-US" sz="1200" b="1" u="none" strike="noStrike" dirty="0">
                          <a:effectLst/>
                        </a:rPr>
                        <a:t> EC applicable in FY 23-24 at current rate of AU (Cr)</a:t>
                      </a:r>
                      <a:endParaRPr lang="en-US" sz="1200" b="1" i="0" u="none" strike="noStrike" dirty="0">
                        <a:solidFill>
                          <a:srgbClr val="FFFFFF"/>
                        </a:solidFill>
                        <a:effectLst/>
                        <a:latin typeface="Calibri" panose="020F0502020204030204" pitchFamily="34" charset="0"/>
                      </a:endParaRPr>
                    </a:p>
                  </a:txBody>
                  <a:tcPr marL="0" marR="0" marT="0" marB="0" anchor="ctr">
                    <a:solidFill>
                      <a:schemeClr val="accent5">
                        <a:lumMod val="20000"/>
                        <a:lumOff val="80000"/>
                      </a:schemeClr>
                    </a:solidFill>
                  </a:tcPr>
                </a:tc>
                <a:tc>
                  <a:txBody>
                    <a:bodyPr/>
                    <a:lstStyle/>
                    <a:p>
                      <a:pPr algn="ctr" rtl="0" fontAlgn="ctr"/>
                      <a:r>
                        <a:rPr lang="en-US" sz="1200" b="1" u="none" strike="noStrike" dirty="0">
                          <a:effectLst/>
                        </a:rPr>
                        <a:t>Asking rate to achieve 80% AU in FY 23-24 (%) / (MT)</a:t>
                      </a:r>
                      <a:endParaRPr lang="en-US" sz="1200" b="1" i="0" u="none" strike="noStrike" dirty="0">
                        <a:solidFill>
                          <a:srgbClr val="FFFFFF"/>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8802434"/>
                  </a:ext>
                </a:extLst>
              </a:tr>
              <a:tr h="222826">
                <a:tc>
                  <a:txBody>
                    <a:bodyPr/>
                    <a:lstStyle/>
                    <a:p>
                      <a:pPr algn="ctr" rtl="0" fontAlgn="ctr"/>
                      <a:r>
                        <a:rPr lang="en-IN" sz="1200" b="1" u="none" strike="noStrike" dirty="0">
                          <a:effectLst/>
                        </a:rPr>
                        <a:t>NA</a:t>
                      </a:r>
                      <a:endParaRPr lang="en-IN" sz="1200" b="1" i="0" u="none" strike="noStrike" dirty="0">
                        <a:solidFill>
                          <a:srgbClr val="000000"/>
                        </a:solidFill>
                        <a:effectLst/>
                        <a:latin typeface="Calibri" panose="020F0502020204030204" pitchFamily="34" charset="0"/>
                      </a:endParaRPr>
                    </a:p>
                  </a:txBody>
                  <a:tcPr marL="0" marR="0" marT="0" marB="0" anchor="ctr">
                    <a:solidFill>
                      <a:schemeClr val="accent5">
                        <a:lumMod val="20000"/>
                        <a:lumOff val="80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108 % / 11178.9 MT</a:t>
                      </a:r>
                    </a:p>
                  </a:txBody>
                  <a:tcPr marL="7620" marR="7620" marT="7620" marB="0" anchor="ctr">
                    <a:solidFill>
                      <a:schemeClr val="accent4">
                        <a:lumMod val="40000"/>
                        <a:lumOff val="60000"/>
                      </a:schemeClr>
                    </a:solidFill>
                  </a:tcPr>
                </a:tc>
                <a:extLst>
                  <a:ext uri="{0D108BD9-81ED-4DB2-BD59-A6C34878D82A}">
                    <a16:rowId xmlns:a16="http://schemas.microsoft.com/office/drawing/2014/main" val="210245943"/>
                  </a:ext>
                </a:extLst>
              </a:tr>
            </a:tbl>
          </a:graphicData>
        </a:graphic>
      </p:graphicFrame>
      <p:grpSp>
        <p:nvGrpSpPr>
          <p:cNvPr id="3" name="Group 2">
            <a:extLst>
              <a:ext uri="{FF2B5EF4-FFF2-40B4-BE49-F238E27FC236}">
                <a16:creationId xmlns:a16="http://schemas.microsoft.com/office/drawing/2014/main" id="{7351D6BF-7216-ED98-9EA4-3ADAA86D0EE1}"/>
              </a:ext>
            </a:extLst>
          </p:cNvPr>
          <p:cNvGrpSpPr/>
          <p:nvPr/>
        </p:nvGrpSpPr>
        <p:grpSpPr>
          <a:xfrm>
            <a:off x="7777038" y="2582096"/>
            <a:ext cx="4295455" cy="3704403"/>
            <a:chOff x="0" y="0"/>
            <a:chExt cx="5311094" cy="2104504"/>
          </a:xfrm>
        </p:grpSpPr>
        <p:grpSp>
          <p:nvGrpSpPr>
            <p:cNvPr id="5" name="Group 4">
              <a:extLst>
                <a:ext uri="{FF2B5EF4-FFF2-40B4-BE49-F238E27FC236}">
                  <a16:creationId xmlns:a16="http://schemas.microsoft.com/office/drawing/2014/main" id="{5368073D-96D8-EC47-F140-1C67547D3AB6}"/>
                </a:ext>
              </a:extLst>
            </p:cNvPr>
            <p:cNvGrpSpPr/>
            <p:nvPr/>
          </p:nvGrpSpPr>
          <p:grpSpPr>
            <a:xfrm>
              <a:off x="0" y="0"/>
              <a:ext cx="5311094" cy="1833722"/>
              <a:chOff x="0" y="0"/>
              <a:chExt cx="3536156" cy="2160448"/>
            </a:xfrm>
          </p:grpSpPr>
          <p:grpSp>
            <p:nvGrpSpPr>
              <p:cNvPr id="11" name="Group 10">
                <a:extLst>
                  <a:ext uri="{FF2B5EF4-FFF2-40B4-BE49-F238E27FC236}">
                    <a16:creationId xmlns:a16="http://schemas.microsoft.com/office/drawing/2014/main" id="{6B813EF2-5584-7CDD-610D-E22EC6495303}"/>
                  </a:ext>
                </a:extLst>
              </p:cNvPr>
              <p:cNvGrpSpPr/>
              <p:nvPr/>
            </p:nvGrpSpPr>
            <p:grpSpPr>
              <a:xfrm>
                <a:off x="1014291" y="365388"/>
                <a:ext cx="2498050" cy="296372"/>
                <a:chOff x="1014291" y="365388"/>
                <a:chExt cx="4185932" cy="417766"/>
              </a:xfrm>
            </p:grpSpPr>
            <p:sp>
              <p:nvSpPr>
                <p:cNvPr id="91" name="Rectangle: Rounded Corners 90">
                  <a:extLst>
                    <a:ext uri="{FF2B5EF4-FFF2-40B4-BE49-F238E27FC236}">
                      <a16:creationId xmlns:a16="http://schemas.microsoft.com/office/drawing/2014/main" id="{BF79E325-A515-7504-E800-D92359E50B14}"/>
                    </a:ext>
                  </a:extLst>
                </p:cNvPr>
                <p:cNvSpPr/>
                <p:nvPr/>
              </p:nvSpPr>
              <p:spPr>
                <a:xfrm>
                  <a:off x="1014291" y="369664"/>
                  <a:ext cx="1394869" cy="413489"/>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1F16883-F10F-4FF5-8176-0BCEA8E6F712}"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Projected </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92" name="Rectangle: Rounded Corners 91">
                  <a:extLst>
                    <a:ext uri="{FF2B5EF4-FFF2-40B4-BE49-F238E27FC236}">
                      <a16:creationId xmlns:a16="http://schemas.microsoft.com/office/drawing/2014/main" id="{709459F0-722A-A910-8F8B-39F6AAA2E358}"/>
                    </a:ext>
                  </a:extLst>
                </p:cNvPr>
                <p:cNvSpPr/>
                <p:nvPr/>
              </p:nvSpPr>
              <p:spPr>
                <a:xfrm>
                  <a:off x="2409613" y="369665"/>
                  <a:ext cx="1394869" cy="413489"/>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76EEAAC-6416-4809-B676-70C302547D6C}"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Actual</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93" name="Rectangle: Rounded Corners 92">
                  <a:extLst>
                    <a:ext uri="{FF2B5EF4-FFF2-40B4-BE49-F238E27FC236}">
                      <a16:creationId xmlns:a16="http://schemas.microsoft.com/office/drawing/2014/main" id="{C151B2BA-F8BA-C985-B8A5-E2ACBBE052DB}"/>
                    </a:ext>
                  </a:extLst>
                </p:cNvPr>
                <p:cNvSpPr/>
                <p:nvPr/>
              </p:nvSpPr>
              <p:spPr>
                <a:xfrm>
                  <a:off x="3805354" y="365388"/>
                  <a:ext cx="1394869" cy="413489"/>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2E16A39-B99F-4183-A931-F861052B8A95}"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Asking Rate</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grpSp>
          <p:grpSp>
            <p:nvGrpSpPr>
              <p:cNvPr id="12" name="Group 11">
                <a:extLst>
                  <a:ext uri="{FF2B5EF4-FFF2-40B4-BE49-F238E27FC236}">
                    <a16:creationId xmlns:a16="http://schemas.microsoft.com/office/drawing/2014/main" id="{79A0432B-6B68-635D-9C4F-66CB33A77E94}"/>
                  </a:ext>
                </a:extLst>
              </p:cNvPr>
              <p:cNvGrpSpPr/>
              <p:nvPr/>
            </p:nvGrpSpPr>
            <p:grpSpPr>
              <a:xfrm>
                <a:off x="0" y="0"/>
                <a:ext cx="3536156" cy="2160448"/>
                <a:chOff x="0" y="0"/>
                <a:chExt cx="3536156" cy="2160448"/>
              </a:xfrm>
            </p:grpSpPr>
            <p:sp>
              <p:nvSpPr>
                <p:cNvPr id="13" name="Rectangle: Rounded Corners 12">
                  <a:extLst>
                    <a:ext uri="{FF2B5EF4-FFF2-40B4-BE49-F238E27FC236}">
                      <a16:creationId xmlns:a16="http://schemas.microsoft.com/office/drawing/2014/main" id="{1BE51F61-FF17-DD59-F77C-E8E273F9067A}"/>
                    </a:ext>
                  </a:extLst>
                </p:cNvPr>
                <p:cNvSpPr/>
                <p:nvPr/>
              </p:nvSpPr>
              <p:spPr>
                <a:xfrm>
                  <a:off x="0" y="0"/>
                  <a:ext cx="3536156" cy="357187"/>
                </a:xfrm>
                <a:prstGeom prst="roundRect">
                  <a:avLst/>
                </a:prstGeom>
                <a:solidFill>
                  <a:schemeClr val="accent6">
                    <a:lumMod val="40000"/>
                    <a:lumOff val="60000"/>
                  </a:schemeClr>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Calibri"/>
                    </a:rPr>
                    <a:t>Asking Rate (MT/Day) </a:t>
                  </a:r>
                  <a:r>
                    <a:rPr kumimoji="0" lang="en-US" sz="1400" b="1" i="0" u="none" strike="noStrike" kern="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Calibri"/>
                    </a:rPr>
                    <a:t>wrt</a:t>
                  </a:r>
                  <a:r>
                    <a:rPr kumimoji="0" lang="en-US" sz="1400" b="1" i="0" u="none" strike="noStrike" kern="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Calibri"/>
                    </a:rPr>
                    <a:t> station Target</a:t>
                  </a:r>
                </a:p>
              </p:txBody>
            </p:sp>
            <p:sp>
              <p:nvSpPr>
                <p:cNvPr id="14" name="Rectangle: Rounded Corners 13">
                  <a:extLst>
                    <a:ext uri="{FF2B5EF4-FFF2-40B4-BE49-F238E27FC236}">
                      <a16:creationId xmlns:a16="http://schemas.microsoft.com/office/drawing/2014/main" id="{D4098743-842A-9185-0BFC-5C4345D7E485}"/>
                    </a:ext>
                  </a:extLst>
                </p:cNvPr>
                <p:cNvSpPr/>
                <p:nvPr/>
              </p:nvSpPr>
              <p:spPr>
                <a:xfrm>
                  <a:off x="23462" y="377295"/>
                  <a:ext cx="1011993" cy="293338"/>
                </a:xfrm>
                <a:prstGeom prst="roundRect">
                  <a:avLst/>
                </a:prstGeom>
                <a:solidFill>
                  <a:srgbClr val="00B0F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520D-C6FA-420E-8EE5-FAAFA7B59C9C}"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Avenue</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15" name="Rectangle: Rounded Corners 14">
                  <a:extLst>
                    <a:ext uri="{FF2B5EF4-FFF2-40B4-BE49-F238E27FC236}">
                      <a16:creationId xmlns:a16="http://schemas.microsoft.com/office/drawing/2014/main" id="{586F6B25-4E4D-0CD4-84A9-6C3FE75A7783}"/>
                    </a:ext>
                  </a:extLst>
                </p:cNvPr>
                <p:cNvSpPr/>
                <p:nvPr/>
              </p:nvSpPr>
              <p:spPr>
                <a:xfrm>
                  <a:off x="35368" y="918850"/>
                  <a:ext cx="1008003" cy="245637"/>
                </a:xfrm>
                <a:prstGeom prst="roundRect">
                  <a:avLst/>
                </a:prstGeom>
                <a:solidFill>
                  <a:srgbClr val="00B0F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6804B34-ACA7-439B-B391-923F736C69B3}"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Roads</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16" name="Rectangle: Rounded Corners 15">
                  <a:extLst>
                    <a:ext uri="{FF2B5EF4-FFF2-40B4-BE49-F238E27FC236}">
                      <a16:creationId xmlns:a16="http://schemas.microsoft.com/office/drawing/2014/main" id="{01743783-C496-DA46-38CA-C55D8988CFCF}"/>
                    </a:ext>
                  </a:extLst>
                </p:cNvPr>
                <p:cNvSpPr/>
                <p:nvPr/>
              </p:nvSpPr>
              <p:spPr>
                <a:xfrm>
                  <a:off x="40124" y="1165647"/>
                  <a:ext cx="1008003" cy="245637"/>
                </a:xfrm>
                <a:prstGeom prst="roundRect">
                  <a:avLst/>
                </a:prstGeom>
                <a:solidFill>
                  <a:srgbClr val="00B0F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14EA8E0-0653-48AF-841C-16E5CCB478BB}"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Mine</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17" name="Rectangle: Rounded Corners 16">
                  <a:extLst>
                    <a:ext uri="{FF2B5EF4-FFF2-40B4-BE49-F238E27FC236}">
                      <a16:creationId xmlns:a16="http://schemas.microsoft.com/office/drawing/2014/main" id="{F8AB29CB-2015-E901-1419-9DFC2F797FF6}"/>
                    </a:ext>
                  </a:extLst>
                </p:cNvPr>
                <p:cNvSpPr/>
                <p:nvPr/>
              </p:nvSpPr>
              <p:spPr>
                <a:xfrm>
                  <a:off x="36698" y="1655501"/>
                  <a:ext cx="1008003" cy="245637"/>
                </a:xfrm>
                <a:prstGeom prst="roundRect">
                  <a:avLst/>
                </a:prstGeom>
                <a:solidFill>
                  <a:srgbClr val="00B0F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76E2ABD-EC01-4F1D-8077-02FFEB512C86}"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Brick Ind.</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18" name="Rectangle: Rounded Corners 17">
                  <a:extLst>
                    <a:ext uri="{FF2B5EF4-FFF2-40B4-BE49-F238E27FC236}">
                      <a16:creationId xmlns:a16="http://schemas.microsoft.com/office/drawing/2014/main" id="{1715890D-92B1-DE73-D9AB-6A060A6AE18B}"/>
                    </a:ext>
                  </a:extLst>
                </p:cNvPr>
                <p:cNvSpPr/>
                <p:nvPr/>
              </p:nvSpPr>
              <p:spPr>
                <a:xfrm>
                  <a:off x="30790" y="1403718"/>
                  <a:ext cx="1007538" cy="255439"/>
                </a:xfrm>
                <a:prstGeom prst="roundRect">
                  <a:avLst/>
                </a:prstGeom>
                <a:solidFill>
                  <a:srgbClr val="00B0F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5D2E869-0BE9-4577-8628-0EDEFF8D32A3}"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Land Dev</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19" name="Rectangle: Rounded Corners 18">
                  <a:extLst>
                    <a:ext uri="{FF2B5EF4-FFF2-40B4-BE49-F238E27FC236}">
                      <a16:creationId xmlns:a16="http://schemas.microsoft.com/office/drawing/2014/main" id="{419548F2-0DA5-97D7-3DD1-81986FD66EC6}"/>
                    </a:ext>
                  </a:extLst>
                </p:cNvPr>
                <p:cNvSpPr/>
                <p:nvPr/>
              </p:nvSpPr>
              <p:spPr>
                <a:xfrm>
                  <a:off x="38414" y="1912269"/>
                  <a:ext cx="1008003" cy="245637"/>
                </a:xfrm>
                <a:prstGeom prst="roundRect">
                  <a:avLst/>
                </a:prstGeom>
                <a:solidFill>
                  <a:srgbClr val="00B0F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FEBD14-0A06-4519-9DD9-BA2D805F4BEF}"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NI /Agg. /BA</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grpSp>
              <p:nvGrpSpPr>
                <p:cNvPr id="20" name="Group 19">
                  <a:extLst>
                    <a:ext uri="{FF2B5EF4-FFF2-40B4-BE49-F238E27FC236}">
                      <a16:creationId xmlns:a16="http://schemas.microsoft.com/office/drawing/2014/main" id="{B0CBFB03-B8B6-C6B9-DCA6-F7C124F2F836}"/>
                    </a:ext>
                  </a:extLst>
                </p:cNvPr>
                <p:cNvGrpSpPr/>
                <p:nvPr/>
              </p:nvGrpSpPr>
              <p:grpSpPr>
                <a:xfrm>
                  <a:off x="1035654" y="664576"/>
                  <a:ext cx="2476689" cy="1495872"/>
                  <a:chOff x="1035655" y="664576"/>
                  <a:chExt cx="3068679" cy="1495872"/>
                </a:xfrm>
              </p:grpSpPr>
              <p:grpSp>
                <p:nvGrpSpPr>
                  <p:cNvPr id="22" name="Group 21">
                    <a:extLst>
                      <a:ext uri="{FF2B5EF4-FFF2-40B4-BE49-F238E27FC236}">
                        <a16:creationId xmlns:a16="http://schemas.microsoft.com/office/drawing/2014/main" id="{B824B0F0-A302-8013-E9A1-479BE5B302F6}"/>
                      </a:ext>
                    </a:extLst>
                  </p:cNvPr>
                  <p:cNvGrpSpPr/>
                  <p:nvPr/>
                </p:nvGrpSpPr>
                <p:grpSpPr>
                  <a:xfrm>
                    <a:off x="1040799" y="1165647"/>
                    <a:ext cx="3061794" cy="248178"/>
                    <a:chOff x="1040799" y="1165647"/>
                    <a:chExt cx="4185932" cy="417766"/>
                  </a:xfrm>
                </p:grpSpPr>
                <p:sp>
                  <p:nvSpPr>
                    <p:cNvPr id="43" name="Rectangle: Rounded Corners 42">
                      <a:extLst>
                        <a:ext uri="{FF2B5EF4-FFF2-40B4-BE49-F238E27FC236}">
                          <a16:creationId xmlns:a16="http://schemas.microsoft.com/office/drawing/2014/main" id="{FF06C1C8-81E9-8A1C-8A9A-E1F83DC6D9BE}"/>
                        </a:ext>
                      </a:extLst>
                    </p:cNvPr>
                    <p:cNvSpPr/>
                    <p:nvPr/>
                  </p:nvSpPr>
                  <p:spPr>
                    <a:xfrm>
                      <a:off x="1040799" y="1169923"/>
                      <a:ext cx="1394869" cy="413489"/>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283DB72-8F9C-430A-87F2-4B5C6B988CFD}"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0</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89" name="Rectangle: Rounded Corners 88">
                      <a:extLst>
                        <a:ext uri="{FF2B5EF4-FFF2-40B4-BE49-F238E27FC236}">
                          <a16:creationId xmlns:a16="http://schemas.microsoft.com/office/drawing/2014/main" id="{5660627E-1E23-E446-A823-F4CCF728A181}"/>
                        </a:ext>
                      </a:extLst>
                    </p:cNvPr>
                    <p:cNvSpPr/>
                    <p:nvPr/>
                  </p:nvSpPr>
                  <p:spPr>
                    <a:xfrm>
                      <a:off x="2436121" y="1169924"/>
                      <a:ext cx="1394869" cy="413489"/>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7337B3F-1F01-492B-B79A-E3FDBA755A99}"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0</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90" name="Rectangle: Rounded Corners 89">
                      <a:extLst>
                        <a:ext uri="{FF2B5EF4-FFF2-40B4-BE49-F238E27FC236}">
                          <a16:creationId xmlns:a16="http://schemas.microsoft.com/office/drawing/2014/main" id="{A5899B0D-2A65-B00B-B3E7-C5104854DE6E}"/>
                        </a:ext>
                      </a:extLst>
                    </p:cNvPr>
                    <p:cNvSpPr/>
                    <p:nvPr/>
                  </p:nvSpPr>
                  <p:spPr>
                    <a:xfrm>
                      <a:off x="3831862" y="1165647"/>
                      <a:ext cx="1394869" cy="413489"/>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2485124-2B7B-467B-A531-EA8DEED1D492}"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0</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grpSp>
              <p:grpSp>
                <p:nvGrpSpPr>
                  <p:cNvPr id="23" name="Group 22">
                    <a:extLst>
                      <a:ext uri="{FF2B5EF4-FFF2-40B4-BE49-F238E27FC236}">
                        <a16:creationId xmlns:a16="http://schemas.microsoft.com/office/drawing/2014/main" id="{D49FD3C6-6F05-1378-7684-508C17B7CFDC}"/>
                      </a:ext>
                    </a:extLst>
                  </p:cNvPr>
                  <p:cNvGrpSpPr/>
                  <p:nvPr/>
                </p:nvGrpSpPr>
                <p:grpSpPr>
                  <a:xfrm>
                    <a:off x="1035655" y="664576"/>
                    <a:ext cx="3068679" cy="1495872"/>
                    <a:chOff x="1035655" y="664576"/>
                    <a:chExt cx="3068679" cy="1495872"/>
                  </a:xfrm>
                </p:grpSpPr>
                <p:grpSp>
                  <p:nvGrpSpPr>
                    <p:cNvPr id="24" name="Group 23">
                      <a:extLst>
                        <a:ext uri="{FF2B5EF4-FFF2-40B4-BE49-F238E27FC236}">
                          <a16:creationId xmlns:a16="http://schemas.microsoft.com/office/drawing/2014/main" id="{F109CBB9-7229-FF65-ED35-3E623C0B4051}"/>
                        </a:ext>
                      </a:extLst>
                    </p:cNvPr>
                    <p:cNvGrpSpPr/>
                    <p:nvPr/>
                  </p:nvGrpSpPr>
                  <p:grpSpPr>
                    <a:xfrm>
                      <a:off x="1037389" y="1655501"/>
                      <a:ext cx="3061800" cy="248178"/>
                      <a:chOff x="1037389" y="1655501"/>
                      <a:chExt cx="4185932" cy="417766"/>
                    </a:xfrm>
                  </p:grpSpPr>
                  <p:sp>
                    <p:nvSpPr>
                      <p:cNvPr id="40" name="Rectangle: Rounded Corners 39">
                        <a:extLst>
                          <a:ext uri="{FF2B5EF4-FFF2-40B4-BE49-F238E27FC236}">
                            <a16:creationId xmlns:a16="http://schemas.microsoft.com/office/drawing/2014/main" id="{D5FFC5D0-4627-05D6-B53F-01A1AD925343}"/>
                          </a:ext>
                        </a:extLst>
                      </p:cNvPr>
                      <p:cNvSpPr/>
                      <p:nvPr/>
                    </p:nvSpPr>
                    <p:spPr>
                      <a:xfrm>
                        <a:off x="1037389" y="1659777"/>
                        <a:ext cx="1394869" cy="413489"/>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FB3CFC9-4853-4F22-96B4-37B929D6846D}"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556</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41" name="Rectangle: Rounded Corners 40">
                        <a:extLst>
                          <a:ext uri="{FF2B5EF4-FFF2-40B4-BE49-F238E27FC236}">
                            <a16:creationId xmlns:a16="http://schemas.microsoft.com/office/drawing/2014/main" id="{700DD79A-9A3A-88FF-27D7-82D130867C7D}"/>
                          </a:ext>
                        </a:extLst>
                      </p:cNvPr>
                      <p:cNvSpPr/>
                      <p:nvPr/>
                    </p:nvSpPr>
                    <p:spPr>
                      <a:xfrm>
                        <a:off x="2432711" y="1659778"/>
                        <a:ext cx="1394869" cy="413489"/>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highlight>
                              <a:srgbClr val="FF0000"/>
                            </a:highlight>
                            <a:uLnTx/>
                            <a:uFillTx/>
                            <a:latin typeface="Cambria Math" panose="02040503050406030204" pitchFamily="18" charset="0"/>
                            <a:ea typeface="Cambria Math" panose="02040503050406030204" pitchFamily="18" charset="0"/>
                            <a:cs typeface="Calibri"/>
                          </a:rPr>
                          <a:t>237</a:t>
                        </a:r>
                      </a:p>
                    </p:txBody>
                  </p:sp>
                  <p:sp>
                    <p:nvSpPr>
                      <p:cNvPr id="42" name="Rectangle: Rounded Corners 41">
                        <a:extLst>
                          <a:ext uri="{FF2B5EF4-FFF2-40B4-BE49-F238E27FC236}">
                            <a16:creationId xmlns:a16="http://schemas.microsoft.com/office/drawing/2014/main" id="{EEF85E78-2677-AF8B-5CF2-BC1D538E4D97}"/>
                          </a:ext>
                        </a:extLst>
                      </p:cNvPr>
                      <p:cNvSpPr/>
                      <p:nvPr/>
                    </p:nvSpPr>
                    <p:spPr>
                      <a:xfrm>
                        <a:off x="3828452" y="1655501"/>
                        <a:ext cx="1394869" cy="413489"/>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highlight>
                              <a:srgbClr val="FF0000"/>
                            </a:highlight>
                            <a:uLnTx/>
                            <a:uFillTx/>
                            <a:latin typeface="Cambria Math" panose="02040503050406030204" pitchFamily="18" charset="0"/>
                            <a:ea typeface="Cambria Math" panose="02040503050406030204" pitchFamily="18" charset="0"/>
                            <a:cs typeface="Calibri"/>
                          </a:rPr>
                          <a:t>1180</a:t>
                        </a:r>
                      </a:p>
                    </p:txBody>
                  </p:sp>
                </p:grpSp>
                <p:grpSp>
                  <p:nvGrpSpPr>
                    <p:cNvPr id="25" name="Group 24">
                      <a:extLst>
                        <a:ext uri="{FF2B5EF4-FFF2-40B4-BE49-F238E27FC236}">
                          <a16:creationId xmlns:a16="http://schemas.microsoft.com/office/drawing/2014/main" id="{7F6875BF-D79A-74A3-D65F-A1EE5A36BBED}"/>
                        </a:ext>
                      </a:extLst>
                    </p:cNvPr>
                    <p:cNvGrpSpPr/>
                    <p:nvPr/>
                  </p:nvGrpSpPr>
                  <p:grpSpPr>
                    <a:xfrm>
                      <a:off x="1042534" y="1403718"/>
                      <a:ext cx="3061800" cy="248178"/>
                      <a:chOff x="1042534" y="1403719"/>
                      <a:chExt cx="4185932" cy="417766"/>
                    </a:xfrm>
                  </p:grpSpPr>
                  <p:sp>
                    <p:nvSpPr>
                      <p:cNvPr id="37" name="Rectangle: Rounded Corners 36">
                        <a:extLst>
                          <a:ext uri="{FF2B5EF4-FFF2-40B4-BE49-F238E27FC236}">
                            <a16:creationId xmlns:a16="http://schemas.microsoft.com/office/drawing/2014/main" id="{0F744807-A4A3-CDE3-ED5F-2E8B349879F8}"/>
                          </a:ext>
                        </a:extLst>
                      </p:cNvPr>
                      <p:cNvSpPr/>
                      <p:nvPr/>
                    </p:nvSpPr>
                    <p:spPr>
                      <a:xfrm>
                        <a:off x="1042534" y="1407995"/>
                        <a:ext cx="1394869" cy="413489"/>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8725DCE-2328-4F2B-B331-530F8E064ED8}"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1111</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38" name="Rectangle: Rounded Corners 37">
                        <a:extLst>
                          <a:ext uri="{FF2B5EF4-FFF2-40B4-BE49-F238E27FC236}">
                            <a16:creationId xmlns:a16="http://schemas.microsoft.com/office/drawing/2014/main" id="{F8E07059-C55F-A60A-CDD4-A32685002FEF}"/>
                          </a:ext>
                        </a:extLst>
                      </p:cNvPr>
                      <p:cNvSpPr/>
                      <p:nvPr/>
                    </p:nvSpPr>
                    <p:spPr>
                      <a:xfrm>
                        <a:off x="2437856" y="1407996"/>
                        <a:ext cx="1394869" cy="413489"/>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Calibri"/>
                          </a:rPr>
                          <a:t>1558.4</a:t>
                        </a:r>
                      </a:p>
                    </p:txBody>
                  </p:sp>
                  <p:sp>
                    <p:nvSpPr>
                      <p:cNvPr id="39" name="Rectangle: Rounded Corners 38">
                        <a:extLst>
                          <a:ext uri="{FF2B5EF4-FFF2-40B4-BE49-F238E27FC236}">
                            <a16:creationId xmlns:a16="http://schemas.microsoft.com/office/drawing/2014/main" id="{48E89AA8-F1CF-0B86-B6F5-586909DCA3BE}"/>
                          </a:ext>
                        </a:extLst>
                      </p:cNvPr>
                      <p:cNvSpPr/>
                      <p:nvPr/>
                    </p:nvSpPr>
                    <p:spPr>
                      <a:xfrm>
                        <a:off x="3833597" y="1403719"/>
                        <a:ext cx="1394869" cy="413489"/>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Calibri"/>
                          </a:rPr>
                          <a:t>0</a:t>
                        </a:r>
                      </a:p>
                    </p:txBody>
                  </p:sp>
                </p:grpSp>
                <p:grpSp>
                  <p:nvGrpSpPr>
                    <p:cNvPr id="26" name="Group 25">
                      <a:extLst>
                        <a:ext uri="{FF2B5EF4-FFF2-40B4-BE49-F238E27FC236}">
                          <a16:creationId xmlns:a16="http://schemas.microsoft.com/office/drawing/2014/main" id="{99C6BCF2-93E8-DBB2-B893-DE8DC3A7C6C7}"/>
                        </a:ext>
                      </a:extLst>
                    </p:cNvPr>
                    <p:cNvGrpSpPr/>
                    <p:nvPr/>
                  </p:nvGrpSpPr>
                  <p:grpSpPr>
                    <a:xfrm>
                      <a:off x="1039104" y="1912270"/>
                      <a:ext cx="3061800" cy="248178"/>
                      <a:chOff x="1039104" y="1912270"/>
                      <a:chExt cx="4185932" cy="417766"/>
                    </a:xfrm>
                  </p:grpSpPr>
                  <p:sp>
                    <p:nvSpPr>
                      <p:cNvPr id="34" name="Rectangle: Rounded Corners 33">
                        <a:extLst>
                          <a:ext uri="{FF2B5EF4-FFF2-40B4-BE49-F238E27FC236}">
                            <a16:creationId xmlns:a16="http://schemas.microsoft.com/office/drawing/2014/main" id="{7927AD92-A59B-3605-A9C0-F8B226DB06BB}"/>
                          </a:ext>
                        </a:extLst>
                      </p:cNvPr>
                      <p:cNvSpPr/>
                      <p:nvPr/>
                    </p:nvSpPr>
                    <p:spPr>
                      <a:xfrm>
                        <a:off x="1039104" y="1916546"/>
                        <a:ext cx="1394869" cy="413489"/>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E46E68-1E4F-4DC5-AA82-7D41CB897C7D}"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667</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35" name="Rectangle: Rounded Corners 34">
                        <a:extLst>
                          <a:ext uri="{FF2B5EF4-FFF2-40B4-BE49-F238E27FC236}">
                            <a16:creationId xmlns:a16="http://schemas.microsoft.com/office/drawing/2014/main" id="{6B2BBD5D-4CCD-13F1-1694-7C342D257A17}"/>
                          </a:ext>
                        </a:extLst>
                      </p:cNvPr>
                      <p:cNvSpPr/>
                      <p:nvPr/>
                    </p:nvSpPr>
                    <p:spPr>
                      <a:xfrm>
                        <a:off x="2434426" y="1916547"/>
                        <a:ext cx="1394869" cy="413489"/>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highlight>
                              <a:srgbClr val="FF0000"/>
                            </a:highlight>
                            <a:uLnTx/>
                            <a:uFillTx/>
                            <a:latin typeface="Cambria Math" panose="02040503050406030204" pitchFamily="18" charset="0"/>
                            <a:ea typeface="Cambria Math" panose="02040503050406030204" pitchFamily="18" charset="0"/>
                            <a:cs typeface="Calibri"/>
                          </a:rPr>
                          <a:t>153.3</a:t>
                        </a:r>
                      </a:p>
                    </p:txBody>
                  </p:sp>
                  <p:sp>
                    <p:nvSpPr>
                      <p:cNvPr id="36" name="Rectangle: Rounded Corners 35">
                        <a:extLst>
                          <a:ext uri="{FF2B5EF4-FFF2-40B4-BE49-F238E27FC236}">
                            <a16:creationId xmlns:a16="http://schemas.microsoft.com/office/drawing/2014/main" id="{234CFE5D-CE8E-EA18-D7F6-D751A6E8B038}"/>
                          </a:ext>
                        </a:extLst>
                      </p:cNvPr>
                      <p:cNvSpPr/>
                      <p:nvPr/>
                    </p:nvSpPr>
                    <p:spPr>
                      <a:xfrm>
                        <a:off x="3830167" y="1912270"/>
                        <a:ext cx="1394869" cy="413489"/>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highlight>
                              <a:srgbClr val="FF0000"/>
                            </a:highlight>
                            <a:uLnTx/>
                            <a:uFillTx/>
                            <a:latin typeface="Cambria Math" panose="02040503050406030204" pitchFamily="18" charset="0"/>
                            <a:ea typeface="Cambria Math" panose="02040503050406030204" pitchFamily="18" charset="0"/>
                            <a:cs typeface="Calibri"/>
                          </a:rPr>
                          <a:t>2200</a:t>
                        </a:r>
                      </a:p>
                    </p:txBody>
                  </p:sp>
                </p:grpSp>
                <p:grpSp>
                  <p:nvGrpSpPr>
                    <p:cNvPr id="27" name="Group 26">
                      <a:extLst>
                        <a:ext uri="{FF2B5EF4-FFF2-40B4-BE49-F238E27FC236}">
                          <a16:creationId xmlns:a16="http://schemas.microsoft.com/office/drawing/2014/main" id="{799EF59C-DB91-63AE-98B4-F671C2EB9BC2}"/>
                        </a:ext>
                      </a:extLst>
                    </p:cNvPr>
                    <p:cNvGrpSpPr/>
                    <p:nvPr/>
                  </p:nvGrpSpPr>
                  <p:grpSpPr>
                    <a:xfrm>
                      <a:off x="1035655" y="664576"/>
                      <a:ext cx="3063505" cy="502452"/>
                      <a:chOff x="1035655" y="664576"/>
                      <a:chExt cx="3063505" cy="502452"/>
                    </a:xfrm>
                  </p:grpSpPr>
                  <p:sp>
                    <p:nvSpPr>
                      <p:cNvPr id="28" name="Rectangle: Rounded Corners 27">
                        <a:extLst>
                          <a:ext uri="{FF2B5EF4-FFF2-40B4-BE49-F238E27FC236}">
                            <a16:creationId xmlns:a16="http://schemas.microsoft.com/office/drawing/2014/main" id="{2E0F867A-8432-8C13-96AA-49AE29EA5F19}"/>
                          </a:ext>
                        </a:extLst>
                      </p:cNvPr>
                      <p:cNvSpPr/>
                      <p:nvPr/>
                    </p:nvSpPr>
                    <p:spPr>
                      <a:xfrm>
                        <a:off x="1035655" y="921390"/>
                        <a:ext cx="1020275" cy="245637"/>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4AF8088-B398-486E-A90D-41F94E524C8E}"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5556</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29" name="Rectangle: Rounded Corners 28">
                        <a:extLst>
                          <a:ext uri="{FF2B5EF4-FFF2-40B4-BE49-F238E27FC236}">
                            <a16:creationId xmlns:a16="http://schemas.microsoft.com/office/drawing/2014/main" id="{E67EA537-AA3B-951A-01A9-B47A547661D1}"/>
                          </a:ext>
                        </a:extLst>
                      </p:cNvPr>
                      <p:cNvSpPr/>
                      <p:nvPr/>
                    </p:nvSpPr>
                    <p:spPr>
                      <a:xfrm>
                        <a:off x="2056261" y="921391"/>
                        <a:ext cx="1020275" cy="245637"/>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kern="0">
                            <a:solidFill>
                              <a:prstClr val="white"/>
                            </a:solidFill>
                            <a:latin typeface="Cambria Math" panose="02040503050406030204" pitchFamily="18" charset="0"/>
                            <a:ea typeface="Cambria Math" panose="02040503050406030204" pitchFamily="18" charset="0"/>
                            <a:cs typeface="Calibri"/>
                          </a:rPr>
                          <a:t>5657</a:t>
                        </a:r>
                        <a:endParaRPr lang="en-US" b="1" kern="0" dirty="0">
                          <a:solidFill>
                            <a:prstClr val="white"/>
                          </a:solidFill>
                          <a:latin typeface="Cambria Math" panose="02040503050406030204" pitchFamily="18" charset="0"/>
                          <a:ea typeface="Cambria Math" panose="02040503050406030204" pitchFamily="18" charset="0"/>
                          <a:cs typeface="Calibri"/>
                        </a:endParaRPr>
                      </a:p>
                    </p:txBody>
                  </p:sp>
                  <p:sp>
                    <p:nvSpPr>
                      <p:cNvPr id="30" name="Rectangle: Rounded Corners 29">
                        <a:extLst>
                          <a:ext uri="{FF2B5EF4-FFF2-40B4-BE49-F238E27FC236}">
                            <a16:creationId xmlns:a16="http://schemas.microsoft.com/office/drawing/2014/main" id="{07DFF249-51FD-329C-AD78-849AF10A4A1F}"/>
                          </a:ext>
                        </a:extLst>
                      </p:cNvPr>
                      <p:cNvSpPr/>
                      <p:nvPr/>
                    </p:nvSpPr>
                    <p:spPr>
                      <a:xfrm>
                        <a:off x="3077174" y="918850"/>
                        <a:ext cx="1020275" cy="245637"/>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kern="0" dirty="0">
                            <a:solidFill>
                              <a:prstClr val="white"/>
                            </a:solidFill>
                            <a:highlight>
                              <a:srgbClr val="FF0000"/>
                            </a:highlight>
                            <a:latin typeface="Cambria Math" panose="02040503050406030204" pitchFamily="18" charset="0"/>
                            <a:ea typeface="Cambria Math" panose="02040503050406030204" pitchFamily="18" charset="0"/>
                            <a:cs typeface="Calibri"/>
                          </a:rPr>
                          <a:t>6699</a:t>
                        </a:r>
                      </a:p>
                    </p:txBody>
                  </p:sp>
                  <p:sp>
                    <p:nvSpPr>
                      <p:cNvPr id="31" name="Rectangle: Rounded Corners 30">
                        <a:extLst>
                          <a:ext uri="{FF2B5EF4-FFF2-40B4-BE49-F238E27FC236}">
                            <a16:creationId xmlns:a16="http://schemas.microsoft.com/office/drawing/2014/main" id="{68EDD48A-7E3B-A497-7BA6-BD6DD638310F}"/>
                          </a:ext>
                        </a:extLst>
                      </p:cNvPr>
                      <p:cNvSpPr/>
                      <p:nvPr/>
                    </p:nvSpPr>
                    <p:spPr>
                      <a:xfrm>
                        <a:off x="1037367" y="667116"/>
                        <a:ext cx="1020275" cy="245637"/>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A3AD2CA-BAF4-4782-BF66-9DF61BC0A349}"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694</a:t>
                        </a:fld>
                        <a:endParaRPr kumimoji="0" lang="en-US" sz="11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32" name="Rectangle: Rounded Corners 31">
                        <a:extLst>
                          <a:ext uri="{FF2B5EF4-FFF2-40B4-BE49-F238E27FC236}">
                            <a16:creationId xmlns:a16="http://schemas.microsoft.com/office/drawing/2014/main" id="{82C31BA0-CDE3-C7D9-6C01-13C415207EE9}"/>
                          </a:ext>
                        </a:extLst>
                      </p:cNvPr>
                      <p:cNvSpPr/>
                      <p:nvPr/>
                    </p:nvSpPr>
                    <p:spPr>
                      <a:xfrm>
                        <a:off x="2057973" y="667117"/>
                        <a:ext cx="1020275" cy="245637"/>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kern="0">
                            <a:solidFill>
                              <a:prstClr val="white"/>
                            </a:solidFill>
                            <a:highlight>
                              <a:srgbClr val="FF0000"/>
                            </a:highlight>
                            <a:latin typeface="Cambria Math" panose="02040503050406030204" pitchFamily="18" charset="0"/>
                            <a:ea typeface="Cambria Math" panose="02040503050406030204" pitchFamily="18" charset="0"/>
                            <a:cs typeface="Calibri"/>
                          </a:rPr>
                          <a:t>552</a:t>
                        </a:r>
                        <a:endParaRPr lang="en-US" b="1" kern="0" dirty="0">
                          <a:solidFill>
                            <a:prstClr val="white"/>
                          </a:solidFill>
                          <a:highlight>
                            <a:srgbClr val="FF0000"/>
                          </a:highlight>
                          <a:latin typeface="Cambria Math" panose="02040503050406030204" pitchFamily="18" charset="0"/>
                          <a:ea typeface="Cambria Math" panose="02040503050406030204" pitchFamily="18" charset="0"/>
                          <a:cs typeface="Calibri"/>
                        </a:endParaRPr>
                      </a:p>
                    </p:txBody>
                  </p:sp>
                  <p:sp>
                    <p:nvSpPr>
                      <p:cNvPr id="33" name="Rectangle: Rounded Corners 32">
                        <a:extLst>
                          <a:ext uri="{FF2B5EF4-FFF2-40B4-BE49-F238E27FC236}">
                            <a16:creationId xmlns:a16="http://schemas.microsoft.com/office/drawing/2014/main" id="{28E3D1A5-4B7D-E675-7DA8-BEF30C49E978}"/>
                          </a:ext>
                        </a:extLst>
                      </p:cNvPr>
                      <p:cNvSpPr/>
                      <p:nvPr/>
                    </p:nvSpPr>
                    <p:spPr>
                      <a:xfrm>
                        <a:off x="3078885" y="664576"/>
                        <a:ext cx="1020275" cy="245637"/>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kern="0" dirty="0">
                            <a:solidFill>
                              <a:prstClr val="white"/>
                            </a:solidFill>
                            <a:highlight>
                              <a:srgbClr val="FF0000"/>
                            </a:highlight>
                            <a:latin typeface="Cambria Math" panose="02040503050406030204" pitchFamily="18" charset="0"/>
                            <a:ea typeface="Cambria Math" panose="02040503050406030204" pitchFamily="18" charset="0"/>
                            <a:cs typeface="Calibri"/>
                          </a:rPr>
                          <a:t>1100</a:t>
                        </a:r>
                      </a:p>
                    </p:txBody>
                  </p:sp>
                </p:grpSp>
              </p:grpSp>
            </p:grpSp>
            <p:sp>
              <p:nvSpPr>
                <p:cNvPr id="21" name="Rectangle: Rounded Corners 20">
                  <a:extLst>
                    <a:ext uri="{FF2B5EF4-FFF2-40B4-BE49-F238E27FC236}">
                      <a16:creationId xmlns:a16="http://schemas.microsoft.com/office/drawing/2014/main" id="{41FA5E40-0895-43F2-0565-29C0BC44C41B}"/>
                    </a:ext>
                  </a:extLst>
                </p:cNvPr>
                <p:cNvSpPr/>
                <p:nvPr/>
              </p:nvSpPr>
              <p:spPr>
                <a:xfrm>
                  <a:off x="35366" y="664576"/>
                  <a:ext cx="1008003" cy="264112"/>
                </a:xfrm>
                <a:prstGeom prst="roundRect">
                  <a:avLst/>
                </a:prstGeom>
                <a:solidFill>
                  <a:srgbClr val="00B0F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9E87739-D665-4908-AFF2-BBDD8C7E9E62}" type="TxLink">
                    <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Cement &amp; Ind.</a:t>
                  </a:fld>
                  <a:endParaRPr kumimoji="0" lang="en-US" sz="11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grpSp>
        </p:grpSp>
        <p:grpSp>
          <p:nvGrpSpPr>
            <p:cNvPr id="6" name="Group 5">
              <a:extLst>
                <a:ext uri="{FF2B5EF4-FFF2-40B4-BE49-F238E27FC236}">
                  <a16:creationId xmlns:a16="http://schemas.microsoft.com/office/drawing/2014/main" id="{CA0892C2-3770-A350-7AFA-280FB5AD77C6}"/>
                </a:ext>
              </a:extLst>
            </p:cNvPr>
            <p:cNvGrpSpPr/>
            <p:nvPr/>
          </p:nvGrpSpPr>
          <p:grpSpPr>
            <a:xfrm>
              <a:off x="57068" y="1834701"/>
              <a:ext cx="5217103" cy="269803"/>
              <a:chOff x="57068" y="1834701"/>
              <a:chExt cx="3572731" cy="207912"/>
            </a:xfrm>
          </p:grpSpPr>
          <p:sp>
            <p:nvSpPr>
              <p:cNvPr id="7" name="Rectangle: Rounded Corners 6">
                <a:extLst>
                  <a:ext uri="{FF2B5EF4-FFF2-40B4-BE49-F238E27FC236}">
                    <a16:creationId xmlns:a16="http://schemas.microsoft.com/office/drawing/2014/main" id="{819D7820-99C9-B93D-D56A-8696DC5548A8}"/>
                  </a:ext>
                </a:extLst>
              </p:cNvPr>
              <p:cNvSpPr/>
              <p:nvPr/>
            </p:nvSpPr>
            <p:spPr>
              <a:xfrm>
                <a:off x="57068" y="1834701"/>
                <a:ext cx="1040692" cy="207912"/>
              </a:xfrm>
              <a:prstGeom prst="roundRect">
                <a:avLst/>
              </a:prstGeom>
              <a:solidFill>
                <a:srgbClr val="00B0F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3036442-CA89-45F4-9B41-18659712B86C}" type="TxLink">
                  <a:rPr kumimoji="0" lang="en-US" sz="12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Total</a:t>
                </a:fld>
                <a:endParaRPr kumimoji="0" lang="en-US" sz="10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8" name="Rectangle: Rounded Corners 7">
                <a:extLst>
                  <a:ext uri="{FF2B5EF4-FFF2-40B4-BE49-F238E27FC236}">
                    <a16:creationId xmlns:a16="http://schemas.microsoft.com/office/drawing/2014/main" id="{302B8A73-B3BD-0A79-387B-AEBEB281A91E}"/>
                  </a:ext>
                </a:extLst>
              </p:cNvPr>
              <p:cNvSpPr/>
              <p:nvPr/>
            </p:nvSpPr>
            <p:spPr>
              <a:xfrm>
                <a:off x="1100419" y="1845210"/>
                <a:ext cx="842860" cy="197388"/>
              </a:xfrm>
              <a:prstGeom prst="roundRect">
                <a:avLst/>
              </a:prstGeom>
              <a:solidFill>
                <a:srgbClr val="00206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1B0AEDC-39E3-4C0E-8E5A-FF28379FC67E}" type="TxLink">
                  <a:rPr kumimoji="0" lang="en-US" sz="12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8583</a:t>
                </a:fld>
                <a:endParaRPr kumimoji="0" lang="en-US" sz="1000" b="1"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9" name="Rectangle: Rounded Corners 8">
                <a:extLst>
                  <a:ext uri="{FF2B5EF4-FFF2-40B4-BE49-F238E27FC236}">
                    <a16:creationId xmlns:a16="http://schemas.microsoft.com/office/drawing/2014/main" id="{EA95F320-2C10-2592-E058-6B0BD1899ACB}"/>
                  </a:ext>
                </a:extLst>
              </p:cNvPr>
              <p:cNvSpPr/>
              <p:nvPr/>
            </p:nvSpPr>
            <p:spPr>
              <a:xfrm>
                <a:off x="1943553" y="1845212"/>
                <a:ext cx="842860" cy="197388"/>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Calibri"/>
                  </a:rPr>
                  <a:t>8157.7</a:t>
                </a:r>
                <a:endParaRPr kumimoji="0" lang="en-US" sz="10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sp>
            <p:nvSpPr>
              <p:cNvPr id="10" name="Rectangle: Rounded Corners 9">
                <a:extLst>
                  <a:ext uri="{FF2B5EF4-FFF2-40B4-BE49-F238E27FC236}">
                    <a16:creationId xmlns:a16="http://schemas.microsoft.com/office/drawing/2014/main" id="{3DBA9630-12E6-4608-6AFD-51CC35CC6D80}"/>
                  </a:ext>
                </a:extLst>
              </p:cNvPr>
              <p:cNvSpPr/>
              <p:nvPr/>
            </p:nvSpPr>
            <p:spPr>
              <a:xfrm>
                <a:off x="2786939" y="1843169"/>
                <a:ext cx="842860" cy="197388"/>
              </a:xfrm>
              <a:prstGeom prst="roundRect">
                <a:avLst/>
              </a:prstGeom>
              <a:solidFill>
                <a:srgbClr val="00B050"/>
              </a:solidFill>
              <a:ln>
                <a:noFill/>
              </a:ln>
              <a:effectLst/>
              <a:scene3d>
                <a:camera prst="orthographicFront"/>
                <a:lightRig rig="threePt" dir="t"/>
              </a:scene3d>
              <a:sp3d>
                <a:bevelT/>
              </a:sp3d>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Calibri"/>
                  </a:rPr>
                  <a:t>11179</a:t>
                </a:r>
                <a:endParaRPr kumimoji="0" lang="en-US" sz="10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Calibri"/>
                </a:endParaRPr>
              </a:p>
            </p:txBody>
          </p:sp>
        </p:grpSp>
      </p:grpSp>
      <p:graphicFrame>
        <p:nvGraphicFramePr>
          <p:cNvPr id="45" name="Chart 44">
            <a:extLst>
              <a:ext uri="{FF2B5EF4-FFF2-40B4-BE49-F238E27FC236}">
                <a16:creationId xmlns:a16="http://schemas.microsoft.com/office/drawing/2014/main" id="{B0D5C6AF-5BF6-B58D-EABE-D305474217F1}"/>
              </a:ext>
            </a:extLst>
          </p:cNvPr>
          <p:cNvGraphicFramePr/>
          <p:nvPr>
            <p:extLst>
              <p:ext uri="{D42A27DB-BD31-4B8C-83A1-F6EECF244321}">
                <p14:modId xmlns:p14="http://schemas.microsoft.com/office/powerpoint/2010/main" val="3815196658"/>
              </p:ext>
            </p:extLst>
          </p:nvPr>
        </p:nvGraphicFramePr>
        <p:xfrm>
          <a:off x="176476" y="1994542"/>
          <a:ext cx="7482980" cy="4291957"/>
        </p:xfrm>
        <a:graphic>
          <a:graphicData uri="http://schemas.openxmlformats.org/drawingml/2006/chart">
            <c:chart xmlns:c="http://schemas.openxmlformats.org/drawingml/2006/chart" xmlns:r="http://schemas.openxmlformats.org/officeDocument/2006/relationships" r:id="rId2"/>
          </a:graphicData>
        </a:graphic>
      </p:graphicFrame>
      <p:sp>
        <p:nvSpPr>
          <p:cNvPr id="50" name="TextBox 49">
            <a:extLst>
              <a:ext uri="{FF2B5EF4-FFF2-40B4-BE49-F238E27FC236}">
                <a16:creationId xmlns:a16="http://schemas.microsoft.com/office/drawing/2014/main" id="{745E2F69-3F48-8C3F-E371-335EBA2D5879}"/>
              </a:ext>
            </a:extLst>
          </p:cNvPr>
          <p:cNvSpPr txBox="1"/>
          <p:nvPr/>
        </p:nvSpPr>
        <p:spPr>
          <a:xfrm>
            <a:off x="163856" y="6402796"/>
            <a:ext cx="11864288" cy="375552"/>
          </a:xfrm>
          <a:prstGeom prst="rect">
            <a:avLst/>
          </a:prstGeom>
          <a:solidFill>
            <a:srgbClr val="FFFF00"/>
          </a:solidFill>
          <a:effectLst>
            <a:innerShdw blurRad="63500" dist="50800" dir="13500000">
              <a:prstClr val="black">
                <a:alpha val="50000"/>
              </a:prstClr>
            </a:innerShdw>
          </a:effectLst>
        </p:spPr>
        <p:txBody>
          <a:bodyPr wrap="square">
            <a:spAutoFit/>
          </a:bodyPr>
          <a:lstStyle/>
          <a:p>
            <a:pPr algn="ctr">
              <a:lnSpc>
                <a:spcPct val="107000"/>
              </a:lnSpc>
              <a:spcAft>
                <a:spcPts val="800"/>
              </a:spcAft>
            </a:pPr>
            <a:r>
              <a:rPr lang="en-IN" sz="1800" kern="1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Mangal" panose="02040503050203030202" pitchFamily="18" charset="0"/>
              </a:rPr>
              <a:t>Legacy Ash Stock as on 31.12.2023:  28.58 LCM (</a:t>
            </a:r>
            <a:r>
              <a:rPr lang="en-IN" sz="1800" kern="100" dirty="0" err="1">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Mangal" panose="02040503050203030202" pitchFamily="18" charset="0"/>
              </a:rPr>
              <a:t>w.e.f</a:t>
            </a:r>
            <a:r>
              <a:rPr lang="en-IN" sz="1800" kern="1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Mangal" panose="02040503050203030202" pitchFamily="18" charset="0"/>
              </a:rPr>
              <a:t> 01.04.2022)</a:t>
            </a:r>
            <a:endParaRPr lang="en-IN" sz="14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03939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75F9-2F21-4C0D-AFBC-13C4D939BE4E}"/>
              </a:ext>
            </a:extLst>
          </p:cNvPr>
          <p:cNvSpPr>
            <a:spLocks noGrp="1"/>
          </p:cNvSpPr>
          <p:nvPr>
            <p:ph type="title"/>
          </p:nvPr>
        </p:nvSpPr>
        <p:spPr>
          <a:xfrm>
            <a:off x="1592131" y="209894"/>
            <a:ext cx="8650763" cy="695740"/>
          </a:xfrm>
        </p:spPr>
        <p:txBody>
          <a:bodyPr/>
          <a:lstStyle/>
          <a:p>
            <a:r>
              <a:rPr lang="en-US" sz="2800" dirty="0">
                <a:latin typeface="Cambria Math" panose="02040503050406030204" pitchFamily="18" charset="0"/>
                <a:ea typeface="Cambria Math" panose="02040503050406030204" pitchFamily="18" charset="0"/>
              </a:rPr>
              <a:t>Avenue Wise Ash Utilization Plan &amp; Utilization Trend</a:t>
            </a:r>
          </a:p>
        </p:txBody>
      </p:sp>
      <p:sp>
        <p:nvSpPr>
          <p:cNvPr id="3" name="Slide Number Placeholder 2">
            <a:extLst>
              <a:ext uri="{FF2B5EF4-FFF2-40B4-BE49-F238E27FC236}">
                <a16:creationId xmlns:a16="http://schemas.microsoft.com/office/drawing/2014/main" id="{821D10DE-CC8E-4B42-92FD-2FAC4AF1DB98}"/>
              </a:ext>
            </a:extLst>
          </p:cNvPr>
          <p:cNvSpPr>
            <a:spLocks noGrp="1"/>
          </p:cNvSpPr>
          <p:nvPr>
            <p:ph type="sldNum" sz="quarter" idx="12"/>
          </p:nvPr>
        </p:nvSpPr>
        <p:spPr/>
        <p:txBody>
          <a:bodyPr/>
          <a:lstStyle/>
          <a:p>
            <a:fld id="{21EEF591-8450-4418-A2CC-900CA959815C}" type="slidenum">
              <a:rPr lang="en-US" altLang="en-US" smtClean="0"/>
              <a:pPr/>
              <a:t>3</a:t>
            </a:fld>
            <a:endParaRPr lang="en-US" altLang="en-US"/>
          </a:p>
        </p:txBody>
      </p:sp>
      <p:sp>
        <p:nvSpPr>
          <p:cNvPr id="11" name="TextBox 10">
            <a:extLst>
              <a:ext uri="{FF2B5EF4-FFF2-40B4-BE49-F238E27FC236}">
                <a16:creationId xmlns:a16="http://schemas.microsoft.com/office/drawing/2014/main" id="{CFFF305B-5FBA-17D9-DA25-589BCD4B9CDE}"/>
              </a:ext>
            </a:extLst>
          </p:cNvPr>
          <p:cNvSpPr txBox="1"/>
          <p:nvPr/>
        </p:nvSpPr>
        <p:spPr>
          <a:xfrm>
            <a:off x="173637" y="6101866"/>
            <a:ext cx="11372902" cy="407035"/>
          </a:xfrm>
          <a:prstGeom prst="rect">
            <a:avLst/>
          </a:prstGeom>
          <a:noFill/>
        </p:spPr>
        <p:txBody>
          <a:bodyPr wrap="square">
            <a:spAutoFit/>
          </a:bodyPr>
          <a:lstStyle/>
          <a:p>
            <a:pPr algn="ctr">
              <a:lnSpc>
                <a:spcPct val="107000"/>
              </a:lnSpc>
              <a:spcAft>
                <a:spcPts val="800"/>
              </a:spcAft>
            </a:pPr>
            <a:r>
              <a:rPr lang="en-IN" sz="2000" b="1" kern="100" dirty="0">
                <a:effectLst/>
                <a:highlight>
                  <a:srgbClr val="FFFF00"/>
                </a:highlight>
                <a:latin typeface="Calibri" panose="020F0502020204030204" pitchFamily="34" charset="0"/>
                <a:ea typeface="Calibri" panose="020F0502020204030204" pitchFamily="34" charset="0"/>
                <a:cs typeface="Mangal" panose="02040503050203030202" pitchFamily="18" charset="0"/>
              </a:rPr>
              <a:t>BTAP: FY 20-21: - 09 Rakes, FY 21-22: - 45 Rakes, FY 22-23: - 48 Rakes &amp; FY 23-24(Running): - 46 Rakes</a:t>
            </a:r>
            <a:endParaRPr lang="en-IN" sz="2000"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4" name="Table 3">
            <a:extLst>
              <a:ext uri="{FF2B5EF4-FFF2-40B4-BE49-F238E27FC236}">
                <a16:creationId xmlns:a16="http://schemas.microsoft.com/office/drawing/2014/main" id="{48F88E92-BA30-A2AB-E5D0-64E2F064BBBB}"/>
              </a:ext>
            </a:extLst>
          </p:cNvPr>
          <p:cNvGraphicFramePr>
            <a:graphicFrameLocks noGrp="1"/>
          </p:cNvGraphicFramePr>
          <p:nvPr>
            <p:extLst>
              <p:ext uri="{D42A27DB-BD31-4B8C-83A1-F6EECF244321}">
                <p14:modId xmlns:p14="http://schemas.microsoft.com/office/powerpoint/2010/main" val="1492060798"/>
              </p:ext>
            </p:extLst>
          </p:nvPr>
        </p:nvGraphicFramePr>
        <p:xfrm>
          <a:off x="272252" y="921652"/>
          <a:ext cx="11274287" cy="3922055"/>
        </p:xfrm>
        <a:graphic>
          <a:graphicData uri="http://schemas.openxmlformats.org/drawingml/2006/table">
            <a:tbl>
              <a:tblPr firstRow="1" firstCol="1" bandRow="1"/>
              <a:tblGrid>
                <a:gridCol w="3332393">
                  <a:extLst>
                    <a:ext uri="{9D8B030D-6E8A-4147-A177-3AD203B41FA5}">
                      <a16:colId xmlns:a16="http://schemas.microsoft.com/office/drawing/2014/main" val="2160344696"/>
                    </a:ext>
                  </a:extLst>
                </a:gridCol>
                <a:gridCol w="1589948">
                  <a:extLst>
                    <a:ext uri="{9D8B030D-6E8A-4147-A177-3AD203B41FA5}">
                      <a16:colId xmlns:a16="http://schemas.microsoft.com/office/drawing/2014/main" val="3809953562"/>
                    </a:ext>
                  </a:extLst>
                </a:gridCol>
                <a:gridCol w="1589948">
                  <a:extLst>
                    <a:ext uri="{9D8B030D-6E8A-4147-A177-3AD203B41FA5}">
                      <a16:colId xmlns:a16="http://schemas.microsoft.com/office/drawing/2014/main" val="1683401475"/>
                    </a:ext>
                  </a:extLst>
                </a:gridCol>
                <a:gridCol w="1589948">
                  <a:extLst>
                    <a:ext uri="{9D8B030D-6E8A-4147-A177-3AD203B41FA5}">
                      <a16:colId xmlns:a16="http://schemas.microsoft.com/office/drawing/2014/main" val="2538267191"/>
                    </a:ext>
                  </a:extLst>
                </a:gridCol>
                <a:gridCol w="1588827">
                  <a:extLst>
                    <a:ext uri="{9D8B030D-6E8A-4147-A177-3AD203B41FA5}">
                      <a16:colId xmlns:a16="http://schemas.microsoft.com/office/drawing/2014/main" val="63225893"/>
                    </a:ext>
                  </a:extLst>
                </a:gridCol>
                <a:gridCol w="1583223">
                  <a:extLst>
                    <a:ext uri="{9D8B030D-6E8A-4147-A177-3AD203B41FA5}">
                      <a16:colId xmlns:a16="http://schemas.microsoft.com/office/drawing/2014/main" val="3611883834"/>
                    </a:ext>
                  </a:extLst>
                </a:gridCol>
              </a:tblGrid>
              <a:tr h="231782">
                <a:tc gridSpan="6">
                  <a:txBody>
                    <a:bodyPr/>
                    <a:lstStyle/>
                    <a:p>
                      <a:pPr algn="ctr">
                        <a:lnSpc>
                          <a:spcPct val="107000"/>
                        </a:lnSpc>
                        <a:spcAft>
                          <a:spcPts val="800"/>
                        </a:spcAft>
                      </a:pPr>
                      <a:r>
                        <a:rPr lang="en-IN" sz="18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5 YEAR AU Plan of </a:t>
                      </a:r>
                      <a:r>
                        <a:rPr lang="en-IN" sz="1800" b="1" kern="100" dirty="0" err="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Rihand</a:t>
                      </a:r>
                      <a:r>
                        <a:rPr lang="en-IN" sz="18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a:t>
                      </a:r>
                      <a:endParaRPr lang="en-IN" sz="16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56941250"/>
                  </a:ext>
                </a:extLst>
              </a:tr>
              <a:tr h="206040">
                <a:tc gridSpan="6">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Considering </a:t>
                      </a:r>
                      <a:r>
                        <a:rPr lang="en-IN" sz="1600" b="1" kern="100" dirty="0" err="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Avg</a:t>
                      </a: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 </a:t>
                      </a:r>
                      <a:r>
                        <a:rPr lang="en-IN" sz="1600" b="1" kern="100" dirty="0" err="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Rihand</a:t>
                      </a: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 Ash Production in 05 years: 37 LMT Per Annum</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E6F3"/>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41496206"/>
                  </a:ext>
                </a:extLst>
              </a:tr>
              <a:tr h="206040">
                <a:tc>
                  <a:txBody>
                    <a:bodyPr/>
                    <a:lstStyle/>
                    <a:p>
                      <a:pPr algn="just">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Avenues</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07000"/>
                        </a:lnSpc>
                        <a:spcAft>
                          <a:spcPts val="800"/>
                        </a:spcAft>
                      </a:pPr>
                      <a:r>
                        <a:rPr lang="en-IN" sz="1600" b="1" kern="1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2022-23</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2023-24</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07000"/>
                        </a:lnSpc>
                        <a:spcAft>
                          <a:spcPts val="800"/>
                        </a:spcAft>
                      </a:pPr>
                      <a:r>
                        <a:rPr lang="en-IN" sz="1600" b="1" kern="1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2024-25</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07000"/>
                        </a:lnSpc>
                        <a:spcAft>
                          <a:spcPts val="800"/>
                        </a:spcAft>
                      </a:pPr>
                      <a:r>
                        <a:rPr lang="en-IN" sz="1600" b="1" kern="1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2025-26</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07000"/>
                        </a:lnSpc>
                        <a:spcAft>
                          <a:spcPts val="800"/>
                        </a:spcAft>
                      </a:pPr>
                      <a:r>
                        <a:rPr lang="en-IN" sz="1600" b="1" kern="1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2026-27</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24277723"/>
                  </a:ext>
                </a:extLst>
              </a:tr>
              <a:tr h="206040">
                <a:tc>
                  <a:txBody>
                    <a:bodyPr/>
                    <a:lstStyle/>
                    <a:p>
                      <a:pPr algn="just">
                        <a:lnSpc>
                          <a:spcPct val="107000"/>
                        </a:lnSpc>
                        <a:spcAft>
                          <a:spcPts val="800"/>
                        </a:spcAft>
                      </a:pPr>
                      <a:r>
                        <a:rPr lang="en-IN" sz="1600" b="1" kern="100" dirty="0">
                          <a:effectLst/>
                          <a:latin typeface="Cambria Math" panose="02040503050406030204" pitchFamily="18" charset="0"/>
                          <a:ea typeface="Cambria Math" panose="02040503050406030204" pitchFamily="18" charset="0"/>
                          <a:cs typeface="Calibri" panose="020F0502020204030204" pitchFamily="34" charset="0"/>
                        </a:rPr>
                        <a:t>Wasteland Dev</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2.33</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4</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11</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12</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12</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978791"/>
                  </a:ext>
                </a:extLst>
              </a:tr>
              <a:tr h="206040">
                <a:tc>
                  <a:txBody>
                    <a:bodyPr/>
                    <a:lstStyle/>
                    <a:p>
                      <a:pPr algn="just">
                        <a:lnSpc>
                          <a:spcPct val="107000"/>
                        </a:lnSpc>
                        <a:spcAft>
                          <a:spcPts val="800"/>
                        </a:spcAft>
                      </a:pPr>
                      <a:r>
                        <a:rPr lang="en-IN" sz="1600" b="1" kern="100" dirty="0">
                          <a:effectLst/>
                          <a:latin typeface="Cambria Math" panose="02040503050406030204" pitchFamily="18" charset="0"/>
                          <a:ea typeface="Cambria Math" panose="02040503050406030204" pitchFamily="18" charset="0"/>
                          <a:cs typeface="Calibri" panose="020F0502020204030204" pitchFamily="34" charset="0"/>
                        </a:rPr>
                        <a:t>Mine Filling</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0</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6</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10</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15</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041739"/>
                  </a:ext>
                </a:extLst>
              </a:tr>
              <a:tr h="206040">
                <a:tc>
                  <a:txBody>
                    <a:bodyPr/>
                    <a:lstStyle/>
                    <a:p>
                      <a:pPr algn="just">
                        <a:lnSpc>
                          <a:spcPct val="107000"/>
                        </a:lnSpc>
                        <a:spcAft>
                          <a:spcPts val="800"/>
                        </a:spcAft>
                      </a:pPr>
                      <a:r>
                        <a:rPr lang="en-IN" sz="1600" b="1" kern="100" dirty="0">
                          <a:effectLst/>
                          <a:latin typeface="Cambria Math" panose="02040503050406030204" pitchFamily="18" charset="0"/>
                          <a:ea typeface="Cambria Math" panose="02040503050406030204" pitchFamily="18" charset="0"/>
                          <a:cs typeface="Calibri" panose="020F0502020204030204" pitchFamily="34" charset="0"/>
                        </a:rPr>
                        <a:t>Cement Industry</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1.66</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2.5</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4</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5</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8</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256768"/>
                  </a:ext>
                </a:extLst>
              </a:tr>
              <a:tr h="206040">
                <a:tc>
                  <a:txBody>
                    <a:bodyPr/>
                    <a:lstStyle/>
                    <a:p>
                      <a:pPr algn="just">
                        <a:lnSpc>
                          <a:spcPct val="107000"/>
                        </a:lnSpc>
                        <a:spcAft>
                          <a:spcPts val="800"/>
                        </a:spcAft>
                      </a:pPr>
                      <a:r>
                        <a:rPr lang="en-IN" sz="1600" b="1" kern="100" dirty="0">
                          <a:effectLst/>
                          <a:latin typeface="Cambria Math" panose="02040503050406030204" pitchFamily="18" charset="0"/>
                          <a:ea typeface="Cambria Math" panose="02040503050406030204" pitchFamily="18" charset="0"/>
                          <a:cs typeface="Calibri" panose="020F0502020204030204" pitchFamily="34" charset="0"/>
                        </a:rPr>
                        <a:t>Brick etc.</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1.14</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2</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3</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4</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5</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65606"/>
                  </a:ext>
                </a:extLst>
              </a:tr>
              <a:tr h="206040">
                <a:tc>
                  <a:txBody>
                    <a:bodyPr/>
                    <a:lstStyle/>
                    <a:p>
                      <a:pPr algn="just">
                        <a:lnSpc>
                          <a:spcPct val="107000"/>
                        </a:lnSpc>
                        <a:spcAft>
                          <a:spcPts val="800"/>
                        </a:spcAft>
                      </a:pPr>
                      <a:r>
                        <a:rPr lang="en-IN" sz="1600" b="1" kern="100" dirty="0">
                          <a:effectLst/>
                          <a:latin typeface="Cambria Math" panose="02040503050406030204" pitchFamily="18" charset="0"/>
                          <a:ea typeface="Cambria Math" panose="02040503050406030204" pitchFamily="18" charset="0"/>
                          <a:cs typeface="Calibri" panose="020F0502020204030204" pitchFamily="34" charset="0"/>
                        </a:rPr>
                        <a:t>Road Projects</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13.83</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20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10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10</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12</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563646"/>
                  </a:ext>
                </a:extLst>
              </a:tr>
              <a:tr h="206040">
                <a:tc>
                  <a:txBody>
                    <a:bodyPr/>
                    <a:lstStyle/>
                    <a:p>
                      <a:pPr algn="just">
                        <a:lnSpc>
                          <a:spcPct val="107000"/>
                        </a:lnSpc>
                        <a:spcAft>
                          <a:spcPts val="800"/>
                        </a:spcAft>
                      </a:pPr>
                      <a:r>
                        <a:rPr lang="en-IN" sz="1600" b="1" kern="100" dirty="0">
                          <a:effectLst/>
                          <a:latin typeface="Cambria Math" panose="02040503050406030204" pitchFamily="18" charset="0"/>
                          <a:ea typeface="Cambria Math" panose="02040503050406030204" pitchFamily="18" charset="0"/>
                          <a:cs typeface="Calibri" panose="020F0502020204030204" pitchFamily="34" charset="0"/>
                        </a:rPr>
                        <a:t>Ash Mound</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0</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0</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0</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0</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309137"/>
                  </a:ext>
                </a:extLst>
              </a:tr>
              <a:tr h="428250">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IN" sz="1600" b="1" kern="100" dirty="0">
                          <a:effectLst/>
                          <a:latin typeface="Cambria Math" panose="02040503050406030204" pitchFamily="18" charset="0"/>
                          <a:ea typeface="Cambria Math" panose="02040503050406030204" pitchFamily="18" charset="0"/>
                          <a:cs typeface="Calibri" panose="020F0502020204030204" pitchFamily="34" charset="0"/>
                        </a:rPr>
                        <a:t>Aggregate / Sand/Geo Polymer / </a:t>
                      </a:r>
                      <a:r>
                        <a:rPr lang="en-IN" sz="1600" b="1" kern="100" dirty="0" err="1">
                          <a:effectLst/>
                          <a:latin typeface="Cambria Math" panose="02040503050406030204" pitchFamily="18" charset="0"/>
                          <a:ea typeface="Cambria Math" panose="02040503050406030204" pitchFamily="18" charset="0"/>
                          <a:cs typeface="Calibri" panose="020F0502020204030204" pitchFamily="34" charset="0"/>
                        </a:rPr>
                        <a:t>Cenosphere</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a:effectLst/>
                          <a:latin typeface="Cambria Math" panose="02040503050406030204" pitchFamily="18" charset="0"/>
                          <a:ea typeface="Cambria Math" panose="02040503050406030204" pitchFamily="18" charset="0"/>
                          <a:cs typeface="Calibri" panose="020F0502020204030204" pitchFamily="34" charset="0"/>
                        </a:rPr>
                        <a:t>2.4</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2.4</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1.25</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1.0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2.0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360615"/>
                  </a:ext>
                </a:extLst>
              </a:tr>
              <a:tr h="206040">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IN" sz="1600" b="1" kern="100" dirty="0">
                          <a:solidFill>
                            <a:srgbClr val="FF0000"/>
                          </a:solidFill>
                          <a:effectLst/>
                          <a:latin typeface="Cambria Math" panose="02040503050406030204" pitchFamily="18" charset="0"/>
                          <a:ea typeface="Cambria Math" panose="02040503050406030204" pitchFamily="18" charset="0"/>
                          <a:cs typeface="Calibri" panose="020F0502020204030204" pitchFamily="34" charset="0"/>
                        </a:rPr>
                        <a:t>Fine Fly Ash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solidFill>
                            <a:srgbClr val="FF0000"/>
                          </a:solidFill>
                          <a:effectLst/>
                          <a:latin typeface="Cambria Math" panose="02040503050406030204" pitchFamily="18" charset="0"/>
                          <a:ea typeface="Cambria Math" panose="02040503050406030204" pitchFamily="18" charset="0"/>
                          <a:cs typeface="Calibri" panose="020F0502020204030204" pitchFamily="34" charset="0"/>
                        </a:rPr>
                        <a:t>2.0</a:t>
                      </a:r>
                      <a:endParaRPr lang="en-IN" sz="1400" kern="100" dirty="0">
                        <a:solidFill>
                          <a:srgbClr val="FF0000"/>
                        </a:solidFill>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3.0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cs typeface="Calibri" panose="020F0502020204030204" pitchFamily="34" charset="0"/>
                        </a:rPr>
                        <a:t>4.0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179469"/>
                  </a:ext>
                </a:extLst>
              </a:tr>
              <a:tr h="206040">
                <a:tc rowSpan="2">
                  <a:txBody>
                    <a:bodyPr/>
                    <a:lstStyle/>
                    <a:p>
                      <a:pPr algn="just">
                        <a:lnSpc>
                          <a:spcPct val="107000"/>
                        </a:lnSpc>
                        <a:spcAft>
                          <a:spcPts val="800"/>
                        </a:spcAft>
                      </a:pPr>
                      <a:r>
                        <a:rPr lang="en-IN" sz="1600" b="1" kern="1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Total (LMT/%)</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21.36</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30.9</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37.25</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45</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58</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76493676"/>
                  </a:ext>
                </a:extLst>
              </a:tr>
              <a:tr h="206040">
                <a:tc vMerge="1">
                  <a:txBody>
                    <a:bodyPr/>
                    <a:lstStyle/>
                    <a:p>
                      <a:endParaRPr lang="en-IN"/>
                    </a:p>
                  </a:txBody>
                  <a:tcPr/>
                </a:tc>
                <a:tc>
                  <a:txBody>
                    <a:bodyPr/>
                    <a:lstStyle/>
                    <a:p>
                      <a:pPr algn="ctr">
                        <a:lnSpc>
                          <a:spcPct val="107000"/>
                        </a:lnSpc>
                        <a:spcAft>
                          <a:spcPts val="800"/>
                        </a:spcAft>
                      </a:pPr>
                      <a:r>
                        <a:rPr lang="en-IN" sz="1600" b="1" kern="1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52.90%</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83.51%</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101%</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122%</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b="1" kern="100" dirty="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a:t>157%</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39317616"/>
                  </a:ext>
                </a:extLst>
              </a:tr>
              <a:tr h="485752">
                <a:tc gridSpan="6">
                  <a:txBody>
                    <a:bodyPr/>
                    <a:lstStyle/>
                    <a:p>
                      <a:pPr algn="just">
                        <a:lnSpc>
                          <a:spcPct val="107000"/>
                        </a:lnSpc>
                        <a:spcAft>
                          <a:spcPts val="800"/>
                        </a:spcAft>
                      </a:pPr>
                      <a:endParaRPr lang="en-IN" sz="11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57730119"/>
                  </a:ext>
                </a:extLst>
              </a:tr>
            </a:tbl>
          </a:graphicData>
        </a:graphic>
      </p:graphicFrame>
      <p:graphicFrame>
        <p:nvGraphicFramePr>
          <p:cNvPr id="8" name="Table 7">
            <a:extLst>
              <a:ext uri="{FF2B5EF4-FFF2-40B4-BE49-F238E27FC236}">
                <a16:creationId xmlns:a16="http://schemas.microsoft.com/office/drawing/2014/main" id="{E617D295-9998-E8B7-9DD7-4F4ED870C99F}"/>
              </a:ext>
            </a:extLst>
          </p:cNvPr>
          <p:cNvGraphicFramePr>
            <a:graphicFrameLocks noGrp="1"/>
          </p:cNvGraphicFramePr>
          <p:nvPr>
            <p:extLst>
              <p:ext uri="{D42A27DB-BD31-4B8C-83A1-F6EECF244321}">
                <p14:modId xmlns:p14="http://schemas.microsoft.com/office/powerpoint/2010/main" val="2837784975"/>
              </p:ext>
            </p:extLst>
          </p:nvPr>
        </p:nvGraphicFramePr>
        <p:xfrm>
          <a:off x="280368" y="4493148"/>
          <a:ext cx="11274291" cy="1608718"/>
        </p:xfrm>
        <a:graphic>
          <a:graphicData uri="http://schemas.openxmlformats.org/drawingml/2006/table">
            <a:tbl>
              <a:tblPr firstRow="1" firstCol="1" bandRow="1">
                <a:tableStyleId>{5C22544A-7EE6-4342-B048-85BDC9FD1C3A}</a:tableStyleId>
              </a:tblPr>
              <a:tblGrid>
                <a:gridCol w="2241050">
                  <a:extLst>
                    <a:ext uri="{9D8B030D-6E8A-4147-A177-3AD203B41FA5}">
                      <a16:colId xmlns:a16="http://schemas.microsoft.com/office/drawing/2014/main" val="3376359254"/>
                    </a:ext>
                  </a:extLst>
                </a:gridCol>
                <a:gridCol w="4219512">
                  <a:extLst>
                    <a:ext uri="{9D8B030D-6E8A-4147-A177-3AD203B41FA5}">
                      <a16:colId xmlns:a16="http://schemas.microsoft.com/office/drawing/2014/main" val="479328433"/>
                    </a:ext>
                  </a:extLst>
                </a:gridCol>
                <a:gridCol w="2407430">
                  <a:extLst>
                    <a:ext uri="{9D8B030D-6E8A-4147-A177-3AD203B41FA5}">
                      <a16:colId xmlns:a16="http://schemas.microsoft.com/office/drawing/2014/main" val="3425450744"/>
                    </a:ext>
                  </a:extLst>
                </a:gridCol>
                <a:gridCol w="2406299">
                  <a:extLst>
                    <a:ext uri="{9D8B030D-6E8A-4147-A177-3AD203B41FA5}">
                      <a16:colId xmlns:a16="http://schemas.microsoft.com/office/drawing/2014/main" val="3988282807"/>
                    </a:ext>
                  </a:extLst>
                </a:gridCol>
              </a:tblGrid>
              <a:tr h="308238">
                <a:tc gridSpan="4">
                  <a:txBody>
                    <a:bodyPr/>
                    <a:lstStyle/>
                    <a:p>
                      <a:pPr algn="ctr">
                        <a:lnSpc>
                          <a:spcPct val="107000"/>
                        </a:lnSpc>
                        <a:spcAft>
                          <a:spcPts val="800"/>
                        </a:spcAft>
                      </a:pPr>
                      <a:r>
                        <a:rPr lang="en-IN" sz="1800" kern="100" dirty="0">
                          <a:solidFill>
                            <a:schemeClr val="tx1"/>
                          </a:solidFill>
                          <a:effectLst/>
                          <a:latin typeface="Cambria Math" panose="02040503050406030204" pitchFamily="18" charset="0"/>
                          <a:ea typeface="Cambria Math" panose="02040503050406030204" pitchFamily="18" charset="0"/>
                        </a:rPr>
                        <a:t>Dry Ash Utilization in last 04 Years</a:t>
                      </a:r>
                      <a:endParaRPr lang="en-IN" sz="1400" kern="100" dirty="0">
                        <a:solidFill>
                          <a:schemeClr val="tx1"/>
                        </a:solidFill>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66740157"/>
                  </a:ext>
                </a:extLst>
              </a:tr>
              <a:tr h="210984">
                <a:tc>
                  <a:txBody>
                    <a:bodyPr/>
                    <a:lstStyle/>
                    <a:p>
                      <a:pPr algn="ctr">
                        <a:lnSpc>
                          <a:spcPct val="107000"/>
                        </a:lnSpc>
                        <a:spcAft>
                          <a:spcPts val="800"/>
                        </a:spcAft>
                      </a:pPr>
                      <a:r>
                        <a:rPr lang="en-IN" sz="1600" kern="100" dirty="0">
                          <a:solidFill>
                            <a:schemeClr val="tx1"/>
                          </a:solidFill>
                          <a:effectLst/>
                          <a:latin typeface="Cambria Math" panose="02040503050406030204" pitchFamily="18" charset="0"/>
                          <a:ea typeface="Cambria Math" panose="02040503050406030204" pitchFamily="18" charset="0"/>
                        </a:rPr>
                        <a:t>Financial Year</a:t>
                      </a:r>
                      <a:endParaRPr lang="en-IN" sz="1400" kern="100" dirty="0">
                        <a:solidFill>
                          <a:schemeClr val="tx1"/>
                        </a:solidFill>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rPr>
                        <a:t>Ash Generated (LMT)</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rPr>
                        <a:t>Ash Utilised (LMT)</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600" kern="100" dirty="0">
                          <a:effectLst/>
                          <a:latin typeface="Cambria Math" panose="02040503050406030204" pitchFamily="18" charset="0"/>
                          <a:ea typeface="Cambria Math" panose="02040503050406030204" pitchFamily="18" charset="0"/>
                        </a:rPr>
                        <a:t>Ash Utilization (%)</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876367"/>
                  </a:ext>
                </a:extLst>
              </a:tr>
              <a:tr h="184625">
                <a:tc>
                  <a:txBody>
                    <a:bodyPr/>
                    <a:lstStyle/>
                    <a:p>
                      <a:pPr lvl="1" algn="l">
                        <a:lnSpc>
                          <a:spcPct val="107000"/>
                        </a:lnSpc>
                        <a:spcAft>
                          <a:spcPts val="800"/>
                        </a:spcAft>
                      </a:pPr>
                      <a:r>
                        <a:rPr lang="en-IN" sz="1400" kern="0" dirty="0">
                          <a:solidFill>
                            <a:schemeClr val="tx1"/>
                          </a:solidFill>
                          <a:effectLst/>
                          <a:latin typeface="Cambria Math" panose="02040503050406030204" pitchFamily="18" charset="0"/>
                          <a:ea typeface="Cambria Math" panose="02040503050406030204" pitchFamily="18" charset="0"/>
                        </a:rPr>
                        <a:t>2019-20</a:t>
                      </a:r>
                      <a:endParaRPr lang="en-IN" sz="1400" kern="100" dirty="0">
                        <a:solidFill>
                          <a:schemeClr val="tx1"/>
                        </a:solidFill>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10.4</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a:effectLst/>
                          <a:latin typeface="Cambria Math" panose="02040503050406030204" pitchFamily="18" charset="0"/>
                          <a:ea typeface="Cambria Math" panose="02040503050406030204" pitchFamily="18" charset="0"/>
                        </a:rPr>
                        <a:t>1.394</a:t>
                      </a:r>
                      <a:endParaRPr lang="en-IN" sz="1400" kern="10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13.40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939422"/>
                  </a:ext>
                </a:extLst>
              </a:tr>
              <a:tr h="184625">
                <a:tc>
                  <a:txBody>
                    <a:bodyPr/>
                    <a:lstStyle/>
                    <a:p>
                      <a:pPr lvl="1" algn="l">
                        <a:lnSpc>
                          <a:spcPct val="107000"/>
                        </a:lnSpc>
                        <a:spcAft>
                          <a:spcPts val="800"/>
                        </a:spcAft>
                      </a:pPr>
                      <a:r>
                        <a:rPr lang="en-IN" sz="1400" kern="0" dirty="0">
                          <a:solidFill>
                            <a:schemeClr val="tx1"/>
                          </a:solidFill>
                          <a:effectLst/>
                          <a:latin typeface="Cambria Math" panose="02040503050406030204" pitchFamily="18" charset="0"/>
                          <a:ea typeface="Cambria Math" panose="02040503050406030204" pitchFamily="18" charset="0"/>
                        </a:rPr>
                        <a:t>2020-21</a:t>
                      </a:r>
                      <a:endParaRPr lang="en-IN" sz="1400" kern="100" dirty="0">
                        <a:solidFill>
                          <a:schemeClr val="tx1"/>
                        </a:solidFill>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10.45</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2.45</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23.45</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446258"/>
                  </a:ext>
                </a:extLst>
              </a:tr>
              <a:tr h="184625">
                <a:tc>
                  <a:txBody>
                    <a:bodyPr/>
                    <a:lstStyle/>
                    <a:p>
                      <a:pPr lvl="1" algn="l">
                        <a:lnSpc>
                          <a:spcPct val="107000"/>
                        </a:lnSpc>
                        <a:spcAft>
                          <a:spcPts val="800"/>
                        </a:spcAft>
                      </a:pPr>
                      <a:r>
                        <a:rPr lang="en-IN" sz="1400" kern="0" dirty="0">
                          <a:solidFill>
                            <a:schemeClr val="tx1"/>
                          </a:solidFill>
                          <a:effectLst/>
                          <a:latin typeface="Cambria Math" panose="02040503050406030204" pitchFamily="18" charset="0"/>
                          <a:ea typeface="Cambria Math" panose="02040503050406030204" pitchFamily="18" charset="0"/>
                        </a:rPr>
                        <a:t>2021-22</a:t>
                      </a:r>
                      <a:endParaRPr lang="en-IN" sz="1400" kern="100" dirty="0">
                        <a:solidFill>
                          <a:schemeClr val="tx1"/>
                        </a:solidFill>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9.88</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2.46</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24.89</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169057"/>
                  </a:ext>
                </a:extLst>
              </a:tr>
              <a:tr h="184625">
                <a:tc>
                  <a:txBody>
                    <a:bodyPr/>
                    <a:lstStyle/>
                    <a:p>
                      <a:pPr lvl="1" algn="l">
                        <a:lnSpc>
                          <a:spcPct val="107000"/>
                        </a:lnSpc>
                        <a:spcAft>
                          <a:spcPts val="800"/>
                        </a:spcAft>
                      </a:pPr>
                      <a:r>
                        <a:rPr lang="en-IN" sz="1400" kern="0" dirty="0">
                          <a:solidFill>
                            <a:schemeClr val="tx1"/>
                          </a:solidFill>
                          <a:effectLst/>
                          <a:latin typeface="Cambria Math" panose="02040503050406030204" pitchFamily="18" charset="0"/>
                          <a:ea typeface="Cambria Math" panose="02040503050406030204" pitchFamily="18" charset="0"/>
                        </a:rPr>
                        <a:t>2022-23</a:t>
                      </a:r>
                      <a:endParaRPr lang="en-IN" sz="1400" kern="100" dirty="0">
                        <a:solidFill>
                          <a:schemeClr val="tx1"/>
                        </a:solidFill>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10.76</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2.80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26.00</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955591"/>
                  </a:ext>
                </a:extLst>
              </a:tr>
              <a:tr h="184625">
                <a:tc>
                  <a:txBody>
                    <a:bodyPr/>
                    <a:lstStyle/>
                    <a:p>
                      <a:pPr lvl="1" algn="l">
                        <a:lnSpc>
                          <a:spcPct val="107000"/>
                        </a:lnSpc>
                        <a:spcAft>
                          <a:spcPts val="800"/>
                        </a:spcAft>
                      </a:pPr>
                      <a:r>
                        <a:rPr lang="en-IN" sz="1400" kern="0" dirty="0">
                          <a:solidFill>
                            <a:schemeClr val="tx1"/>
                          </a:solidFill>
                          <a:effectLst/>
                          <a:latin typeface="Cambria Math" panose="02040503050406030204" pitchFamily="18" charset="0"/>
                          <a:ea typeface="Cambria Math" panose="02040503050406030204" pitchFamily="18" charset="0"/>
                        </a:rPr>
                        <a:t>2023-Till Dec’ 23</a:t>
                      </a:r>
                      <a:endParaRPr lang="en-IN" sz="1400" kern="100" dirty="0">
                        <a:solidFill>
                          <a:schemeClr val="tx1"/>
                        </a:solidFill>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8.35</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2.53</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kern="0" dirty="0">
                          <a:effectLst/>
                          <a:latin typeface="Cambria Math" panose="02040503050406030204" pitchFamily="18" charset="0"/>
                          <a:ea typeface="Cambria Math" panose="02040503050406030204" pitchFamily="18" charset="0"/>
                        </a:rPr>
                        <a:t>30.29</a:t>
                      </a:r>
                      <a:endParaRPr lang="en-IN" sz="1400" kern="100" dirty="0">
                        <a:effectLst/>
                        <a:latin typeface="Cambria Math" panose="02040503050406030204" pitchFamily="18" charset="0"/>
                        <a:ea typeface="Cambria Math" panose="02040503050406030204" pitchFamily="18" charset="0"/>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65836"/>
                  </a:ext>
                </a:extLst>
              </a:tr>
            </a:tbl>
          </a:graphicData>
        </a:graphic>
      </p:graphicFrame>
      <p:pic>
        <p:nvPicPr>
          <p:cNvPr id="9" name="Picture 2">
            <a:extLst>
              <a:ext uri="{FF2B5EF4-FFF2-40B4-BE49-F238E27FC236}">
                <a16:creationId xmlns:a16="http://schemas.microsoft.com/office/drawing/2014/main" id="{BCFCDAD2-5A60-6E88-1921-CEDD33485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911"/>
            <a:ext cx="1887291" cy="76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83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B570CC-038F-031D-B715-274E0CDD56BF}"/>
              </a:ext>
            </a:extLst>
          </p:cNvPr>
          <p:cNvSpPr txBox="1"/>
          <p:nvPr/>
        </p:nvSpPr>
        <p:spPr>
          <a:xfrm>
            <a:off x="421825" y="709196"/>
            <a:ext cx="11348350" cy="4370427"/>
          </a:xfrm>
          <a:prstGeom prst="rect">
            <a:avLst/>
          </a:prstGeom>
          <a:noFill/>
        </p:spPr>
        <p:txBody>
          <a:bodyPr wrap="square">
            <a:spAutoFit/>
          </a:bodyPr>
          <a:lstStyle/>
          <a:p>
            <a:r>
              <a:rPr lang="en-US" sz="3200" dirty="0"/>
              <a:t>		</a:t>
            </a:r>
            <a:r>
              <a:rPr lang="en-US" sz="3200" dirty="0">
                <a:solidFill>
                  <a:srgbClr val="7030A0"/>
                </a:solidFill>
              </a:rPr>
              <a:t>One more product is Classified (fine fly) Ash:</a:t>
            </a:r>
            <a:br>
              <a:rPr lang="en-US" sz="3200" dirty="0">
                <a:solidFill>
                  <a:srgbClr val="7030A0"/>
                </a:solidFill>
              </a:rPr>
            </a:br>
            <a:endParaRPr lang="en-US" sz="2800" dirty="0">
              <a:solidFill>
                <a:srgbClr val="7030A0"/>
              </a:solidFill>
            </a:endParaRPr>
          </a:p>
          <a:p>
            <a:pPr marL="457200" indent="-457200" algn="just">
              <a:buFont typeface="Wingdings" panose="05000000000000000000" pitchFamily="2" charset="2"/>
              <a:buChar char="Ø"/>
            </a:pPr>
            <a:endParaRPr lang="en-US" sz="2800" dirty="0"/>
          </a:p>
          <a:p>
            <a:pPr marL="457200" indent="-457200" algn="just">
              <a:buFont typeface="Wingdings" panose="05000000000000000000" pitchFamily="2" charset="2"/>
              <a:buChar char="Ø"/>
            </a:pPr>
            <a:endParaRPr lang="en-US" sz="2800" dirty="0"/>
          </a:p>
          <a:p>
            <a:pPr marL="457200" indent="-457200" algn="just">
              <a:buFont typeface="Wingdings" panose="05000000000000000000" pitchFamily="2" charset="2"/>
              <a:buChar char="Ø"/>
            </a:pPr>
            <a:endParaRPr lang="en-US" sz="2800" dirty="0"/>
          </a:p>
          <a:p>
            <a:pPr marL="457200" indent="-457200" algn="just">
              <a:buFont typeface="Wingdings" panose="05000000000000000000" pitchFamily="2" charset="2"/>
              <a:buChar char="Ø"/>
            </a:pPr>
            <a:endParaRPr lang="en-US" sz="2800" dirty="0"/>
          </a:p>
          <a:p>
            <a:pPr algn="just"/>
            <a:endParaRPr lang="en-US" sz="2800" dirty="0"/>
          </a:p>
          <a:p>
            <a:pPr marL="342900" indent="-342900">
              <a:buFont typeface="+mj-lt"/>
              <a:buAutoNum type="alphaLcParenR"/>
            </a:pPr>
            <a:endParaRPr lang="en-IN" dirty="0"/>
          </a:p>
          <a:p>
            <a:pPr marL="457200" indent="-457200" algn="just">
              <a:buFont typeface="Wingdings" panose="05000000000000000000" pitchFamily="2" charset="2"/>
              <a:buChar char="Ø"/>
            </a:pPr>
            <a:r>
              <a:rPr lang="en-US" sz="2800" dirty="0"/>
              <a:t>AMCC.</a:t>
            </a:r>
          </a:p>
          <a:p>
            <a:pPr lvl="1" algn="just"/>
            <a:endParaRPr lang="en-US" sz="3200" dirty="0"/>
          </a:p>
        </p:txBody>
      </p:sp>
      <p:sp>
        <p:nvSpPr>
          <p:cNvPr id="8" name="TextBox 7">
            <a:extLst>
              <a:ext uri="{FF2B5EF4-FFF2-40B4-BE49-F238E27FC236}">
                <a16:creationId xmlns:a16="http://schemas.microsoft.com/office/drawing/2014/main" id="{5BA4F3BB-E8F8-7191-C40F-283566035740}"/>
              </a:ext>
            </a:extLst>
          </p:cNvPr>
          <p:cNvSpPr txBox="1"/>
          <p:nvPr/>
        </p:nvSpPr>
        <p:spPr>
          <a:xfrm>
            <a:off x="4639382" y="270401"/>
            <a:ext cx="2694106" cy="523220"/>
          </a:xfrm>
          <a:prstGeom prst="rect">
            <a:avLst/>
          </a:prstGeom>
          <a:noFill/>
        </p:spPr>
        <p:txBody>
          <a:bodyPr wrap="square">
            <a:spAutoFit/>
          </a:bodyPr>
          <a:lstStyle/>
          <a:p>
            <a:r>
              <a:rPr lang="en-US" sz="2800" b="1" dirty="0">
                <a:solidFill>
                  <a:schemeClr val="bg1"/>
                </a:solidFill>
                <a:latin typeface="Tw Cen MT" panose="020B0602020104020603" pitchFamily="34" charset="0"/>
                <a:ea typeface="Verdana" panose="020B0604030504040204" pitchFamily="34" charset="0"/>
                <a:cs typeface="+mj-cs"/>
              </a:rPr>
              <a:t>Overview</a:t>
            </a:r>
          </a:p>
        </p:txBody>
      </p:sp>
      <p:sp>
        <p:nvSpPr>
          <p:cNvPr id="15" name="Rectangle 14">
            <a:extLst>
              <a:ext uri="{FF2B5EF4-FFF2-40B4-BE49-F238E27FC236}">
                <a16:creationId xmlns:a16="http://schemas.microsoft.com/office/drawing/2014/main" id="{A58BB6A2-3552-4732-8640-5405EE4C129E}"/>
              </a:ext>
            </a:extLst>
          </p:cNvPr>
          <p:cNvSpPr/>
          <p:nvPr/>
        </p:nvSpPr>
        <p:spPr>
          <a:xfrm>
            <a:off x="497151" y="3615431"/>
            <a:ext cx="4030450" cy="1530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Classified ash is the ash which conforms to IS 3812 (part1) in term of fineness or as per customer requirement.</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p>
            <a:pPr algn="ctr"/>
            <a:endParaRPr lang="en-US" dirty="0"/>
          </a:p>
        </p:txBody>
      </p:sp>
      <p:sp>
        <p:nvSpPr>
          <p:cNvPr id="21" name="Arrow: Right 20">
            <a:extLst>
              <a:ext uri="{FF2B5EF4-FFF2-40B4-BE49-F238E27FC236}">
                <a16:creationId xmlns:a16="http://schemas.microsoft.com/office/drawing/2014/main" id="{E8422401-AA5D-482D-9E07-9856E921BBA3}"/>
              </a:ext>
            </a:extLst>
          </p:cNvPr>
          <p:cNvSpPr/>
          <p:nvPr/>
        </p:nvSpPr>
        <p:spPr>
          <a:xfrm rot="2319560">
            <a:off x="6795150" y="2992746"/>
            <a:ext cx="7335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7D7566E-8583-4351-8B9D-5B6C66C4876B}"/>
              </a:ext>
            </a:extLst>
          </p:cNvPr>
          <p:cNvSpPr/>
          <p:nvPr/>
        </p:nvSpPr>
        <p:spPr>
          <a:xfrm>
            <a:off x="6699898" y="3622937"/>
            <a:ext cx="3908917" cy="152340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a:p>
            <a:endParaRPr lang="en-US" dirty="0"/>
          </a:p>
          <a:p>
            <a:r>
              <a:rPr lang="en-US" sz="1800" dirty="0"/>
              <a:t>It is either collected through Classifier or through modification of existing collection system in separate Silo from second / third … field onwards.  </a:t>
            </a:r>
            <a:br>
              <a:rPr lang="en-US" sz="1800" dirty="0"/>
            </a:br>
            <a:endParaRPr lang="en-US" dirty="0">
              <a:solidFill>
                <a:schemeClr val="tx1">
                  <a:lumMod val="95000"/>
                  <a:lumOff val="5000"/>
                </a:schemeClr>
              </a:solidFill>
            </a:endParaRPr>
          </a:p>
          <a:p>
            <a:pPr algn="ctr"/>
            <a:endParaRPr lang="en-US" dirty="0"/>
          </a:p>
        </p:txBody>
      </p:sp>
      <p:sp>
        <p:nvSpPr>
          <p:cNvPr id="23" name="Arrow: Right 22">
            <a:extLst>
              <a:ext uri="{FF2B5EF4-FFF2-40B4-BE49-F238E27FC236}">
                <a16:creationId xmlns:a16="http://schemas.microsoft.com/office/drawing/2014/main" id="{98C370B9-72A5-4A9B-B54D-DA7231D2E199}"/>
              </a:ext>
            </a:extLst>
          </p:cNvPr>
          <p:cNvSpPr/>
          <p:nvPr/>
        </p:nvSpPr>
        <p:spPr>
          <a:xfrm rot="7532268">
            <a:off x="3461399" y="2884655"/>
            <a:ext cx="7608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F3712CF-959C-43E7-A191-957E99ED955B}"/>
              </a:ext>
            </a:extLst>
          </p:cNvPr>
          <p:cNvSpPr/>
          <p:nvPr/>
        </p:nvSpPr>
        <p:spPr>
          <a:xfrm>
            <a:off x="267811" y="5583553"/>
            <a:ext cx="10429781" cy="8224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1800" b="1" dirty="0"/>
              <a:t>Separate guideline for issue/sale of classified ash has been issued by AMCC.</a:t>
            </a:r>
          </a:p>
        </p:txBody>
      </p:sp>
      <p:pic>
        <p:nvPicPr>
          <p:cNvPr id="14" name="Picture 2" descr="Class F And Class C Fly Ash, Grade: Classified, Packaging Size: 1.4 Ton Big  Bags">
            <a:extLst>
              <a:ext uri="{FF2B5EF4-FFF2-40B4-BE49-F238E27FC236}">
                <a16:creationId xmlns:a16="http://schemas.microsoft.com/office/drawing/2014/main" id="{BF0A519B-063D-494A-91D0-24CAF723CF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00"/>
          <a:stretch/>
        </p:blipFill>
        <p:spPr bwMode="auto">
          <a:xfrm>
            <a:off x="4181080" y="1196724"/>
            <a:ext cx="2603241" cy="24262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39FC69C-BCB7-9AD0-0B89-9F936F2C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 y="363188"/>
            <a:ext cx="18872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39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ADB4-20D6-EB03-2432-0AA96CE22119}"/>
              </a:ext>
            </a:extLst>
          </p:cNvPr>
          <p:cNvSpPr>
            <a:spLocks noGrp="1"/>
          </p:cNvSpPr>
          <p:nvPr>
            <p:ph type="title"/>
          </p:nvPr>
        </p:nvSpPr>
        <p:spPr>
          <a:xfrm>
            <a:off x="424091" y="208259"/>
            <a:ext cx="9626400" cy="695740"/>
          </a:xfrm>
        </p:spPr>
        <p:txBody>
          <a:bodyPr/>
          <a:lstStyle/>
          <a:p>
            <a:r>
              <a:rPr lang="en-US" sz="3200" dirty="0"/>
              <a:t>                         Classified Ash Avenues </a:t>
            </a:r>
            <a:endParaRPr lang="en-IN" sz="3200" dirty="0"/>
          </a:p>
        </p:txBody>
      </p:sp>
      <p:sp>
        <p:nvSpPr>
          <p:cNvPr id="3" name="Slide Number Placeholder 2">
            <a:extLst>
              <a:ext uri="{FF2B5EF4-FFF2-40B4-BE49-F238E27FC236}">
                <a16:creationId xmlns:a16="http://schemas.microsoft.com/office/drawing/2014/main" id="{41FE31F2-BCC8-1D8F-185C-1F81F3176C2E}"/>
              </a:ext>
            </a:extLst>
          </p:cNvPr>
          <p:cNvSpPr>
            <a:spLocks noGrp="1"/>
          </p:cNvSpPr>
          <p:nvPr>
            <p:ph type="sldNum" sz="quarter" idx="10"/>
          </p:nvPr>
        </p:nvSpPr>
        <p:spPr>
          <a:xfrm>
            <a:off x="11083650" y="6325408"/>
            <a:ext cx="485776" cy="365125"/>
          </a:xfrm>
        </p:spPr>
        <p:txBody>
          <a:bodyPr/>
          <a:lstStyle/>
          <a:p>
            <a:fld id="{19B51A1E-902D-48AF-9020-955120F399B6}" type="slidenum">
              <a:rPr lang="en-US" smtClean="0"/>
              <a:pPr/>
              <a:t>5</a:t>
            </a:fld>
            <a:endParaRPr lang="en-US" dirty="0"/>
          </a:p>
        </p:txBody>
      </p:sp>
      <p:pic>
        <p:nvPicPr>
          <p:cNvPr id="7" name="Picture 6" descr="A person holding a pile of white powder&#10;&#10;Description automatically generated">
            <a:extLst>
              <a:ext uri="{FF2B5EF4-FFF2-40B4-BE49-F238E27FC236}">
                <a16:creationId xmlns:a16="http://schemas.microsoft.com/office/drawing/2014/main" id="{1C1968E4-2464-3CF1-5F7D-2B1496E0B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027" y="2829428"/>
            <a:ext cx="2087136" cy="1555016"/>
          </a:xfrm>
          <a:prstGeom prst="rect">
            <a:avLst/>
          </a:prstGeom>
        </p:spPr>
      </p:pic>
      <p:sp>
        <p:nvSpPr>
          <p:cNvPr id="19" name="Arrow: Left 18">
            <a:extLst>
              <a:ext uri="{FF2B5EF4-FFF2-40B4-BE49-F238E27FC236}">
                <a16:creationId xmlns:a16="http://schemas.microsoft.com/office/drawing/2014/main" id="{108481EA-FDFC-6588-C05C-5A758E1E6936}"/>
              </a:ext>
            </a:extLst>
          </p:cNvPr>
          <p:cNvSpPr/>
          <p:nvPr/>
        </p:nvSpPr>
        <p:spPr>
          <a:xfrm rot="9169736">
            <a:off x="6187769" y="2556380"/>
            <a:ext cx="717442" cy="2961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Arrow: Left 24">
            <a:extLst>
              <a:ext uri="{FF2B5EF4-FFF2-40B4-BE49-F238E27FC236}">
                <a16:creationId xmlns:a16="http://schemas.microsoft.com/office/drawing/2014/main" id="{4F1EAF58-5796-7FAD-5FA1-F92501276BD9}"/>
              </a:ext>
            </a:extLst>
          </p:cNvPr>
          <p:cNvSpPr/>
          <p:nvPr/>
        </p:nvSpPr>
        <p:spPr>
          <a:xfrm rot="1625605">
            <a:off x="3410779" y="2448713"/>
            <a:ext cx="651380" cy="307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Left 27">
            <a:extLst>
              <a:ext uri="{FF2B5EF4-FFF2-40B4-BE49-F238E27FC236}">
                <a16:creationId xmlns:a16="http://schemas.microsoft.com/office/drawing/2014/main" id="{FD1D0C6D-E633-6784-14F6-57253CA6C8C9}"/>
              </a:ext>
            </a:extLst>
          </p:cNvPr>
          <p:cNvSpPr/>
          <p:nvPr/>
        </p:nvSpPr>
        <p:spPr>
          <a:xfrm rot="19995884" flipV="1">
            <a:off x="3199389" y="3522050"/>
            <a:ext cx="768389" cy="310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Arrow: Left 30">
            <a:extLst>
              <a:ext uri="{FF2B5EF4-FFF2-40B4-BE49-F238E27FC236}">
                <a16:creationId xmlns:a16="http://schemas.microsoft.com/office/drawing/2014/main" id="{BD01D028-EEB4-11D7-AFAC-E84C5EB1344D}"/>
              </a:ext>
            </a:extLst>
          </p:cNvPr>
          <p:cNvSpPr/>
          <p:nvPr/>
        </p:nvSpPr>
        <p:spPr>
          <a:xfrm rot="11908845">
            <a:off x="6249174" y="3601920"/>
            <a:ext cx="655805" cy="285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B25F8FAB-E79D-FF79-659A-4AC20B160403}"/>
              </a:ext>
            </a:extLst>
          </p:cNvPr>
          <p:cNvSpPr txBox="1"/>
          <p:nvPr/>
        </p:nvSpPr>
        <p:spPr>
          <a:xfrm>
            <a:off x="7729162" y="2876500"/>
            <a:ext cx="6030075" cy="276999"/>
          </a:xfrm>
          <a:prstGeom prst="rect">
            <a:avLst/>
          </a:prstGeom>
          <a:noFill/>
        </p:spPr>
        <p:txBody>
          <a:bodyPr wrap="square">
            <a:spAutoFit/>
          </a:bodyPr>
          <a:lstStyle/>
          <a:p>
            <a:r>
              <a:rPr lang="en-IN" sz="1200" dirty="0"/>
              <a:t>Ready Mix Concrete (RMC)</a:t>
            </a:r>
          </a:p>
        </p:txBody>
      </p:sp>
      <p:sp>
        <p:nvSpPr>
          <p:cNvPr id="38" name="TextBox 37">
            <a:extLst>
              <a:ext uri="{FF2B5EF4-FFF2-40B4-BE49-F238E27FC236}">
                <a16:creationId xmlns:a16="http://schemas.microsoft.com/office/drawing/2014/main" id="{561D08C8-BA47-B134-F9CA-2B7EBBBB55F0}"/>
              </a:ext>
            </a:extLst>
          </p:cNvPr>
          <p:cNvSpPr txBox="1"/>
          <p:nvPr/>
        </p:nvSpPr>
        <p:spPr>
          <a:xfrm>
            <a:off x="-38193" y="3282763"/>
            <a:ext cx="350882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Demand of high Blaine size ash in Cement Industry</a:t>
            </a:r>
            <a:endParaRPr lang="en-IN" sz="1200" b="1"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90410976-7AEA-81B8-8441-13A54DA3F44E}"/>
              </a:ext>
            </a:extLst>
          </p:cNvPr>
          <p:cNvSpPr txBox="1"/>
          <p:nvPr/>
        </p:nvSpPr>
        <p:spPr>
          <a:xfrm>
            <a:off x="3736469" y="4400929"/>
            <a:ext cx="2900721" cy="369332"/>
          </a:xfrm>
          <a:prstGeom prst="rect">
            <a:avLst/>
          </a:prstGeom>
          <a:noFill/>
        </p:spPr>
        <p:txBody>
          <a:bodyPr wrap="square" rtlCol="0">
            <a:spAutoFit/>
          </a:bodyPr>
          <a:lstStyle/>
          <a:p>
            <a:r>
              <a:rPr lang="en-US" b="1" dirty="0"/>
              <a:t>        FINE FLY ASH</a:t>
            </a:r>
            <a:endParaRPr lang="en-IN" b="1" dirty="0"/>
          </a:p>
        </p:txBody>
      </p:sp>
      <p:sp>
        <p:nvSpPr>
          <p:cNvPr id="54" name="TextBox 53">
            <a:extLst>
              <a:ext uri="{FF2B5EF4-FFF2-40B4-BE49-F238E27FC236}">
                <a16:creationId xmlns:a16="http://schemas.microsoft.com/office/drawing/2014/main" id="{3AD462D0-6C99-FD9E-56DD-188482DEDD8B}"/>
              </a:ext>
            </a:extLst>
          </p:cNvPr>
          <p:cNvSpPr txBox="1"/>
          <p:nvPr/>
        </p:nvSpPr>
        <p:spPr>
          <a:xfrm>
            <a:off x="7635601" y="6008808"/>
            <a:ext cx="738187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 Mixing of Fine fly ash in Concrete </a:t>
            </a:r>
            <a:r>
              <a:rPr lang="en-US" sz="1200" b="1" dirty="0" err="1">
                <a:latin typeface="Arial" panose="020B0604020202020204" pitchFamily="34" charset="0"/>
                <a:cs typeface="Arial" panose="020B0604020202020204" pitchFamily="34" charset="0"/>
              </a:rPr>
              <a:t>upto</a:t>
            </a:r>
            <a:r>
              <a:rPr lang="en-US" sz="1200" b="1" dirty="0">
                <a:latin typeface="Arial" panose="020B0604020202020204" pitchFamily="34" charset="0"/>
                <a:cs typeface="Arial" panose="020B0604020202020204" pitchFamily="34" charset="0"/>
              </a:rPr>
              <a:t> 35 %</a:t>
            </a:r>
            <a:endParaRPr lang="en-IN" sz="1200" b="1" dirty="0">
              <a:latin typeface="Arial" panose="020B0604020202020204" pitchFamily="34" charset="0"/>
              <a:cs typeface="Arial" panose="020B0604020202020204" pitchFamily="34" charset="0"/>
            </a:endParaRPr>
          </a:p>
        </p:txBody>
      </p:sp>
      <p:pic>
        <p:nvPicPr>
          <p:cNvPr id="1028" name="Picture 4" descr="Cement Industry | KG Bearing India">
            <a:extLst>
              <a:ext uri="{FF2B5EF4-FFF2-40B4-BE49-F238E27FC236}">
                <a16:creationId xmlns:a16="http://schemas.microsoft.com/office/drawing/2014/main" id="{C1805E43-7FE2-480A-8BE3-4B0721436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19" y="960697"/>
            <a:ext cx="3304231" cy="219881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oncrete Batching Plants | SCHWING Stetter India">
            <a:extLst>
              <a:ext uri="{FF2B5EF4-FFF2-40B4-BE49-F238E27FC236}">
                <a16:creationId xmlns:a16="http://schemas.microsoft.com/office/drawing/2014/main" id="{168041C1-F661-4C33-9179-DF2616CFA4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4990" y="3781313"/>
            <a:ext cx="4126530" cy="211598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xport of Dry Fly Ash - Ripley &amp; Co. Stevedoring &amp; Handling Pvt. Ltd.">
            <a:extLst>
              <a:ext uri="{FF2B5EF4-FFF2-40B4-BE49-F238E27FC236}">
                <a16:creationId xmlns:a16="http://schemas.microsoft.com/office/drawing/2014/main" id="{F6A4CCB8-25D5-49A0-B52F-8E8E7BAF8B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824" y="960697"/>
            <a:ext cx="4126530" cy="229563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91145395-1344-4AD4-A536-7A5AC9398329}"/>
              </a:ext>
            </a:extLst>
          </p:cNvPr>
          <p:cNvSpPr txBox="1"/>
          <p:nvPr/>
        </p:nvSpPr>
        <p:spPr>
          <a:xfrm>
            <a:off x="6910824" y="3275573"/>
            <a:ext cx="4172826" cy="276999"/>
          </a:xfrm>
          <a:prstGeom prst="rect">
            <a:avLst/>
          </a:prstGeom>
          <a:noFill/>
        </p:spPr>
        <p:txBody>
          <a:bodyPr wrap="square" rtlCol="0">
            <a:spAutoFit/>
          </a:bodyPr>
          <a:lstStyle/>
          <a:p>
            <a:r>
              <a:rPr lang="en-IN" sz="1200" b="1" dirty="0">
                <a:latin typeface="Arial" panose="020B0604020202020204" pitchFamily="34" charset="0"/>
                <a:cs typeface="Arial" panose="020B0604020202020204" pitchFamily="34" charset="0"/>
              </a:rPr>
              <a:t>Export of Classified Ash as per international standard</a:t>
            </a:r>
          </a:p>
        </p:txBody>
      </p:sp>
      <p:sp>
        <p:nvSpPr>
          <p:cNvPr id="49" name="TextBox 48">
            <a:extLst>
              <a:ext uri="{FF2B5EF4-FFF2-40B4-BE49-F238E27FC236}">
                <a16:creationId xmlns:a16="http://schemas.microsoft.com/office/drawing/2014/main" id="{49F297DD-ABC4-4F47-AD74-EB1A8E8C0444}"/>
              </a:ext>
            </a:extLst>
          </p:cNvPr>
          <p:cNvSpPr txBox="1"/>
          <p:nvPr/>
        </p:nvSpPr>
        <p:spPr>
          <a:xfrm>
            <a:off x="-2525916" y="5897302"/>
            <a:ext cx="753248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In aggregate production</a:t>
            </a:r>
          </a:p>
        </p:txBody>
      </p:sp>
      <p:pic>
        <p:nvPicPr>
          <p:cNvPr id="50" name="Picture 49" descr="A picture containing ground, rock, stone, outdoor&#10;&#10;Description automatically generated">
            <a:extLst>
              <a:ext uri="{FF2B5EF4-FFF2-40B4-BE49-F238E27FC236}">
                <a16:creationId xmlns:a16="http://schemas.microsoft.com/office/drawing/2014/main" id="{AF101AAC-344D-49C0-AB5D-168716D1F391}"/>
              </a:ext>
            </a:extLst>
          </p:cNvPr>
          <p:cNvPicPr/>
          <p:nvPr/>
        </p:nvPicPr>
        <p:blipFill rotWithShape="1">
          <a:blip r:embed="rId7" cstate="print">
            <a:extLst>
              <a:ext uri="{28A0092B-C50C-407E-A947-70E740481C1C}">
                <a14:useLocalDpi xmlns:a14="http://schemas.microsoft.com/office/drawing/2010/main" val="0"/>
              </a:ext>
            </a:extLst>
          </a:blip>
          <a:srcRect l="2314" t="12098" b="1042"/>
          <a:stretch/>
        </p:blipFill>
        <p:spPr bwMode="auto">
          <a:xfrm>
            <a:off x="46341" y="3956536"/>
            <a:ext cx="3464343" cy="20522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50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4A742E-C457-AB9E-9C8A-4DCF1662AA6D}"/>
              </a:ext>
            </a:extLst>
          </p:cNvPr>
          <p:cNvSpPr>
            <a:spLocks noGrp="1"/>
          </p:cNvSpPr>
          <p:nvPr>
            <p:ph type="title"/>
          </p:nvPr>
        </p:nvSpPr>
        <p:spPr/>
        <p:txBody>
          <a:bodyPr/>
          <a:lstStyle/>
          <a:p>
            <a:r>
              <a:rPr lang="en-US" dirty="0"/>
              <a:t>NTPC Ash Collection systems </a:t>
            </a:r>
            <a:endParaRPr lang="en-IN" dirty="0"/>
          </a:p>
        </p:txBody>
      </p:sp>
      <p:sp>
        <p:nvSpPr>
          <p:cNvPr id="5" name="Slide Number Placeholder 4">
            <a:extLst>
              <a:ext uri="{FF2B5EF4-FFF2-40B4-BE49-F238E27FC236}">
                <a16:creationId xmlns:a16="http://schemas.microsoft.com/office/drawing/2014/main" id="{78F5CF8F-62E3-CD8A-15B8-A1570E4434F3}"/>
              </a:ext>
            </a:extLst>
          </p:cNvPr>
          <p:cNvSpPr>
            <a:spLocks noGrp="1"/>
          </p:cNvSpPr>
          <p:nvPr>
            <p:ph type="sldNum" sz="quarter" idx="4"/>
          </p:nvPr>
        </p:nvSpPr>
        <p:spPr/>
        <p:txBody>
          <a:bodyPr/>
          <a:lstStyle/>
          <a:p>
            <a:fld id="{19B51A1E-902D-48AF-9020-955120F399B6}" type="slidenum">
              <a:rPr lang="en-US" smtClean="0"/>
              <a:pPr/>
              <a:t>6</a:t>
            </a:fld>
            <a:endParaRPr lang="en-US" dirty="0"/>
          </a:p>
        </p:txBody>
      </p:sp>
      <p:sp>
        <p:nvSpPr>
          <p:cNvPr id="11" name="Oval 10">
            <a:extLst>
              <a:ext uri="{FF2B5EF4-FFF2-40B4-BE49-F238E27FC236}">
                <a16:creationId xmlns:a16="http://schemas.microsoft.com/office/drawing/2014/main" id="{EDAE2FD0-A0BE-4547-90EA-B7723472E842}"/>
              </a:ext>
            </a:extLst>
          </p:cNvPr>
          <p:cNvSpPr/>
          <p:nvPr/>
        </p:nvSpPr>
        <p:spPr>
          <a:xfrm>
            <a:off x="272249" y="863971"/>
            <a:ext cx="3397395" cy="2755215"/>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100 % Dry Ash system which have normally 02 buffer hopper for each pass like </a:t>
            </a:r>
            <a:r>
              <a:rPr lang="en-US" sz="1800" dirty="0" err="1">
                <a:solidFill>
                  <a:schemeClr val="tx1"/>
                </a:solidFill>
              </a:rPr>
              <a:t>Mouda</a:t>
            </a:r>
            <a:r>
              <a:rPr lang="en-US" sz="1800" dirty="0">
                <a:solidFill>
                  <a:schemeClr val="tx1"/>
                </a:solidFill>
              </a:rPr>
              <a:t>.</a:t>
            </a:r>
            <a:br>
              <a:rPr lang="en-US" sz="1800" dirty="0">
                <a:solidFill>
                  <a:schemeClr val="tx1"/>
                </a:solidFill>
              </a:rPr>
            </a:br>
            <a:endParaRPr lang="en-US" sz="14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E0EB9344-32A1-EA7C-88C9-029C2FF67E96}"/>
              </a:ext>
            </a:extLst>
          </p:cNvPr>
          <p:cNvSpPr/>
          <p:nvPr/>
        </p:nvSpPr>
        <p:spPr>
          <a:xfrm>
            <a:off x="8629499" y="3922295"/>
            <a:ext cx="3117091" cy="2374839"/>
          </a:xfrm>
          <a:prstGeom prst="ellipse">
            <a:avLst/>
          </a:prstGeom>
          <a:solidFill>
            <a:srgbClr val="E4B8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Ejector along with  dry system which have 01 buffer hopper in each pass like </a:t>
            </a:r>
            <a:r>
              <a:rPr lang="en-US" dirty="0" err="1">
                <a:solidFill>
                  <a:schemeClr val="tx1"/>
                </a:solidFill>
              </a:rPr>
              <a:t>Ramagundam</a:t>
            </a:r>
            <a:r>
              <a:rPr lang="en-US" dirty="0">
                <a:solidFill>
                  <a:schemeClr val="tx1"/>
                </a:solidFill>
              </a:rPr>
              <a:t>.</a:t>
            </a:r>
            <a:br>
              <a:rPr lang="en-US" dirty="0">
                <a:solidFill>
                  <a:schemeClr val="tx1"/>
                </a:solidFill>
              </a:rPr>
            </a:br>
            <a:endParaRPr lang="en-US" dirty="0">
              <a:solidFill>
                <a:schemeClr val="tx1"/>
              </a:solidFill>
            </a:endParaRPr>
          </a:p>
        </p:txBody>
      </p:sp>
      <p:sp>
        <p:nvSpPr>
          <p:cNvPr id="13" name="Oval 12">
            <a:extLst>
              <a:ext uri="{FF2B5EF4-FFF2-40B4-BE49-F238E27FC236}">
                <a16:creationId xmlns:a16="http://schemas.microsoft.com/office/drawing/2014/main" id="{51E63192-D594-C3E8-6FB7-B192B2E9EDFA}"/>
              </a:ext>
            </a:extLst>
          </p:cNvPr>
          <p:cNvSpPr/>
          <p:nvPr/>
        </p:nvSpPr>
        <p:spPr>
          <a:xfrm>
            <a:off x="8453196" y="928604"/>
            <a:ext cx="3117091" cy="237483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a:t>
            </a:r>
            <a:r>
              <a:rPr lang="en-US" dirty="0">
                <a:solidFill>
                  <a:schemeClr val="tx1"/>
                </a:solidFill>
              </a:rPr>
              <a:t>Wetting head along with dry system which have 01 buffer hopper in each pass like </a:t>
            </a:r>
            <a:r>
              <a:rPr lang="en-US" dirty="0" err="1">
                <a:solidFill>
                  <a:schemeClr val="tx1"/>
                </a:solidFill>
              </a:rPr>
              <a:t>Vindhyachal</a:t>
            </a:r>
            <a:r>
              <a:rPr lang="en-US" sz="1400" dirty="0">
                <a:solidFill>
                  <a:schemeClr val="tx1"/>
                </a:solidFill>
              </a:rPr>
              <a:t>.</a:t>
            </a:r>
            <a:endParaRPr lang="en-US" b="1" dirty="0">
              <a:solidFill>
                <a:schemeClr val="tx1"/>
              </a:solidFill>
            </a:endParaRPr>
          </a:p>
          <a:p>
            <a:endParaRPr lang="en-US" dirty="0">
              <a:solidFill>
                <a:schemeClr val="tx1"/>
              </a:solidFill>
            </a:endParaRPr>
          </a:p>
        </p:txBody>
      </p:sp>
      <p:sp>
        <p:nvSpPr>
          <p:cNvPr id="14" name="Oval 13">
            <a:extLst>
              <a:ext uri="{FF2B5EF4-FFF2-40B4-BE49-F238E27FC236}">
                <a16:creationId xmlns:a16="http://schemas.microsoft.com/office/drawing/2014/main" id="{871EF0E2-9710-AF3B-A1D1-A69751ED5E04}"/>
              </a:ext>
            </a:extLst>
          </p:cNvPr>
          <p:cNvSpPr/>
          <p:nvPr/>
        </p:nvSpPr>
        <p:spPr>
          <a:xfrm>
            <a:off x="357934" y="3853440"/>
            <a:ext cx="3370843" cy="2374839"/>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Flushing apparatus/Ejector along with dry system which have 01 buffer hopper in each pass like </a:t>
            </a:r>
            <a:r>
              <a:rPr lang="en-US" sz="1800" dirty="0" err="1">
                <a:solidFill>
                  <a:schemeClr val="tx1"/>
                </a:solidFill>
              </a:rPr>
              <a:t>Sipat</a:t>
            </a:r>
            <a:r>
              <a:rPr lang="en-US" sz="1800" dirty="0">
                <a:solidFill>
                  <a:schemeClr val="tx1"/>
                </a:solidFill>
              </a:rPr>
              <a:t>.</a:t>
            </a:r>
            <a:br>
              <a:rPr lang="en-US" sz="1800" dirty="0">
                <a:solidFill>
                  <a:schemeClr val="tx1"/>
                </a:solidFill>
              </a:rPr>
            </a:br>
            <a:endParaRPr lang="en-US" dirty="0">
              <a:solidFill>
                <a:schemeClr val="tx1"/>
              </a:solidFill>
            </a:endParaRPr>
          </a:p>
        </p:txBody>
      </p:sp>
      <p:sp>
        <p:nvSpPr>
          <p:cNvPr id="26" name="Arrow: Right 25">
            <a:extLst>
              <a:ext uri="{FF2B5EF4-FFF2-40B4-BE49-F238E27FC236}">
                <a16:creationId xmlns:a16="http://schemas.microsoft.com/office/drawing/2014/main" id="{2C52953D-A0F2-D843-69B7-4C72B582F9D7}"/>
              </a:ext>
            </a:extLst>
          </p:cNvPr>
          <p:cNvSpPr/>
          <p:nvPr/>
        </p:nvSpPr>
        <p:spPr>
          <a:xfrm rot="8665120">
            <a:off x="3553179" y="3812913"/>
            <a:ext cx="915704" cy="31729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E8474CBE-508E-4F3C-A8D2-89B2F4D0E86E}"/>
              </a:ext>
            </a:extLst>
          </p:cNvPr>
          <p:cNvSpPr/>
          <p:nvPr/>
        </p:nvSpPr>
        <p:spPr>
          <a:xfrm>
            <a:off x="4563858" y="2241579"/>
            <a:ext cx="3117091" cy="237483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NTPC Fly ash evacuation system may be majorly categorized as</a:t>
            </a:r>
            <a:endParaRPr lang="en-US" dirty="0">
              <a:solidFill>
                <a:schemeClr val="tx1">
                  <a:lumMod val="95000"/>
                  <a:lumOff val="5000"/>
                </a:schemeClr>
              </a:solidFill>
            </a:endParaRPr>
          </a:p>
        </p:txBody>
      </p:sp>
      <p:sp>
        <p:nvSpPr>
          <p:cNvPr id="16" name="Arrow: Right 15">
            <a:extLst>
              <a:ext uri="{FF2B5EF4-FFF2-40B4-BE49-F238E27FC236}">
                <a16:creationId xmlns:a16="http://schemas.microsoft.com/office/drawing/2014/main" id="{60658097-E313-4341-85AE-5ED7471A54C9}"/>
              </a:ext>
            </a:extLst>
          </p:cNvPr>
          <p:cNvSpPr/>
          <p:nvPr/>
        </p:nvSpPr>
        <p:spPr>
          <a:xfrm rot="12672607">
            <a:off x="3632212" y="2900561"/>
            <a:ext cx="915704" cy="31729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Right 16">
            <a:extLst>
              <a:ext uri="{FF2B5EF4-FFF2-40B4-BE49-F238E27FC236}">
                <a16:creationId xmlns:a16="http://schemas.microsoft.com/office/drawing/2014/main" id="{DE1E4641-573B-4D58-B717-97A681FCF98C}"/>
              </a:ext>
            </a:extLst>
          </p:cNvPr>
          <p:cNvSpPr/>
          <p:nvPr/>
        </p:nvSpPr>
        <p:spPr>
          <a:xfrm rot="19605186">
            <a:off x="7675287" y="2761103"/>
            <a:ext cx="915704" cy="31729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41186925-F092-45C7-B1DA-374A3F4CBD90}"/>
              </a:ext>
            </a:extLst>
          </p:cNvPr>
          <p:cNvSpPr/>
          <p:nvPr/>
        </p:nvSpPr>
        <p:spPr>
          <a:xfrm rot="2603957">
            <a:off x="7553675" y="4027924"/>
            <a:ext cx="915704" cy="31729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3055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Rectangle 484">
            <a:extLst>
              <a:ext uri="{FF2B5EF4-FFF2-40B4-BE49-F238E27FC236}">
                <a16:creationId xmlns:a16="http://schemas.microsoft.com/office/drawing/2014/main" id="{89644DE6-97F9-00FA-52CF-A9D2D681B6D5}"/>
              </a:ext>
            </a:extLst>
          </p:cNvPr>
          <p:cNvSpPr/>
          <p:nvPr/>
        </p:nvSpPr>
        <p:spPr>
          <a:xfrm>
            <a:off x="6837729" y="1386336"/>
            <a:ext cx="56705" cy="14402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Rectangle 190">
            <a:extLst>
              <a:ext uri="{FF2B5EF4-FFF2-40B4-BE49-F238E27FC236}">
                <a16:creationId xmlns:a16="http://schemas.microsoft.com/office/drawing/2014/main" id="{C9F9BBA5-BA4A-F87E-92E5-98200DDDD7DF}"/>
              </a:ext>
            </a:extLst>
          </p:cNvPr>
          <p:cNvSpPr/>
          <p:nvPr/>
        </p:nvSpPr>
        <p:spPr>
          <a:xfrm>
            <a:off x="6837729" y="1386336"/>
            <a:ext cx="56705" cy="151231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Rectangle 310">
            <a:extLst>
              <a:ext uri="{FF2B5EF4-FFF2-40B4-BE49-F238E27FC236}">
                <a16:creationId xmlns:a16="http://schemas.microsoft.com/office/drawing/2014/main" id="{D9732FE6-BF0F-2093-CC8D-1ECCBF66536B}"/>
              </a:ext>
            </a:extLst>
          </p:cNvPr>
          <p:cNvSpPr/>
          <p:nvPr/>
        </p:nvSpPr>
        <p:spPr>
          <a:xfrm rot="16200000" flipH="1">
            <a:off x="8631545" y="4304466"/>
            <a:ext cx="114456" cy="163708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3" name="Straight Connector 52">
            <a:extLst>
              <a:ext uri="{FF2B5EF4-FFF2-40B4-BE49-F238E27FC236}">
                <a16:creationId xmlns:a16="http://schemas.microsoft.com/office/drawing/2014/main" id="{46956468-EFAD-1B35-D955-0E614EC70C58}"/>
              </a:ext>
            </a:extLst>
          </p:cNvPr>
          <p:cNvCxnSpPr>
            <a:cxnSpLocks/>
          </p:cNvCxnSpPr>
          <p:nvPr/>
        </p:nvCxnSpPr>
        <p:spPr>
          <a:xfrm flipH="1">
            <a:off x="5271560" y="1638836"/>
            <a:ext cx="342900" cy="0"/>
          </a:xfrm>
          <a:prstGeom prst="line">
            <a:avLst/>
          </a:prstGeom>
          <a:ln w="76200">
            <a:solidFill>
              <a:srgbClr val="5B9B8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8C676C-2DEB-F48B-2E86-1A29018A53AE}"/>
              </a:ext>
            </a:extLst>
          </p:cNvPr>
          <p:cNvCxnSpPr>
            <a:cxnSpLocks/>
          </p:cNvCxnSpPr>
          <p:nvPr/>
        </p:nvCxnSpPr>
        <p:spPr>
          <a:xfrm flipH="1">
            <a:off x="3180570" y="2935061"/>
            <a:ext cx="2410485" cy="0"/>
          </a:xfrm>
          <a:prstGeom prst="line">
            <a:avLst/>
          </a:prstGeom>
          <a:ln w="76200">
            <a:solidFill>
              <a:srgbClr val="5B9B83"/>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72156B75-F748-0732-158E-1D3DC7029365}"/>
              </a:ext>
            </a:extLst>
          </p:cNvPr>
          <p:cNvCxnSpPr>
            <a:cxnSpLocks/>
          </p:cNvCxnSpPr>
          <p:nvPr/>
        </p:nvCxnSpPr>
        <p:spPr>
          <a:xfrm>
            <a:off x="3159278" y="645948"/>
            <a:ext cx="33981" cy="2296149"/>
          </a:xfrm>
          <a:prstGeom prst="line">
            <a:avLst/>
          </a:prstGeom>
          <a:ln w="76200">
            <a:solidFill>
              <a:srgbClr val="5B9B83"/>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B44035A-D5B0-A391-AA24-F25034C18A63}"/>
              </a:ext>
            </a:extLst>
          </p:cNvPr>
          <p:cNvCxnSpPr>
            <a:cxnSpLocks/>
            <a:stCxn id="263" idx="3"/>
          </p:cNvCxnSpPr>
          <p:nvPr/>
        </p:nvCxnSpPr>
        <p:spPr>
          <a:xfrm flipH="1">
            <a:off x="8767232" y="756293"/>
            <a:ext cx="0" cy="1876329"/>
          </a:xfrm>
          <a:prstGeom prst="line">
            <a:avLst/>
          </a:prstGeom>
          <a:ln w="984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D5481B98-C856-19D1-39B4-85C14D379EF4}"/>
              </a:ext>
            </a:extLst>
          </p:cNvPr>
          <p:cNvCxnSpPr>
            <a:cxnSpLocks/>
          </p:cNvCxnSpPr>
          <p:nvPr/>
        </p:nvCxnSpPr>
        <p:spPr>
          <a:xfrm>
            <a:off x="4280960" y="1198996"/>
            <a:ext cx="167589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9D056C5-FCD7-B61E-0D58-3D04602C41FF}"/>
              </a:ext>
            </a:extLst>
          </p:cNvPr>
          <p:cNvCxnSpPr>
            <a:cxnSpLocks/>
          </p:cNvCxnSpPr>
          <p:nvPr/>
        </p:nvCxnSpPr>
        <p:spPr>
          <a:xfrm flipV="1">
            <a:off x="5912292" y="1688130"/>
            <a:ext cx="124539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1" name="Rectangle 260">
            <a:extLst>
              <a:ext uri="{FF2B5EF4-FFF2-40B4-BE49-F238E27FC236}">
                <a16:creationId xmlns:a16="http://schemas.microsoft.com/office/drawing/2014/main" id="{012B5B8F-5F02-A077-36D9-E7D374E68570}"/>
              </a:ext>
            </a:extLst>
          </p:cNvPr>
          <p:cNvSpPr/>
          <p:nvPr/>
        </p:nvSpPr>
        <p:spPr>
          <a:xfrm>
            <a:off x="4019023" y="3828773"/>
            <a:ext cx="381000" cy="67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5" name="Snip Same Side Corner Rectangle 13">
            <a:extLst>
              <a:ext uri="{FF2B5EF4-FFF2-40B4-BE49-F238E27FC236}">
                <a16:creationId xmlns:a16="http://schemas.microsoft.com/office/drawing/2014/main" id="{6D30CE44-7207-C140-5044-F3EB3CDB62D3}"/>
              </a:ext>
            </a:extLst>
          </p:cNvPr>
          <p:cNvSpPr/>
          <p:nvPr/>
        </p:nvSpPr>
        <p:spPr>
          <a:xfrm flipV="1">
            <a:off x="3709460" y="2037226"/>
            <a:ext cx="990600" cy="685800"/>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6" name="Flowchart: Terminator 225">
            <a:extLst>
              <a:ext uri="{FF2B5EF4-FFF2-40B4-BE49-F238E27FC236}">
                <a16:creationId xmlns:a16="http://schemas.microsoft.com/office/drawing/2014/main" id="{87DA524A-FB6E-64F9-F379-E20386FD64D8}"/>
              </a:ext>
            </a:extLst>
          </p:cNvPr>
          <p:cNvSpPr/>
          <p:nvPr/>
        </p:nvSpPr>
        <p:spPr>
          <a:xfrm>
            <a:off x="3633260" y="1076789"/>
            <a:ext cx="533400" cy="3048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7" name="Snip Same Side Corner Rectangle 17">
            <a:extLst>
              <a:ext uri="{FF2B5EF4-FFF2-40B4-BE49-F238E27FC236}">
                <a16:creationId xmlns:a16="http://schemas.microsoft.com/office/drawing/2014/main" id="{4907E09B-A3D4-483C-1BC5-0F55EC1A6B3A}"/>
              </a:ext>
            </a:extLst>
          </p:cNvPr>
          <p:cNvSpPr/>
          <p:nvPr/>
        </p:nvSpPr>
        <p:spPr>
          <a:xfrm flipV="1">
            <a:off x="3785660" y="1381589"/>
            <a:ext cx="228600" cy="1524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8" name="Rectangle 227">
            <a:extLst>
              <a:ext uri="{FF2B5EF4-FFF2-40B4-BE49-F238E27FC236}">
                <a16:creationId xmlns:a16="http://schemas.microsoft.com/office/drawing/2014/main" id="{CCC4ACE5-5FEB-4A7E-7681-D65FE63F5186}"/>
              </a:ext>
            </a:extLst>
          </p:cNvPr>
          <p:cNvSpPr/>
          <p:nvPr/>
        </p:nvSpPr>
        <p:spPr>
          <a:xfrm>
            <a:off x="3785660" y="848189"/>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9" name="Rectangle 228">
            <a:extLst>
              <a:ext uri="{FF2B5EF4-FFF2-40B4-BE49-F238E27FC236}">
                <a16:creationId xmlns:a16="http://schemas.microsoft.com/office/drawing/2014/main" id="{FEC8C0F0-65A9-94AD-06C4-12A66991E929}"/>
              </a:ext>
            </a:extLst>
          </p:cNvPr>
          <p:cNvSpPr/>
          <p:nvPr/>
        </p:nvSpPr>
        <p:spPr>
          <a:xfrm>
            <a:off x="3834873" y="1533990"/>
            <a:ext cx="152400" cy="884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0" name="Snip Single Corner Rectangle 20">
            <a:extLst>
              <a:ext uri="{FF2B5EF4-FFF2-40B4-BE49-F238E27FC236}">
                <a16:creationId xmlns:a16="http://schemas.microsoft.com/office/drawing/2014/main" id="{F7E05156-300E-50BE-230B-4EB40FEB523C}"/>
              </a:ext>
            </a:extLst>
          </p:cNvPr>
          <p:cNvSpPr/>
          <p:nvPr/>
        </p:nvSpPr>
        <p:spPr>
          <a:xfrm flipV="1">
            <a:off x="4776260" y="1351426"/>
            <a:ext cx="381000" cy="99060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1" name="Rectangle 230">
            <a:extLst>
              <a:ext uri="{FF2B5EF4-FFF2-40B4-BE49-F238E27FC236}">
                <a16:creationId xmlns:a16="http://schemas.microsoft.com/office/drawing/2014/main" id="{0008B740-4B92-2AE1-9C9F-702DBDF7698F}"/>
              </a:ext>
            </a:extLst>
          </p:cNvPr>
          <p:cNvSpPr/>
          <p:nvPr/>
        </p:nvSpPr>
        <p:spPr>
          <a:xfrm>
            <a:off x="4166660" y="1152989"/>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2" name="Rectangle 231">
            <a:extLst>
              <a:ext uri="{FF2B5EF4-FFF2-40B4-BE49-F238E27FC236}">
                <a16:creationId xmlns:a16="http://schemas.microsoft.com/office/drawing/2014/main" id="{83E355CE-2E2E-FEB7-D2AC-C4CA7C5D8856}"/>
              </a:ext>
            </a:extLst>
          </p:cNvPr>
          <p:cNvSpPr/>
          <p:nvPr/>
        </p:nvSpPr>
        <p:spPr>
          <a:xfrm>
            <a:off x="4242860" y="1076789"/>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3" name="Rectangle 232">
            <a:extLst>
              <a:ext uri="{FF2B5EF4-FFF2-40B4-BE49-F238E27FC236}">
                <a16:creationId xmlns:a16="http://schemas.microsoft.com/office/drawing/2014/main" id="{699CC849-BF31-4566-F107-9FB336F1D34C}"/>
              </a:ext>
            </a:extLst>
          </p:cNvPr>
          <p:cNvSpPr/>
          <p:nvPr/>
        </p:nvSpPr>
        <p:spPr>
          <a:xfrm>
            <a:off x="5157261" y="1675515"/>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4" name="Rectangle 233">
            <a:extLst>
              <a:ext uri="{FF2B5EF4-FFF2-40B4-BE49-F238E27FC236}">
                <a16:creationId xmlns:a16="http://schemas.microsoft.com/office/drawing/2014/main" id="{8C2914E3-88A1-1F3D-93E9-E7F488FED924}"/>
              </a:ext>
            </a:extLst>
          </p:cNvPr>
          <p:cNvSpPr/>
          <p:nvPr/>
        </p:nvSpPr>
        <p:spPr>
          <a:xfrm>
            <a:off x="5233460" y="1427626"/>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5" name="Freeform 27">
            <a:extLst>
              <a:ext uri="{FF2B5EF4-FFF2-40B4-BE49-F238E27FC236}">
                <a16:creationId xmlns:a16="http://schemas.microsoft.com/office/drawing/2014/main" id="{47903918-0C0C-C882-B907-3211B6FDAED2}"/>
              </a:ext>
            </a:extLst>
          </p:cNvPr>
          <p:cNvSpPr/>
          <p:nvPr/>
        </p:nvSpPr>
        <p:spPr>
          <a:xfrm>
            <a:off x="4320648" y="2342026"/>
            <a:ext cx="546100" cy="831850"/>
          </a:xfrm>
          <a:custGeom>
            <a:avLst/>
            <a:gdLst>
              <a:gd name="connsiteX0" fmla="*/ 545910 w 545910"/>
              <a:gd name="connsiteY0" fmla="*/ 0 h 832514"/>
              <a:gd name="connsiteX1" fmla="*/ 545910 w 545910"/>
              <a:gd name="connsiteY1" fmla="*/ 477672 h 832514"/>
              <a:gd name="connsiteX2" fmla="*/ 0 w 545910"/>
              <a:gd name="connsiteY2" fmla="*/ 832514 h 832514"/>
            </a:gdLst>
            <a:ahLst/>
            <a:cxnLst>
              <a:cxn ang="0">
                <a:pos x="connsiteX0" y="connsiteY0"/>
              </a:cxn>
              <a:cxn ang="0">
                <a:pos x="connsiteX1" y="connsiteY1"/>
              </a:cxn>
              <a:cxn ang="0">
                <a:pos x="connsiteX2" y="connsiteY2"/>
              </a:cxn>
            </a:cxnLst>
            <a:rect l="l" t="t" r="r" b="b"/>
            <a:pathLst>
              <a:path w="545910" h="832514">
                <a:moveTo>
                  <a:pt x="545910" y="0"/>
                </a:moveTo>
                <a:lnTo>
                  <a:pt x="545910" y="477672"/>
                </a:lnTo>
                <a:lnTo>
                  <a:pt x="0" y="832514"/>
                </a:lnTo>
              </a:path>
            </a:pathLst>
          </a:cu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36" name="Freeform 28">
            <a:extLst>
              <a:ext uri="{FF2B5EF4-FFF2-40B4-BE49-F238E27FC236}">
                <a16:creationId xmlns:a16="http://schemas.microsoft.com/office/drawing/2014/main" id="{DB2A35A9-8C31-0ED0-4FA8-67B4F11DFF12}"/>
              </a:ext>
            </a:extLst>
          </p:cNvPr>
          <p:cNvSpPr/>
          <p:nvPr/>
        </p:nvSpPr>
        <p:spPr>
          <a:xfrm>
            <a:off x="4471460" y="1707026"/>
            <a:ext cx="304800" cy="330200"/>
          </a:xfrm>
          <a:custGeom>
            <a:avLst/>
            <a:gdLst>
              <a:gd name="connsiteX0" fmla="*/ 0 w 286603"/>
              <a:gd name="connsiteY0" fmla="*/ 313898 h 313898"/>
              <a:gd name="connsiteX1" fmla="*/ 0 w 286603"/>
              <a:gd name="connsiteY1" fmla="*/ 0 h 313898"/>
              <a:gd name="connsiteX2" fmla="*/ 286603 w 286603"/>
              <a:gd name="connsiteY2" fmla="*/ 0 h 313898"/>
            </a:gdLst>
            <a:ahLst/>
            <a:cxnLst>
              <a:cxn ang="0">
                <a:pos x="connsiteX0" y="connsiteY0"/>
              </a:cxn>
              <a:cxn ang="0">
                <a:pos x="connsiteX1" y="connsiteY1"/>
              </a:cxn>
              <a:cxn ang="0">
                <a:pos x="connsiteX2" y="connsiteY2"/>
              </a:cxn>
            </a:cxnLst>
            <a:rect l="l" t="t" r="r" b="b"/>
            <a:pathLst>
              <a:path w="286603" h="313898">
                <a:moveTo>
                  <a:pt x="0" y="313898"/>
                </a:moveTo>
                <a:lnTo>
                  <a:pt x="0" y="0"/>
                </a:lnTo>
                <a:lnTo>
                  <a:pt x="286603" y="0"/>
                </a:lnTo>
              </a:path>
            </a:pathLst>
          </a:cu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37" name="Rectangle 236">
            <a:extLst>
              <a:ext uri="{FF2B5EF4-FFF2-40B4-BE49-F238E27FC236}">
                <a16:creationId xmlns:a16="http://schemas.microsoft.com/office/drawing/2014/main" id="{08DF4CC8-43BD-44AC-5931-9DF405583B48}"/>
              </a:ext>
            </a:extLst>
          </p:cNvPr>
          <p:cNvSpPr/>
          <p:nvPr/>
        </p:nvSpPr>
        <p:spPr>
          <a:xfrm>
            <a:off x="3834873" y="543389"/>
            <a:ext cx="152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8" name="Flowchart: Collate 237">
            <a:extLst>
              <a:ext uri="{FF2B5EF4-FFF2-40B4-BE49-F238E27FC236}">
                <a16:creationId xmlns:a16="http://schemas.microsoft.com/office/drawing/2014/main" id="{E358A230-34F3-110A-712D-54D8A6262526}"/>
              </a:ext>
            </a:extLst>
          </p:cNvPr>
          <p:cNvSpPr/>
          <p:nvPr/>
        </p:nvSpPr>
        <p:spPr>
          <a:xfrm>
            <a:off x="3809410" y="454940"/>
            <a:ext cx="179388" cy="304800"/>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39" name="Freeform 32">
            <a:extLst>
              <a:ext uri="{FF2B5EF4-FFF2-40B4-BE49-F238E27FC236}">
                <a16:creationId xmlns:a16="http://schemas.microsoft.com/office/drawing/2014/main" id="{B7DBAF42-2102-5F09-708C-B5810C9B6309}"/>
              </a:ext>
            </a:extLst>
          </p:cNvPr>
          <p:cNvSpPr/>
          <p:nvPr/>
        </p:nvSpPr>
        <p:spPr>
          <a:xfrm>
            <a:off x="3605589" y="456836"/>
            <a:ext cx="242888" cy="261938"/>
          </a:xfrm>
          <a:custGeom>
            <a:avLst/>
            <a:gdLst>
              <a:gd name="connsiteX0" fmla="*/ 0 w 982639"/>
              <a:gd name="connsiteY0" fmla="*/ 232012 h 436728"/>
              <a:gd name="connsiteX1" fmla="*/ 232012 w 982639"/>
              <a:gd name="connsiteY1" fmla="*/ 232012 h 436728"/>
              <a:gd name="connsiteX2" fmla="*/ 327546 w 982639"/>
              <a:gd name="connsiteY2" fmla="*/ 0 h 436728"/>
              <a:gd name="connsiteX3" fmla="*/ 423081 w 982639"/>
              <a:gd name="connsiteY3" fmla="*/ 436728 h 436728"/>
              <a:gd name="connsiteX4" fmla="*/ 573206 w 982639"/>
              <a:gd name="connsiteY4" fmla="*/ 13647 h 436728"/>
              <a:gd name="connsiteX5" fmla="*/ 682388 w 982639"/>
              <a:gd name="connsiteY5" fmla="*/ 436728 h 436728"/>
              <a:gd name="connsiteX6" fmla="*/ 777922 w 982639"/>
              <a:gd name="connsiteY6" fmla="*/ 204716 h 436728"/>
              <a:gd name="connsiteX7" fmla="*/ 982639 w 982639"/>
              <a:gd name="connsiteY7" fmla="*/ 204716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639" h="436728">
                <a:moveTo>
                  <a:pt x="0" y="232012"/>
                </a:moveTo>
                <a:lnTo>
                  <a:pt x="232012" y="232012"/>
                </a:lnTo>
                <a:lnTo>
                  <a:pt x="327546" y="0"/>
                </a:lnTo>
                <a:lnTo>
                  <a:pt x="423081" y="436728"/>
                </a:lnTo>
                <a:lnTo>
                  <a:pt x="573206" y="13647"/>
                </a:lnTo>
                <a:lnTo>
                  <a:pt x="682388" y="436728"/>
                </a:lnTo>
                <a:lnTo>
                  <a:pt x="777922" y="204716"/>
                </a:lnTo>
                <a:lnTo>
                  <a:pt x="982639" y="20471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40" name="Rectangle 239">
            <a:extLst>
              <a:ext uri="{FF2B5EF4-FFF2-40B4-BE49-F238E27FC236}">
                <a16:creationId xmlns:a16="http://schemas.microsoft.com/office/drawing/2014/main" id="{228D6068-2387-FD9C-41FE-26E1F0C61BB0}"/>
              </a:ext>
            </a:extLst>
          </p:cNvPr>
          <p:cNvSpPr/>
          <p:nvPr/>
        </p:nvSpPr>
        <p:spPr>
          <a:xfrm>
            <a:off x="3557060" y="1157751"/>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1" name="Rectangle 240">
            <a:extLst>
              <a:ext uri="{FF2B5EF4-FFF2-40B4-BE49-F238E27FC236}">
                <a16:creationId xmlns:a16="http://schemas.microsoft.com/office/drawing/2014/main" id="{9C5FC64A-6C26-972C-ADA1-ECF52C2ADA5A}"/>
              </a:ext>
            </a:extLst>
          </p:cNvPr>
          <p:cNvSpPr/>
          <p:nvPr/>
        </p:nvSpPr>
        <p:spPr>
          <a:xfrm>
            <a:off x="3480860" y="1081551"/>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2" name="Rectangle 241">
            <a:extLst>
              <a:ext uri="{FF2B5EF4-FFF2-40B4-BE49-F238E27FC236}">
                <a16:creationId xmlns:a16="http://schemas.microsoft.com/office/drawing/2014/main" id="{8B5E66F8-4EEE-A7DC-F91D-F306C1EA0DEA}"/>
              </a:ext>
            </a:extLst>
          </p:cNvPr>
          <p:cNvSpPr/>
          <p:nvPr/>
        </p:nvSpPr>
        <p:spPr>
          <a:xfrm>
            <a:off x="3785660" y="3485026"/>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3" name="Rectangle 242">
            <a:extLst>
              <a:ext uri="{FF2B5EF4-FFF2-40B4-BE49-F238E27FC236}">
                <a16:creationId xmlns:a16="http://schemas.microsoft.com/office/drawing/2014/main" id="{06E56839-131F-851E-4BBC-C36F6DB2148B}"/>
              </a:ext>
            </a:extLst>
          </p:cNvPr>
          <p:cNvSpPr/>
          <p:nvPr/>
        </p:nvSpPr>
        <p:spPr>
          <a:xfrm>
            <a:off x="4090460" y="2723026"/>
            <a:ext cx="228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244" name="Straight Connector 243">
            <a:extLst>
              <a:ext uri="{FF2B5EF4-FFF2-40B4-BE49-F238E27FC236}">
                <a16:creationId xmlns:a16="http://schemas.microsoft.com/office/drawing/2014/main" id="{87A1512E-4BFE-FD0C-6971-3E4BC9AED799}"/>
              </a:ext>
            </a:extLst>
          </p:cNvPr>
          <p:cNvCxnSpPr>
            <a:cxnSpLocks/>
          </p:cNvCxnSpPr>
          <p:nvPr/>
        </p:nvCxnSpPr>
        <p:spPr>
          <a:xfrm>
            <a:off x="3184048" y="1233951"/>
            <a:ext cx="296812" cy="0"/>
          </a:xfrm>
          <a:prstGeom prst="line">
            <a:avLst/>
          </a:prstGeom>
          <a:ln w="76200">
            <a:solidFill>
              <a:srgbClr val="5B9B83"/>
            </a:solidFill>
          </a:ln>
        </p:spPr>
        <p:style>
          <a:lnRef idx="1">
            <a:schemeClr val="accent1"/>
          </a:lnRef>
          <a:fillRef idx="0">
            <a:schemeClr val="accent1"/>
          </a:fillRef>
          <a:effectRef idx="0">
            <a:schemeClr val="accent1"/>
          </a:effectRef>
          <a:fontRef idx="minor">
            <a:schemeClr val="tx1"/>
          </a:fontRef>
        </p:style>
      </p:cxnSp>
      <p:sp>
        <p:nvSpPr>
          <p:cNvPr id="246" name="Flowchart: Collate 245">
            <a:extLst>
              <a:ext uri="{FF2B5EF4-FFF2-40B4-BE49-F238E27FC236}">
                <a16:creationId xmlns:a16="http://schemas.microsoft.com/office/drawing/2014/main" id="{6A91E077-8313-7B2E-DA3F-CB0A23496BDB}"/>
              </a:ext>
            </a:extLst>
          </p:cNvPr>
          <p:cNvSpPr/>
          <p:nvPr/>
        </p:nvSpPr>
        <p:spPr>
          <a:xfrm rot="10800000">
            <a:off x="3252420" y="1088319"/>
            <a:ext cx="152400" cy="304800"/>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47" name="Flowchart: Collate 246">
            <a:extLst>
              <a:ext uri="{FF2B5EF4-FFF2-40B4-BE49-F238E27FC236}">
                <a16:creationId xmlns:a16="http://schemas.microsoft.com/office/drawing/2014/main" id="{54EEE2D0-DE7D-442B-1810-2C6743DC1953}"/>
              </a:ext>
            </a:extLst>
          </p:cNvPr>
          <p:cNvSpPr/>
          <p:nvPr/>
        </p:nvSpPr>
        <p:spPr>
          <a:xfrm rot="16200000" flipH="1">
            <a:off x="3080102" y="754042"/>
            <a:ext cx="163735" cy="195658"/>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48" name="Flowchart: Collate 247">
            <a:extLst>
              <a:ext uri="{FF2B5EF4-FFF2-40B4-BE49-F238E27FC236}">
                <a16:creationId xmlns:a16="http://schemas.microsoft.com/office/drawing/2014/main" id="{4782AAC3-0D6F-CD53-8C5C-315E46A98006}"/>
              </a:ext>
            </a:extLst>
          </p:cNvPr>
          <p:cNvSpPr/>
          <p:nvPr/>
        </p:nvSpPr>
        <p:spPr>
          <a:xfrm rot="16200000">
            <a:off x="5468387" y="1030414"/>
            <a:ext cx="222901" cy="304800"/>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50" name="TextBox 122">
            <a:extLst>
              <a:ext uri="{FF2B5EF4-FFF2-40B4-BE49-F238E27FC236}">
                <a16:creationId xmlns:a16="http://schemas.microsoft.com/office/drawing/2014/main" id="{649FF301-5C0C-5ED7-4CAE-F18480F6DB0A}"/>
              </a:ext>
            </a:extLst>
          </p:cNvPr>
          <p:cNvSpPr txBox="1">
            <a:spLocks noChangeArrowheads="1"/>
          </p:cNvSpPr>
          <p:nvPr/>
        </p:nvSpPr>
        <p:spPr bwMode="auto">
          <a:xfrm>
            <a:off x="3176060" y="1422864"/>
            <a:ext cx="685800" cy="461962"/>
          </a:xfrm>
          <a:prstGeom prst="rect">
            <a:avLst/>
          </a:prstGeom>
          <a:noFill/>
          <a:ln w="9525">
            <a:noFill/>
            <a:miter lim="800000"/>
            <a:headEnd/>
            <a:tailEnd/>
          </a:ln>
        </p:spPr>
        <p:txBody>
          <a:bodyPr>
            <a:spAutoFit/>
          </a:bodyPr>
          <a:lstStyle/>
          <a:p>
            <a:pPr algn="ctr"/>
            <a:r>
              <a:rPr lang="en-US" sz="1200">
                <a:solidFill>
                  <a:srgbClr val="C00000"/>
                </a:solidFill>
                <a:latin typeface="Calibri" pitchFamily="34" charset="0"/>
              </a:rPr>
              <a:t>Wetting Unit</a:t>
            </a:r>
            <a:endParaRPr lang="en-IN" sz="1200">
              <a:solidFill>
                <a:srgbClr val="C00000"/>
              </a:solidFill>
              <a:latin typeface="Calibri" pitchFamily="34" charset="0"/>
            </a:endParaRPr>
          </a:p>
        </p:txBody>
      </p:sp>
      <p:sp>
        <p:nvSpPr>
          <p:cNvPr id="251" name="TextBox 126">
            <a:extLst>
              <a:ext uri="{FF2B5EF4-FFF2-40B4-BE49-F238E27FC236}">
                <a16:creationId xmlns:a16="http://schemas.microsoft.com/office/drawing/2014/main" id="{DB90B33B-D957-1A90-C1DB-9FD564153C46}"/>
              </a:ext>
            </a:extLst>
          </p:cNvPr>
          <p:cNvSpPr txBox="1">
            <a:spLocks noChangeArrowheads="1"/>
          </p:cNvSpPr>
          <p:nvPr/>
        </p:nvSpPr>
        <p:spPr bwMode="auto">
          <a:xfrm>
            <a:off x="4928660" y="2032464"/>
            <a:ext cx="685800" cy="461962"/>
          </a:xfrm>
          <a:prstGeom prst="rect">
            <a:avLst/>
          </a:prstGeom>
          <a:noFill/>
          <a:ln w="9525">
            <a:noFill/>
            <a:miter lim="800000"/>
            <a:headEnd/>
            <a:tailEnd/>
          </a:ln>
        </p:spPr>
        <p:txBody>
          <a:bodyPr>
            <a:spAutoFit/>
          </a:bodyPr>
          <a:lstStyle/>
          <a:p>
            <a:pPr algn="ctr"/>
            <a:r>
              <a:rPr lang="en-US" sz="1200">
                <a:solidFill>
                  <a:srgbClr val="C00000"/>
                </a:solidFill>
                <a:latin typeface="Calibri" pitchFamily="34" charset="0"/>
              </a:rPr>
              <a:t>Air Washer</a:t>
            </a:r>
            <a:endParaRPr lang="en-IN" sz="1200">
              <a:solidFill>
                <a:srgbClr val="C00000"/>
              </a:solidFill>
              <a:latin typeface="Calibri" pitchFamily="34" charset="0"/>
            </a:endParaRPr>
          </a:p>
        </p:txBody>
      </p:sp>
      <p:sp>
        <p:nvSpPr>
          <p:cNvPr id="252" name="TextBox 134">
            <a:extLst>
              <a:ext uri="{FF2B5EF4-FFF2-40B4-BE49-F238E27FC236}">
                <a16:creationId xmlns:a16="http://schemas.microsoft.com/office/drawing/2014/main" id="{7F909494-C0C5-3E92-F3C7-88EC7ED06366}"/>
              </a:ext>
            </a:extLst>
          </p:cNvPr>
          <p:cNvSpPr txBox="1">
            <a:spLocks noChangeArrowheads="1"/>
          </p:cNvSpPr>
          <p:nvPr/>
        </p:nvSpPr>
        <p:spPr bwMode="auto">
          <a:xfrm>
            <a:off x="3920414" y="481061"/>
            <a:ext cx="685800" cy="461963"/>
          </a:xfrm>
          <a:prstGeom prst="rect">
            <a:avLst/>
          </a:prstGeom>
          <a:noFill/>
          <a:ln w="9525">
            <a:noFill/>
            <a:miter lim="800000"/>
            <a:headEnd/>
            <a:tailEnd/>
          </a:ln>
        </p:spPr>
        <p:txBody>
          <a:bodyPr>
            <a:spAutoFit/>
          </a:bodyPr>
          <a:lstStyle/>
          <a:p>
            <a:pPr algn="ctr"/>
            <a:r>
              <a:rPr lang="en-US" sz="1200" dirty="0">
                <a:solidFill>
                  <a:srgbClr val="C00000"/>
                </a:solidFill>
                <a:latin typeface="Calibri" pitchFamily="34" charset="0"/>
              </a:rPr>
              <a:t>Vacuum </a:t>
            </a:r>
            <a:r>
              <a:rPr lang="en-US" sz="1200" dirty="0" err="1">
                <a:solidFill>
                  <a:srgbClr val="C00000"/>
                </a:solidFill>
                <a:latin typeface="Calibri" pitchFamily="34" charset="0"/>
              </a:rPr>
              <a:t>Bkr</a:t>
            </a:r>
            <a:endParaRPr lang="en-IN" sz="1200" dirty="0">
              <a:solidFill>
                <a:srgbClr val="C00000"/>
              </a:solidFill>
              <a:latin typeface="Calibri" pitchFamily="34" charset="0"/>
            </a:endParaRPr>
          </a:p>
        </p:txBody>
      </p:sp>
      <p:sp>
        <p:nvSpPr>
          <p:cNvPr id="253" name="TextBox 138">
            <a:extLst>
              <a:ext uri="{FF2B5EF4-FFF2-40B4-BE49-F238E27FC236}">
                <a16:creationId xmlns:a16="http://schemas.microsoft.com/office/drawing/2014/main" id="{EE06CBBD-B8FA-129E-3658-05E35C9E4263}"/>
              </a:ext>
            </a:extLst>
          </p:cNvPr>
          <p:cNvSpPr txBox="1">
            <a:spLocks noChangeArrowheads="1"/>
          </p:cNvSpPr>
          <p:nvPr/>
        </p:nvSpPr>
        <p:spPr bwMode="auto">
          <a:xfrm>
            <a:off x="4623860" y="3485027"/>
            <a:ext cx="457200" cy="461963"/>
          </a:xfrm>
          <a:prstGeom prst="rect">
            <a:avLst/>
          </a:prstGeom>
          <a:noFill/>
          <a:ln w="9525">
            <a:noFill/>
            <a:miter lim="800000"/>
            <a:headEnd/>
            <a:tailEnd/>
          </a:ln>
        </p:spPr>
        <p:txBody>
          <a:bodyPr>
            <a:spAutoFit/>
          </a:bodyPr>
          <a:lstStyle/>
          <a:p>
            <a:pPr algn="ctr"/>
            <a:r>
              <a:rPr lang="en-US" sz="1200">
                <a:solidFill>
                  <a:srgbClr val="C00000"/>
                </a:solidFill>
                <a:latin typeface="Calibri" pitchFamily="34" charset="0"/>
              </a:rPr>
              <a:t>Seal Box</a:t>
            </a:r>
            <a:endParaRPr lang="en-IN" sz="1200">
              <a:solidFill>
                <a:srgbClr val="C00000"/>
              </a:solidFill>
              <a:latin typeface="Calibri" pitchFamily="34" charset="0"/>
            </a:endParaRPr>
          </a:p>
        </p:txBody>
      </p:sp>
      <p:sp>
        <p:nvSpPr>
          <p:cNvPr id="254" name="Freeform 178">
            <a:extLst>
              <a:ext uri="{FF2B5EF4-FFF2-40B4-BE49-F238E27FC236}">
                <a16:creationId xmlns:a16="http://schemas.microsoft.com/office/drawing/2014/main" id="{9E13F47D-2843-068E-08DE-ABBA2ED9D248}"/>
              </a:ext>
            </a:extLst>
          </p:cNvPr>
          <p:cNvSpPr/>
          <p:nvPr/>
        </p:nvSpPr>
        <p:spPr>
          <a:xfrm>
            <a:off x="3715811" y="2376952"/>
            <a:ext cx="987425" cy="334963"/>
          </a:xfrm>
          <a:custGeom>
            <a:avLst/>
            <a:gdLst>
              <a:gd name="connsiteX0" fmla="*/ 0 w 987552"/>
              <a:gd name="connsiteY0" fmla="*/ 0 h 336499"/>
              <a:gd name="connsiteX1" fmla="*/ 987552 w 987552"/>
              <a:gd name="connsiteY1" fmla="*/ 0 h 336499"/>
              <a:gd name="connsiteX2" fmla="*/ 665683 w 987552"/>
              <a:gd name="connsiteY2" fmla="*/ 336499 h 336499"/>
              <a:gd name="connsiteX3" fmla="*/ 336499 w 987552"/>
              <a:gd name="connsiteY3" fmla="*/ 336499 h 336499"/>
              <a:gd name="connsiteX4" fmla="*/ 0 w 987552"/>
              <a:gd name="connsiteY4" fmla="*/ 0 h 336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52" h="336499">
                <a:moveTo>
                  <a:pt x="0" y="0"/>
                </a:moveTo>
                <a:lnTo>
                  <a:pt x="987552" y="0"/>
                </a:lnTo>
                <a:lnTo>
                  <a:pt x="665683" y="336499"/>
                </a:lnTo>
                <a:lnTo>
                  <a:pt x="336499" y="336499"/>
                </a:lnTo>
                <a:lnTo>
                  <a:pt x="0" y="0"/>
                </a:lnTo>
                <a:close/>
              </a:path>
            </a:pathLst>
          </a:cu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6" name="Flowchart: Collate 255">
            <a:extLst>
              <a:ext uri="{FF2B5EF4-FFF2-40B4-BE49-F238E27FC236}">
                <a16:creationId xmlns:a16="http://schemas.microsoft.com/office/drawing/2014/main" id="{21E4B227-1B4D-70BD-44B1-C0A23E86B77F}"/>
              </a:ext>
            </a:extLst>
          </p:cNvPr>
          <p:cNvSpPr/>
          <p:nvPr/>
        </p:nvSpPr>
        <p:spPr>
          <a:xfrm rot="10800000">
            <a:off x="3394624" y="2755346"/>
            <a:ext cx="152400" cy="304800"/>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57" name="Rectangle 256">
            <a:extLst>
              <a:ext uri="{FF2B5EF4-FFF2-40B4-BE49-F238E27FC236}">
                <a16:creationId xmlns:a16="http://schemas.microsoft.com/office/drawing/2014/main" id="{657AB70B-AD1B-853D-3774-5EF4F6A83EB7}"/>
              </a:ext>
            </a:extLst>
          </p:cNvPr>
          <p:cNvSpPr/>
          <p:nvPr/>
        </p:nvSpPr>
        <p:spPr>
          <a:xfrm>
            <a:off x="3785660" y="3637426"/>
            <a:ext cx="838200" cy="304800"/>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8" name="TextBox 193">
            <a:extLst>
              <a:ext uri="{FF2B5EF4-FFF2-40B4-BE49-F238E27FC236}">
                <a16:creationId xmlns:a16="http://schemas.microsoft.com/office/drawing/2014/main" id="{41A8E4AE-EFC9-3D65-4DBA-97499805802A}"/>
              </a:ext>
            </a:extLst>
          </p:cNvPr>
          <p:cNvSpPr txBox="1">
            <a:spLocks noChangeArrowheads="1"/>
          </p:cNvSpPr>
          <p:nvPr/>
        </p:nvSpPr>
        <p:spPr bwMode="auto">
          <a:xfrm>
            <a:off x="2845319" y="412056"/>
            <a:ext cx="685800" cy="276225"/>
          </a:xfrm>
          <a:prstGeom prst="rect">
            <a:avLst/>
          </a:prstGeom>
          <a:noFill/>
          <a:ln w="9525">
            <a:noFill/>
            <a:miter lim="800000"/>
            <a:headEnd/>
            <a:tailEnd/>
          </a:ln>
        </p:spPr>
        <p:txBody>
          <a:bodyPr>
            <a:spAutoFit/>
          </a:bodyPr>
          <a:lstStyle/>
          <a:p>
            <a:pPr algn="ctr"/>
            <a:r>
              <a:rPr lang="en-US" sz="1200" dirty="0">
                <a:solidFill>
                  <a:srgbClr val="C00000"/>
                </a:solidFill>
                <a:latin typeface="Calibri" pitchFamily="34" charset="0"/>
              </a:rPr>
              <a:t>FAHP</a:t>
            </a:r>
            <a:endParaRPr lang="en-IN" sz="1200" dirty="0">
              <a:solidFill>
                <a:srgbClr val="C00000"/>
              </a:solidFill>
              <a:latin typeface="Calibri" pitchFamily="34" charset="0"/>
            </a:endParaRPr>
          </a:p>
        </p:txBody>
      </p:sp>
      <p:cxnSp>
        <p:nvCxnSpPr>
          <p:cNvPr id="112" name="Straight Connector 111">
            <a:extLst>
              <a:ext uri="{FF2B5EF4-FFF2-40B4-BE49-F238E27FC236}">
                <a16:creationId xmlns:a16="http://schemas.microsoft.com/office/drawing/2014/main" id="{103B36D3-488B-D6AA-6FD9-B6F5199D6D0E}"/>
              </a:ext>
            </a:extLst>
          </p:cNvPr>
          <p:cNvCxnSpPr>
            <a:cxnSpLocks/>
          </p:cNvCxnSpPr>
          <p:nvPr/>
        </p:nvCxnSpPr>
        <p:spPr>
          <a:xfrm rot="16200000">
            <a:off x="1167385" y="1217558"/>
            <a:ext cx="0" cy="166071"/>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F8E3DCB-F23C-E595-D3EB-799E39462BD6}"/>
              </a:ext>
            </a:extLst>
          </p:cNvPr>
          <p:cNvCxnSpPr>
            <a:cxnSpLocks/>
          </p:cNvCxnSpPr>
          <p:nvPr/>
        </p:nvCxnSpPr>
        <p:spPr>
          <a:xfrm rot="16200000">
            <a:off x="619325" y="1213168"/>
            <a:ext cx="0" cy="166070"/>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Snip Same Side Corner Rectangle 49">
            <a:extLst>
              <a:ext uri="{FF2B5EF4-FFF2-40B4-BE49-F238E27FC236}">
                <a16:creationId xmlns:a16="http://schemas.microsoft.com/office/drawing/2014/main" id="{F89CC099-DF82-B4C1-08B1-CC9AAA3AFCD9}"/>
              </a:ext>
            </a:extLst>
          </p:cNvPr>
          <p:cNvSpPr/>
          <p:nvPr/>
        </p:nvSpPr>
        <p:spPr>
          <a:xfrm rot="16200000" flipV="1">
            <a:off x="210680" y="4786604"/>
            <a:ext cx="443048" cy="104886"/>
          </a:xfrm>
          <a:prstGeom prst="snip2SameRect">
            <a:avLst>
              <a:gd name="adj1" fmla="val 50000"/>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5" name="Rectangle 4">
            <a:extLst>
              <a:ext uri="{FF2B5EF4-FFF2-40B4-BE49-F238E27FC236}">
                <a16:creationId xmlns:a16="http://schemas.microsoft.com/office/drawing/2014/main" id="{EF385967-936A-7062-6EFB-FAFCA533E696}"/>
              </a:ext>
            </a:extLst>
          </p:cNvPr>
          <p:cNvSpPr/>
          <p:nvPr/>
        </p:nvSpPr>
        <p:spPr>
          <a:xfrm rot="16200000">
            <a:off x="437027" y="481282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 name="Straight Connector 5">
            <a:extLst>
              <a:ext uri="{FF2B5EF4-FFF2-40B4-BE49-F238E27FC236}">
                <a16:creationId xmlns:a16="http://schemas.microsoft.com/office/drawing/2014/main" id="{D5861DED-02A6-F25E-D698-99CEB0851BD7}"/>
              </a:ext>
            </a:extLst>
          </p:cNvPr>
          <p:cNvCxnSpPr>
            <a:cxnSpLocks/>
          </p:cNvCxnSpPr>
          <p:nvPr/>
        </p:nvCxnSpPr>
        <p:spPr>
          <a:xfrm rot="16200000">
            <a:off x="-1816546" y="2798074"/>
            <a:ext cx="507437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lowchart: Collate 6">
            <a:extLst>
              <a:ext uri="{FF2B5EF4-FFF2-40B4-BE49-F238E27FC236}">
                <a16:creationId xmlns:a16="http://schemas.microsoft.com/office/drawing/2014/main" id="{4EB1FDCA-2E8D-6C01-03D6-99541D3DEADC}"/>
              </a:ext>
            </a:extLst>
          </p:cNvPr>
          <p:cNvSpPr/>
          <p:nvPr/>
        </p:nvSpPr>
        <p:spPr>
          <a:xfrm rot="5400000">
            <a:off x="515693" y="4786604"/>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8" name="Snip Same Side Corner Rectangle 116">
            <a:extLst>
              <a:ext uri="{FF2B5EF4-FFF2-40B4-BE49-F238E27FC236}">
                <a16:creationId xmlns:a16="http://schemas.microsoft.com/office/drawing/2014/main" id="{A178ACC5-1BAD-7C05-6340-A41671B5033F}"/>
              </a:ext>
            </a:extLst>
          </p:cNvPr>
          <p:cNvSpPr/>
          <p:nvPr/>
        </p:nvSpPr>
        <p:spPr>
          <a:xfrm rot="16200000" flipV="1">
            <a:off x="210680" y="4195873"/>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9" name="Rectangle 8">
            <a:extLst>
              <a:ext uri="{FF2B5EF4-FFF2-40B4-BE49-F238E27FC236}">
                <a16:creationId xmlns:a16="http://schemas.microsoft.com/office/drawing/2014/main" id="{775FC31C-9706-1F60-B34B-DD1C5EBD0E1B}"/>
              </a:ext>
            </a:extLst>
          </p:cNvPr>
          <p:cNvSpPr/>
          <p:nvPr/>
        </p:nvSpPr>
        <p:spPr>
          <a:xfrm rot="16200000">
            <a:off x="437027" y="422209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Flowchart: Collate 9">
            <a:extLst>
              <a:ext uri="{FF2B5EF4-FFF2-40B4-BE49-F238E27FC236}">
                <a16:creationId xmlns:a16="http://schemas.microsoft.com/office/drawing/2014/main" id="{FB52503E-93DA-E13C-CF96-4B3426ECEA58}"/>
              </a:ext>
            </a:extLst>
          </p:cNvPr>
          <p:cNvSpPr/>
          <p:nvPr/>
        </p:nvSpPr>
        <p:spPr>
          <a:xfrm rot="5400000">
            <a:off x="515693" y="4195873"/>
            <a:ext cx="147683" cy="104886"/>
          </a:xfrm>
          <a:prstGeom prst="flowChartCol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11" name="Snip Same Side Corner Rectangle 120">
            <a:extLst>
              <a:ext uri="{FF2B5EF4-FFF2-40B4-BE49-F238E27FC236}">
                <a16:creationId xmlns:a16="http://schemas.microsoft.com/office/drawing/2014/main" id="{53B334ED-F6C7-B266-80B6-B6AB313110AB}"/>
              </a:ext>
            </a:extLst>
          </p:cNvPr>
          <p:cNvSpPr/>
          <p:nvPr/>
        </p:nvSpPr>
        <p:spPr>
          <a:xfrm rot="16200000" flipV="1">
            <a:off x="210680" y="3605143"/>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12" name="Rectangle 11">
            <a:extLst>
              <a:ext uri="{FF2B5EF4-FFF2-40B4-BE49-F238E27FC236}">
                <a16:creationId xmlns:a16="http://schemas.microsoft.com/office/drawing/2014/main" id="{9E2FCA8D-3CAD-65AF-B6F4-A4F8D8626A38}"/>
              </a:ext>
            </a:extLst>
          </p:cNvPr>
          <p:cNvSpPr/>
          <p:nvPr/>
        </p:nvSpPr>
        <p:spPr>
          <a:xfrm rot="16200000">
            <a:off x="437027" y="363136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Flowchart: Collate 12">
            <a:extLst>
              <a:ext uri="{FF2B5EF4-FFF2-40B4-BE49-F238E27FC236}">
                <a16:creationId xmlns:a16="http://schemas.microsoft.com/office/drawing/2014/main" id="{61C77394-CF99-258C-DCA4-E95A960F462F}"/>
              </a:ext>
            </a:extLst>
          </p:cNvPr>
          <p:cNvSpPr/>
          <p:nvPr/>
        </p:nvSpPr>
        <p:spPr>
          <a:xfrm rot="5400000">
            <a:off x="515693" y="360514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4" name="Snip Same Side Corner Rectangle 124">
            <a:extLst>
              <a:ext uri="{FF2B5EF4-FFF2-40B4-BE49-F238E27FC236}">
                <a16:creationId xmlns:a16="http://schemas.microsoft.com/office/drawing/2014/main" id="{7641DC08-DA00-9310-4995-D3FEF47D7502}"/>
              </a:ext>
            </a:extLst>
          </p:cNvPr>
          <p:cNvSpPr/>
          <p:nvPr/>
        </p:nvSpPr>
        <p:spPr>
          <a:xfrm rot="16200000" flipV="1">
            <a:off x="210680" y="3014413"/>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15" name="Rectangle 14">
            <a:extLst>
              <a:ext uri="{FF2B5EF4-FFF2-40B4-BE49-F238E27FC236}">
                <a16:creationId xmlns:a16="http://schemas.microsoft.com/office/drawing/2014/main" id="{BCDAAF06-4561-ABCF-B0CD-34BCDFC45CDF}"/>
              </a:ext>
            </a:extLst>
          </p:cNvPr>
          <p:cNvSpPr/>
          <p:nvPr/>
        </p:nvSpPr>
        <p:spPr>
          <a:xfrm rot="16200000">
            <a:off x="437027" y="304063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 name="Flowchart: Collate 15">
            <a:extLst>
              <a:ext uri="{FF2B5EF4-FFF2-40B4-BE49-F238E27FC236}">
                <a16:creationId xmlns:a16="http://schemas.microsoft.com/office/drawing/2014/main" id="{A98A4055-28C0-2E49-A1AB-EC0C0CCA82E3}"/>
              </a:ext>
            </a:extLst>
          </p:cNvPr>
          <p:cNvSpPr/>
          <p:nvPr/>
        </p:nvSpPr>
        <p:spPr>
          <a:xfrm rot="5400000">
            <a:off x="515693" y="301441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7" name="Snip Same Side Corner Rectangle 128">
            <a:extLst>
              <a:ext uri="{FF2B5EF4-FFF2-40B4-BE49-F238E27FC236}">
                <a16:creationId xmlns:a16="http://schemas.microsoft.com/office/drawing/2014/main" id="{C0AE3D38-D927-2282-27EC-B744EF324862}"/>
              </a:ext>
            </a:extLst>
          </p:cNvPr>
          <p:cNvSpPr/>
          <p:nvPr/>
        </p:nvSpPr>
        <p:spPr>
          <a:xfrm rot="16200000" flipV="1">
            <a:off x="210680" y="242368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18" name="Rectangle 17">
            <a:extLst>
              <a:ext uri="{FF2B5EF4-FFF2-40B4-BE49-F238E27FC236}">
                <a16:creationId xmlns:a16="http://schemas.microsoft.com/office/drawing/2014/main" id="{7B6E0362-8978-C3A5-3D8F-33D13AD74767}"/>
              </a:ext>
            </a:extLst>
          </p:cNvPr>
          <p:cNvSpPr/>
          <p:nvPr/>
        </p:nvSpPr>
        <p:spPr>
          <a:xfrm rot="16200000">
            <a:off x="437027" y="244990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9" name="Flowchart: Collate 18">
            <a:extLst>
              <a:ext uri="{FF2B5EF4-FFF2-40B4-BE49-F238E27FC236}">
                <a16:creationId xmlns:a16="http://schemas.microsoft.com/office/drawing/2014/main" id="{72DAFBC4-7E1D-9FD0-D19A-863C9E8BE6C0}"/>
              </a:ext>
            </a:extLst>
          </p:cNvPr>
          <p:cNvSpPr/>
          <p:nvPr/>
        </p:nvSpPr>
        <p:spPr>
          <a:xfrm rot="5400000">
            <a:off x="515693" y="242368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0" name="Snip Same Side Corner Rectangle 132">
            <a:extLst>
              <a:ext uri="{FF2B5EF4-FFF2-40B4-BE49-F238E27FC236}">
                <a16:creationId xmlns:a16="http://schemas.microsoft.com/office/drawing/2014/main" id="{100A0876-D058-6239-183C-931C56EF8C39}"/>
              </a:ext>
            </a:extLst>
          </p:cNvPr>
          <p:cNvSpPr/>
          <p:nvPr/>
        </p:nvSpPr>
        <p:spPr>
          <a:xfrm rot="16200000" flipV="1">
            <a:off x="210680" y="183295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21" name="Rectangle 20">
            <a:extLst>
              <a:ext uri="{FF2B5EF4-FFF2-40B4-BE49-F238E27FC236}">
                <a16:creationId xmlns:a16="http://schemas.microsoft.com/office/drawing/2014/main" id="{81732154-C8BE-7A7E-FC13-5A8A1437D197}"/>
              </a:ext>
            </a:extLst>
          </p:cNvPr>
          <p:cNvSpPr/>
          <p:nvPr/>
        </p:nvSpPr>
        <p:spPr>
          <a:xfrm rot="16200000">
            <a:off x="437027" y="185917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Flowchart: Collate 21">
            <a:extLst>
              <a:ext uri="{FF2B5EF4-FFF2-40B4-BE49-F238E27FC236}">
                <a16:creationId xmlns:a16="http://schemas.microsoft.com/office/drawing/2014/main" id="{A3225239-BD57-003C-5DAA-59C289D3E005}"/>
              </a:ext>
            </a:extLst>
          </p:cNvPr>
          <p:cNvSpPr/>
          <p:nvPr/>
        </p:nvSpPr>
        <p:spPr>
          <a:xfrm rot="5400000">
            <a:off x="515693" y="183295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3" name="Snip Same Side Corner Rectangle 136">
            <a:extLst>
              <a:ext uri="{FF2B5EF4-FFF2-40B4-BE49-F238E27FC236}">
                <a16:creationId xmlns:a16="http://schemas.microsoft.com/office/drawing/2014/main" id="{D2DD61AE-B2F5-A9C4-2DD5-F1A8C86D2CB9}"/>
              </a:ext>
            </a:extLst>
          </p:cNvPr>
          <p:cNvSpPr/>
          <p:nvPr/>
        </p:nvSpPr>
        <p:spPr>
          <a:xfrm rot="16200000" flipV="1">
            <a:off x="210680" y="1242221"/>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
        <p:nvSpPr>
          <p:cNvPr id="24" name="Rectangle 23">
            <a:extLst>
              <a:ext uri="{FF2B5EF4-FFF2-40B4-BE49-F238E27FC236}">
                <a16:creationId xmlns:a16="http://schemas.microsoft.com/office/drawing/2014/main" id="{263D7095-341D-3D25-0C8E-FF866A1F8E60}"/>
              </a:ext>
            </a:extLst>
          </p:cNvPr>
          <p:cNvSpPr/>
          <p:nvPr/>
        </p:nvSpPr>
        <p:spPr>
          <a:xfrm rot="16200000">
            <a:off x="437027" y="126844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 name="Flowchart: Collate 24">
            <a:extLst>
              <a:ext uri="{FF2B5EF4-FFF2-40B4-BE49-F238E27FC236}">
                <a16:creationId xmlns:a16="http://schemas.microsoft.com/office/drawing/2014/main" id="{D2EBD9CE-D12A-633F-4F93-2D7184E9F1D1}"/>
              </a:ext>
            </a:extLst>
          </p:cNvPr>
          <p:cNvSpPr/>
          <p:nvPr/>
        </p:nvSpPr>
        <p:spPr>
          <a:xfrm rot="5400000">
            <a:off x="515693" y="1242221"/>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26" name="Snip Same Side Corner Rectangle 140">
            <a:extLst>
              <a:ext uri="{FF2B5EF4-FFF2-40B4-BE49-F238E27FC236}">
                <a16:creationId xmlns:a16="http://schemas.microsoft.com/office/drawing/2014/main" id="{2F29C20C-7D73-CE55-B963-8BF4FBAE99A6}"/>
              </a:ext>
            </a:extLst>
          </p:cNvPr>
          <p:cNvSpPr/>
          <p:nvPr/>
        </p:nvSpPr>
        <p:spPr>
          <a:xfrm rot="16200000" flipV="1">
            <a:off x="210680" y="651491"/>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7" name="Rectangle 26">
            <a:extLst>
              <a:ext uri="{FF2B5EF4-FFF2-40B4-BE49-F238E27FC236}">
                <a16:creationId xmlns:a16="http://schemas.microsoft.com/office/drawing/2014/main" id="{37BF24F6-DFDE-8FF0-1879-3363566DE8EE}"/>
              </a:ext>
            </a:extLst>
          </p:cNvPr>
          <p:cNvSpPr/>
          <p:nvPr/>
        </p:nvSpPr>
        <p:spPr>
          <a:xfrm rot="16200000">
            <a:off x="437027" y="677713"/>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8" name="Flowchart: Collate 27">
            <a:extLst>
              <a:ext uri="{FF2B5EF4-FFF2-40B4-BE49-F238E27FC236}">
                <a16:creationId xmlns:a16="http://schemas.microsoft.com/office/drawing/2014/main" id="{D33EA950-6A71-C8C4-7B30-91A136A4B2D3}"/>
              </a:ext>
            </a:extLst>
          </p:cNvPr>
          <p:cNvSpPr/>
          <p:nvPr/>
        </p:nvSpPr>
        <p:spPr>
          <a:xfrm rot="5400000">
            <a:off x="515693" y="651491"/>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29" name="Straight Connector 28">
            <a:extLst>
              <a:ext uri="{FF2B5EF4-FFF2-40B4-BE49-F238E27FC236}">
                <a16:creationId xmlns:a16="http://schemas.microsoft.com/office/drawing/2014/main" id="{21A5AD4B-66D0-C2E5-DADD-A13D5F2EFB61}"/>
              </a:ext>
            </a:extLst>
          </p:cNvPr>
          <p:cNvCxnSpPr>
            <a:cxnSpLocks/>
          </p:cNvCxnSpPr>
          <p:nvPr/>
        </p:nvCxnSpPr>
        <p:spPr>
          <a:xfrm>
            <a:off x="641977" y="4837508"/>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B29159-C949-EB49-9561-29FA3731A540}"/>
              </a:ext>
            </a:extLst>
          </p:cNvPr>
          <p:cNvCxnSpPr>
            <a:cxnSpLocks/>
          </p:cNvCxnSpPr>
          <p:nvPr/>
        </p:nvCxnSpPr>
        <p:spPr>
          <a:xfrm>
            <a:off x="641977" y="4248316"/>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5E59C6-BD7D-AC8B-E23D-80BBF0B52B3E}"/>
              </a:ext>
            </a:extLst>
          </p:cNvPr>
          <p:cNvCxnSpPr>
            <a:cxnSpLocks/>
          </p:cNvCxnSpPr>
          <p:nvPr/>
        </p:nvCxnSpPr>
        <p:spPr>
          <a:xfrm>
            <a:off x="641977" y="3657586"/>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89C072-F929-DD78-6E3F-5367D2519406}"/>
              </a:ext>
            </a:extLst>
          </p:cNvPr>
          <p:cNvCxnSpPr>
            <a:cxnSpLocks/>
          </p:cNvCxnSpPr>
          <p:nvPr/>
        </p:nvCxnSpPr>
        <p:spPr>
          <a:xfrm>
            <a:off x="641977" y="3066855"/>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8C887F-94B5-B75D-2BDD-1C5DF8E9F27C}"/>
              </a:ext>
            </a:extLst>
          </p:cNvPr>
          <p:cNvCxnSpPr>
            <a:cxnSpLocks/>
          </p:cNvCxnSpPr>
          <p:nvPr/>
        </p:nvCxnSpPr>
        <p:spPr>
          <a:xfrm>
            <a:off x="641977" y="2474587"/>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4EDF8D5-E90C-5313-4701-7D1162D3FF5C}"/>
              </a:ext>
            </a:extLst>
          </p:cNvPr>
          <p:cNvCxnSpPr>
            <a:cxnSpLocks/>
          </p:cNvCxnSpPr>
          <p:nvPr/>
        </p:nvCxnSpPr>
        <p:spPr>
          <a:xfrm>
            <a:off x="641977" y="1885394"/>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854DD6-C9C5-6006-36B4-18653FBEC073}"/>
              </a:ext>
            </a:extLst>
          </p:cNvPr>
          <p:cNvCxnSpPr>
            <a:cxnSpLocks/>
          </p:cNvCxnSpPr>
          <p:nvPr/>
        </p:nvCxnSpPr>
        <p:spPr>
          <a:xfrm>
            <a:off x="641977" y="1294664"/>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9B7D78-7AB7-4EFD-849F-9A29BB5D131C}"/>
              </a:ext>
            </a:extLst>
          </p:cNvPr>
          <p:cNvCxnSpPr>
            <a:cxnSpLocks/>
          </p:cNvCxnSpPr>
          <p:nvPr/>
        </p:nvCxnSpPr>
        <p:spPr>
          <a:xfrm>
            <a:off x="641977" y="703934"/>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B344AE-1194-8579-0728-C896CD0155FA}"/>
              </a:ext>
            </a:extLst>
          </p:cNvPr>
          <p:cNvCxnSpPr>
            <a:cxnSpLocks/>
          </p:cNvCxnSpPr>
          <p:nvPr/>
        </p:nvCxnSpPr>
        <p:spPr>
          <a:xfrm flipH="1" flipV="1">
            <a:off x="717804" y="444402"/>
            <a:ext cx="2839" cy="4784528"/>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sp>
        <p:nvSpPr>
          <p:cNvPr id="40" name="TextBox 243">
            <a:extLst>
              <a:ext uri="{FF2B5EF4-FFF2-40B4-BE49-F238E27FC236}">
                <a16:creationId xmlns:a16="http://schemas.microsoft.com/office/drawing/2014/main" id="{6CA4C313-42E7-31D2-062E-AAC833DB8439}"/>
              </a:ext>
            </a:extLst>
          </p:cNvPr>
          <p:cNvSpPr txBox="1">
            <a:spLocks noChangeArrowheads="1"/>
          </p:cNvSpPr>
          <p:nvPr/>
        </p:nvSpPr>
        <p:spPr bwMode="auto">
          <a:xfrm rot="16200000">
            <a:off x="-6455" y="5373282"/>
            <a:ext cx="664571" cy="299855"/>
          </a:xfrm>
          <a:prstGeom prst="rect">
            <a:avLst/>
          </a:prstGeom>
          <a:noFill/>
          <a:ln w="9525">
            <a:noFill/>
            <a:miter lim="800000"/>
            <a:headEnd/>
            <a:tailEnd/>
          </a:ln>
        </p:spPr>
        <p:txBody>
          <a:bodyPr wrap="square">
            <a:spAutoFit/>
          </a:bodyPr>
          <a:lstStyle/>
          <a:p>
            <a:pPr algn="ctr"/>
            <a:r>
              <a:rPr lang="en-US" sz="1200" dirty="0">
                <a:solidFill>
                  <a:srgbClr val="C00000"/>
                </a:solidFill>
                <a:latin typeface="Calibri" pitchFamily="34" charset="0"/>
              </a:rPr>
              <a:t>Header V/V</a:t>
            </a:r>
            <a:endParaRPr lang="en-IN" sz="1200" dirty="0">
              <a:solidFill>
                <a:srgbClr val="C00000"/>
              </a:solidFill>
              <a:latin typeface="Calibri" pitchFamily="34" charset="0"/>
            </a:endParaRPr>
          </a:p>
        </p:txBody>
      </p:sp>
      <p:sp>
        <p:nvSpPr>
          <p:cNvPr id="49" name="TextBox 48">
            <a:extLst>
              <a:ext uri="{FF2B5EF4-FFF2-40B4-BE49-F238E27FC236}">
                <a16:creationId xmlns:a16="http://schemas.microsoft.com/office/drawing/2014/main" id="{5B28E82C-38D1-7A8E-192B-F309A1110595}"/>
              </a:ext>
            </a:extLst>
          </p:cNvPr>
          <p:cNvSpPr txBox="1"/>
          <p:nvPr/>
        </p:nvSpPr>
        <p:spPr>
          <a:xfrm>
            <a:off x="158340" y="4688965"/>
            <a:ext cx="247643" cy="356147"/>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1</a:t>
            </a:r>
            <a:endParaRPr lang="en-IN" b="1" dirty="0"/>
          </a:p>
        </p:txBody>
      </p:sp>
      <p:sp>
        <p:nvSpPr>
          <p:cNvPr id="51" name="TextBox 50">
            <a:extLst>
              <a:ext uri="{FF2B5EF4-FFF2-40B4-BE49-F238E27FC236}">
                <a16:creationId xmlns:a16="http://schemas.microsoft.com/office/drawing/2014/main" id="{C022E32C-0BB6-7C1B-D780-592CC5F775EF}"/>
              </a:ext>
            </a:extLst>
          </p:cNvPr>
          <p:cNvSpPr txBox="1"/>
          <p:nvPr/>
        </p:nvSpPr>
        <p:spPr>
          <a:xfrm>
            <a:off x="177275" y="512634"/>
            <a:ext cx="247643" cy="356147"/>
          </a:xfrm>
          <a:prstGeom prst="rect">
            <a:avLst/>
          </a:prstGeom>
          <a:noFill/>
        </p:spPr>
        <p:txBody>
          <a:bodyPr wrap="square" rtlCol="0">
            <a:spAutoFit/>
          </a:bodyPr>
          <a:lstStyle>
            <a:defPPr>
              <a:defRPr lang="en-US"/>
            </a:defPPr>
            <a:lvl1pPr>
              <a:defRPr b="1">
                <a:ln w="0"/>
                <a:effectLst>
                  <a:outerShdw blurRad="38100" dist="19050" dir="2700000" algn="tl" rotWithShape="0">
                    <a:schemeClr val="dk1">
                      <a:alpha val="40000"/>
                    </a:schemeClr>
                  </a:outerShdw>
                </a:effectLst>
              </a:defRPr>
            </a:lvl1pPr>
          </a:lstStyle>
          <a:p>
            <a:r>
              <a:rPr lang="en-US" dirty="0"/>
              <a:t>8</a:t>
            </a:r>
            <a:endParaRPr lang="en-IN" dirty="0"/>
          </a:p>
        </p:txBody>
      </p:sp>
      <p:sp>
        <p:nvSpPr>
          <p:cNvPr id="52" name="TextBox 51">
            <a:extLst>
              <a:ext uri="{FF2B5EF4-FFF2-40B4-BE49-F238E27FC236}">
                <a16:creationId xmlns:a16="http://schemas.microsoft.com/office/drawing/2014/main" id="{C9172B61-2904-9A15-F217-703EE5A2CE2A}"/>
              </a:ext>
            </a:extLst>
          </p:cNvPr>
          <p:cNvSpPr txBox="1"/>
          <p:nvPr/>
        </p:nvSpPr>
        <p:spPr>
          <a:xfrm>
            <a:off x="182477" y="4026792"/>
            <a:ext cx="129396" cy="369332"/>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2</a:t>
            </a:r>
            <a:endParaRPr lang="en-IN" b="1" dirty="0"/>
          </a:p>
        </p:txBody>
      </p:sp>
      <p:sp>
        <p:nvSpPr>
          <p:cNvPr id="64" name="TextBox 63">
            <a:extLst>
              <a:ext uri="{FF2B5EF4-FFF2-40B4-BE49-F238E27FC236}">
                <a16:creationId xmlns:a16="http://schemas.microsoft.com/office/drawing/2014/main" id="{06234407-4090-E8C9-9368-7765E5728F83}"/>
              </a:ext>
            </a:extLst>
          </p:cNvPr>
          <p:cNvSpPr txBox="1"/>
          <p:nvPr/>
        </p:nvSpPr>
        <p:spPr>
          <a:xfrm>
            <a:off x="168547" y="3506372"/>
            <a:ext cx="139570" cy="369332"/>
          </a:xfrm>
          <a:prstGeom prst="rect">
            <a:avLst/>
          </a:prstGeom>
          <a:solidFill>
            <a:schemeClr val="bg1"/>
          </a:solidFill>
        </p:spPr>
        <p:txBody>
          <a:bodyPr wrap="square" rtlCol="0">
            <a:spAutoFit/>
          </a:bodyPr>
          <a:lstStyle/>
          <a:p>
            <a:r>
              <a:rPr lang="en-US" b="1" dirty="0">
                <a:ln w="0"/>
                <a:effectLst>
                  <a:outerShdw blurRad="38100" dist="19050" dir="2700000" algn="tl" rotWithShape="0">
                    <a:schemeClr val="dk1">
                      <a:alpha val="40000"/>
                    </a:schemeClr>
                  </a:outerShdw>
                </a:effectLst>
              </a:rPr>
              <a:t>3</a:t>
            </a:r>
            <a:endParaRPr lang="en-IN" b="1" dirty="0"/>
          </a:p>
        </p:txBody>
      </p:sp>
      <p:sp>
        <p:nvSpPr>
          <p:cNvPr id="65" name="TextBox 64">
            <a:extLst>
              <a:ext uri="{FF2B5EF4-FFF2-40B4-BE49-F238E27FC236}">
                <a16:creationId xmlns:a16="http://schemas.microsoft.com/office/drawing/2014/main" id="{65F2F65D-6D4B-4E11-BA28-D52BB5CEA77A}"/>
              </a:ext>
            </a:extLst>
          </p:cNvPr>
          <p:cNvSpPr txBox="1"/>
          <p:nvPr/>
        </p:nvSpPr>
        <p:spPr>
          <a:xfrm>
            <a:off x="146203" y="2929901"/>
            <a:ext cx="220879" cy="369332"/>
          </a:xfrm>
          <a:prstGeom prst="rect">
            <a:avLst/>
          </a:prstGeom>
          <a:noFill/>
        </p:spPr>
        <p:txBody>
          <a:bodyPr wrap="square" rtlCol="0">
            <a:spAutoFit/>
          </a:bodyPr>
          <a:lstStyle/>
          <a:p>
            <a:r>
              <a:rPr lang="en-US" b="1" dirty="0"/>
              <a:t>4</a:t>
            </a:r>
            <a:endParaRPr lang="en-IN" b="1" dirty="0"/>
          </a:p>
        </p:txBody>
      </p:sp>
      <p:sp>
        <p:nvSpPr>
          <p:cNvPr id="66" name="TextBox 65">
            <a:extLst>
              <a:ext uri="{FF2B5EF4-FFF2-40B4-BE49-F238E27FC236}">
                <a16:creationId xmlns:a16="http://schemas.microsoft.com/office/drawing/2014/main" id="{1A7056BF-7BBC-87EE-F563-D49B93680138}"/>
              </a:ext>
            </a:extLst>
          </p:cNvPr>
          <p:cNvSpPr txBox="1"/>
          <p:nvPr/>
        </p:nvSpPr>
        <p:spPr>
          <a:xfrm>
            <a:off x="162607" y="2326042"/>
            <a:ext cx="130019" cy="369332"/>
          </a:xfrm>
          <a:prstGeom prst="rect">
            <a:avLst/>
          </a:prstGeom>
          <a:solidFill>
            <a:schemeClr val="bg1"/>
          </a:solidFill>
        </p:spPr>
        <p:txBody>
          <a:bodyPr wrap="square" rtlCol="0">
            <a:spAutoFit/>
          </a:bodyPr>
          <a:lstStyle/>
          <a:p>
            <a:r>
              <a:rPr lang="en-US" b="1" dirty="0"/>
              <a:t>5</a:t>
            </a:r>
            <a:endParaRPr lang="en-IN" b="1" dirty="0"/>
          </a:p>
        </p:txBody>
      </p:sp>
      <p:sp>
        <p:nvSpPr>
          <p:cNvPr id="67" name="TextBox 66">
            <a:extLst>
              <a:ext uri="{FF2B5EF4-FFF2-40B4-BE49-F238E27FC236}">
                <a16:creationId xmlns:a16="http://schemas.microsoft.com/office/drawing/2014/main" id="{A38A09A9-20ED-C06D-6698-5BB74499BFFF}"/>
              </a:ext>
            </a:extLst>
          </p:cNvPr>
          <p:cNvSpPr txBox="1"/>
          <p:nvPr/>
        </p:nvSpPr>
        <p:spPr>
          <a:xfrm>
            <a:off x="134935" y="1713391"/>
            <a:ext cx="278069" cy="369332"/>
          </a:xfrm>
          <a:prstGeom prst="rect">
            <a:avLst/>
          </a:prstGeom>
          <a:noFill/>
        </p:spPr>
        <p:txBody>
          <a:bodyPr wrap="square" rtlCol="0">
            <a:spAutoFit/>
          </a:bodyPr>
          <a:lstStyle/>
          <a:p>
            <a:r>
              <a:rPr lang="en-US" b="1">
                <a:ln w="0"/>
                <a:effectLst>
                  <a:outerShdw blurRad="38100" dist="19050" dir="2700000" algn="tl" rotWithShape="0">
                    <a:schemeClr val="dk1">
                      <a:alpha val="40000"/>
                    </a:schemeClr>
                  </a:outerShdw>
                </a:effectLst>
              </a:rPr>
              <a:t>6</a:t>
            </a:r>
            <a:endParaRPr lang="en-IN" b="1" dirty="0"/>
          </a:p>
        </p:txBody>
      </p:sp>
      <p:sp>
        <p:nvSpPr>
          <p:cNvPr id="68" name="TextBox 67">
            <a:extLst>
              <a:ext uri="{FF2B5EF4-FFF2-40B4-BE49-F238E27FC236}">
                <a16:creationId xmlns:a16="http://schemas.microsoft.com/office/drawing/2014/main" id="{74678C68-73B7-3812-345A-AA87A5372DB0}"/>
              </a:ext>
            </a:extLst>
          </p:cNvPr>
          <p:cNvSpPr txBox="1"/>
          <p:nvPr/>
        </p:nvSpPr>
        <p:spPr>
          <a:xfrm>
            <a:off x="143767" y="1125285"/>
            <a:ext cx="210156" cy="369332"/>
          </a:xfrm>
          <a:prstGeom prst="rect">
            <a:avLst/>
          </a:prstGeom>
          <a:solidFill>
            <a:schemeClr val="bg1"/>
          </a:solidFill>
        </p:spPr>
        <p:txBody>
          <a:bodyPr wrap="square" rtlCol="0">
            <a:spAutoFit/>
          </a:bodyPr>
          <a:lstStyle/>
          <a:p>
            <a:r>
              <a:rPr lang="en-US" b="1" dirty="0">
                <a:ln w="0"/>
                <a:effectLst>
                  <a:outerShdw blurRad="38100" dist="19050" dir="2700000" algn="tl" rotWithShape="0">
                    <a:schemeClr val="dk1">
                      <a:alpha val="40000"/>
                    </a:schemeClr>
                  </a:outerShdw>
                </a:effectLst>
              </a:rPr>
              <a:t>7</a:t>
            </a:r>
            <a:endParaRPr lang="en-IN" b="1" dirty="0"/>
          </a:p>
        </p:txBody>
      </p:sp>
      <p:cxnSp>
        <p:nvCxnSpPr>
          <p:cNvPr id="71" name="Straight Connector 70">
            <a:extLst>
              <a:ext uri="{FF2B5EF4-FFF2-40B4-BE49-F238E27FC236}">
                <a16:creationId xmlns:a16="http://schemas.microsoft.com/office/drawing/2014/main" id="{9D95870C-1B74-6F18-2EBD-897F3628E0F6}"/>
              </a:ext>
            </a:extLst>
          </p:cNvPr>
          <p:cNvCxnSpPr>
            <a:cxnSpLocks/>
          </p:cNvCxnSpPr>
          <p:nvPr/>
        </p:nvCxnSpPr>
        <p:spPr>
          <a:xfrm flipV="1">
            <a:off x="720640" y="5450927"/>
            <a:ext cx="1" cy="471033"/>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0DE155-2E8F-714F-07CF-BF059F5F789A}"/>
              </a:ext>
            </a:extLst>
          </p:cNvPr>
          <p:cNvCxnSpPr>
            <a:cxnSpLocks/>
          </p:cNvCxnSpPr>
          <p:nvPr/>
        </p:nvCxnSpPr>
        <p:spPr>
          <a:xfrm flipV="1">
            <a:off x="720640" y="5496986"/>
            <a:ext cx="0" cy="381863"/>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sp>
        <p:nvSpPr>
          <p:cNvPr id="39" name="Flowchart: Collate 38">
            <a:extLst>
              <a:ext uri="{FF2B5EF4-FFF2-40B4-BE49-F238E27FC236}">
                <a16:creationId xmlns:a16="http://schemas.microsoft.com/office/drawing/2014/main" id="{B2804C62-6CBF-C077-B525-09BB7AD158C1}"/>
              </a:ext>
            </a:extLst>
          </p:cNvPr>
          <p:cNvSpPr/>
          <p:nvPr/>
        </p:nvSpPr>
        <p:spPr>
          <a:xfrm rot="10800000">
            <a:off x="642855" y="5201621"/>
            <a:ext cx="134887" cy="295365"/>
          </a:xfrm>
          <a:prstGeom prst="flowChartCol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73" name="Straight Connector 72">
            <a:extLst>
              <a:ext uri="{FF2B5EF4-FFF2-40B4-BE49-F238E27FC236}">
                <a16:creationId xmlns:a16="http://schemas.microsoft.com/office/drawing/2014/main" id="{B18BC5AE-DA46-BD88-987D-AA4A071F875E}"/>
              </a:ext>
            </a:extLst>
          </p:cNvPr>
          <p:cNvCxnSpPr>
            <a:cxnSpLocks/>
          </p:cNvCxnSpPr>
          <p:nvPr/>
        </p:nvCxnSpPr>
        <p:spPr>
          <a:xfrm flipV="1">
            <a:off x="702361" y="5855495"/>
            <a:ext cx="5254497" cy="22315"/>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Snip Same Side Corner Rectangle 49">
            <a:extLst>
              <a:ext uri="{FF2B5EF4-FFF2-40B4-BE49-F238E27FC236}">
                <a16:creationId xmlns:a16="http://schemas.microsoft.com/office/drawing/2014/main" id="{8D8C9CD9-B49D-D7F4-25B8-CC008239ADA0}"/>
              </a:ext>
            </a:extLst>
          </p:cNvPr>
          <p:cNvSpPr/>
          <p:nvPr/>
        </p:nvSpPr>
        <p:spPr>
          <a:xfrm rot="16200000" flipV="1">
            <a:off x="758739" y="4790994"/>
            <a:ext cx="443048" cy="104886"/>
          </a:xfrm>
          <a:prstGeom prst="snip2SameRect">
            <a:avLst>
              <a:gd name="adj1" fmla="val 50000"/>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8" name="Rectangle 77">
            <a:extLst>
              <a:ext uri="{FF2B5EF4-FFF2-40B4-BE49-F238E27FC236}">
                <a16:creationId xmlns:a16="http://schemas.microsoft.com/office/drawing/2014/main" id="{322AE7F2-7D85-F658-BC9A-846B64570BBC}"/>
              </a:ext>
            </a:extLst>
          </p:cNvPr>
          <p:cNvSpPr/>
          <p:nvPr/>
        </p:nvSpPr>
        <p:spPr>
          <a:xfrm rot="16200000">
            <a:off x="985086" y="481721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79" name="Straight Connector 78">
            <a:extLst>
              <a:ext uri="{FF2B5EF4-FFF2-40B4-BE49-F238E27FC236}">
                <a16:creationId xmlns:a16="http://schemas.microsoft.com/office/drawing/2014/main" id="{0D3A371A-9FD2-EE04-CFA8-AE053AC9810C}"/>
              </a:ext>
            </a:extLst>
          </p:cNvPr>
          <p:cNvCxnSpPr>
            <a:cxnSpLocks/>
          </p:cNvCxnSpPr>
          <p:nvPr/>
        </p:nvCxnSpPr>
        <p:spPr>
          <a:xfrm rot="16200000">
            <a:off x="-1268487" y="2802464"/>
            <a:ext cx="507437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Flowchart: Collate 79">
            <a:extLst>
              <a:ext uri="{FF2B5EF4-FFF2-40B4-BE49-F238E27FC236}">
                <a16:creationId xmlns:a16="http://schemas.microsoft.com/office/drawing/2014/main" id="{E898DFF0-FFAB-E10B-A62F-5A4E7EA86B83}"/>
              </a:ext>
            </a:extLst>
          </p:cNvPr>
          <p:cNvSpPr/>
          <p:nvPr/>
        </p:nvSpPr>
        <p:spPr>
          <a:xfrm rot="5400000">
            <a:off x="1063752" y="4790994"/>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81" name="Snip Same Side Corner Rectangle 116">
            <a:extLst>
              <a:ext uri="{FF2B5EF4-FFF2-40B4-BE49-F238E27FC236}">
                <a16:creationId xmlns:a16="http://schemas.microsoft.com/office/drawing/2014/main" id="{851F36FC-BC44-8503-1FF9-BA890EF02807}"/>
              </a:ext>
            </a:extLst>
          </p:cNvPr>
          <p:cNvSpPr/>
          <p:nvPr/>
        </p:nvSpPr>
        <p:spPr>
          <a:xfrm rot="16200000" flipV="1">
            <a:off x="758739" y="4200263"/>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2" name="Rectangle 81">
            <a:extLst>
              <a:ext uri="{FF2B5EF4-FFF2-40B4-BE49-F238E27FC236}">
                <a16:creationId xmlns:a16="http://schemas.microsoft.com/office/drawing/2014/main" id="{A1125927-99CC-91DF-06AF-096F0A56C4F2}"/>
              </a:ext>
            </a:extLst>
          </p:cNvPr>
          <p:cNvSpPr/>
          <p:nvPr/>
        </p:nvSpPr>
        <p:spPr>
          <a:xfrm rot="16200000">
            <a:off x="985086" y="422648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3" name="Flowchart: Collate 82">
            <a:extLst>
              <a:ext uri="{FF2B5EF4-FFF2-40B4-BE49-F238E27FC236}">
                <a16:creationId xmlns:a16="http://schemas.microsoft.com/office/drawing/2014/main" id="{9D4F8AE6-B5FA-4247-0BBF-E6C50B89B9B9}"/>
              </a:ext>
            </a:extLst>
          </p:cNvPr>
          <p:cNvSpPr/>
          <p:nvPr/>
        </p:nvSpPr>
        <p:spPr>
          <a:xfrm rot="5400000">
            <a:off x="1063752" y="420026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84" name="Snip Same Side Corner Rectangle 120">
            <a:extLst>
              <a:ext uri="{FF2B5EF4-FFF2-40B4-BE49-F238E27FC236}">
                <a16:creationId xmlns:a16="http://schemas.microsoft.com/office/drawing/2014/main" id="{5AF8AE7C-80ED-5D8C-D402-94648CFF7579}"/>
              </a:ext>
            </a:extLst>
          </p:cNvPr>
          <p:cNvSpPr/>
          <p:nvPr/>
        </p:nvSpPr>
        <p:spPr>
          <a:xfrm rot="16200000" flipV="1">
            <a:off x="758739" y="3609533"/>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5" name="Rectangle 84">
            <a:extLst>
              <a:ext uri="{FF2B5EF4-FFF2-40B4-BE49-F238E27FC236}">
                <a16:creationId xmlns:a16="http://schemas.microsoft.com/office/drawing/2014/main" id="{2F715E65-C0D1-B823-44F1-0C63FD17277B}"/>
              </a:ext>
            </a:extLst>
          </p:cNvPr>
          <p:cNvSpPr/>
          <p:nvPr/>
        </p:nvSpPr>
        <p:spPr>
          <a:xfrm rot="16200000">
            <a:off x="985086" y="3635756"/>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6" name="Flowchart: Collate 85">
            <a:extLst>
              <a:ext uri="{FF2B5EF4-FFF2-40B4-BE49-F238E27FC236}">
                <a16:creationId xmlns:a16="http://schemas.microsoft.com/office/drawing/2014/main" id="{494CF331-568B-8532-8EBC-8C19DB662709}"/>
              </a:ext>
            </a:extLst>
          </p:cNvPr>
          <p:cNvSpPr/>
          <p:nvPr/>
        </p:nvSpPr>
        <p:spPr>
          <a:xfrm rot="5400000">
            <a:off x="1063752" y="360953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87" name="Snip Same Side Corner Rectangle 124">
            <a:extLst>
              <a:ext uri="{FF2B5EF4-FFF2-40B4-BE49-F238E27FC236}">
                <a16:creationId xmlns:a16="http://schemas.microsoft.com/office/drawing/2014/main" id="{835356B6-5C04-1FC3-76BD-E8F0119A1C6B}"/>
              </a:ext>
            </a:extLst>
          </p:cNvPr>
          <p:cNvSpPr/>
          <p:nvPr/>
        </p:nvSpPr>
        <p:spPr>
          <a:xfrm rot="16200000" flipV="1">
            <a:off x="758739" y="3018803"/>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8" name="Rectangle 87">
            <a:extLst>
              <a:ext uri="{FF2B5EF4-FFF2-40B4-BE49-F238E27FC236}">
                <a16:creationId xmlns:a16="http://schemas.microsoft.com/office/drawing/2014/main" id="{ADB115EC-C49A-212C-3650-DD8035826740}"/>
              </a:ext>
            </a:extLst>
          </p:cNvPr>
          <p:cNvSpPr/>
          <p:nvPr/>
        </p:nvSpPr>
        <p:spPr>
          <a:xfrm rot="16200000">
            <a:off x="985086" y="304502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9" name="Flowchart: Collate 88">
            <a:extLst>
              <a:ext uri="{FF2B5EF4-FFF2-40B4-BE49-F238E27FC236}">
                <a16:creationId xmlns:a16="http://schemas.microsoft.com/office/drawing/2014/main" id="{3530448F-2022-C5E3-93CF-2EAF7EE9F743}"/>
              </a:ext>
            </a:extLst>
          </p:cNvPr>
          <p:cNvSpPr/>
          <p:nvPr/>
        </p:nvSpPr>
        <p:spPr>
          <a:xfrm rot="5400000">
            <a:off x="1063752" y="3018803"/>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90" name="Snip Same Side Corner Rectangle 128">
            <a:extLst>
              <a:ext uri="{FF2B5EF4-FFF2-40B4-BE49-F238E27FC236}">
                <a16:creationId xmlns:a16="http://schemas.microsoft.com/office/drawing/2014/main" id="{1BA3A2A9-DF7B-F4EB-B831-5DA05E45C3FC}"/>
              </a:ext>
            </a:extLst>
          </p:cNvPr>
          <p:cNvSpPr/>
          <p:nvPr/>
        </p:nvSpPr>
        <p:spPr>
          <a:xfrm rot="16200000" flipV="1">
            <a:off x="758739" y="242807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1" name="Rectangle 90">
            <a:extLst>
              <a:ext uri="{FF2B5EF4-FFF2-40B4-BE49-F238E27FC236}">
                <a16:creationId xmlns:a16="http://schemas.microsoft.com/office/drawing/2014/main" id="{C38C3914-CEC4-44F2-979B-C72187A21C29}"/>
              </a:ext>
            </a:extLst>
          </p:cNvPr>
          <p:cNvSpPr/>
          <p:nvPr/>
        </p:nvSpPr>
        <p:spPr>
          <a:xfrm rot="16200000">
            <a:off x="985086" y="2454295"/>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2" name="Flowchart: Collate 91">
            <a:extLst>
              <a:ext uri="{FF2B5EF4-FFF2-40B4-BE49-F238E27FC236}">
                <a16:creationId xmlns:a16="http://schemas.microsoft.com/office/drawing/2014/main" id="{5C16C984-295D-CB41-0EB9-89861944ADDD}"/>
              </a:ext>
            </a:extLst>
          </p:cNvPr>
          <p:cNvSpPr/>
          <p:nvPr/>
        </p:nvSpPr>
        <p:spPr>
          <a:xfrm rot="5400000">
            <a:off x="1063752" y="242807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93" name="Snip Same Side Corner Rectangle 132">
            <a:extLst>
              <a:ext uri="{FF2B5EF4-FFF2-40B4-BE49-F238E27FC236}">
                <a16:creationId xmlns:a16="http://schemas.microsoft.com/office/drawing/2014/main" id="{D6FFB2A6-8F13-721E-81DF-B5B05E9BA05A}"/>
              </a:ext>
            </a:extLst>
          </p:cNvPr>
          <p:cNvSpPr/>
          <p:nvPr/>
        </p:nvSpPr>
        <p:spPr>
          <a:xfrm rot="16200000" flipV="1">
            <a:off x="758739" y="1837342"/>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4" name="Rectangle 93">
            <a:extLst>
              <a:ext uri="{FF2B5EF4-FFF2-40B4-BE49-F238E27FC236}">
                <a16:creationId xmlns:a16="http://schemas.microsoft.com/office/drawing/2014/main" id="{1E1E575D-708E-3959-B38B-5ACF13379E0A}"/>
              </a:ext>
            </a:extLst>
          </p:cNvPr>
          <p:cNvSpPr/>
          <p:nvPr/>
        </p:nvSpPr>
        <p:spPr>
          <a:xfrm rot="16200000">
            <a:off x="985086" y="186356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5" name="Flowchart: Collate 94">
            <a:extLst>
              <a:ext uri="{FF2B5EF4-FFF2-40B4-BE49-F238E27FC236}">
                <a16:creationId xmlns:a16="http://schemas.microsoft.com/office/drawing/2014/main" id="{11D81955-375B-9823-D6F1-B797E30CB098}"/>
              </a:ext>
            </a:extLst>
          </p:cNvPr>
          <p:cNvSpPr/>
          <p:nvPr/>
        </p:nvSpPr>
        <p:spPr>
          <a:xfrm rot="5400000">
            <a:off x="1063752" y="1837342"/>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96" name="Snip Same Side Corner Rectangle 136">
            <a:extLst>
              <a:ext uri="{FF2B5EF4-FFF2-40B4-BE49-F238E27FC236}">
                <a16:creationId xmlns:a16="http://schemas.microsoft.com/office/drawing/2014/main" id="{2C1C13D7-BBE2-3ECD-653C-21AE14BBE3E3}"/>
              </a:ext>
            </a:extLst>
          </p:cNvPr>
          <p:cNvSpPr/>
          <p:nvPr/>
        </p:nvSpPr>
        <p:spPr>
          <a:xfrm rot="16200000" flipV="1">
            <a:off x="758739" y="1246611"/>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7" name="Rectangle 96">
            <a:extLst>
              <a:ext uri="{FF2B5EF4-FFF2-40B4-BE49-F238E27FC236}">
                <a16:creationId xmlns:a16="http://schemas.microsoft.com/office/drawing/2014/main" id="{5172E847-FDC9-E343-3834-C3F37E9B0E77}"/>
              </a:ext>
            </a:extLst>
          </p:cNvPr>
          <p:cNvSpPr/>
          <p:nvPr/>
        </p:nvSpPr>
        <p:spPr>
          <a:xfrm rot="16200000">
            <a:off x="985086" y="127283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8" name="Flowchart: Collate 97">
            <a:extLst>
              <a:ext uri="{FF2B5EF4-FFF2-40B4-BE49-F238E27FC236}">
                <a16:creationId xmlns:a16="http://schemas.microsoft.com/office/drawing/2014/main" id="{679BF739-C008-3926-8200-30AB64642C8F}"/>
              </a:ext>
            </a:extLst>
          </p:cNvPr>
          <p:cNvSpPr/>
          <p:nvPr/>
        </p:nvSpPr>
        <p:spPr>
          <a:xfrm rot="5400000">
            <a:off x="1063752" y="1246611"/>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99" name="Snip Same Side Corner Rectangle 140">
            <a:extLst>
              <a:ext uri="{FF2B5EF4-FFF2-40B4-BE49-F238E27FC236}">
                <a16:creationId xmlns:a16="http://schemas.microsoft.com/office/drawing/2014/main" id="{369B6EF8-24C9-16E8-AA3F-505111C6D880}"/>
              </a:ext>
            </a:extLst>
          </p:cNvPr>
          <p:cNvSpPr/>
          <p:nvPr/>
        </p:nvSpPr>
        <p:spPr>
          <a:xfrm rot="16200000" flipV="1">
            <a:off x="758739" y="655881"/>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0" name="Rectangle 99">
            <a:extLst>
              <a:ext uri="{FF2B5EF4-FFF2-40B4-BE49-F238E27FC236}">
                <a16:creationId xmlns:a16="http://schemas.microsoft.com/office/drawing/2014/main" id="{FCC94E63-1F82-1492-3347-039480C256C7}"/>
              </a:ext>
            </a:extLst>
          </p:cNvPr>
          <p:cNvSpPr/>
          <p:nvPr/>
        </p:nvSpPr>
        <p:spPr>
          <a:xfrm rot="16200000">
            <a:off x="985086" y="682104"/>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1" name="Flowchart: Collate 100">
            <a:extLst>
              <a:ext uri="{FF2B5EF4-FFF2-40B4-BE49-F238E27FC236}">
                <a16:creationId xmlns:a16="http://schemas.microsoft.com/office/drawing/2014/main" id="{D1164E64-1FD8-9A7F-A517-2620E4516860}"/>
              </a:ext>
            </a:extLst>
          </p:cNvPr>
          <p:cNvSpPr/>
          <p:nvPr/>
        </p:nvSpPr>
        <p:spPr>
          <a:xfrm rot="5400000">
            <a:off x="1063752" y="655881"/>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102" name="Straight Connector 101">
            <a:extLst>
              <a:ext uri="{FF2B5EF4-FFF2-40B4-BE49-F238E27FC236}">
                <a16:creationId xmlns:a16="http://schemas.microsoft.com/office/drawing/2014/main" id="{D54DA826-02B1-BC99-4A82-ACD054F9925B}"/>
              </a:ext>
            </a:extLst>
          </p:cNvPr>
          <p:cNvCxnSpPr>
            <a:cxnSpLocks/>
          </p:cNvCxnSpPr>
          <p:nvPr/>
        </p:nvCxnSpPr>
        <p:spPr>
          <a:xfrm>
            <a:off x="1190037" y="4841899"/>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FC69C67-58B0-9E8B-7B7F-611BBB4AF402}"/>
              </a:ext>
            </a:extLst>
          </p:cNvPr>
          <p:cNvCxnSpPr>
            <a:cxnSpLocks/>
          </p:cNvCxnSpPr>
          <p:nvPr/>
        </p:nvCxnSpPr>
        <p:spPr>
          <a:xfrm>
            <a:off x="1190037" y="4252707"/>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516DBFA-4400-9357-C5C1-73AF87C04433}"/>
              </a:ext>
            </a:extLst>
          </p:cNvPr>
          <p:cNvCxnSpPr>
            <a:cxnSpLocks/>
          </p:cNvCxnSpPr>
          <p:nvPr/>
        </p:nvCxnSpPr>
        <p:spPr>
          <a:xfrm>
            <a:off x="1190037" y="3661977"/>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72A1E09-543C-392F-CFA0-F6183B002499}"/>
              </a:ext>
            </a:extLst>
          </p:cNvPr>
          <p:cNvCxnSpPr>
            <a:cxnSpLocks/>
          </p:cNvCxnSpPr>
          <p:nvPr/>
        </p:nvCxnSpPr>
        <p:spPr>
          <a:xfrm>
            <a:off x="1190037" y="3071246"/>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46603AA-271B-FCA4-BF18-6FCB8714F4DD}"/>
              </a:ext>
            </a:extLst>
          </p:cNvPr>
          <p:cNvCxnSpPr>
            <a:cxnSpLocks/>
          </p:cNvCxnSpPr>
          <p:nvPr/>
        </p:nvCxnSpPr>
        <p:spPr>
          <a:xfrm>
            <a:off x="1190037" y="2478978"/>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EBD286A-3478-EF34-F68D-ADD65FEAC499}"/>
              </a:ext>
            </a:extLst>
          </p:cNvPr>
          <p:cNvCxnSpPr>
            <a:cxnSpLocks/>
          </p:cNvCxnSpPr>
          <p:nvPr/>
        </p:nvCxnSpPr>
        <p:spPr>
          <a:xfrm>
            <a:off x="1190037" y="1889785"/>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572E04C-CBA5-CB46-4DF4-998B877343D7}"/>
              </a:ext>
            </a:extLst>
          </p:cNvPr>
          <p:cNvCxnSpPr>
            <a:cxnSpLocks/>
          </p:cNvCxnSpPr>
          <p:nvPr/>
        </p:nvCxnSpPr>
        <p:spPr>
          <a:xfrm>
            <a:off x="1190037" y="1299055"/>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0F5C9AF-206D-BC51-7B5E-DA763D7B8521}"/>
              </a:ext>
            </a:extLst>
          </p:cNvPr>
          <p:cNvCxnSpPr>
            <a:cxnSpLocks/>
          </p:cNvCxnSpPr>
          <p:nvPr/>
        </p:nvCxnSpPr>
        <p:spPr>
          <a:xfrm>
            <a:off x="1190037" y="708325"/>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662F2CD-6DDE-CF78-5682-A3B676A84A8F}"/>
              </a:ext>
            </a:extLst>
          </p:cNvPr>
          <p:cNvCxnSpPr>
            <a:cxnSpLocks/>
          </p:cNvCxnSpPr>
          <p:nvPr/>
        </p:nvCxnSpPr>
        <p:spPr>
          <a:xfrm rot="16200000" flipV="1">
            <a:off x="-1222243" y="2742376"/>
            <a:ext cx="4981888" cy="1"/>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7C27F0E-C0F8-1810-8423-F8A5E354F374}"/>
              </a:ext>
            </a:extLst>
          </p:cNvPr>
          <p:cNvCxnSpPr>
            <a:cxnSpLocks/>
          </p:cNvCxnSpPr>
          <p:nvPr/>
        </p:nvCxnSpPr>
        <p:spPr>
          <a:xfrm flipV="1">
            <a:off x="1268699" y="5455318"/>
            <a:ext cx="1" cy="471033"/>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5FD22D7-0A68-8D5C-8A11-B82C6CE005A9}"/>
              </a:ext>
            </a:extLst>
          </p:cNvPr>
          <p:cNvCxnSpPr>
            <a:cxnSpLocks/>
          </p:cNvCxnSpPr>
          <p:nvPr/>
        </p:nvCxnSpPr>
        <p:spPr>
          <a:xfrm flipV="1">
            <a:off x="1268699" y="5501377"/>
            <a:ext cx="0" cy="381863"/>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1E8E8BB-486A-469E-C877-2A05A7B4BA9C}"/>
              </a:ext>
            </a:extLst>
          </p:cNvPr>
          <p:cNvCxnSpPr>
            <a:cxnSpLocks/>
          </p:cNvCxnSpPr>
          <p:nvPr/>
        </p:nvCxnSpPr>
        <p:spPr>
          <a:xfrm rot="16200000">
            <a:off x="1774402" y="1227012"/>
            <a:ext cx="0" cy="166071"/>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7" name="Snip Same Side Corner Rectangle 49">
            <a:extLst>
              <a:ext uri="{FF2B5EF4-FFF2-40B4-BE49-F238E27FC236}">
                <a16:creationId xmlns:a16="http://schemas.microsoft.com/office/drawing/2014/main" id="{37654B9B-5DA2-F2FA-97FD-0F2764399852}"/>
              </a:ext>
            </a:extLst>
          </p:cNvPr>
          <p:cNvSpPr/>
          <p:nvPr/>
        </p:nvSpPr>
        <p:spPr>
          <a:xfrm rot="16200000" flipV="1">
            <a:off x="1365756" y="4800448"/>
            <a:ext cx="443048" cy="104886"/>
          </a:xfrm>
          <a:prstGeom prst="snip2SameRect">
            <a:avLst>
              <a:gd name="adj1" fmla="val 50000"/>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8" name="Rectangle 117">
            <a:extLst>
              <a:ext uri="{FF2B5EF4-FFF2-40B4-BE49-F238E27FC236}">
                <a16:creationId xmlns:a16="http://schemas.microsoft.com/office/drawing/2014/main" id="{01042DEC-0A85-3E2F-5609-89FE6A3CBD05}"/>
              </a:ext>
            </a:extLst>
          </p:cNvPr>
          <p:cNvSpPr/>
          <p:nvPr/>
        </p:nvSpPr>
        <p:spPr>
          <a:xfrm rot="16200000">
            <a:off x="1592104" y="4826670"/>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119" name="Straight Connector 118">
            <a:extLst>
              <a:ext uri="{FF2B5EF4-FFF2-40B4-BE49-F238E27FC236}">
                <a16:creationId xmlns:a16="http://schemas.microsoft.com/office/drawing/2014/main" id="{55B6FFC3-0519-CD5F-EFE7-4F20E98D881E}"/>
              </a:ext>
            </a:extLst>
          </p:cNvPr>
          <p:cNvCxnSpPr>
            <a:cxnSpLocks/>
          </p:cNvCxnSpPr>
          <p:nvPr/>
        </p:nvCxnSpPr>
        <p:spPr>
          <a:xfrm rot="16200000">
            <a:off x="-661469" y="2811918"/>
            <a:ext cx="507437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Flowchart: Collate 119">
            <a:extLst>
              <a:ext uri="{FF2B5EF4-FFF2-40B4-BE49-F238E27FC236}">
                <a16:creationId xmlns:a16="http://schemas.microsoft.com/office/drawing/2014/main" id="{21FD538F-1B00-CEDB-003D-C1A8EAFF75F6}"/>
              </a:ext>
            </a:extLst>
          </p:cNvPr>
          <p:cNvSpPr/>
          <p:nvPr/>
        </p:nvSpPr>
        <p:spPr>
          <a:xfrm rot="5400000">
            <a:off x="1670769" y="4800448"/>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21" name="Snip Same Side Corner Rectangle 116">
            <a:extLst>
              <a:ext uri="{FF2B5EF4-FFF2-40B4-BE49-F238E27FC236}">
                <a16:creationId xmlns:a16="http://schemas.microsoft.com/office/drawing/2014/main" id="{4D5C94B5-97E8-7DF0-073D-B9F6C1FCCD35}"/>
              </a:ext>
            </a:extLst>
          </p:cNvPr>
          <p:cNvSpPr/>
          <p:nvPr/>
        </p:nvSpPr>
        <p:spPr>
          <a:xfrm rot="16200000" flipV="1">
            <a:off x="1365756" y="4209717"/>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2" name="Rectangle 121">
            <a:extLst>
              <a:ext uri="{FF2B5EF4-FFF2-40B4-BE49-F238E27FC236}">
                <a16:creationId xmlns:a16="http://schemas.microsoft.com/office/drawing/2014/main" id="{1050921E-8263-9400-F82C-116DA2346805}"/>
              </a:ext>
            </a:extLst>
          </p:cNvPr>
          <p:cNvSpPr/>
          <p:nvPr/>
        </p:nvSpPr>
        <p:spPr>
          <a:xfrm rot="16200000">
            <a:off x="1592104" y="4235940"/>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3" name="Flowchart: Collate 122">
            <a:extLst>
              <a:ext uri="{FF2B5EF4-FFF2-40B4-BE49-F238E27FC236}">
                <a16:creationId xmlns:a16="http://schemas.microsoft.com/office/drawing/2014/main" id="{3EAA9FF7-B62F-F176-AAA7-6C3F4C546E55}"/>
              </a:ext>
            </a:extLst>
          </p:cNvPr>
          <p:cNvSpPr/>
          <p:nvPr/>
        </p:nvSpPr>
        <p:spPr>
          <a:xfrm rot="5400000">
            <a:off x="1670769" y="4209717"/>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24" name="Snip Same Side Corner Rectangle 120">
            <a:extLst>
              <a:ext uri="{FF2B5EF4-FFF2-40B4-BE49-F238E27FC236}">
                <a16:creationId xmlns:a16="http://schemas.microsoft.com/office/drawing/2014/main" id="{1876D1A5-1AC0-6886-5343-77ADDA1CC419}"/>
              </a:ext>
            </a:extLst>
          </p:cNvPr>
          <p:cNvSpPr/>
          <p:nvPr/>
        </p:nvSpPr>
        <p:spPr>
          <a:xfrm rot="16200000" flipV="1">
            <a:off x="1365756" y="3618987"/>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5" name="Rectangle 124">
            <a:extLst>
              <a:ext uri="{FF2B5EF4-FFF2-40B4-BE49-F238E27FC236}">
                <a16:creationId xmlns:a16="http://schemas.microsoft.com/office/drawing/2014/main" id="{B378E387-04C1-1053-78AB-A8A61C0B14F2}"/>
              </a:ext>
            </a:extLst>
          </p:cNvPr>
          <p:cNvSpPr/>
          <p:nvPr/>
        </p:nvSpPr>
        <p:spPr>
          <a:xfrm rot="16200000">
            <a:off x="1592104" y="3645210"/>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6" name="Flowchart: Collate 125">
            <a:extLst>
              <a:ext uri="{FF2B5EF4-FFF2-40B4-BE49-F238E27FC236}">
                <a16:creationId xmlns:a16="http://schemas.microsoft.com/office/drawing/2014/main" id="{4C18E321-F36F-F3DB-DA75-C5E8FA602E16}"/>
              </a:ext>
            </a:extLst>
          </p:cNvPr>
          <p:cNvSpPr/>
          <p:nvPr/>
        </p:nvSpPr>
        <p:spPr>
          <a:xfrm rot="5400000">
            <a:off x="1670769" y="3618987"/>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27" name="Snip Same Side Corner Rectangle 124">
            <a:extLst>
              <a:ext uri="{FF2B5EF4-FFF2-40B4-BE49-F238E27FC236}">
                <a16:creationId xmlns:a16="http://schemas.microsoft.com/office/drawing/2014/main" id="{E6EECBC9-03D6-0944-F4BC-F3D992B04D6D}"/>
              </a:ext>
            </a:extLst>
          </p:cNvPr>
          <p:cNvSpPr/>
          <p:nvPr/>
        </p:nvSpPr>
        <p:spPr>
          <a:xfrm rot="16200000" flipV="1">
            <a:off x="1365756" y="3028257"/>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8" name="Rectangle 127">
            <a:extLst>
              <a:ext uri="{FF2B5EF4-FFF2-40B4-BE49-F238E27FC236}">
                <a16:creationId xmlns:a16="http://schemas.microsoft.com/office/drawing/2014/main" id="{81304381-152F-D90D-FFD8-6EC9BA224669}"/>
              </a:ext>
            </a:extLst>
          </p:cNvPr>
          <p:cNvSpPr/>
          <p:nvPr/>
        </p:nvSpPr>
        <p:spPr>
          <a:xfrm rot="16200000">
            <a:off x="1592104" y="3054479"/>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9" name="Flowchart: Collate 128">
            <a:extLst>
              <a:ext uri="{FF2B5EF4-FFF2-40B4-BE49-F238E27FC236}">
                <a16:creationId xmlns:a16="http://schemas.microsoft.com/office/drawing/2014/main" id="{B9945D38-0A1A-085B-D0FE-5109BE11EE44}"/>
              </a:ext>
            </a:extLst>
          </p:cNvPr>
          <p:cNvSpPr/>
          <p:nvPr/>
        </p:nvSpPr>
        <p:spPr>
          <a:xfrm rot="5400000">
            <a:off x="1670769" y="3028257"/>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30" name="Snip Same Side Corner Rectangle 128">
            <a:extLst>
              <a:ext uri="{FF2B5EF4-FFF2-40B4-BE49-F238E27FC236}">
                <a16:creationId xmlns:a16="http://schemas.microsoft.com/office/drawing/2014/main" id="{8A0E260F-0DC8-26F8-941C-3614C888AABC}"/>
              </a:ext>
            </a:extLst>
          </p:cNvPr>
          <p:cNvSpPr/>
          <p:nvPr/>
        </p:nvSpPr>
        <p:spPr>
          <a:xfrm rot="16200000" flipV="1">
            <a:off x="1365756" y="2437526"/>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1" name="Rectangle 130">
            <a:extLst>
              <a:ext uri="{FF2B5EF4-FFF2-40B4-BE49-F238E27FC236}">
                <a16:creationId xmlns:a16="http://schemas.microsoft.com/office/drawing/2014/main" id="{85ED8616-D994-E91C-8D5B-F7F9448EDCFF}"/>
              </a:ext>
            </a:extLst>
          </p:cNvPr>
          <p:cNvSpPr/>
          <p:nvPr/>
        </p:nvSpPr>
        <p:spPr>
          <a:xfrm rot="16200000">
            <a:off x="1592104" y="2463749"/>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2" name="Flowchart: Collate 131">
            <a:extLst>
              <a:ext uri="{FF2B5EF4-FFF2-40B4-BE49-F238E27FC236}">
                <a16:creationId xmlns:a16="http://schemas.microsoft.com/office/drawing/2014/main" id="{25FA61E1-E4E7-A7E4-737A-ED91546ECF09}"/>
              </a:ext>
            </a:extLst>
          </p:cNvPr>
          <p:cNvSpPr/>
          <p:nvPr/>
        </p:nvSpPr>
        <p:spPr>
          <a:xfrm rot="5400000">
            <a:off x="1670769" y="243752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33" name="Snip Same Side Corner Rectangle 132">
            <a:extLst>
              <a:ext uri="{FF2B5EF4-FFF2-40B4-BE49-F238E27FC236}">
                <a16:creationId xmlns:a16="http://schemas.microsoft.com/office/drawing/2014/main" id="{8260B9B8-AC6B-9C04-BB0E-7B59C9844C3E}"/>
              </a:ext>
            </a:extLst>
          </p:cNvPr>
          <p:cNvSpPr/>
          <p:nvPr/>
        </p:nvSpPr>
        <p:spPr>
          <a:xfrm rot="16200000" flipV="1">
            <a:off x="1365756" y="1846796"/>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4" name="Rectangle 133">
            <a:extLst>
              <a:ext uri="{FF2B5EF4-FFF2-40B4-BE49-F238E27FC236}">
                <a16:creationId xmlns:a16="http://schemas.microsoft.com/office/drawing/2014/main" id="{474D4240-4D57-7E51-F574-EEF4BF391B6C}"/>
              </a:ext>
            </a:extLst>
          </p:cNvPr>
          <p:cNvSpPr/>
          <p:nvPr/>
        </p:nvSpPr>
        <p:spPr>
          <a:xfrm rot="16200000">
            <a:off x="1592104" y="187301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5" name="Flowchart: Collate 134">
            <a:extLst>
              <a:ext uri="{FF2B5EF4-FFF2-40B4-BE49-F238E27FC236}">
                <a16:creationId xmlns:a16="http://schemas.microsoft.com/office/drawing/2014/main" id="{197E3EC8-2452-3E1B-E394-C9E5247FB270}"/>
              </a:ext>
            </a:extLst>
          </p:cNvPr>
          <p:cNvSpPr/>
          <p:nvPr/>
        </p:nvSpPr>
        <p:spPr>
          <a:xfrm rot="5400000">
            <a:off x="1670769" y="184679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36" name="Snip Same Side Corner Rectangle 136">
            <a:extLst>
              <a:ext uri="{FF2B5EF4-FFF2-40B4-BE49-F238E27FC236}">
                <a16:creationId xmlns:a16="http://schemas.microsoft.com/office/drawing/2014/main" id="{39AC3FCF-2892-1031-20A1-3A557FA4F541}"/>
              </a:ext>
            </a:extLst>
          </p:cNvPr>
          <p:cNvSpPr/>
          <p:nvPr/>
        </p:nvSpPr>
        <p:spPr>
          <a:xfrm rot="16200000" flipV="1">
            <a:off x="1365756" y="125606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7" name="Rectangle 136">
            <a:extLst>
              <a:ext uri="{FF2B5EF4-FFF2-40B4-BE49-F238E27FC236}">
                <a16:creationId xmlns:a16="http://schemas.microsoft.com/office/drawing/2014/main" id="{5808F874-17DE-16F0-6A6F-5963E841D2FC}"/>
              </a:ext>
            </a:extLst>
          </p:cNvPr>
          <p:cNvSpPr/>
          <p:nvPr/>
        </p:nvSpPr>
        <p:spPr>
          <a:xfrm rot="16200000">
            <a:off x="1592104" y="128228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8" name="Flowchart: Collate 137">
            <a:extLst>
              <a:ext uri="{FF2B5EF4-FFF2-40B4-BE49-F238E27FC236}">
                <a16:creationId xmlns:a16="http://schemas.microsoft.com/office/drawing/2014/main" id="{26FFD72D-E23D-D7D9-C37E-09D3386773EF}"/>
              </a:ext>
            </a:extLst>
          </p:cNvPr>
          <p:cNvSpPr/>
          <p:nvPr/>
        </p:nvSpPr>
        <p:spPr>
          <a:xfrm rot="5400000">
            <a:off x="1670769" y="125606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139" name="Snip Same Side Corner Rectangle 140">
            <a:extLst>
              <a:ext uri="{FF2B5EF4-FFF2-40B4-BE49-F238E27FC236}">
                <a16:creationId xmlns:a16="http://schemas.microsoft.com/office/drawing/2014/main" id="{BE6605B9-D4D2-9874-0469-99368F8FA723}"/>
              </a:ext>
            </a:extLst>
          </p:cNvPr>
          <p:cNvSpPr/>
          <p:nvPr/>
        </p:nvSpPr>
        <p:spPr>
          <a:xfrm rot="16200000" flipV="1">
            <a:off x="1365756" y="66533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0" name="Rectangle 139">
            <a:extLst>
              <a:ext uri="{FF2B5EF4-FFF2-40B4-BE49-F238E27FC236}">
                <a16:creationId xmlns:a16="http://schemas.microsoft.com/office/drawing/2014/main" id="{12399084-17B8-046B-01FD-DAE816DB2BC5}"/>
              </a:ext>
            </a:extLst>
          </p:cNvPr>
          <p:cNvSpPr/>
          <p:nvPr/>
        </p:nvSpPr>
        <p:spPr>
          <a:xfrm rot="16200000">
            <a:off x="1592104" y="69155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1" name="Flowchart: Collate 140">
            <a:extLst>
              <a:ext uri="{FF2B5EF4-FFF2-40B4-BE49-F238E27FC236}">
                <a16:creationId xmlns:a16="http://schemas.microsoft.com/office/drawing/2014/main" id="{4CA31DF5-0F38-5042-8835-740343509E48}"/>
              </a:ext>
            </a:extLst>
          </p:cNvPr>
          <p:cNvSpPr/>
          <p:nvPr/>
        </p:nvSpPr>
        <p:spPr>
          <a:xfrm rot="5400000">
            <a:off x="1670769" y="66533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142" name="Straight Connector 141">
            <a:extLst>
              <a:ext uri="{FF2B5EF4-FFF2-40B4-BE49-F238E27FC236}">
                <a16:creationId xmlns:a16="http://schemas.microsoft.com/office/drawing/2014/main" id="{4CE8D711-44B0-F3FB-4A55-C210CAD72241}"/>
              </a:ext>
            </a:extLst>
          </p:cNvPr>
          <p:cNvCxnSpPr>
            <a:cxnSpLocks/>
          </p:cNvCxnSpPr>
          <p:nvPr/>
        </p:nvCxnSpPr>
        <p:spPr>
          <a:xfrm>
            <a:off x="1797054" y="4851353"/>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2E40811-CB7D-5C02-A1C1-7AB9E7096023}"/>
              </a:ext>
            </a:extLst>
          </p:cNvPr>
          <p:cNvCxnSpPr>
            <a:cxnSpLocks/>
          </p:cNvCxnSpPr>
          <p:nvPr/>
        </p:nvCxnSpPr>
        <p:spPr>
          <a:xfrm>
            <a:off x="1797054" y="4262161"/>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CFC9F7C-10EC-65C2-F721-1078DD5FDC3E}"/>
              </a:ext>
            </a:extLst>
          </p:cNvPr>
          <p:cNvCxnSpPr>
            <a:cxnSpLocks/>
          </p:cNvCxnSpPr>
          <p:nvPr/>
        </p:nvCxnSpPr>
        <p:spPr>
          <a:xfrm>
            <a:off x="1797054" y="3671431"/>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9C86749-76C7-4F5D-C80C-51D91255E9B2}"/>
              </a:ext>
            </a:extLst>
          </p:cNvPr>
          <p:cNvCxnSpPr>
            <a:cxnSpLocks/>
          </p:cNvCxnSpPr>
          <p:nvPr/>
        </p:nvCxnSpPr>
        <p:spPr>
          <a:xfrm>
            <a:off x="1797054" y="3080700"/>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5D186CA-4399-98FE-A466-83701FF8DEB5}"/>
              </a:ext>
            </a:extLst>
          </p:cNvPr>
          <p:cNvCxnSpPr>
            <a:cxnSpLocks/>
          </p:cNvCxnSpPr>
          <p:nvPr/>
        </p:nvCxnSpPr>
        <p:spPr>
          <a:xfrm>
            <a:off x="1797054" y="2488432"/>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51E107D-D44B-4071-D3ED-3E2881A7FB99}"/>
              </a:ext>
            </a:extLst>
          </p:cNvPr>
          <p:cNvCxnSpPr>
            <a:cxnSpLocks/>
          </p:cNvCxnSpPr>
          <p:nvPr/>
        </p:nvCxnSpPr>
        <p:spPr>
          <a:xfrm>
            <a:off x="1797054" y="1899239"/>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2319342-10BF-E898-12B6-18DCC7D256EE}"/>
              </a:ext>
            </a:extLst>
          </p:cNvPr>
          <p:cNvCxnSpPr>
            <a:cxnSpLocks/>
          </p:cNvCxnSpPr>
          <p:nvPr/>
        </p:nvCxnSpPr>
        <p:spPr>
          <a:xfrm>
            <a:off x="1797054" y="1308509"/>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E2A972D-3ACE-FE97-B943-02CE71E004CD}"/>
              </a:ext>
            </a:extLst>
          </p:cNvPr>
          <p:cNvCxnSpPr>
            <a:cxnSpLocks/>
          </p:cNvCxnSpPr>
          <p:nvPr/>
        </p:nvCxnSpPr>
        <p:spPr>
          <a:xfrm>
            <a:off x="1797054" y="717779"/>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A31D721-E834-6A17-6A8F-1FC85A27F60F}"/>
              </a:ext>
            </a:extLst>
          </p:cNvPr>
          <p:cNvCxnSpPr>
            <a:cxnSpLocks/>
          </p:cNvCxnSpPr>
          <p:nvPr/>
        </p:nvCxnSpPr>
        <p:spPr>
          <a:xfrm rot="16200000" flipV="1">
            <a:off x="-615226" y="2751830"/>
            <a:ext cx="4981888" cy="1"/>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ABD87F6-B155-28EA-AD79-172C53E62CF7}"/>
              </a:ext>
            </a:extLst>
          </p:cNvPr>
          <p:cNvCxnSpPr>
            <a:cxnSpLocks/>
          </p:cNvCxnSpPr>
          <p:nvPr/>
        </p:nvCxnSpPr>
        <p:spPr>
          <a:xfrm flipV="1">
            <a:off x="1875716" y="5464772"/>
            <a:ext cx="1" cy="471033"/>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A493EE1-3C93-17C0-F910-25CB4FC4E587}"/>
              </a:ext>
            </a:extLst>
          </p:cNvPr>
          <p:cNvCxnSpPr>
            <a:cxnSpLocks/>
          </p:cNvCxnSpPr>
          <p:nvPr/>
        </p:nvCxnSpPr>
        <p:spPr>
          <a:xfrm flipV="1">
            <a:off x="1875716" y="5510831"/>
            <a:ext cx="0" cy="381863"/>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9514AB4-E3D5-7394-F904-7A6933283FED}"/>
              </a:ext>
            </a:extLst>
          </p:cNvPr>
          <p:cNvCxnSpPr>
            <a:cxnSpLocks/>
          </p:cNvCxnSpPr>
          <p:nvPr/>
        </p:nvCxnSpPr>
        <p:spPr>
          <a:xfrm rot="16200000">
            <a:off x="2322461" y="1175161"/>
            <a:ext cx="0" cy="166071"/>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57" name="Snip Same Side Corner Rectangle 49">
            <a:extLst>
              <a:ext uri="{FF2B5EF4-FFF2-40B4-BE49-F238E27FC236}">
                <a16:creationId xmlns:a16="http://schemas.microsoft.com/office/drawing/2014/main" id="{A4D0DFA1-DA36-FABE-4CD2-9A02B2147257}"/>
              </a:ext>
            </a:extLst>
          </p:cNvPr>
          <p:cNvSpPr/>
          <p:nvPr/>
        </p:nvSpPr>
        <p:spPr>
          <a:xfrm rot="16200000" flipV="1">
            <a:off x="1913815" y="4748597"/>
            <a:ext cx="443048" cy="104886"/>
          </a:xfrm>
          <a:prstGeom prst="snip2SameRect">
            <a:avLst>
              <a:gd name="adj1" fmla="val 50000"/>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8" name="Rectangle 157">
            <a:extLst>
              <a:ext uri="{FF2B5EF4-FFF2-40B4-BE49-F238E27FC236}">
                <a16:creationId xmlns:a16="http://schemas.microsoft.com/office/drawing/2014/main" id="{BE81B0AF-FCD6-C241-4913-53D1836B9A34}"/>
              </a:ext>
            </a:extLst>
          </p:cNvPr>
          <p:cNvSpPr/>
          <p:nvPr/>
        </p:nvSpPr>
        <p:spPr>
          <a:xfrm rot="16200000">
            <a:off x="2140163" y="4774819"/>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159" name="Straight Connector 158">
            <a:extLst>
              <a:ext uri="{FF2B5EF4-FFF2-40B4-BE49-F238E27FC236}">
                <a16:creationId xmlns:a16="http://schemas.microsoft.com/office/drawing/2014/main" id="{1C2903E5-4A2D-701A-DEB9-BB398973EC27}"/>
              </a:ext>
            </a:extLst>
          </p:cNvPr>
          <p:cNvCxnSpPr>
            <a:cxnSpLocks/>
          </p:cNvCxnSpPr>
          <p:nvPr/>
        </p:nvCxnSpPr>
        <p:spPr>
          <a:xfrm rot="16200000">
            <a:off x="-113410" y="2760067"/>
            <a:ext cx="507437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0" name="Flowchart: Collate 159">
            <a:extLst>
              <a:ext uri="{FF2B5EF4-FFF2-40B4-BE49-F238E27FC236}">
                <a16:creationId xmlns:a16="http://schemas.microsoft.com/office/drawing/2014/main" id="{E511462C-DBF6-ACE9-C8DD-7468D9CA3825}"/>
              </a:ext>
            </a:extLst>
          </p:cNvPr>
          <p:cNvSpPr/>
          <p:nvPr/>
        </p:nvSpPr>
        <p:spPr>
          <a:xfrm rot="5400000">
            <a:off x="2218828" y="4748597"/>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61" name="Snip Same Side Corner Rectangle 116">
            <a:extLst>
              <a:ext uri="{FF2B5EF4-FFF2-40B4-BE49-F238E27FC236}">
                <a16:creationId xmlns:a16="http://schemas.microsoft.com/office/drawing/2014/main" id="{A3E79405-D649-977A-204C-2B078BDA8133}"/>
              </a:ext>
            </a:extLst>
          </p:cNvPr>
          <p:cNvSpPr/>
          <p:nvPr/>
        </p:nvSpPr>
        <p:spPr>
          <a:xfrm rot="16200000" flipV="1">
            <a:off x="1913815" y="4157866"/>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2" name="Rectangle 161">
            <a:extLst>
              <a:ext uri="{FF2B5EF4-FFF2-40B4-BE49-F238E27FC236}">
                <a16:creationId xmlns:a16="http://schemas.microsoft.com/office/drawing/2014/main" id="{FB5361D5-CFD0-FDBD-7D66-D29EAD06C308}"/>
              </a:ext>
            </a:extLst>
          </p:cNvPr>
          <p:cNvSpPr/>
          <p:nvPr/>
        </p:nvSpPr>
        <p:spPr>
          <a:xfrm rot="16200000">
            <a:off x="2140163" y="4184089"/>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3" name="Flowchart: Collate 162">
            <a:extLst>
              <a:ext uri="{FF2B5EF4-FFF2-40B4-BE49-F238E27FC236}">
                <a16:creationId xmlns:a16="http://schemas.microsoft.com/office/drawing/2014/main" id="{820592FD-5F02-3525-FA34-4533AD653565}"/>
              </a:ext>
            </a:extLst>
          </p:cNvPr>
          <p:cNvSpPr/>
          <p:nvPr/>
        </p:nvSpPr>
        <p:spPr>
          <a:xfrm rot="5400000">
            <a:off x="2218828" y="415786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64" name="Snip Same Side Corner Rectangle 120">
            <a:extLst>
              <a:ext uri="{FF2B5EF4-FFF2-40B4-BE49-F238E27FC236}">
                <a16:creationId xmlns:a16="http://schemas.microsoft.com/office/drawing/2014/main" id="{5C6F00C8-ED89-F93B-4455-C98C72775D0E}"/>
              </a:ext>
            </a:extLst>
          </p:cNvPr>
          <p:cNvSpPr/>
          <p:nvPr/>
        </p:nvSpPr>
        <p:spPr>
          <a:xfrm rot="16200000" flipV="1">
            <a:off x="1913815" y="3567136"/>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5" name="Rectangle 164">
            <a:extLst>
              <a:ext uri="{FF2B5EF4-FFF2-40B4-BE49-F238E27FC236}">
                <a16:creationId xmlns:a16="http://schemas.microsoft.com/office/drawing/2014/main" id="{CC35CA44-BFA5-8D4A-CC7D-952F587FAC2F}"/>
              </a:ext>
            </a:extLst>
          </p:cNvPr>
          <p:cNvSpPr/>
          <p:nvPr/>
        </p:nvSpPr>
        <p:spPr>
          <a:xfrm rot="16200000">
            <a:off x="2140163" y="3593359"/>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6" name="Flowchart: Collate 165">
            <a:extLst>
              <a:ext uri="{FF2B5EF4-FFF2-40B4-BE49-F238E27FC236}">
                <a16:creationId xmlns:a16="http://schemas.microsoft.com/office/drawing/2014/main" id="{85D40E04-9936-6FD4-9F8A-30C88AFD1D88}"/>
              </a:ext>
            </a:extLst>
          </p:cNvPr>
          <p:cNvSpPr/>
          <p:nvPr/>
        </p:nvSpPr>
        <p:spPr>
          <a:xfrm rot="5400000">
            <a:off x="2218828" y="356713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67" name="Snip Same Side Corner Rectangle 124">
            <a:extLst>
              <a:ext uri="{FF2B5EF4-FFF2-40B4-BE49-F238E27FC236}">
                <a16:creationId xmlns:a16="http://schemas.microsoft.com/office/drawing/2014/main" id="{24ED6094-2AD6-9486-A80C-E97DAFA73D42}"/>
              </a:ext>
            </a:extLst>
          </p:cNvPr>
          <p:cNvSpPr/>
          <p:nvPr/>
        </p:nvSpPr>
        <p:spPr>
          <a:xfrm rot="16200000" flipV="1">
            <a:off x="1913815" y="2976406"/>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8" name="Rectangle 167">
            <a:extLst>
              <a:ext uri="{FF2B5EF4-FFF2-40B4-BE49-F238E27FC236}">
                <a16:creationId xmlns:a16="http://schemas.microsoft.com/office/drawing/2014/main" id="{9CB00CA1-BC1A-C826-A15E-39AFB56593DC}"/>
              </a:ext>
            </a:extLst>
          </p:cNvPr>
          <p:cNvSpPr/>
          <p:nvPr/>
        </p:nvSpPr>
        <p:spPr>
          <a:xfrm rot="16200000">
            <a:off x="2140163" y="300262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9" name="Flowchart: Collate 168">
            <a:extLst>
              <a:ext uri="{FF2B5EF4-FFF2-40B4-BE49-F238E27FC236}">
                <a16:creationId xmlns:a16="http://schemas.microsoft.com/office/drawing/2014/main" id="{36B278DC-BDBA-7435-037A-BDD84B4F5622}"/>
              </a:ext>
            </a:extLst>
          </p:cNvPr>
          <p:cNvSpPr/>
          <p:nvPr/>
        </p:nvSpPr>
        <p:spPr>
          <a:xfrm rot="5400000">
            <a:off x="2218828" y="2976406"/>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70" name="Snip Same Side Corner Rectangle 128">
            <a:extLst>
              <a:ext uri="{FF2B5EF4-FFF2-40B4-BE49-F238E27FC236}">
                <a16:creationId xmlns:a16="http://schemas.microsoft.com/office/drawing/2014/main" id="{B0802E1C-3216-3246-595D-E17E8C1819DB}"/>
              </a:ext>
            </a:extLst>
          </p:cNvPr>
          <p:cNvSpPr/>
          <p:nvPr/>
        </p:nvSpPr>
        <p:spPr>
          <a:xfrm rot="16200000" flipV="1">
            <a:off x="1913815" y="238567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1" name="Rectangle 170">
            <a:extLst>
              <a:ext uri="{FF2B5EF4-FFF2-40B4-BE49-F238E27FC236}">
                <a16:creationId xmlns:a16="http://schemas.microsoft.com/office/drawing/2014/main" id="{42FF55FC-EE32-0212-84A5-46846DC534B3}"/>
              </a:ext>
            </a:extLst>
          </p:cNvPr>
          <p:cNvSpPr/>
          <p:nvPr/>
        </p:nvSpPr>
        <p:spPr>
          <a:xfrm rot="16200000">
            <a:off x="2140163" y="2411898"/>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2" name="Flowchart: Collate 171">
            <a:extLst>
              <a:ext uri="{FF2B5EF4-FFF2-40B4-BE49-F238E27FC236}">
                <a16:creationId xmlns:a16="http://schemas.microsoft.com/office/drawing/2014/main" id="{9DF824D5-0031-1E93-6E8D-E60067490B3E}"/>
              </a:ext>
            </a:extLst>
          </p:cNvPr>
          <p:cNvSpPr/>
          <p:nvPr/>
        </p:nvSpPr>
        <p:spPr>
          <a:xfrm rot="5400000">
            <a:off x="2218828" y="238567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73" name="Snip Same Side Corner Rectangle 132">
            <a:extLst>
              <a:ext uri="{FF2B5EF4-FFF2-40B4-BE49-F238E27FC236}">
                <a16:creationId xmlns:a16="http://schemas.microsoft.com/office/drawing/2014/main" id="{A6411527-7E3B-6C1A-F270-FF164D626BED}"/>
              </a:ext>
            </a:extLst>
          </p:cNvPr>
          <p:cNvSpPr/>
          <p:nvPr/>
        </p:nvSpPr>
        <p:spPr>
          <a:xfrm rot="16200000" flipV="1">
            <a:off x="1913815" y="1794945"/>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4" name="Rectangle 173">
            <a:extLst>
              <a:ext uri="{FF2B5EF4-FFF2-40B4-BE49-F238E27FC236}">
                <a16:creationId xmlns:a16="http://schemas.microsoft.com/office/drawing/2014/main" id="{C76E58EA-3CD6-47EC-4313-3FB7D19C0D3D}"/>
              </a:ext>
            </a:extLst>
          </p:cNvPr>
          <p:cNvSpPr/>
          <p:nvPr/>
        </p:nvSpPr>
        <p:spPr>
          <a:xfrm rot="16200000">
            <a:off x="2140163" y="1821167"/>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5" name="Flowchart: Collate 174">
            <a:extLst>
              <a:ext uri="{FF2B5EF4-FFF2-40B4-BE49-F238E27FC236}">
                <a16:creationId xmlns:a16="http://schemas.microsoft.com/office/drawing/2014/main" id="{8303AFA5-6B5B-192F-2E5F-3CEE4142C5C2}"/>
              </a:ext>
            </a:extLst>
          </p:cNvPr>
          <p:cNvSpPr/>
          <p:nvPr/>
        </p:nvSpPr>
        <p:spPr>
          <a:xfrm rot="5400000">
            <a:off x="2218828" y="1794945"/>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76" name="Snip Same Side Corner Rectangle 136">
            <a:extLst>
              <a:ext uri="{FF2B5EF4-FFF2-40B4-BE49-F238E27FC236}">
                <a16:creationId xmlns:a16="http://schemas.microsoft.com/office/drawing/2014/main" id="{218CEDBF-28AC-AFF7-F174-24F22A890EA5}"/>
              </a:ext>
            </a:extLst>
          </p:cNvPr>
          <p:cNvSpPr/>
          <p:nvPr/>
        </p:nvSpPr>
        <p:spPr>
          <a:xfrm rot="16200000" flipV="1">
            <a:off x="1913815" y="1204214"/>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7" name="Rectangle 176">
            <a:extLst>
              <a:ext uri="{FF2B5EF4-FFF2-40B4-BE49-F238E27FC236}">
                <a16:creationId xmlns:a16="http://schemas.microsoft.com/office/drawing/2014/main" id="{26244FF8-5D67-7CA8-3626-4A4405F27B91}"/>
              </a:ext>
            </a:extLst>
          </p:cNvPr>
          <p:cNvSpPr/>
          <p:nvPr/>
        </p:nvSpPr>
        <p:spPr>
          <a:xfrm rot="16200000">
            <a:off x="2140163" y="1230437"/>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8" name="Flowchart: Collate 177">
            <a:extLst>
              <a:ext uri="{FF2B5EF4-FFF2-40B4-BE49-F238E27FC236}">
                <a16:creationId xmlns:a16="http://schemas.microsoft.com/office/drawing/2014/main" id="{321C6B62-1E48-77C3-E10B-F6B2506B3149}"/>
              </a:ext>
            </a:extLst>
          </p:cNvPr>
          <p:cNvSpPr/>
          <p:nvPr/>
        </p:nvSpPr>
        <p:spPr>
          <a:xfrm rot="5400000">
            <a:off x="2218828" y="1204214"/>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179" name="Snip Same Side Corner Rectangle 140">
            <a:extLst>
              <a:ext uri="{FF2B5EF4-FFF2-40B4-BE49-F238E27FC236}">
                <a16:creationId xmlns:a16="http://schemas.microsoft.com/office/drawing/2014/main" id="{42ED924E-B269-9005-E0B1-2E87CA169717}"/>
              </a:ext>
            </a:extLst>
          </p:cNvPr>
          <p:cNvSpPr/>
          <p:nvPr/>
        </p:nvSpPr>
        <p:spPr>
          <a:xfrm rot="16200000" flipV="1">
            <a:off x="1913815" y="613484"/>
            <a:ext cx="443048" cy="104886"/>
          </a:xfrm>
          <a:prstGeom prst="snip2SameRect">
            <a:avLst>
              <a:gd name="adj1" fmla="val 50000"/>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80" name="Rectangle 179">
            <a:extLst>
              <a:ext uri="{FF2B5EF4-FFF2-40B4-BE49-F238E27FC236}">
                <a16:creationId xmlns:a16="http://schemas.microsoft.com/office/drawing/2014/main" id="{70D24FFB-2087-EBF6-106C-F33A1938DD13}"/>
              </a:ext>
            </a:extLst>
          </p:cNvPr>
          <p:cNvSpPr/>
          <p:nvPr/>
        </p:nvSpPr>
        <p:spPr>
          <a:xfrm rot="16200000">
            <a:off x="2140163" y="639707"/>
            <a:ext cx="147683" cy="524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81" name="Flowchart: Collate 180">
            <a:extLst>
              <a:ext uri="{FF2B5EF4-FFF2-40B4-BE49-F238E27FC236}">
                <a16:creationId xmlns:a16="http://schemas.microsoft.com/office/drawing/2014/main" id="{87B62B49-1D68-52AE-511C-0B90D6F0F792}"/>
              </a:ext>
            </a:extLst>
          </p:cNvPr>
          <p:cNvSpPr/>
          <p:nvPr/>
        </p:nvSpPr>
        <p:spPr>
          <a:xfrm rot="5400000">
            <a:off x="2218828" y="613484"/>
            <a:ext cx="147683" cy="104886"/>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182" name="Straight Connector 181">
            <a:extLst>
              <a:ext uri="{FF2B5EF4-FFF2-40B4-BE49-F238E27FC236}">
                <a16:creationId xmlns:a16="http://schemas.microsoft.com/office/drawing/2014/main" id="{197F707F-85A4-52F8-1AD5-A35DB756927B}"/>
              </a:ext>
            </a:extLst>
          </p:cNvPr>
          <p:cNvCxnSpPr>
            <a:cxnSpLocks/>
          </p:cNvCxnSpPr>
          <p:nvPr/>
        </p:nvCxnSpPr>
        <p:spPr>
          <a:xfrm>
            <a:off x="2345113" y="4799502"/>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3DD0017-06C3-1D8F-3D53-0A3550827FF0}"/>
              </a:ext>
            </a:extLst>
          </p:cNvPr>
          <p:cNvCxnSpPr>
            <a:cxnSpLocks/>
          </p:cNvCxnSpPr>
          <p:nvPr/>
        </p:nvCxnSpPr>
        <p:spPr>
          <a:xfrm>
            <a:off x="2345113" y="4210310"/>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F85D25A-65D7-8D48-4941-B907E657BF30}"/>
              </a:ext>
            </a:extLst>
          </p:cNvPr>
          <p:cNvCxnSpPr>
            <a:cxnSpLocks/>
          </p:cNvCxnSpPr>
          <p:nvPr/>
        </p:nvCxnSpPr>
        <p:spPr>
          <a:xfrm>
            <a:off x="2345113" y="3619580"/>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BF805F0-CB9E-2D35-13AE-2D7D8C53BD58}"/>
              </a:ext>
            </a:extLst>
          </p:cNvPr>
          <p:cNvCxnSpPr>
            <a:cxnSpLocks/>
          </p:cNvCxnSpPr>
          <p:nvPr/>
        </p:nvCxnSpPr>
        <p:spPr>
          <a:xfrm>
            <a:off x="2345113" y="3028849"/>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F8CE683-C2D1-D94E-5CEE-8129A7D1864B}"/>
              </a:ext>
            </a:extLst>
          </p:cNvPr>
          <p:cNvCxnSpPr>
            <a:cxnSpLocks/>
          </p:cNvCxnSpPr>
          <p:nvPr/>
        </p:nvCxnSpPr>
        <p:spPr>
          <a:xfrm>
            <a:off x="2345113" y="2436581"/>
            <a:ext cx="78665" cy="153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B25006D-B2CB-EDF7-5267-47E76A137808}"/>
              </a:ext>
            </a:extLst>
          </p:cNvPr>
          <p:cNvCxnSpPr>
            <a:cxnSpLocks/>
          </p:cNvCxnSpPr>
          <p:nvPr/>
        </p:nvCxnSpPr>
        <p:spPr>
          <a:xfrm>
            <a:off x="2345113" y="1847388"/>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FA0ABDF-6960-DACF-0453-E3C7C371381D}"/>
              </a:ext>
            </a:extLst>
          </p:cNvPr>
          <p:cNvCxnSpPr>
            <a:cxnSpLocks/>
          </p:cNvCxnSpPr>
          <p:nvPr/>
        </p:nvCxnSpPr>
        <p:spPr>
          <a:xfrm>
            <a:off x="2345113" y="1256658"/>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EEAEF30-4909-7BBA-D3C9-AECDD06622A8}"/>
              </a:ext>
            </a:extLst>
          </p:cNvPr>
          <p:cNvCxnSpPr>
            <a:cxnSpLocks/>
          </p:cNvCxnSpPr>
          <p:nvPr/>
        </p:nvCxnSpPr>
        <p:spPr>
          <a:xfrm>
            <a:off x="2345113" y="665928"/>
            <a:ext cx="78665" cy="153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80D7219-E6C4-76C9-10C2-935BA043AA4C}"/>
              </a:ext>
            </a:extLst>
          </p:cNvPr>
          <p:cNvCxnSpPr>
            <a:cxnSpLocks/>
          </p:cNvCxnSpPr>
          <p:nvPr/>
        </p:nvCxnSpPr>
        <p:spPr>
          <a:xfrm rot="16200000" flipV="1">
            <a:off x="-67167" y="2699979"/>
            <a:ext cx="4981888" cy="1"/>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F4FDE17-DB10-8B22-F763-091702FBD858}"/>
              </a:ext>
            </a:extLst>
          </p:cNvPr>
          <p:cNvCxnSpPr>
            <a:cxnSpLocks/>
          </p:cNvCxnSpPr>
          <p:nvPr/>
        </p:nvCxnSpPr>
        <p:spPr>
          <a:xfrm flipV="1">
            <a:off x="2423775" y="5412921"/>
            <a:ext cx="1" cy="471033"/>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38B1C56-2333-18E6-4875-0EC50229D8FA}"/>
              </a:ext>
            </a:extLst>
          </p:cNvPr>
          <p:cNvCxnSpPr>
            <a:cxnSpLocks/>
          </p:cNvCxnSpPr>
          <p:nvPr/>
        </p:nvCxnSpPr>
        <p:spPr>
          <a:xfrm flipV="1">
            <a:off x="2423775" y="5458980"/>
            <a:ext cx="0" cy="381863"/>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sp>
        <p:nvSpPr>
          <p:cNvPr id="198" name="Flowchart: Collate 197">
            <a:extLst>
              <a:ext uri="{FF2B5EF4-FFF2-40B4-BE49-F238E27FC236}">
                <a16:creationId xmlns:a16="http://schemas.microsoft.com/office/drawing/2014/main" id="{31672D40-686D-3554-36AA-4A96BD38624E}"/>
              </a:ext>
            </a:extLst>
          </p:cNvPr>
          <p:cNvSpPr/>
          <p:nvPr/>
        </p:nvSpPr>
        <p:spPr>
          <a:xfrm rot="10800000">
            <a:off x="1201252" y="5217888"/>
            <a:ext cx="134887" cy="295365"/>
          </a:xfrm>
          <a:prstGeom prst="flowChartCol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sp>
        <p:nvSpPr>
          <p:cNvPr id="199" name="Flowchart: Collate 198">
            <a:extLst>
              <a:ext uri="{FF2B5EF4-FFF2-40B4-BE49-F238E27FC236}">
                <a16:creationId xmlns:a16="http://schemas.microsoft.com/office/drawing/2014/main" id="{C754EB35-228B-6AE8-7D19-3D0CEC7BDD3D}"/>
              </a:ext>
            </a:extLst>
          </p:cNvPr>
          <p:cNvSpPr/>
          <p:nvPr/>
        </p:nvSpPr>
        <p:spPr>
          <a:xfrm rot="10800000">
            <a:off x="1797054" y="5199884"/>
            <a:ext cx="134887" cy="295365"/>
          </a:xfrm>
          <a:prstGeom prst="flowChartCol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00" name="Flowchart: Collate 199">
            <a:extLst>
              <a:ext uri="{FF2B5EF4-FFF2-40B4-BE49-F238E27FC236}">
                <a16:creationId xmlns:a16="http://schemas.microsoft.com/office/drawing/2014/main" id="{94316A55-01EC-2A16-A35B-83BF61CED6B6}"/>
              </a:ext>
            </a:extLst>
          </p:cNvPr>
          <p:cNvSpPr/>
          <p:nvPr/>
        </p:nvSpPr>
        <p:spPr>
          <a:xfrm rot="10800000">
            <a:off x="2356330" y="5202224"/>
            <a:ext cx="134887" cy="295365"/>
          </a:xfrm>
          <a:prstGeom prst="flowChartCol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cxnSp>
        <p:nvCxnSpPr>
          <p:cNvPr id="203" name="Straight Connector 202">
            <a:extLst>
              <a:ext uri="{FF2B5EF4-FFF2-40B4-BE49-F238E27FC236}">
                <a16:creationId xmlns:a16="http://schemas.microsoft.com/office/drawing/2014/main" id="{26828A0D-6248-963E-6BBD-28E9E88954C3}"/>
              </a:ext>
            </a:extLst>
          </p:cNvPr>
          <p:cNvCxnSpPr>
            <a:cxnSpLocks/>
          </p:cNvCxnSpPr>
          <p:nvPr/>
        </p:nvCxnSpPr>
        <p:spPr>
          <a:xfrm flipH="1">
            <a:off x="710298" y="5837166"/>
            <a:ext cx="5246559" cy="0"/>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A216DAD-752F-C54D-DAD4-B153E6BEEABA}"/>
              </a:ext>
            </a:extLst>
          </p:cNvPr>
          <p:cNvCxnSpPr>
            <a:cxnSpLocks/>
          </p:cNvCxnSpPr>
          <p:nvPr/>
        </p:nvCxnSpPr>
        <p:spPr>
          <a:xfrm>
            <a:off x="717804" y="5180235"/>
            <a:ext cx="0" cy="465372"/>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BCF25F0-CC29-A16A-3CA8-E38FB020CD20}"/>
              </a:ext>
            </a:extLst>
          </p:cNvPr>
          <p:cNvCxnSpPr>
            <a:cxnSpLocks/>
          </p:cNvCxnSpPr>
          <p:nvPr/>
        </p:nvCxnSpPr>
        <p:spPr>
          <a:xfrm flipH="1">
            <a:off x="464523" y="4242881"/>
            <a:ext cx="223474" cy="19650"/>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59" name="TextBox 241">
            <a:extLst>
              <a:ext uri="{FF2B5EF4-FFF2-40B4-BE49-F238E27FC236}">
                <a16:creationId xmlns:a16="http://schemas.microsoft.com/office/drawing/2014/main" id="{22C7867A-7146-7FF3-0222-DE521CF19077}"/>
              </a:ext>
            </a:extLst>
          </p:cNvPr>
          <p:cNvSpPr txBox="1">
            <a:spLocks noChangeArrowheads="1"/>
          </p:cNvSpPr>
          <p:nvPr/>
        </p:nvSpPr>
        <p:spPr bwMode="auto">
          <a:xfrm>
            <a:off x="1355424" y="34998"/>
            <a:ext cx="1018147" cy="276999"/>
          </a:xfrm>
          <a:prstGeom prst="rect">
            <a:avLst/>
          </a:prstGeom>
          <a:noFill/>
          <a:ln w="9525">
            <a:noFill/>
            <a:miter lim="800000"/>
            <a:headEnd/>
            <a:tailEnd/>
          </a:ln>
        </p:spPr>
        <p:txBody>
          <a:bodyPr wrap="square">
            <a:spAutoFit/>
          </a:bodyPr>
          <a:lstStyle/>
          <a:p>
            <a:pPr algn="ctr"/>
            <a:r>
              <a:rPr lang="en-US" sz="1200" dirty="0">
                <a:solidFill>
                  <a:srgbClr val="C00000"/>
                </a:solidFill>
                <a:latin typeface="Calibri" pitchFamily="34" charset="0"/>
              </a:rPr>
              <a:t>ESP Hopper</a:t>
            </a:r>
            <a:endParaRPr lang="en-IN" sz="1200" dirty="0">
              <a:solidFill>
                <a:srgbClr val="C00000"/>
              </a:solidFill>
              <a:latin typeface="Calibri" pitchFamily="34" charset="0"/>
            </a:endParaRPr>
          </a:p>
        </p:txBody>
      </p:sp>
      <p:sp>
        <p:nvSpPr>
          <p:cNvPr id="260" name="TextBox 239">
            <a:extLst>
              <a:ext uri="{FF2B5EF4-FFF2-40B4-BE49-F238E27FC236}">
                <a16:creationId xmlns:a16="http://schemas.microsoft.com/office/drawing/2014/main" id="{D2832E01-E371-033F-1BE4-4B20A045931B}"/>
              </a:ext>
            </a:extLst>
          </p:cNvPr>
          <p:cNvSpPr txBox="1">
            <a:spLocks noChangeArrowheads="1"/>
          </p:cNvSpPr>
          <p:nvPr/>
        </p:nvSpPr>
        <p:spPr bwMode="auto">
          <a:xfrm>
            <a:off x="1299220" y="5905541"/>
            <a:ext cx="2249106" cy="276999"/>
          </a:xfrm>
          <a:prstGeom prst="rect">
            <a:avLst/>
          </a:prstGeom>
          <a:noFill/>
          <a:ln w="9525">
            <a:noFill/>
            <a:miter lim="800000"/>
            <a:headEnd/>
            <a:tailEnd/>
          </a:ln>
        </p:spPr>
        <p:txBody>
          <a:bodyPr wrap="square">
            <a:spAutoFit/>
          </a:bodyPr>
          <a:lstStyle/>
          <a:p>
            <a:pPr algn="ctr"/>
            <a:r>
              <a:rPr lang="en-US" sz="1200" dirty="0">
                <a:solidFill>
                  <a:srgbClr val="C00000"/>
                </a:solidFill>
                <a:latin typeface="Calibri" pitchFamily="34" charset="0"/>
              </a:rPr>
              <a:t>Ash Evacuation Line</a:t>
            </a:r>
            <a:endParaRPr lang="en-IN" sz="1200" dirty="0">
              <a:solidFill>
                <a:srgbClr val="C00000"/>
              </a:solidFill>
              <a:latin typeface="Calibri" pitchFamily="34" charset="0"/>
            </a:endParaRPr>
          </a:p>
        </p:txBody>
      </p:sp>
      <p:sp>
        <p:nvSpPr>
          <p:cNvPr id="262" name="Rectangle 261">
            <a:extLst>
              <a:ext uri="{FF2B5EF4-FFF2-40B4-BE49-F238E27FC236}">
                <a16:creationId xmlns:a16="http://schemas.microsoft.com/office/drawing/2014/main" id="{1E329ED8-697F-D436-3AB4-43219173AD14}"/>
              </a:ext>
            </a:extLst>
          </p:cNvPr>
          <p:cNvSpPr/>
          <p:nvPr/>
        </p:nvSpPr>
        <p:spPr>
          <a:xfrm>
            <a:off x="4955647" y="715078"/>
            <a:ext cx="119997" cy="83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63" name="Rectangle 262">
            <a:extLst>
              <a:ext uri="{FF2B5EF4-FFF2-40B4-BE49-F238E27FC236}">
                <a16:creationId xmlns:a16="http://schemas.microsoft.com/office/drawing/2014/main" id="{C41F6CC6-2306-9C2F-605B-EF95A0EB5920}"/>
              </a:ext>
            </a:extLst>
          </p:cNvPr>
          <p:cNvSpPr/>
          <p:nvPr/>
        </p:nvSpPr>
        <p:spPr>
          <a:xfrm>
            <a:off x="4955647" y="708004"/>
            <a:ext cx="3828952" cy="96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275" name="Straight Connector 274">
            <a:extLst>
              <a:ext uri="{FF2B5EF4-FFF2-40B4-BE49-F238E27FC236}">
                <a16:creationId xmlns:a16="http://schemas.microsoft.com/office/drawing/2014/main" id="{72FD7DCF-C1A7-8798-F8BD-46AA46F6D070}"/>
              </a:ext>
            </a:extLst>
          </p:cNvPr>
          <p:cNvCxnSpPr>
            <a:cxnSpLocks/>
          </p:cNvCxnSpPr>
          <p:nvPr/>
        </p:nvCxnSpPr>
        <p:spPr>
          <a:xfrm flipH="1">
            <a:off x="8767232" y="772271"/>
            <a:ext cx="0" cy="1987795"/>
          </a:xfrm>
          <a:prstGeom prst="line">
            <a:avLst/>
          </a:prstGeom>
          <a:ln w="38100">
            <a:solidFill>
              <a:schemeClr val="accent3">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80" name="Flowchart: Collate 279">
            <a:extLst>
              <a:ext uri="{FF2B5EF4-FFF2-40B4-BE49-F238E27FC236}">
                <a16:creationId xmlns:a16="http://schemas.microsoft.com/office/drawing/2014/main" id="{9D6A3EF4-4438-CD45-9506-AAFDDB2472C6}"/>
              </a:ext>
            </a:extLst>
          </p:cNvPr>
          <p:cNvSpPr/>
          <p:nvPr/>
        </p:nvSpPr>
        <p:spPr>
          <a:xfrm rot="16200000">
            <a:off x="6149505" y="1551200"/>
            <a:ext cx="256092" cy="304800"/>
          </a:xfrm>
          <a:prstGeom prst="flowChartCol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93" name="TextBox 240">
            <a:extLst>
              <a:ext uri="{FF2B5EF4-FFF2-40B4-BE49-F238E27FC236}">
                <a16:creationId xmlns:a16="http://schemas.microsoft.com/office/drawing/2014/main" id="{882970D0-575A-BA66-2619-D54AC59D3655}"/>
              </a:ext>
            </a:extLst>
          </p:cNvPr>
          <p:cNvSpPr txBox="1">
            <a:spLocks noChangeArrowheads="1"/>
          </p:cNvSpPr>
          <p:nvPr/>
        </p:nvSpPr>
        <p:spPr bwMode="auto">
          <a:xfrm>
            <a:off x="6942133" y="477658"/>
            <a:ext cx="1051700" cy="276225"/>
          </a:xfrm>
          <a:prstGeom prst="rect">
            <a:avLst/>
          </a:prstGeom>
          <a:noFill/>
          <a:ln w="9525">
            <a:noFill/>
            <a:miter lim="800000"/>
            <a:headEnd/>
            <a:tailEnd/>
          </a:ln>
        </p:spPr>
        <p:txBody>
          <a:bodyPr wrap="square">
            <a:spAutoFit/>
          </a:bodyPr>
          <a:lstStyle/>
          <a:p>
            <a:pPr algn="ctr"/>
            <a:r>
              <a:rPr lang="en-US" sz="1200" dirty="0">
                <a:solidFill>
                  <a:srgbClr val="C00000"/>
                </a:solidFill>
                <a:latin typeface="Calibri" pitchFamily="34" charset="0"/>
              </a:rPr>
              <a:t>Vacuum Line</a:t>
            </a:r>
            <a:endParaRPr lang="en-IN" sz="1200" dirty="0">
              <a:solidFill>
                <a:srgbClr val="C00000"/>
              </a:solidFill>
              <a:latin typeface="Calibri" pitchFamily="34" charset="0"/>
            </a:endParaRPr>
          </a:p>
        </p:txBody>
      </p:sp>
      <p:sp>
        <p:nvSpPr>
          <p:cNvPr id="294" name="TextBox 244">
            <a:extLst>
              <a:ext uri="{FF2B5EF4-FFF2-40B4-BE49-F238E27FC236}">
                <a16:creationId xmlns:a16="http://schemas.microsoft.com/office/drawing/2014/main" id="{5B891D58-8DDB-6C2F-8F71-DF386D883244}"/>
              </a:ext>
            </a:extLst>
          </p:cNvPr>
          <p:cNvSpPr txBox="1">
            <a:spLocks noChangeArrowheads="1"/>
          </p:cNvSpPr>
          <p:nvPr/>
        </p:nvSpPr>
        <p:spPr bwMode="auto">
          <a:xfrm>
            <a:off x="8586984" y="3306909"/>
            <a:ext cx="795526" cy="461963"/>
          </a:xfrm>
          <a:prstGeom prst="rect">
            <a:avLst/>
          </a:prstGeom>
          <a:noFill/>
          <a:ln w="9525">
            <a:noFill/>
            <a:miter lim="800000"/>
            <a:headEnd/>
            <a:tailEnd/>
          </a:ln>
        </p:spPr>
        <p:txBody>
          <a:bodyPr wrap="square">
            <a:spAutoFit/>
          </a:bodyPr>
          <a:lstStyle/>
          <a:p>
            <a:pPr algn="ctr"/>
            <a:r>
              <a:rPr lang="en-US" sz="1200" dirty="0">
                <a:solidFill>
                  <a:srgbClr val="C00000"/>
                </a:solidFill>
                <a:latin typeface="Calibri" pitchFamily="34" charset="0"/>
              </a:rPr>
              <a:t>Vacuum Pump</a:t>
            </a:r>
            <a:endParaRPr lang="en-IN" sz="1200" dirty="0">
              <a:solidFill>
                <a:srgbClr val="C00000"/>
              </a:solidFill>
              <a:latin typeface="Calibri" pitchFamily="34" charset="0"/>
            </a:endParaRPr>
          </a:p>
        </p:txBody>
      </p:sp>
      <p:sp>
        <p:nvSpPr>
          <p:cNvPr id="297" name="Flowchart: Sequential Access Storage 296">
            <a:extLst>
              <a:ext uri="{FF2B5EF4-FFF2-40B4-BE49-F238E27FC236}">
                <a16:creationId xmlns:a16="http://schemas.microsoft.com/office/drawing/2014/main" id="{21AA5D3D-95E0-5EE0-2927-EEB262CD0723}"/>
              </a:ext>
            </a:extLst>
          </p:cNvPr>
          <p:cNvSpPr/>
          <p:nvPr/>
        </p:nvSpPr>
        <p:spPr>
          <a:xfrm>
            <a:off x="8351649" y="2467736"/>
            <a:ext cx="762000" cy="7620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298" name="Group 110">
            <a:extLst>
              <a:ext uri="{FF2B5EF4-FFF2-40B4-BE49-F238E27FC236}">
                <a16:creationId xmlns:a16="http://schemas.microsoft.com/office/drawing/2014/main" id="{4B6D8E93-8496-CCE3-1F8C-E6A2308C12B3}"/>
              </a:ext>
            </a:extLst>
          </p:cNvPr>
          <p:cNvGrpSpPr>
            <a:grpSpLocks/>
          </p:cNvGrpSpPr>
          <p:nvPr/>
        </p:nvGrpSpPr>
        <p:grpSpPr bwMode="auto">
          <a:xfrm>
            <a:off x="8352894" y="2412173"/>
            <a:ext cx="762000" cy="838200"/>
            <a:chOff x="289853" y="990600"/>
            <a:chExt cx="1706294" cy="1828800"/>
          </a:xfrm>
        </p:grpSpPr>
        <p:sp>
          <p:nvSpPr>
            <p:cNvPr id="299" name="Arc 298">
              <a:extLst>
                <a:ext uri="{FF2B5EF4-FFF2-40B4-BE49-F238E27FC236}">
                  <a16:creationId xmlns:a16="http://schemas.microsoft.com/office/drawing/2014/main" id="{E41690AA-C158-3070-84CE-6488164D4AD1}"/>
                </a:ext>
              </a:extLst>
            </p:cNvPr>
            <p:cNvSpPr/>
            <p:nvPr/>
          </p:nvSpPr>
          <p:spPr>
            <a:xfrm>
              <a:off x="684435" y="1905000"/>
              <a:ext cx="917133" cy="914400"/>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00" name="Arc 299">
              <a:extLst>
                <a:ext uri="{FF2B5EF4-FFF2-40B4-BE49-F238E27FC236}">
                  <a16:creationId xmlns:a16="http://schemas.microsoft.com/office/drawing/2014/main" id="{A355A47B-4183-59C2-2FAC-E10DE4930F02}"/>
                </a:ext>
              </a:extLst>
            </p:cNvPr>
            <p:cNvSpPr/>
            <p:nvPr/>
          </p:nvSpPr>
          <p:spPr>
            <a:xfrm rot="3600000">
              <a:off x="289443" y="1662956"/>
              <a:ext cx="914400" cy="913579"/>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01" name="Arc 300">
              <a:extLst>
                <a:ext uri="{FF2B5EF4-FFF2-40B4-BE49-F238E27FC236}">
                  <a16:creationId xmlns:a16="http://schemas.microsoft.com/office/drawing/2014/main" id="{8A0F6101-C6CC-1455-33DE-4A0004DF8F4D}"/>
                </a:ext>
              </a:extLst>
            </p:cNvPr>
            <p:cNvSpPr/>
            <p:nvPr/>
          </p:nvSpPr>
          <p:spPr>
            <a:xfrm rot="7200000">
              <a:off x="289443" y="1205756"/>
              <a:ext cx="914400" cy="913579"/>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02" name="Arc 301">
              <a:extLst>
                <a:ext uri="{FF2B5EF4-FFF2-40B4-BE49-F238E27FC236}">
                  <a16:creationId xmlns:a16="http://schemas.microsoft.com/office/drawing/2014/main" id="{69D4E773-5F32-6190-1A49-A40480AD5CCE}"/>
                </a:ext>
              </a:extLst>
            </p:cNvPr>
            <p:cNvSpPr/>
            <p:nvPr/>
          </p:nvSpPr>
          <p:spPr>
            <a:xfrm rot="10800000">
              <a:off x="684435" y="990600"/>
              <a:ext cx="917133" cy="914400"/>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03" name="Arc 302">
              <a:extLst>
                <a:ext uri="{FF2B5EF4-FFF2-40B4-BE49-F238E27FC236}">
                  <a16:creationId xmlns:a16="http://schemas.microsoft.com/office/drawing/2014/main" id="{EE9C09CF-02A2-A81A-D79D-2E96F9790FBD}"/>
                </a:ext>
              </a:extLst>
            </p:cNvPr>
            <p:cNvSpPr/>
            <p:nvPr/>
          </p:nvSpPr>
          <p:spPr>
            <a:xfrm rot="14400000">
              <a:off x="1082160" y="1205756"/>
              <a:ext cx="914400" cy="913577"/>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dirty="0">
                <a:ln w="38100">
                  <a:solidFill>
                    <a:schemeClr val="tx1"/>
                  </a:solidFill>
                </a:ln>
              </a:endParaRPr>
            </a:p>
          </p:txBody>
        </p:sp>
        <p:sp>
          <p:nvSpPr>
            <p:cNvPr id="304" name="Arc 303">
              <a:extLst>
                <a:ext uri="{FF2B5EF4-FFF2-40B4-BE49-F238E27FC236}">
                  <a16:creationId xmlns:a16="http://schemas.microsoft.com/office/drawing/2014/main" id="{66F4A414-169C-D126-1B00-C023E2082B51}"/>
                </a:ext>
              </a:extLst>
            </p:cNvPr>
            <p:cNvSpPr/>
            <p:nvPr/>
          </p:nvSpPr>
          <p:spPr>
            <a:xfrm rot="18000000">
              <a:off x="1082160" y="1662956"/>
              <a:ext cx="914400" cy="913577"/>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dirty="0">
                <a:ln w="38100">
                  <a:solidFill>
                    <a:schemeClr val="tx1"/>
                  </a:solidFill>
                </a:ln>
              </a:endParaRPr>
            </a:p>
          </p:txBody>
        </p:sp>
        <p:sp>
          <p:nvSpPr>
            <p:cNvPr id="305" name="Oval 304">
              <a:extLst>
                <a:ext uri="{FF2B5EF4-FFF2-40B4-BE49-F238E27FC236}">
                  <a16:creationId xmlns:a16="http://schemas.microsoft.com/office/drawing/2014/main" id="{B609090A-E749-2DE1-4D6B-FABA708B5D8F}"/>
                </a:ext>
              </a:extLst>
            </p:cNvPr>
            <p:cNvSpPr/>
            <p:nvPr/>
          </p:nvSpPr>
          <p:spPr>
            <a:xfrm>
              <a:off x="1068351" y="1828800"/>
              <a:ext cx="149301" cy="152400"/>
            </a:xfrm>
            <a:prstGeom prst="ellipse">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cxnSp>
        <p:nvCxnSpPr>
          <p:cNvPr id="317" name="Straight Connector 316">
            <a:extLst>
              <a:ext uri="{FF2B5EF4-FFF2-40B4-BE49-F238E27FC236}">
                <a16:creationId xmlns:a16="http://schemas.microsoft.com/office/drawing/2014/main" id="{EBA7AD29-A952-94CF-5789-CED71E67BC9A}"/>
              </a:ext>
            </a:extLst>
          </p:cNvPr>
          <p:cNvCxnSpPr>
            <a:cxnSpLocks/>
          </p:cNvCxnSpPr>
          <p:nvPr/>
        </p:nvCxnSpPr>
        <p:spPr>
          <a:xfrm>
            <a:off x="5956858" y="1155382"/>
            <a:ext cx="0" cy="47160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1DEA0B3-2499-EC4B-D701-6AFD85B2F81C}"/>
              </a:ext>
            </a:extLst>
          </p:cNvPr>
          <p:cNvCxnSpPr>
            <a:cxnSpLocks/>
          </p:cNvCxnSpPr>
          <p:nvPr/>
        </p:nvCxnSpPr>
        <p:spPr>
          <a:xfrm flipH="1" flipV="1">
            <a:off x="4206496" y="1180375"/>
            <a:ext cx="1713997" cy="21826"/>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943B2621-D141-F866-C7F7-7AB0CFE1CC01}"/>
              </a:ext>
            </a:extLst>
          </p:cNvPr>
          <p:cNvCxnSpPr>
            <a:cxnSpLocks/>
          </p:cNvCxnSpPr>
          <p:nvPr/>
        </p:nvCxnSpPr>
        <p:spPr>
          <a:xfrm flipV="1">
            <a:off x="5912292" y="1189893"/>
            <a:ext cx="68595" cy="4745912"/>
          </a:xfrm>
          <a:prstGeom prst="line">
            <a:avLst/>
          </a:prstGeom>
          <a:ln w="38100">
            <a:solidFill>
              <a:srgbClr val="FFFFCC"/>
            </a:solidFill>
            <a:prstDash val="dash"/>
          </a:ln>
        </p:spPr>
        <p:style>
          <a:lnRef idx="1">
            <a:schemeClr val="accent1"/>
          </a:lnRef>
          <a:fillRef idx="0">
            <a:schemeClr val="accent1"/>
          </a:fillRef>
          <a:effectRef idx="0">
            <a:schemeClr val="accent1"/>
          </a:effectRef>
          <a:fontRef idx="minor">
            <a:schemeClr val="tx1"/>
          </a:fontRef>
        </p:style>
      </p:cxnSp>
      <p:sp>
        <p:nvSpPr>
          <p:cNvPr id="325" name="AutoShape 4">
            <a:extLst>
              <a:ext uri="{FF2B5EF4-FFF2-40B4-BE49-F238E27FC236}">
                <a16:creationId xmlns:a16="http://schemas.microsoft.com/office/drawing/2014/main" id="{8F5B2F57-DF5C-BF6C-6469-EDF52333E197}"/>
              </a:ext>
            </a:extLst>
          </p:cNvPr>
          <p:cNvSpPr>
            <a:spLocks noChangeArrowheads="1"/>
          </p:cNvSpPr>
          <p:nvPr/>
        </p:nvSpPr>
        <p:spPr bwMode="auto">
          <a:xfrm rot="16200000" flipH="1">
            <a:off x="9465177" y="1727421"/>
            <a:ext cx="2028412" cy="1486215"/>
          </a:xfrm>
          <a:prstGeom prst="homePlate">
            <a:avLst>
              <a:gd name="adj" fmla="val 33333"/>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tx1"/>
            </a:solidFill>
            <a:miter lim="800000"/>
            <a:headEnd/>
            <a:tailEnd/>
          </a:ln>
        </p:spPr>
        <p:txBody>
          <a:bodyPr vert="eaVert"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sz="2400" dirty="0"/>
          </a:p>
        </p:txBody>
      </p:sp>
      <p:sp>
        <p:nvSpPr>
          <p:cNvPr id="326" name="Rectangle 13">
            <a:extLst>
              <a:ext uri="{FF2B5EF4-FFF2-40B4-BE49-F238E27FC236}">
                <a16:creationId xmlns:a16="http://schemas.microsoft.com/office/drawing/2014/main" id="{97C30FB7-3154-46D0-1C92-F84C5F740612}"/>
              </a:ext>
            </a:extLst>
          </p:cNvPr>
          <p:cNvSpPr>
            <a:spLocks noChangeArrowheads="1"/>
          </p:cNvSpPr>
          <p:nvPr/>
        </p:nvSpPr>
        <p:spPr bwMode="auto">
          <a:xfrm>
            <a:off x="10503115" y="1167391"/>
            <a:ext cx="710701" cy="304235"/>
          </a:xfrm>
          <a:prstGeom prst="rect">
            <a:avLst/>
          </a:prstGeom>
          <a:solidFill>
            <a:srgbClr val="CCECFF"/>
          </a:solidFill>
          <a:ln w="127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33" name="Rectangle 23">
            <a:extLst>
              <a:ext uri="{FF2B5EF4-FFF2-40B4-BE49-F238E27FC236}">
                <a16:creationId xmlns:a16="http://schemas.microsoft.com/office/drawing/2014/main" id="{91DFEE4B-A33E-E8FC-6F97-FB8D9583A34E}"/>
              </a:ext>
            </a:extLst>
          </p:cNvPr>
          <p:cNvSpPr>
            <a:spLocks noChangeArrowheads="1"/>
          </p:cNvSpPr>
          <p:nvPr/>
        </p:nvSpPr>
        <p:spPr bwMode="auto">
          <a:xfrm>
            <a:off x="10492875" y="1152989"/>
            <a:ext cx="792161" cy="27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dirty="0">
                <a:latin typeface="MS Dialog"/>
              </a:rPr>
              <a:t>Bag Filter</a:t>
            </a:r>
          </a:p>
        </p:txBody>
      </p:sp>
      <p:sp>
        <p:nvSpPr>
          <p:cNvPr id="335" name="Rectangle 67">
            <a:extLst>
              <a:ext uri="{FF2B5EF4-FFF2-40B4-BE49-F238E27FC236}">
                <a16:creationId xmlns:a16="http://schemas.microsoft.com/office/drawing/2014/main" id="{B23FEE22-25BA-38E0-69D4-529A7575582D}"/>
              </a:ext>
            </a:extLst>
          </p:cNvPr>
          <p:cNvSpPr>
            <a:spLocks noChangeArrowheads="1"/>
          </p:cNvSpPr>
          <p:nvPr/>
        </p:nvSpPr>
        <p:spPr bwMode="auto">
          <a:xfrm>
            <a:off x="11285036" y="1158106"/>
            <a:ext cx="884816" cy="27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dirty="0">
                <a:latin typeface="MS Dialog"/>
              </a:rPr>
              <a:t>Vent Fan</a:t>
            </a:r>
          </a:p>
        </p:txBody>
      </p:sp>
      <p:sp>
        <p:nvSpPr>
          <p:cNvPr id="336" name="AutoShape 27">
            <a:extLst>
              <a:ext uri="{FF2B5EF4-FFF2-40B4-BE49-F238E27FC236}">
                <a16:creationId xmlns:a16="http://schemas.microsoft.com/office/drawing/2014/main" id="{E5FB72D1-4687-D307-40C7-0002D4EB6B53}"/>
              </a:ext>
            </a:extLst>
          </p:cNvPr>
          <p:cNvSpPr>
            <a:spLocks noChangeArrowheads="1"/>
          </p:cNvSpPr>
          <p:nvPr/>
        </p:nvSpPr>
        <p:spPr bwMode="auto">
          <a:xfrm rot="16200000" flipH="1">
            <a:off x="10743381" y="4365141"/>
            <a:ext cx="436636" cy="82762"/>
          </a:xfrm>
          <a:prstGeom prst="homePlate">
            <a:avLst>
              <a:gd name="adj" fmla="val 196971"/>
            </a:avLst>
          </a:prstGeom>
          <a:solidFill>
            <a:srgbClr val="CCECFF"/>
          </a:solidFill>
          <a:ln w="12700">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38" name="Rectangle 50">
            <a:extLst>
              <a:ext uri="{FF2B5EF4-FFF2-40B4-BE49-F238E27FC236}">
                <a16:creationId xmlns:a16="http://schemas.microsoft.com/office/drawing/2014/main" id="{42ACE039-4CFB-C162-A44C-DCA791FF809A}"/>
              </a:ext>
            </a:extLst>
          </p:cNvPr>
          <p:cNvSpPr>
            <a:spLocks noChangeArrowheads="1"/>
          </p:cNvSpPr>
          <p:nvPr/>
        </p:nvSpPr>
        <p:spPr bwMode="auto">
          <a:xfrm>
            <a:off x="9737380" y="4018766"/>
            <a:ext cx="6300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dirty="0">
                <a:latin typeface="MS Dialog"/>
              </a:rPr>
              <a:t>Rotary Feeder</a:t>
            </a:r>
          </a:p>
        </p:txBody>
      </p:sp>
      <p:sp>
        <p:nvSpPr>
          <p:cNvPr id="363" name="Oval 51">
            <a:extLst>
              <a:ext uri="{FF2B5EF4-FFF2-40B4-BE49-F238E27FC236}">
                <a16:creationId xmlns:a16="http://schemas.microsoft.com/office/drawing/2014/main" id="{D925FFAD-0F7B-538C-72A0-30CD3E332F09}"/>
              </a:ext>
            </a:extLst>
          </p:cNvPr>
          <p:cNvSpPr>
            <a:spLocks noChangeArrowheads="1"/>
          </p:cNvSpPr>
          <p:nvPr/>
        </p:nvSpPr>
        <p:spPr bwMode="auto">
          <a:xfrm>
            <a:off x="10085714" y="4670640"/>
            <a:ext cx="527899" cy="233442"/>
          </a:xfrm>
          <a:prstGeom prst="ellipse">
            <a:avLst/>
          </a:prstGeom>
          <a:solidFill>
            <a:srgbClr val="CCECFF"/>
          </a:solidFill>
          <a:ln w="127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64" name="Rectangle 52">
            <a:extLst>
              <a:ext uri="{FF2B5EF4-FFF2-40B4-BE49-F238E27FC236}">
                <a16:creationId xmlns:a16="http://schemas.microsoft.com/office/drawing/2014/main" id="{7DCC688A-0847-DBC0-BAEB-9E189CC8EC1F}"/>
              </a:ext>
            </a:extLst>
          </p:cNvPr>
          <p:cNvSpPr>
            <a:spLocks noChangeArrowheads="1"/>
          </p:cNvSpPr>
          <p:nvPr/>
        </p:nvSpPr>
        <p:spPr bwMode="auto">
          <a:xfrm>
            <a:off x="9926983" y="4591444"/>
            <a:ext cx="149914" cy="312640"/>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65" name="Line 53">
            <a:extLst>
              <a:ext uri="{FF2B5EF4-FFF2-40B4-BE49-F238E27FC236}">
                <a16:creationId xmlns:a16="http://schemas.microsoft.com/office/drawing/2014/main" id="{55FCB752-2E7D-05D6-ECFD-E7DC30AE35C2}"/>
              </a:ext>
            </a:extLst>
          </p:cNvPr>
          <p:cNvSpPr>
            <a:spLocks noChangeShapeType="1"/>
          </p:cNvSpPr>
          <p:nvPr/>
        </p:nvSpPr>
        <p:spPr bwMode="auto">
          <a:xfrm>
            <a:off x="10085715" y="4910879"/>
            <a:ext cx="5202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66" name="Oval 54">
            <a:extLst>
              <a:ext uri="{FF2B5EF4-FFF2-40B4-BE49-F238E27FC236}">
                <a16:creationId xmlns:a16="http://schemas.microsoft.com/office/drawing/2014/main" id="{B024F7A5-1C5A-5E12-A2AD-6BBCEA04B40F}"/>
              </a:ext>
            </a:extLst>
          </p:cNvPr>
          <p:cNvSpPr>
            <a:spLocks noChangeArrowheads="1"/>
          </p:cNvSpPr>
          <p:nvPr/>
        </p:nvSpPr>
        <p:spPr bwMode="auto">
          <a:xfrm>
            <a:off x="9979893" y="4917676"/>
            <a:ext cx="97003" cy="149524"/>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67" name="Oval 55">
            <a:extLst>
              <a:ext uri="{FF2B5EF4-FFF2-40B4-BE49-F238E27FC236}">
                <a16:creationId xmlns:a16="http://schemas.microsoft.com/office/drawing/2014/main" id="{5BE203DB-BBA9-2DFE-6EDB-74CE0B2E158C}"/>
              </a:ext>
            </a:extLst>
          </p:cNvPr>
          <p:cNvSpPr>
            <a:spLocks noChangeArrowheads="1"/>
          </p:cNvSpPr>
          <p:nvPr/>
        </p:nvSpPr>
        <p:spPr bwMode="auto">
          <a:xfrm>
            <a:off x="10403181" y="4917676"/>
            <a:ext cx="97003" cy="149524"/>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68" name="Rectangle 56">
            <a:extLst>
              <a:ext uri="{FF2B5EF4-FFF2-40B4-BE49-F238E27FC236}">
                <a16:creationId xmlns:a16="http://schemas.microsoft.com/office/drawing/2014/main" id="{58483CBF-16B3-D766-BA16-E7313E8532EB}"/>
              </a:ext>
            </a:extLst>
          </p:cNvPr>
          <p:cNvSpPr>
            <a:spLocks noChangeArrowheads="1"/>
          </p:cNvSpPr>
          <p:nvPr/>
        </p:nvSpPr>
        <p:spPr bwMode="auto">
          <a:xfrm>
            <a:off x="9979893" y="4673001"/>
            <a:ext cx="44092" cy="149524"/>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40" name="Rectangle 57">
            <a:extLst>
              <a:ext uri="{FF2B5EF4-FFF2-40B4-BE49-F238E27FC236}">
                <a16:creationId xmlns:a16="http://schemas.microsoft.com/office/drawing/2014/main" id="{4F8220E0-6C52-576B-8411-1FF600042D70}"/>
              </a:ext>
            </a:extLst>
          </p:cNvPr>
          <p:cNvSpPr>
            <a:spLocks noChangeArrowheads="1"/>
          </p:cNvSpPr>
          <p:nvPr/>
        </p:nvSpPr>
        <p:spPr bwMode="auto">
          <a:xfrm>
            <a:off x="10299705" y="3861122"/>
            <a:ext cx="82762" cy="194806"/>
          </a:xfrm>
          <a:prstGeom prst="rect">
            <a:avLst/>
          </a:prstGeom>
          <a:solidFill>
            <a:srgbClr val="CCECFF"/>
          </a:solidFill>
          <a:ln w="12700">
            <a:solidFill>
              <a:schemeClr val="tx1"/>
            </a:solidFill>
            <a:prstDash val="sysDot"/>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pSp>
        <p:nvGrpSpPr>
          <p:cNvPr id="341" name="Group 89">
            <a:extLst>
              <a:ext uri="{FF2B5EF4-FFF2-40B4-BE49-F238E27FC236}">
                <a16:creationId xmlns:a16="http://schemas.microsoft.com/office/drawing/2014/main" id="{0A59BE47-711A-072C-3A85-F96A6A691EDE}"/>
              </a:ext>
            </a:extLst>
          </p:cNvPr>
          <p:cNvGrpSpPr>
            <a:grpSpLocks/>
          </p:cNvGrpSpPr>
          <p:nvPr/>
        </p:nvGrpSpPr>
        <p:grpSpPr bwMode="auto">
          <a:xfrm rot="10800000" flipV="1">
            <a:off x="10764637" y="4554147"/>
            <a:ext cx="814733" cy="522371"/>
            <a:chOff x="5189176" y="6089378"/>
            <a:chExt cx="851467" cy="457472"/>
          </a:xfrm>
        </p:grpSpPr>
        <p:sp>
          <p:nvSpPr>
            <p:cNvPr id="351" name="Rectangle 68">
              <a:extLst>
                <a:ext uri="{FF2B5EF4-FFF2-40B4-BE49-F238E27FC236}">
                  <a16:creationId xmlns:a16="http://schemas.microsoft.com/office/drawing/2014/main" id="{376D3843-6C6A-22DC-633B-4997DBD38099}"/>
                </a:ext>
              </a:extLst>
            </p:cNvPr>
            <p:cNvSpPr>
              <a:spLocks noChangeArrowheads="1"/>
            </p:cNvSpPr>
            <p:nvPr/>
          </p:nvSpPr>
          <p:spPr bwMode="auto">
            <a:xfrm>
              <a:off x="5189176" y="6167879"/>
              <a:ext cx="185576" cy="249038"/>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52" name="Line 69">
              <a:extLst>
                <a:ext uri="{FF2B5EF4-FFF2-40B4-BE49-F238E27FC236}">
                  <a16:creationId xmlns:a16="http://schemas.microsoft.com/office/drawing/2014/main" id="{081CBAFA-89BD-4DCA-9604-6520C83B837C}"/>
                </a:ext>
              </a:extLst>
            </p:cNvPr>
            <p:cNvSpPr>
              <a:spLocks noChangeShapeType="1"/>
            </p:cNvSpPr>
            <p:nvPr/>
          </p:nvSpPr>
          <p:spPr bwMode="auto">
            <a:xfrm>
              <a:off x="5385669" y="6422331"/>
              <a:ext cx="6440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53" name="Oval 70">
              <a:extLst>
                <a:ext uri="{FF2B5EF4-FFF2-40B4-BE49-F238E27FC236}">
                  <a16:creationId xmlns:a16="http://schemas.microsoft.com/office/drawing/2014/main" id="{EC62B5AC-809C-3485-7D29-699D0A0F0315}"/>
                </a:ext>
              </a:extLst>
            </p:cNvPr>
            <p:cNvSpPr>
              <a:spLocks noChangeArrowheads="1"/>
            </p:cNvSpPr>
            <p:nvPr/>
          </p:nvSpPr>
          <p:spPr bwMode="auto">
            <a:xfrm>
              <a:off x="5254674" y="6427745"/>
              <a:ext cx="120079" cy="119105"/>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54" name="Oval 71">
              <a:extLst>
                <a:ext uri="{FF2B5EF4-FFF2-40B4-BE49-F238E27FC236}">
                  <a16:creationId xmlns:a16="http://schemas.microsoft.com/office/drawing/2014/main" id="{12CD8DAA-C19E-17CE-C022-9B0FB8EDCAE9}"/>
                </a:ext>
              </a:extLst>
            </p:cNvPr>
            <p:cNvSpPr>
              <a:spLocks noChangeArrowheads="1"/>
            </p:cNvSpPr>
            <p:nvPr/>
          </p:nvSpPr>
          <p:spPr bwMode="auto">
            <a:xfrm>
              <a:off x="5778653" y="6427745"/>
              <a:ext cx="120079" cy="119105"/>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55" name="Rectangle 72">
              <a:extLst>
                <a:ext uri="{FF2B5EF4-FFF2-40B4-BE49-F238E27FC236}">
                  <a16:creationId xmlns:a16="http://schemas.microsoft.com/office/drawing/2014/main" id="{AD196443-7AE4-6018-F0FD-50DC42665F7C}"/>
                </a:ext>
              </a:extLst>
            </p:cNvPr>
            <p:cNvSpPr>
              <a:spLocks noChangeArrowheads="1"/>
            </p:cNvSpPr>
            <p:nvPr/>
          </p:nvSpPr>
          <p:spPr bwMode="auto">
            <a:xfrm>
              <a:off x="5254674" y="6232846"/>
              <a:ext cx="54581" cy="119105"/>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56" name="Line 73">
              <a:extLst>
                <a:ext uri="{FF2B5EF4-FFF2-40B4-BE49-F238E27FC236}">
                  <a16:creationId xmlns:a16="http://schemas.microsoft.com/office/drawing/2014/main" id="{ED6E71D9-53E6-A2DA-BBFA-3CC6DAA6DB57}"/>
                </a:ext>
              </a:extLst>
            </p:cNvPr>
            <p:cNvSpPr>
              <a:spLocks noChangeShapeType="1"/>
            </p:cNvSpPr>
            <p:nvPr/>
          </p:nvSpPr>
          <p:spPr bwMode="auto">
            <a:xfrm flipV="1">
              <a:off x="5385669" y="6286984"/>
              <a:ext cx="644058" cy="1407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57" name="Line 74">
              <a:extLst>
                <a:ext uri="{FF2B5EF4-FFF2-40B4-BE49-F238E27FC236}">
                  <a16:creationId xmlns:a16="http://schemas.microsoft.com/office/drawing/2014/main" id="{098E8F5D-244E-B52D-7F80-79FCEFFC2CF1}"/>
                </a:ext>
              </a:extLst>
            </p:cNvPr>
            <p:cNvSpPr>
              <a:spLocks noChangeShapeType="1"/>
            </p:cNvSpPr>
            <p:nvPr/>
          </p:nvSpPr>
          <p:spPr bwMode="auto">
            <a:xfrm flipV="1">
              <a:off x="6035185" y="6286984"/>
              <a:ext cx="0" cy="1407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58" name="Line 75">
              <a:extLst>
                <a:ext uri="{FF2B5EF4-FFF2-40B4-BE49-F238E27FC236}">
                  <a16:creationId xmlns:a16="http://schemas.microsoft.com/office/drawing/2014/main" id="{2B10EC1D-B0B1-CB9F-A078-10D082F75050}"/>
                </a:ext>
              </a:extLst>
            </p:cNvPr>
            <p:cNvSpPr>
              <a:spLocks noChangeShapeType="1"/>
            </p:cNvSpPr>
            <p:nvPr/>
          </p:nvSpPr>
          <p:spPr bwMode="auto">
            <a:xfrm flipH="1" flipV="1">
              <a:off x="5309255" y="6092085"/>
              <a:ext cx="76414" cy="757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59" name="Line 76">
              <a:extLst>
                <a:ext uri="{FF2B5EF4-FFF2-40B4-BE49-F238E27FC236}">
                  <a16:creationId xmlns:a16="http://schemas.microsoft.com/office/drawing/2014/main" id="{51395BCD-DF37-0D68-8E75-8D2E71351DA8}"/>
                </a:ext>
              </a:extLst>
            </p:cNvPr>
            <p:cNvSpPr>
              <a:spLocks noChangeShapeType="1"/>
            </p:cNvSpPr>
            <p:nvPr/>
          </p:nvSpPr>
          <p:spPr bwMode="auto">
            <a:xfrm>
              <a:off x="5385669" y="6227432"/>
              <a:ext cx="5785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60" name="Line 77">
              <a:extLst>
                <a:ext uri="{FF2B5EF4-FFF2-40B4-BE49-F238E27FC236}">
                  <a16:creationId xmlns:a16="http://schemas.microsoft.com/office/drawing/2014/main" id="{32FFDF7B-316D-F8CD-C30C-EE4CE3A65A08}"/>
                </a:ext>
              </a:extLst>
            </p:cNvPr>
            <p:cNvSpPr>
              <a:spLocks noChangeShapeType="1"/>
            </p:cNvSpPr>
            <p:nvPr/>
          </p:nvSpPr>
          <p:spPr bwMode="auto">
            <a:xfrm flipH="1" flipV="1">
              <a:off x="5964229" y="6222018"/>
              <a:ext cx="76414" cy="757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61" name="Line 78">
              <a:extLst>
                <a:ext uri="{FF2B5EF4-FFF2-40B4-BE49-F238E27FC236}">
                  <a16:creationId xmlns:a16="http://schemas.microsoft.com/office/drawing/2014/main" id="{10D727E2-00DD-CB86-6EC7-73DD2D33D9B5}"/>
                </a:ext>
              </a:extLst>
            </p:cNvPr>
            <p:cNvSpPr>
              <a:spLocks noChangeShapeType="1"/>
            </p:cNvSpPr>
            <p:nvPr/>
          </p:nvSpPr>
          <p:spPr bwMode="auto">
            <a:xfrm flipH="1" flipV="1">
              <a:off x="5833234" y="6222018"/>
              <a:ext cx="76414" cy="757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62" name="Freeform 79">
              <a:extLst>
                <a:ext uri="{FF2B5EF4-FFF2-40B4-BE49-F238E27FC236}">
                  <a16:creationId xmlns:a16="http://schemas.microsoft.com/office/drawing/2014/main" id="{CBFFD6C8-DE7C-A2FF-8914-7B6D44C1C765}"/>
                </a:ext>
              </a:extLst>
            </p:cNvPr>
            <p:cNvSpPr>
              <a:spLocks/>
            </p:cNvSpPr>
            <p:nvPr/>
          </p:nvSpPr>
          <p:spPr bwMode="auto">
            <a:xfrm>
              <a:off x="5314713" y="6089378"/>
              <a:ext cx="648152" cy="139407"/>
            </a:xfrm>
            <a:custGeom>
              <a:avLst/>
              <a:gdLst>
                <a:gd name="T0" fmla="*/ 0 w 475"/>
                <a:gd name="T1" fmla="*/ 2147483647 h 103"/>
                <a:gd name="T2" fmla="*/ 2147483647 w 475"/>
                <a:gd name="T3" fmla="*/ 0 h 103"/>
                <a:gd name="T4" fmla="*/ 2147483647 w 475"/>
                <a:gd name="T5" fmla="*/ 0 h 103"/>
                <a:gd name="T6" fmla="*/ 2147483647 w 475"/>
                <a:gd name="T7" fmla="*/ 0 h 103"/>
                <a:gd name="T8" fmla="*/ 2147483647 w 475"/>
                <a:gd name="T9" fmla="*/ 2147483647 h 103"/>
                <a:gd name="T10" fmla="*/ 2147483647 w 475"/>
                <a:gd name="T11" fmla="*/ 2147483647 h 103"/>
                <a:gd name="T12" fmla="*/ 2147483647 w 475"/>
                <a:gd name="T13" fmla="*/ 2147483647 h 103"/>
                <a:gd name="T14" fmla="*/ 2147483647 w 475"/>
                <a:gd name="T15" fmla="*/ 2147483647 h 103"/>
                <a:gd name="T16" fmla="*/ 2147483647 w 475"/>
                <a:gd name="T17" fmla="*/ 2147483647 h 103"/>
                <a:gd name="T18" fmla="*/ 2147483647 w 475"/>
                <a:gd name="T19" fmla="*/ 2147483647 h 103"/>
                <a:gd name="T20" fmla="*/ 2147483647 w 475"/>
                <a:gd name="T21" fmla="*/ 2147483647 h 103"/>
                <a:gd name="T22" fmla="*/ 2147483647 w 475"/>
                <a:gd name="T23" fmla="*/ 2147483647 h 103"/>
                <a:gd name="T24" fmla="*/ 2147483647 w 475"/>
                <a:gd name="T25" fmla="*/ 2147483647 h 103"/>
                <a:gd name="T26" fmla="*/ 2147483647 w 475"/>
                <a:gd name="T27" fmla="*/ 2147483647 h 103"/>
                <a:gd name="T28" fmla="*/ 2147483647 w 475"/>
                <a:gd name="T29" fmla="*/ 2147483647 h 103"/>
                <a:gd name="T30" fmla="*/ 2147483647 w 475"/>
                <a:gd name="T31" fmla="*/ 2147483647 h 103"/>
                <a:gd name="T32" fmla="*/ 2147483647 w 475"/>
                <a:gd name="T33" fmla="*/ 2147483647 h 103"/>
                <a:gd name="T34" fmla="*/ 2147483647 w 475"/>
                <a:gd name="T35" fmla="*/ 2147483647 h 103"/>
                <a:gd name="T36" fmla="*/ 2147483647 w 475"/>
                <a:gd name="T37" fmla="*/ 2147483647 h 103"/>
                <a:gd name="T38" fmla="*/ 2147483647 w 475"/>
                <a:gd name="T39" fmla="*/ 2147483647 h 103"/>
                <a:gd name="T40" fmla="*/ 2147483647 w 475"/>
                <a:gd name="T41" fmla="*/ 2147483647 h 103"/>
                <a:gd name="T42" fmla="*/ 2147483647 w 475"/>
                <a:gd name="T43" fmla="*/ 2147483647 h 103"/>
                <a:gd name="T44" fmla="*/ 2147483647 w 475"/>
                <a:gd name="T45" fmla="*/ 2147483647 h 103"/>
                <a:gd name="T46" fmla="*/ 2147483647 w 475"/>
                <a:gd name="T47" fmla="*/ 2147483647 h 103"/>
                <a:gd name="T48" fmla="*/ 2147483647 w 475"/>
                <a:gd name="T49" fmla="*/ 2147483647 h 103"/>
                <a:gd name="T50" fmla="*/ 2147483647 w 475"/>
                <a:gd name="T51" fmla="*/ 2147483647 h 103"/>
                <a:gd name="T52" fmla="*/ 2147483647 w 475"/>
                <a:gd name="T53" fmla="*/ 2147483647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5"/>
                <a:gd name="T82" fmla="*/ 0 h 103"/>
                <a:gd name="T83" fmla="*/ 475 w 475"/>
                <a:gd name="T84" fmla="*/ 103 h 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5" h="103">
                  <a:moveTo>
                    <a:pt x="0" y="6"/>
                  </a:moveTo>
                  <a:lnTo>
                    <a:pt x="18" y="0"/>
                  </a:lnTo>
                  <a:lnTo>
                    <a:pt x="54" y="0"/>
                  </a:lnTo>
                  <a:lnTo>
                    <a:pt x="72" y="0"/>
                  </a:lnTo>
                  <a:lnTo>
                    <a:pt x="90" y="12"/>
                  </a:lnTo>
                  <a:lnTo>
                    <a:pt x="108" y="24"/>
                  </a:lnTo>
                  <a:lnTo>
                    <a:pt x="126" y="36"/>
                  </a:lnTo>
                  <a:lnTo>
                    <a:pt x="144" y="24"/>
                  </a:lnTo>
                  <a:lnTo>
                    <a:pt x="162" y="18"/>
                  </a:lnTo>
                  <a:lnTo>
                    <a:pt x="180" y="18"/>
                  </a:lnTo>
                  <a:lnTo>
                    <a:pt x="198" y="30"/>
                  </a:lnTo>
                  <a:lnTo>
                    <a:pt x="210" y="48"/>
                  </a:lnTo>
                  <a:lnTo>
                    <a:pt x="228" y="48"/>
                  </a:lnTo>
                  <a:lnTo>
                    <a:pt x="246" y="54"/>
                  </a:lnTo>
                  <a:lnTo>
                    <a:pt x="264" y="60"/>
                  </a:lnTo>
                  <a:lnTo>
                    <a:pt x="282" y="60"/>
                  </a:lnTo>
                  <a:lnTo>
                    <a:pt x="300" y="60"/>
                  </a:lnTo>
                  <a:lnTo>
                    <a:pt x="318" y="54"/>
                  </a:lnTo>
                  <a:lnTo>
                    <a:pt x="336" y="48"/>
                  </a:lnTo>
                  <a:lnTo>
                    <a:pt x="354" y="60"/>
                  </a:lnTo>
                  <a:lnTo>
                    <a:pt x="372" y="66"/>
                  </a:lnTo>
                  <a:lnTo>
                    <a:pt x="390" y="66"/>
                  </a:lnTo>
                  <a:lnTo>
                    <a:pt x="414" y="66"/>
                  </a:lnTo>
                  <a:lnTo>
                    <a:pt x="432" y="66"/>
                  </a:lnTo>
                  <a:lnTo>
                    <a:pt x="438" y="84"/>
                  </a:lnTo>
                  <a:lnTo>
                    <a:pt x="456" y="90"/>
                  </a:lnTo>
                  <a:lnTo>
                    <a:pt x="474" y="102"/>
                  </a:lnTo>
                </a:path>
              </a:pathLst>
            </a:custGeom>
            <a:solidFill>
              <a:schemeClr val="folHlink"/>
            </a:solidFill>
            <a:ln w="12700" cap="rnd">
              <a:solidFill>
                <a:schemeClr val="tx1"/>
              </a:solidFill>
              <a:round/>
              <a:headEnd/>
              <a:tailEnd/>
            </a:ln>
          </p:spPr>
          <p:txBody>
            <a:bodyPr/>
            <a:lstStyle/>
            <a:p>
              <a:endParaRPr lang="en-IN"/>
            </a:p>
          </p:txBody>
        </p:sp>
      </p:grpSp>
      <p:sp>
        <p:nvSpPr>
          <p:cNvPr id="342" name="AutoShape 27">
            <a:extLst>
              <a:ext uri="{FF2B5EF4-FFF2-40B4-BE49-F238E27FC236}">
                <a16:creationId xmlns:a16="http://schemas.microsoft.com/office/drawing/2014/main" id="{FAEB8781-1ADE-38E4-9C44-230147D96089}"/>
              </a:ext>
            </a:extLst>
          </p:cNvPr>
          <p:cNvSpPr>
            <a:spLocks noChangeArrowheads="1"/>
          </p:cNvSpPr>
          <p:nvPr/>
        </p:nvSpPr>
        <p:spPr bwMode="auto">
          <a:xfrm rot="16200000" flipH="1">
            <a:off x="10122768" y="4399610"/>
            <a:ext cx="436636" cy="82762"/>
          </a:xfrm>
          <a:prstGeom prst="homePlate">
            <a:avLst>
              <a:gd name="adj" fmla="val 196971"/>
            </a:avLst>
          </a:prstGeom>
          <a:solidFill>
            <a:srgbClr val="CCECFF"/>
          </a:solidFill>
          <a:ln w="12700">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44" name="Rectangle 57">
            <a:extLst>
              <a:ext uri="{FF2B5EF4-FFF2-40B4-BE49-F238E27FC236}">
                <a16:creationId xmlns:a16="http://schemas.microsoft.com/office/drawing/2014/main" id="{6ADC6A5F-9209-D3C9-2636-1EC3685F5EA2}"/>
              </a:ext>
            </a:extLst>
          </p:cNvPr>
          <p:cNvSpPr>
            <a:spLocks noChangeArrowheads="1"/>
          </p:cNvSpPr>
          <p:nvPr/>
        </p:nvSpPr>
        <p:spPr bwMode="auto">
          <a:xfrm>
            <a:off x="10457262" y="3482926"/>
            <a:ext cx="82762" cy="194806"/>
          </a:xfrm>
          <a:prstGeom prst="rect">
            <a:avLst/>
          </a:prstGeom>
          <a:solidFill>
            <a:srgbClr val="CCECFF"/>
          </a:solidFill>
          <a:ln w="12700">
            <a:solidFill>
              <a:schemeClr val="tx1"/>
            </a:solidFill>
            <a:prstDash val="sysDot"/>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45" name="Rectangle 86">
            <a:extLst>
              <a:ext uri="{FF2B5EF4-FFF2-40B4-BE49-F238E27FC236}">
                <a16:creationId xmlns:a16="http://schemas.microsoft.com/office/drawing/2014/main" id="{4F96CE66-AB7D-78C7-FE68-73A26960C182}"/>
              </a:ext>
            </a:extLst>
          </p:cNvPr>
          <p:cNvSpPr>
            <a:spLocks noChangeArrowheads="1"/>
          </p:cNvSpPr>
          <p:nvPr/>
        </p:nvSpPr>
        <p:spPr bwMode="auto">
          <a:xfrm>
            <a:off x="10273075" y="3672026"/>
            <a:ext cx="462089" cy="189099"/>
          </a:xfrm>
          <a:prstGeom prst="rect">
            <a:avLst/>
          </a:prstGeom>
          <a:solidFill>
            <a:srgbClr val="6699FF"/>
          </a:solidFill>
          <a:ln w="12700">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46" name="Rectangle 57">
            <a:extLst>
              <a:ext uri="{FF2B5EF4-FFF2-40B4-BE49-F238E27FC236}">
                <a16:creationId xmlns:a16="http://schemas.microsoft.com/office/drawing/2014/main" id="{ECDC6031-9067-2EB3-3E26-4C22A9618826}"/>
              </a:ext>
            </a:extLst>
          </p:cNvPr>
          <p:cNvSpPr>
            <a:spLocks noChangeArrowheads="1"/>
          </p:cNvSpPr>
          <p:nvPr/>
        </p:nvSpPr>
        <p:spPr bwMode="auto">
          <a:xfrm>
            <a:off x="10637096" y="3861124"/>
            <a:ext cx="82762" cy="194806"/>
          </a:xfrm>
          <a:prstGeom prst="rect">
            <a:avLst/>
          </a:prstGeom>
          <a:solidFill>
            <a:srgbClr val="CCECFF"/>
          </a:solidFill>
          <a:ln w="12700">
            <a:solidFill>
              <a:schemeClr val="tx1"/>
            </a:solidFill>
            <a:prstDash val="sysDot"/>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47" name="Oval 84">
            <a:extLst>
              <a:ext uri="{FF2B5EF4-FFF2-40B4-BE49-F238E27FC236}">
                <a16:creationId xmlns:a16="http://schemas.microsoft.com/office/drawing/2014/main" id="{6B54AA9C-AB45-E4B2-63EF-D38F1CC43DBB}"/>
              </a:ext>
            </a:extLst>
          </p:cNvPr>
          <p:cNvSpPr>
            <a:spLocks noChangeArrowheads="1"/>
          </p:cNvSpPr>
          <p:nvPr/>
        </p:nvSpPr>
        <p:spPr bwMode="auto">
          <a:xfrm>
            <a:off x="10242222" y="4046695"/>
            <a:ext cx="206163" cy="192624"/>
          </a:xfrm>
          <a:prstGeom prst="ellipse">
            <a:avLst/>
          </a:prstGeom>
          <a:solidFill>
            <a:srgbClr val="6699FF"/>
          </a:solidFill>
          <a:ln w="127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48" name="Rectangle 86">
            <a:extLst>
              <a:ext uri="{FF2B5EF4-FFF2-40B4-BE49-F238E27FC236}">
                <a16:creationId xmlns:a16="http://schemas.microsoft.com/office/drawing/2014/main" id="{C0E65ED1-8F9B-DE2F-2DBE-C2C91CAB5459}"/>
              </a:ext>
            </a:extLst>
          </p:cNvPr>
          <p:cNvSpPr>
            <a:spLocks noChangeArrowheads="1"/>
          </p:cNvSpPr>
          <p:nvPr/>
        </p:nvSpPr>
        <p:spPr bwMode="auto">
          <a:xfrm>
            <a:off x="10640708" y="4049556"/>
            <a:ext cx="367634" cy="141825"/>
          </a:xfrm>
          <a:prstGeom prst="rect">
            <a:avLst/>
          </a:prstGeom>
          <a:solidFill>
            <a:srgbClr val="6699FF"/>
          </a:solidFill>
          <a:ln w="12700">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49" name="Rectangle 50">
            <a:extLst>
              <a:ext uri="{FF2B5EF4-FFF2-40B4-BE49-F238E27FC236}">
                <a16:creationId xmlns:a16="http://schemas.microsoft.com/office/drawing/2014/main" id="{3E298192-BCE4-C474-F839-7CD2E3AA93A5}"/>
              </a:ext>
            </a:extLst>
          </p:cNvPr>
          <p:cNvSpPr>
            <a:spLocks noChangeArrowheads="1"/>
          </p:cNvSpPr>
          <p:nvPr/>
        </p:nvSpPr>
        <p:spPr bwMode="auto">
          <a:xfrm>
            <a:off x="11003081" y="4085894"/>
            <a:ext cx="1152578" cy="27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dirty="0">
                <a:latin typeface="MS Dialog"/>
              </a:rPr>
              <a:t>Ash Conditioner</a:t>
            </a:r>
          </a:p>
        </p:txBody>
      </p:sp>
      <p:sp>
        <p:nvSpPr>
          <p:cNvPr id="350" name="Rectangle 5">
            <a:extLst>
              <a:ext uri="{FF2B5EF4-FFF2-40B4-BE49-F238E27FC236}">
                <a16:creationId xmlns:a16="http://schemas.microsoft.com/office/drawing/2014/main" id="{1369EF0B-6479-D3A7-0F3E-C9FAF7237680}"/>
              </a:ext>
            </a:extLst>
          </p:cNvPr>
          <p:cNvSpPr>
            <a:spLocks noChangeArrowheads="1"/>
          </p:cNvSpPr>
          <p:nvPr/>
        </p:nvSpPr>
        <p:spPr bwMode="auto">
          <a:xfrm>
            <a:off x="9958247" y="1935992"/>
            <a:ext cx="1063217" cy="30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400" b="1" dirty="0">
                <a:latin typeface="MS Dialog"/>
              </a:rPr>
              <a:t>      Ash  Silo</a:t>
            </a:r>
          </a:p>
        </p:txBody>
      </p:sp>
      <p:cxnSp>
        <p:nvCxnSpPr>
          <p:cNvPr id="388" name="Straight Connector 387">
            <a:extLst>
              <a:ext uri="{FF2B5EF4-FFF2-40B4-BE49-F238E27FC236}">
                <a16:creationId xmlns:a16="http://schemas.microsoft.com/office/drawing/2014/main" id="{CF1F091C-D0BD-91B4-C436-DA451CC57855}"/>
              </a:ext>
            </a:extLst>
          </p:cNvPr>
          <p:cNvCxnSpPr>
            <a:cxnSpLocks/>
          </p:cNvCxnSpPr>
          <p:nvPr/>
        </p:nvCxnSpPr>
        <p:spPr>
          <a:xfrm>
            <a:off x="10824525" y="896280"/>
            <a:ext cx="432000" cy="0"/>
          </a:xfrm>
          <a:prstGeom prst="line">
            <a:avLst/>
          </a:prstGeom>
          <a:ln w="38100">
            <a:solidFill>
              <a:schemeClr val="accent3">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FAC894D8-8189-338E-87B7-CE6E48C8B2D3}"/>
              </a:ext>
            </a:extLst>
          </p:cNvPr>
          <p:cNvCxnSpPr>
            <a:cxnSpLocks/>
            <a:endCxn id="326" idx="0"/>
          </p:cNvCxnSpPr>
          <p:nvPr/>
        </p:nvCxnSpPr>
        <p:spPr>
          <a:xfrm flipH="1">
            <a:off x="10858466" y="897160"/>
            <a:ext cx="0" cy="270231"/>
          </a:xfrm>
          <a:prstGeom prst="line">
            <a:avLst/>
          </a:prstGeom>
          <a:ln w="38100">
            <a:solidFill>
              <a:schemeClr val="accent3">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9" name="Flowchart: Sequential Access Storage 378">
            <a:extLst>
              <a:ext uri="{FF2B5EF4-FFF2-40B4-BE49-F238E27FC236}">
                <a16:creationId xmlns:a16="http://schemas.microsoft.com/office/drawing/2014/main" id="{20BCDB53-5A01-3861-0442-C481E1255FDD}"/>
              </a:ext>
            </a:extLst>
          </p:cNvPr>
          <p:cNvSpPr/>
          <p:nvPr/>
        </p:nvSpPr>
        <p:spPr>
          <a:xfrm flipV="1">
            <a:off x="11152902" y="681547"/>
            <a:ext cx="506055" cy="37383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380" name="Group 110">
            <a:extLst>
              <a:ext uri="{FF2B5EF4-FFF2-40B4-BE49-F238E27FC236}">
                <a16:creationId xmlns:a16="http://schemas.microsoft.com/office/drawing/2014/main" id="{E950A4E4-E7A2-A600-26DC-9B3DAF6F3B4B}"/>
              </a:ext>
            </a:extLst>
          </p:cNvPr>
          <p:cNvGrpSpPr>
            <a:grpSpLocks/>
          </p:cNvGrpSpPr>
          <p:nvPr/>
        </p:nvGrpSpPr>
        <p:grpSpPr bwMode="auto">
          <a:xfrm flipV="1">
            <a:off x="11153771" y="671424"/>
            <a:ext cx="506055" cy="411216"/>
            <a:chOff x="289853" y="990600"/>
            <a:chExt cx="1706294" cy="1828800"/>
          </a:xfrm>
        </p:grpSpPr>
        <p:sp>
          <p:nvSpPr>
            <p:cNvPr id="381" name="Arc 380">
              <a:extLst>
                <a:ext uri="{FF2B5EF4-FFF2-40B4-BE49-F238E27FC236}">
                  <a16:creationId xmlns:a16="http://schemas.microsoft.com/office/drawing/2014/main" id="{A20FD3D0-ED48-509A-3F38-4E06168EEB57}"/>
                </a:ext>
              </a:extLst>
            </p:cNvPr>
            <p:cNvSpPr/>
            <p:nvPr/>
          </p:nvSpPr>
          <p:spPr>
            <a:xfrm>
              <a:off x="684435" y="1905000"/>
              <a:ext cx="917133" cy="914400"/>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82" name="Arc 381">
              <a:extLst>
                <a:ext uri="{FF2B5EF4-FFF2-40B4-BE49-F238E27FC236}">
                  <a16:creationId xmlns:a16="http://schemas.microsoft.com/office/drawing/2014/main" id="{42DAB6C5-9FC8-3210-051E-AFF8DFF89BD8}"/>
                </a:ext>
              </a:extLst>
            </p:cNvPr>
            <p:cNvSpPr/>
            <p:nvPr/>
          </p:nvSpPr>
          <p:spPr>
            <a:xfrm rot="3600000">
              <a:off x="289443" y="1662956"/>
              <a:ext cx="914400" cy="913579"/>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83" name="Arc 382">
              <a:extLst>
                <a:ext uri="{FF2B5EF4-FFF2-40B4-BE49-F238E27FC236}">
                  <a16:creationId xmlns:a16="http://schemas.microsoft.com/office/drawing/2014/main" id="{AB132838-F0F8-B183-5879-A6E98CFC3911}"/>
                </a:ext>
              </a:extLst>
            </p:cNvPr>
            <p:cNvSpPr/>
            <p:nvPr/>
          </p:nvSpPr>
          <p:spPr>
            <a:xfrm rot="7200000">
              <a:off x="289443" y="1205756"/>
              <a:ext cx="914400" cy="913579"/>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84" name="Arc 383">
              <a:extLst>
                <a:ext uri="{FF2B5EF4-FFF2-40B4-BE49-F238E27FC236}">
                  <a16:creationId xmlns:a16="http://schemas.microsoft.com/office/drawing/2014/main" id="{107D1604-73CC-BE9A-C571-AD295D89FB25}"/>
                </a:ext>
              </a:extLst>
            </p:cNvPr>
            <p:cNvSpPr/>
            <p:nvPr/>
          </p:nvSpPr>
          <p:spPr>
            <a:xfrm rot="10800000">
              <a:off x="684435" y="990600"/>
              <a:ext cx="917133" cy="914400"/>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85" name="Arc 384">
              <a:extLst>
                <a:ext uri="{FF2B5EF4-FFF2-40B4-BE49-F238E27FC236}">
                  <a16:creationId xmlns:a16="http://schemas.microsoft.com/office/drawing/2014/main" id="{242BFD59-C764-7FE5-E124-0177F3314A7C}"/>
                </a:ext>
              </a:extLst>
            </p:cNvPr>
            <p:cNvSpPr/>
            <p:nvPr/>
          </p:nvSpPr>
          <p:spPr>
            <a:xfrm rot="14400000">
              <a:off x="1082160" y="1205756"/>
              <a:ext cx="914400" cy="913577"/>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86" name="Arc 385">
              <a:extLst>
                <a:ext uri="{FF2B5EF4-FFF2-40B4-BE49-F238E27FC236}">
                  <a16:creationId xmlns:a16="http://schemas.microsoft.com/office/drawing/2014/main" id="{9486A799-2035-1381-6D8E-5C486DF05274}"/>
                </a:ext>
              </a:extLst>
            </p:cNvPr>
            <p:cNvSpPr/>
            <p:nvPr/>
          </p:nvSpPr>
          <p:spPr>
            <a:xfrm rot="18000000">
              <a:off x="1082160" y="1662956"/>
              <a:ext cx="914400" cy="913577"/>
            </a:xfrm>
            <a:prstGeom prst="arc">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n w="38100">
                  <a:solidFill>
                    <a:schemeClr val="tx1"/>
                  </a:solidFill>
                </a:ln>
              </a:endParaRPr>
            </a:p>
          </p:txBody>
        </p:sp>
        <p:sp>
          <p:nvSpPr>
            <p:cNvPr id="387" name="Oval 386">
              <a:extLst>
                <a:ext uri="{FF2B5EF4-FFF2-40B4-BE49-F238E27FC236}">
                  <a16:creationId xmlns:a16="http://schemas.microsoft.com/office/drawing/2014/main" id="{E7CD246C-3714-E497-69D3-09A8B32B191E}"/>
                </a:ext>
              </a:extLst>
            </p:cNvPr>
            <p:cNvSpPr/>
            <p:nvPr/>
          </p:nvSpPr>
          <p:spPr>
            <a:xfrm>
              <a:off x="1068351" y="1828800"/>
              <a:ext cx="149301" cy="152400"/>
            </a:xfrm>
            <a:prstGeom prst="ellipse">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cxnSp>
        <p:nvCxnSpPr>
          <p:cNvPr id="412" name="Straight Connector 411">
            <a:extLst>
              <a:ext uri="{FF2B5EF4-FFF2-40B4-BE49-F238E27FC236}">
                <a16:creationId xmlns:a16="http://schemas.microsoft.com/office/drawing/2014/main" id="{524966AD-B95D-E2F5-1EA8-5524C45D1BAB}"/>
              </a:ext>
            </a:extLst>
          </p:cNvPr>
          <p:cNvCxnSpPr>
            <a:cxnSpLocks/>
          </p:cNvCxnSpPr>
          <p:nvPr/>
        </p:nvCxnSpPr>
        <p:spPr>
          <a:xfrm flipH="1">
            <a:off x="5075644" y="755777"/>
            <a:ext cx="3654666" cy="5274"/>
          </a:xfrm>
          <a:prstGeom prst="line">
            <a:avLst/>
          </a:prstGeom>
          <a:ln w="38100">
            <a:solidFill>
              <a:schemeClr val="accent3">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E5D057A9-FDC2-C120-895C-931B8F25D709}"/>
              </a:ext>
            </a:extLst>
          </p:cNvPr>
          <p:cNvCxnSpPr>
            <a:cxnSpLocks/>
            <a:endCxn id="262" idx="2"/>
          </p:cNvCxnSpPr>
          <p:nvPr/>
        </p:nvCxnSpPr>
        <p:spPr>
          <a:xfrm flipH="1">
            <a:off x="5015646" y="784655"/>
            <a:ext cx="6001" cy="761483"/>
          </a:xfrm>
          <a:prstGeom prst="line">
            <a:avLst/>
          </a:prstGeom>
          <a:ln w="38100">
            <a:solidFill>
              <a:schemeClr val="accent3">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9" name="Flowchart: Collate 248">
            <a:extLst>
              <a:ext uri="{FF2B5EF4-FFF2-40B4-BE49-F238E27FC236}">
                <a16:creationId xmlns:a16="http://schemas.microsoft.com/office/drawing/2014/main" id="{4B7D2863-1021-4EF6-3B8A-ACC27D25ECF7}"/>
              </a:ext>
            </a:extLst>
          </p:cNvPr>
          <p:cNvSpPr/>
          <p:nvPr/>
        </p:nvSpPr>
        <p:spPr>
          <a:xfrm rot="16200000">
            <a:off x="5633710" y="583974"/>
            <a:ext cx="219490" cy="304800"/>
          </a:xfrm>
          <a:prstGeom prst="flowChartCol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451" name="Rectangle 450">
            <a:extLst>
              <a:ext uri="{FF2B5EF4-FFF2-40B4-BE49-F238E27FC236}">
                <a16:creationId xmlns:a16="http://schemas.microsoft.com/office/drawing/2014/main" id="{F04C40E4-03D4-A4FF-57CF-883C6B2DDD08}"/>
              </a:ext>
            </a:extLst>
          </p:cNvPr>
          <p:cNvSpPr/>
          <p:nvPr/>
        </p:nvSpPr>
        <p:spPr>
          <a:xfrm flipH="1">
            <a:off x="9464710" y="1235237"/>
            <a:ext cx="84440" cy="394499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2" name="Rectangle 451">
            <a:extLst>
              <a:ext uri="{FF2B5EF4-FFF2-40B4-BE49-F238E27FC236}">
                <a16:creationId xmlns:a16="http://schemas.microsoft.com/office/drawing/2014/main" id="{E1493B9A-BEC5-6E2B-7008-BAA4C1CD844A}"/>
              </a:ext>
            </a:extLst>
          </p:cNvPr>
          <p:cNvSpPr/>
          <p:nvPr/>
        </p:nvSpPr>
        <p:spPr>
          <a:xfrm flipV="1">
            <a:off x="9507312" y="1225689"/>
            <a:ext cx="607758" cy="797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3" name="Rectangle 452">
            <a:extLst>
              <a:ext uri="{FF2B5EF4-FFF2-40B4-BE49-F238E27FC236}">
                <a16:creationId xmlns:a16="http://schemas.microsoft.com/office/drawing/2014/main" id="{B7AC865A-F9B2-A883-AA0F-A37412F650CA}"/>
              </a:ext>
            </a:extLst>
          </p:cNvPr>
          <p:cNvSpPr/>
          <p:nvPr/>
        </p:nvSpPr>
        <p:spPr>
          <a:xfrm flipV="1">
            <a:off x="10042255" y="1229189"/>
            <a:ext cx="97003" cy="225112"/>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4" name="Flowchart: Collate 453">
            <a:extLst>
              <a:ext uri="{FF2B5EF4-FFF2-40B4-BE49-F238E27FC236}">
                <a16:creationId xmlns:a16="http://schemas.microsoft.com/office/drawing/2014/main" id="{F07519C9-CDC7-91F1-EA53-E5409B092A22}"/>
              </a:ext>
            </a:extLst>
          </p:cNvPr>
          <p:cNvSpPr/>
          <p:nvPr/>
        </p:nvSpPr>
        <p:spPr>
          <a:xfrm rot="21440742">
            <a:off x="9698080" y="1144241"/>
            <a:ext cx="154903" cy="201201"/>
          </a:xfrm>
          <a:prstGeom prst="flowChartCol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pSp>
        <p:nvGrpSpPr>
          <p:cNvPr id="450" name="Group 449">
            <a:extLst>
              <a:ext uri="{FF2B5EF4-FFF2-40B4-BE49-F238E27FC236}">
                <a16:creationId xmlns:a16="http://schemas.microsoft.com/office/drawing/2014/main" id="{49B63EAB-C1FC-2854-D15D-2EFCE756F433}"/>
              </a:ext>
            </a:extLst>
          </p:cNvPr>
          <p:cNvGrpSpPr/>
          <p:nvPr/>
        </p:nvGrpSpPr>
        <p:grpSpPr>
          <a:xfrm flipH="1">
            <a:off x="10848018" y="3308929"/>
            <a:ext cx="845060" cy="641734"/>
            <a:chOff x="11590807" y="3100005"/>
            <a:chExt cx="889958" cy="641734"/>
          </a:xfrm>
        </p:grpSpPr>
        <p:sp>
          <p:nvSpPr>
            <p:cNvPr id="61" name="Flowchart: Sequential Access Storage 60">
              <a:extLst>
                <a:ext uri="{FF2B5EF4-FFF2-40B4-BE49-F238E27FC236}">
                  <a16:creationId xmlns:a16="http://schemas.microsoft.com/office/drawing/2014/main" id="{C84629B4-8AFB-65DD-ED75-7CE57D3CB5EA}"/>
                </a:ext>
              </a:extLst>
            </p:cNvPr>
            <p:cNvSpPr/>
            <p:nvPr/>
          </p:nvSpPr>
          <p:spPr>
            <a:xfrm rot="20296795" flipV="1">
              <a:off x="11590807" y="3483969"/>
              <a:ext cx="326981" cy="25777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Rectangle 61">
              <a:extLst>
                <a:ext uri="{FF2B5EF4-FFF2-40B4-BE49-F238E27FC236}">
                  <a16:creationId xmlns:a16="http://schemas.microsoft.com/office/drawing/2014/main" id="{8091F75C-857C-4309-78E4-FAB866D7DF03}"/>
                </a:ext>
              </a:extLst>
            </p:cNvPr>
            <p:cNvSpPr/>
            <p:nvPr/>
          </p:nvSpPr>
          <p:spPr>
            <a:xfrm rot="2700000">
              <a:off x="12081552" y="2850599"/>
              <a:ext cx="45719" cy="75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Rectangle 62">
              <a:extLst>
                <a:ext uri="{FF2B5EF4-FFF2-40B4-BE49-F238E27FC236}">
                  <a16:creationId xmlns:a16="http://schemas.microsoft.com/office/drawing/2014/main" id="{50F21D35-9301-C67E-8515-E17381944C3C}"/>
                </a:ext>
              </a:extLst>
            </p:cNvPr>
            <p:cNvSpPr/>
            <p:nvPr/>
          </p:nvSpPr>
          <p:spPr>
            <a:xfrm>
              <a:off x="12018994" y="3100005"/>
              <a:ext cx="190700" cy="169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55" name="Rectangle 270">
            <a:extLst>
              <a:ext uri="{FF2B5EF4-FFF2-40B4-BE49-F238E27FC236}">
                <a16:creationId xmlns:a16="http://schemas.microsoft.com/office/drawing/2014/main" id="{DE153AEB-173F-8821-BE39-D6267BEB9538}"/>
              </a:ext>
            </a:extLst>
          </p:cNvPr>
          <p:cNvSpPr>
            <a:spLocks noChangeArrowheads="1"/>
          </p:cNvSpPr>
          <p:nvPr/>
        </p:nvSpPr>
        <p:spPr bwMode="auto">
          <a:xfrm>
            <a:off x="11436046" y="3362096"/>
            <a:ext cx="755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900" dirty="0">
                <a:solidFill>
                  <a:srgbClr val="FF0000"/>
                </a:solidFill>
              </a:rPr>
              <a:t>Fluidizing Blower</a:t>
            </a:r>
          </a:p>
        </p:txBody>
      </p:sp>
      <p:sp>
        <p:nvSpPr>
          <p:cNvPr id="456" name="TextBox 268">
            <a:extLst>
              <a:ext uri="{FF2B5EF4-FFF2-40B4-BE49-F238E27FC236}">
                <a16:creationId xmlns:a16="http://schemas.microsoft.com/office/drawing/2014/main" id="{4551EEE9-75BF-2111-DBDF-81D1EA0D9B39}"/>
              </a:ext>
            </a:extLst>
          </p:cNvPr>
          <p:cNvSpPr txBox="1">
            <a:spLocks noChangeArrowheads="1"/>
          </p:cNvSpPr>
          <p:nvPr/>
        </p:nvSpPr>
        <p:spPr bwMode="auto">
          <a:xfrm>
            <a:off x="9744290" y="5093845"/>
            <a:ext cx="10513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1100" dirty="0">
                <a:solidFill>
                  <a:srgbClr val="FF0000"/>
                </a:solidFill>
              </a:rPr>
              <a:t>Closed Bulker</a:t>
            </a:r>
          </a:p>
        </p:txBody>
      </p:sp>
      <p:sp>
        <p:nvSpPr>
          <p:cNvPr id="457" name="TextBox 271">
            <a:extLst>
              <a:ext uri="{FF2B5EF4-FFF2-40B4-BE49-F238E27FC236}">
                <a16:creationId xmlns:a16="http://schemas.microsoft.com/office/drawing/2014/main" id="{D5E13078-A45D-8C6E-2329-9EB3F6A61F40}"/>
              </a:ext>
            </a:extLst>
          </p:cNvPr>
          <p:cNvSpPr txBox="1">
            <a:spLocks noChangeArrowheads="1"/>
          </p:cNvSpPr>
          <p:nvPr/>
        </p:nvSpPr>
        <p:spPr bwMode="auto">
          <a:xfrm>
            <a:off x="11025011" y="5084287"/>
            <a:ext cx="97207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1100" dirty="0">
                <a:solidFill>
                  <a:srgbClr val="FF0000"/>
                </a:solidFill>
              </a:rPr>
              <a:t>Open Truck</a:t>
            </a:r>
          </a:p>
        </p:txBody>
      </p:sp>
      <p:sp>
        <p:nvSpPr>
          <p:cNvPr id="458" name="TextBox 262">
            <a:extLst>
              <a:ext uri="{FF2B5EF4-FFF2-40B4-BE49-F238E27FC236}">
                <a16:creationId xmlns:a16="http://schemas.microsoft.com/office/drawing/2014/main" id="{F633D334-F760-A38B-2D38-85D115E6449D}"/>
              </a:ext>
            </a:extLst>
          </p:cNvPr>
          <p:cNvSpPr txBox="1">
            <a:spLocks noChangeArrowheads="1"/>
          </p:cNvSpPr>
          <p:nvPr/>
        </p:nvSpPr>
        <p:spPr bwMode="auto">
          <a:xfrm>
            <a:off x="330768" y="52642"/>
            <a:ext cx="728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900" dirty="0">
                <a:solidFill>
                  <a:srgbClr val="FF0000"/>
                </a:solidFill>
              </a:rPr>
              <a:t>Air In Take   V/V  </a:t>
            </a:r>
          </a:p>
        </p:txBody>
      </p:sp>
      <p:sp>
        <p:nvSpPr>
          <p:cNvPr id="459" name="TextBox 262">
            <a:extLst>
              <a:ext uri="{FF2B5EF4-FFF2-40B4-BE49-F238E27FC236}">
                <a16:creationId xmlns:a16="http://schemas.microsoft.com/office/drawing/2014/main" id="{372068FF-E47E-303C-A645-31B3C9011F8C}"/>
              </a:ext>
            </a:extLst>
          </p:cNvPr>
          <p:cNvSpPr txBox="1">
            <a:spLocks noChangeArrowheads="1"/>
          </p:cNvSpPr>
          <p:nvPr/>
        </p:nvSpPr>
        <p:spPr bwMode="auto">
          <a:xfrm>
            <a:off x="1946897" y="5032617"/>
            <a:ext cx="4925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900" dirty="0">
                <a:solidFill>
                  <a:srgbClr val="FF0000"/>
                </a:solidFill>
              </a:rPr>
              <a:t>MHV</a:t>
            </a:r>
          </a:p>
        </p:txBody>
      </p:sp>
      <p:sp>
        <p:nvSpPr>
          <p:cNvPr id="460" name="TextBox 202">
            <a:extLst>
              <a:ext uri="{FF2B5EF4-FFF2-40B4-BE49-F238E27FC236}">
                <a16:creationId xmlns:a16="http://schemas.microsoft.com/office/drawing/2014/main" id="{8B011326-E198-55FF-BE0E-2BDDB6BC971B}"/>
              </a:ext>
            </a:extLst>
          </p:cNvPr>
          <p:cNvSpPr txBox="1">
            <a:spLocks noChangeArrowheads="1"/>
          </p:cNvSpPr>
          <p:nvPr/>
        </p:nvSpPr>
        <p:spPr bwMode="auto">
          <a:xfrm>
            <a:off x="7190574" y="848284"/>
            <a:ext cx="1590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000" dirty="0">
                <a:solidFill>
                  <a:srgbClr val="FF0000"/>
                </a:solidFill>
              </a:rPr>
              <a:t>Inst air for purging bags</a:t>
            </a:r>
          </a:p>
        </p:txBody>
      </p:sp>
      <p:sp>
        <p:nvSpPr>
          <p:cNvPr id="461" name="Arrow: Down 460">
            <a:extLst>
              <a:ext uri="{FF2B5EF4-FFF2-40B4-BE49-F238E27FC236}">
                <a16:creationId xmlns:a16="http://schemas.microsoft.com/office/drawing/2014/main" id="{4F191F9F-E29E-EF6E-DA92-34C0D9BC0716}"/>
              </a:ext>
            </a:extLst>
          </p:cNvPr>
          <p:cNvSpPr/>
          <p:nvPr/>
        </p:nvSpPr>
        <p:spPr>
          <a:xfrm>
            <a:off x="7111666" y="919861"/>
            <a:ext cx="157816" cy="22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3" name="TextBox 124">
            <a:extLst>
              <a:ext uri="{FF2B5EF4-FFF2-40B4-BE49-F238E27FC236}">
                <a16:creationId xmlns:a16="http://schemas.microsoft.com/office/drawing/2014/main" id="{60E6ADB4-65B8-AEB5-61C7-F90D638CDF74}"/>
              </a:ext>
            </a:extLst>
          </p:cNvPr>
          <p:cNvSpPr txBox="1">
            <a:spLocks noChangeArrowheads="1"/>
          </p:cNvSpPr>
          <p:nvPr/>
        </p:nvSpPr>
        <p:spPr bwMode="auto">
          <a:xfrm>
            <a:off x="6063324" y="1875090"/>
            <a:ext cx="721211" cy="369332"/>
          </a:xfrm>
          <a:prstGeom prst="rect">
            <a:avLst/>
          </a:prstGeom>
          <a:noFill/>
          <a:ln w="9525">
            <a:noFill/>
            <a:miter lim="800000"/>
            <a:headEnd/>
            <a:tailEnd/>
          </a:ln>
        </p:spPr>
        <p:txBody>
          <a:bodyPr wrap="square">
            <a:spAutoFit/>
          </a:bodyPr>
          <a:lstStyle/>
          <a:p>
            <a:r>
              <a:rPr lang="en-US" sz="900" dirty="0">
                <a:latin typeface="Constantia" pitchFamily="18" charset="0"/>
              </a:rPr>
              <a:t>DRY Ash Inlet valve</a:t>
            </a:r>
          </a:p>
        </p:txBody>
      </p:sp>
      <p:sp>
        <p:nvSpPr>
          <p:cNvPr id="464" name="TextBox 124">
            <a:extLst>
              <a:ext uri="{FF2B5EF4-FFF2-40B4-BE49-F238E27FC236}">
                <a16:creationId xmlns:a16="http://schemas.microsoft.com/office/drawing/2014/main" id="{D79CDF2A-F65C-C66B-1B7C-B9E648AF9E5B}"/>
              </a:ext>
            </a:extLst>
          </p:cNvPr>
          <p:cNvSpPr txBox="1">
            <a:spLocks noChangeArrowheads="1"/>
          </p:cNvSpPr>
          <p:nvPr/>
        </p:nvSpPr>
        <p:spPr bwMode="auto">
          <a:xfrm>
            <a:off x="5967748" y="1140661"/>
            <a:ext cx="721211" cy="369332"/>
          </a:xfrm>
          <a:prstGeom prst="rect">
            <a:avLst/>
          </a:prstGeom>
          <a:noFill/>
          <a:ln w="9525">
            <a:noFill/>
            <a:miter lim="800000"/>
            <a:headEnd/>
            <a:tailEnd/>
          </a:ln>
        </p:spPr>
        <p:txBody>
          <a:bodyPr wrap="square">
            <a:spAutoFit/>
          </a:bodyPr>
          <a:lstStyle/>
          <a:p>
            <a:r>
              <a:rPr lang="en-US" sz="900" dirty="0">
                <a:latin typeface="Constantia" pitchFamily="18" charset="0"/>
              </a:rPr>
              <a:t>WET Ash Inlet valve</a:t>
            </a:r>
          </a:p>
        </p:txBody>
      </p:sp>
      <p:sp>
        <p:nvSpPr>
          <p:cNvPr id="465" name="TextBox 127">
            <a:extLst>
              <a:ext uri="{FF2B5EF4-FFF2-40B4-BE49-F238E27FC236}">
                <a16:creationId xmlns:a16="http://schemas.microsoft.com/office/drawing/2014/main" id="{9B759F9E-5CDE-0C4E-6425-546510195299}"/>
              </a:ext>
            </a:extLst>
          </p:cNvPr>
          <p:cNvSpPr txBox="1">
            <a:spLocks noChangeArrowheads="1"/>
          </p:cNvSpPr>
          <p:nvPr/>
        </p:nvSpPr>
        <p:spPr bwMode="auto">
          <a:xfrm>
            <a:off x="3892496" y="2027205"/>
            <a:ext cx="789422" cy="400110"/>
          </a:xfrm>
          <a:prstGeom prst="rect">
            <a:avLst/>
          </a:prstGeom>
          <a:noFill/>
          <a:ln w="9525">
            <a:noFill/>
            <a:miter lim="800000"/>
            <a:headEnd/>
            <a:tailEnd/>
          </a:ln>
        </p:spPr>
        <p:txBody>
          <a:bodyPr wrap="square">
            <a:spAutoFit/>
          </a:bodyPr>
          <a:lstStyle/>
          <a:p>
            <a:r>
              <a:rPr lang="en-US" sz="1000" b="1" dirty="0">
                <a:solidFill>
                  <a:srgbClr val="FFFF00"/>
                </a:solidFill>
                <a:latin typeface="Constantia" pitchFamily="18" charset="0"/>
              </a:rPr>
              <a:t>Collector  Tank</a:t>
            </a:r>
          </a:p>
        </p:txBody>
      </p:sp>
      <p:sp>
        <p:nvSpPr>
          <p:cNvPr id="466" name="Text Box 132">
            <a:extLst>
              <a:ext uri="{FF2B5EF4-FFF2-40B4-BE49-F238E27FC236}">
                <a16:creationId xmlns:a16="http://schemas.microsoft.com/office/drawing/2014/main" id="{C6D8F97D-979B-1B60-2630-BD6B94CC1515}"/>
              </a:ext>
            </a:extLst>
          </p:cNvPr>
          <p:cNvSpPr txBox="1">
            <a:spLocks noChangeArrowheads="1"/>
          </p:cNvSpPr>
          <p:nvPr/>
        </p:nvSpPr>
        <p:spPr bwMode="auto">
          <a:xfrm>
            <a:off x="3819081" y="4544941"/>
            <a:ext cx="1176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n-US" altLang="en-US" sz="1200" b="1" dirty="0"/>
              <a:t>Slurry Trench</a:t>
            </a:r>
          </a:p>
        </p:txBody>
      </p:sp>
      <p:sp>
        <p:nvSpPr>
          <p:cNvPr id="468" name="Rectangle 151">
            <a:extLst>
              <a:ext uri="{FF2B5EF4-FFF2-40B4-BE49-F238E27FC236}">
                <a16:creationId xmlns:a16="http://schemas.microsoft.com/office/drawing/2014/main" id="{15C751BA-30F1-07BE-5965-77B238C4500C}"/>
              </a:ext>
            </a:extLst>
          </p:cNvPr>
          <p:cNvSpPr>
            <a:spLocks noChangeArrowheads="1"/>
          </p:cNvSpPr>
          <p:nvPr/>
        </p:nvSpPr>
        <p:spPr bwMode="auto">
          <a:xfrm>
            <a:off x="4554781" y="46464"/>
            <a:ext cx="6333924"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b="1" dirty="0">
                <a:latin typeface="Times New Roman" panose="02020603050405020304" pitchFamily="18" charset="0"/>
              </a:rPr>
              <a:t> </a:t>
            </a:r>
            <a:r>
              <a:rPr lang="en-AU" altLang="en-US" b="1" dirty="0">
                <a:solidFill>
                  <a:srgbClr val="FF3300"/>
                </a:solidFill>
                <a:latin typeface="Times New Roman" panose="02020603050405020304" pitchFamily="18" charset="0"/>
              </a:rPr>
              <a:t>SCHEMATIC DIAGRAM OF  FINE FLY ASH SYSTEM</a:t>
            </a:r>
            <a:endParaRPr lang="en-AU" altLang="en-US" b="1" u="sng" dirty="0">
              <a:solidFill>
                <a:srgbClr val="FF3300"/>
              </a:solidFill>
              <a:latin typeface="Times New Roman" panose="02020603050405020304" pitchFamily="18" charset="0"/>
            </a:endParaRPr>
          </a:p>
        </p:txBody>
      </p:sp>
      <p:sp>
        <p:nvSpPr>
          <p:cNvPr id="2" name="Left Brace 1">
            <a:extLst>
              <a:ext uri="{FF2B5EF4-FFF2-40B4-BE49-F238E27FC236}">
                <a16:creationId xmlns:a16="http://schemas.microsoft.com/office/drawing/2014/main" id="{A616EF13-4D78-0DB8-10D2-003A18F2E4F7}"/>
              </a:ext>
            </a:extLst>
          </p:cNvPr>
          <p:cNvSpPr/>
          <p:nvPr/>
        </p:nvSpPr>
        <p:spPr>
          <a:xfrm rot="10800000">
            <a:off x="2504572" y="633796"/>
            <a:ext cx="336902" cy="3642639"/>
          </a:xfrm>
          <a:prstGeom prst="leftBrace">
            <a:avLst>
              <a:gd name="adj1" fmla="val 84095"/>
              <a:gd name="adj2" fmla="val 5134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 name="TextBox 128">
            <a:extLst>
              <a:ext uri="{FF2B5EF4-FFF2-40B4-BE49-F238E27FC236}">
                <a16:creationId xmlns:a16="http://schemas.microsoft.com/office/drawing/2014/main" id="{F9AC2F68-4784-E5D6-D400-831BF1EC613E}"/>
              </a:ext>
            </a:extLst>
          </p:cNvPr>
          <p:cNvSpPr txBox="1">
            <a:spLocks noChangeArrowheads="1"/>
          </p:cNvSpPr>
          <p:nvPr/>
        </p:nvSpPr>
        <p:spPr bwMode="auto">
          <a:xfrm>
            <a:off x="2648332" y="3445557"/>
            <a:ext cx="770407" cy="461665"/>
          </a:xfrm>
          <a:prstGeom prst="rect">
            <a:avLst/>
          </a:prstGeom>
          <a:noFill/>
          <a:ln w="9525">
            <a:noFill/>
            <a:miter lim="800000"/>
            <a:headEnd/>
            <a:tailEnd/>
          </a:ln>
        </p:spPr>
        <p:txBody>
          <a:bodyPr wrap="square">
            <a:spAutoFit/>
          </a:bodyPr>
          <a:lstStyle/>
          <a:p>
            <a:r>
              <a:rPr lang="en-US" sz="1200" dirty="0">
                <a:latin typeface="Arial" panose="020B0604020202020204" pitchFamily="34" charset="0"/>
                <a:cs typeface="Arial" panose="020B0604020202020204" pitchFamily="34" charset="0"/>
              </a:rPr>
              <a:t>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Field onwards</a:t>
            </a:r>
          </a:p>
        </p:txBody>
      </p:sp>
      <p:cxnSp>
        <p:nvCxnSpPr>
          <p:cNvPr id="46" name="Straight Connector 45">
            <a:extLst>
              <a:ext uri="{FF2B5EF4-FFF2-40B4-BE49-F238E27FC236}">
                <a16:creationId xmlns:a16="http://schemas.microsoft.com/office/drawing/2014/main" id="{5794BE1A-4ED4-7C5C-6A7D-EB394A64585E}"/>
              </a:ext>
            </a:extLst>
          </p:cNvPr>
          <p:cNvCxnSpPr>
            <a:cxnSpLocks/>
          </p:cNvCxnSpPr>
          <p:nvPr/>
        </p:nvCxnSpPr>
        <p:spPr>
          <a:xfrm flipV="1">
            <a:off x="5591055" y="1596339"/>
            <a:ext cx="10158" cy="1358668"/>
          </a:xfrm>
          <a:prstGeom prst="line">
            <a:avLst/>
          </a:prstGeom>
          <a:ln w="76200">
            <a:solidFill>
              <a:srgbClr val="5B9B83"/>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E2F56E6-D1CE-E9F5-C318-1F5A847BA3A2}"/>
              </a:ext>
            </a:extLst>
          </p:cNvPr>
          <p:cNvSpPr/>
          <p:nvPr/>
        </p:nvSpPr>
        <p:spPr>
          <a:xfrm>
            <a:off x="6894434" y="2826635"/>
            <a:ext cx="283524" cy="72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a:extLst>
              <a:ext uri="{FF2B5EF4-FFF2-40B4-BE49-F238E27FC236}">
                <a16:creationId xmlns:a16="http://schemas.microsoft.com/office/drawing/2014/main" id="{F0CD306E-CBC6-05E3-3C26-5CC9A9C5058E}"/>
              </a:ext>
            </a:extLst>
          </p:cNvPr>
          <p:cNvSpPr/>
          <p:nvPr/>
        </p:nvSpPr>
        <p:spPr>
          <a:xfrm>
            <a:off x="7121253" y="1209299"/>
            <a:ext cx="737163" cy="648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Flowchart: Merge 49">
            <a:extLst>
              <a:ext uri="{FF2B5EF4-FFF2-40B4-BE49-F238E27FC236}">
                <a16:creationId xmlns:a16="http://schemas.microsoft.com/office/drawing/2014/main" id="{CBFA4800-661F-6CCB-1130-510F7B7D3CEA}"/>
              </a:ext>
            </a:extLst>
          </p:cNvPr>
          <p:cNvSpPr/>
          <p:nvPr/>
        </p:nvSpPr>
        <p:spPr>
          <a:xfrm>
            <a:off x="7121253" y="1857433"/>
            <a:ext cx="737163" cy="50410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Flowchart: Collate 53">
            <a:extLst>
              <a:ext uri="{FF2B5EF4-FFF2-40B4-BE49-F238E27FC236}">
                <a16:creationId xmlns:a16="http://schemas.microsoft.com/office/drawing/2014/main" id="{89F9B161-3575-0F4B-2688-CA338077B002}"/>
              </a:ext>
            </a:extLst>
          </p:cNvPr>
          <p:cNvSpPr/>
          <p:nvPr/>
        </p:nvSpPr>
        <p:spPr>
          <a:xfrm>
            <a:off x="7409503" y="2217509"/>
            <a:ext cx="165389" cy="288059"/>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5" name="Flowchart: Delay 54">
            <a:extLst>
              <a:ext uri="{FF2B5EF4-FFF2-40B4-BE49-F238E27FC236}">
                <a16:creationId xmlns:a16="http://schemas.microsoft.com/office/drawing/2014/main" id="{BFDD6F9F-A7CB-0575-2719-9C85BC0933D4}"/>
              </a:ext>
            </a:extLst>
          </p:cNvPr>
          <p:cNvSpPr/>
          <p:nvPr/>
        </p:nvSpPr>
        <p:spPr>
          <a:xfrm rot="16200000">
            <a:off x="7177788" y="2493158"/>
            <a:ext cx="640632" cy="68045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lowchart: Delay 55">
            <a:extLst>
              <a:ext uri="{FF2B5EF4-FFF2-40B4-BE49-F238E27FC236}">
                <a16:creationId xmlns:a16="http://schemas.microsoft.com/office/drawing/2014/main" id="{0C4609D1-BE68-8DF8-9A6E-2DD194AC7E56}"/>
              </a:ext>
            </a:extLst>
          </p:cNvPr>
          <p:cNvSpPr/>
          <p:nvPr/>
        </p:nvSpPr>
        <p:spPr>
          <a:xfrm rot="5400000" flipV="1">
            <a:off x="7387176" y="2904994"/>
            <a:ext cx="210043" cy="68045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lowchart: Collate 56">
            <a:extLst>
              <a:ext uri="{FF2B5EF4-FFF2-40B4-BE49-F238E27FC236}">
                <a16:creationId xmlns:a16="http://schemas.microsoft.com/office/drawing/2014/main" id="{A2377D5D-E81B-8F2B-B858-76A12119978C}"/>
              </a:ext>
            </a:extLst>
          </p:cNvPr>
          <p:cNvSpPr/>
          <p:nvPr/>
        </p:nvSpPr>
        <p:spPr>
          <a:xfrm>
            <a:off x="7415410" y="3350244"/>
            <a:ext cx="164207" cy="288059"/>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62" name="Snip Same Side Corner Rectangle 40">
            <a:extLst>
              <a:ext uri="{FF2B5EF4-FFF2-40B4-BE49-F238E27FC236}">
                <a16:creationId xmlns:a16="http://schemas.microsoft.com/office/drawing/2014/main" id="{CC2EFD61-42CD-4068-03A8-E2B00FC515A3}"/>
              </a:ext>
            </a:extLst>
          </p:cNvPr>
          <p:cNvSpPr/>
          <p:nvPr/>
        </p:nvSpPr>
        <p:spPr>
          <a:xfrm flipV="1">
            <a:off x="7121253" y="3644305"/>
            <a:ext cx="737163" cy="93619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7" name="Flowchart: Delay 466">
            <a:extLst>
              <a:ext uri="{FF2B5EF4-FFF2-40B4-BE49-F238E27FC236}">
                <a16:creationId xmlns:a16="http://schemas.microsoft.com/office/drawing/2014/main" id="{B5DEED12-ACEB-F369-F368-CE6E5D07BD5C}"/>
              </a:ext>
            </a:extLst>
          </p:cNvPr>
          <p:cNvSpPr/>
          <p:nvPr/>
        </p:nvSpPr>
        <p:spPr>
          <a:xfrm rot="16200000">
            <a:off x="7123711" y="4989351"/>
            <a:ext cx="288059" cy="28352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9" name="Flowchart: Delay 468">
            <a:extLst>
              <a:ext uri="{FF2B5EF4-FFF2-40B4-BE49-F238E27FC236}">
                <a16:creationId xmlns:a16="http://schemas.microsoft.com/office/drawing/2014/main" id="{7020780D-3C07-043F-0ED3-560CC275F17F}"/>
              </a:ext>
            </a:extLst>
          </p:cNvPr>
          <p:cNvSpPr/>
          <p:nvPr/>
        </p:nvSpPr>
        <p:spPr>
          <a:xfrm rot="16200000" flipH="1">
            <a:off x="7118986" y="5277412"/>
            <a:ext cx="288059" cy="28352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0" name="Flowchart: Delay 469">
            <a:extLst>
              <a:ext uri="{FF2B5EF4-FFF2-40B4-BE49-F238E27FC236}">
                <a16:creationId xmlns:a16="http://schemas.microsoft.com/office/drawing/2014/main" id="{2A76E95B-0BCC-0ADA-3DC1-F612746B79D1}"/>
              </a:ext>
            </a:extLst>
          </p:cNvPr>
          <p:cNvSpPr/>
          <p:nvPr/>
        </p:nvSpPr>
        <p:spPr>
          <a:xfrm rot="16200000">
            <a:off x="7574988" y="4986988"/>
            <a:ext cx="288059" cy="28824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 name="Flowchart: Delay 470">
            <a:extLst>
              <a:ext uri="{FF2B5EF4-FFF2-40B4-BE49-F238E27FC236}">
                <a16:creationId xmlns:a16="http://schemas.microsoft.com/office/drawing/2014/main" id="{A73CDF31-A460-9D83-B04B-21E6D1125039}"/>
              </a:ext>
            </a:extLst>
          </p:cNvPr>
          <p:cNvSpPr/>
          <p:nvPr/>
        </p:nvSpPr>
        <p:spPr>
          <a:xfrm rot="16200000" flipH="1">
            <a:off x="7583381" y="5276354"/>
            <a:ext cx="278361" cy="29534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2" name="Rectangle 471">
            <a:extLst>
              <a:ext uri="{FF2B5EF4-FFF2-40B4-BE49-F238E27FC236}">
                <a16:creationId xmlns:a16="http://schemas.microsoft.com/office/drawing/2014/main" id="{252519AA-E4B5-C0D4-CF74-20A17D5C58EF}"/>
              </a:ext>
            </a:extLst>
          </p:cNvPr>
          <p:cNvSpPr/>
          <p:nvPr/>
        </p:nvSpPr>
        <p:spPr>
          <a:xfrm>
            <a:off x="7234664" y="4554994"/>
            <a:ext cx="56705" cy="432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3" name="Rectangle 472">
            <a:extLst>
              <a:ext uri="{FF2B5EF4-FFF2-40B4-BE49-F238E27FC236}">
                <a16:creationId xmlns:a16="http://schemas.microsoft.com/office/drawing/2014/main" id="{C4104052-3D52-4871-1236-A652CC95CEC3}"/>
              </a:ext>
            </a:extLst>
          </p:cNvPr>
          <p:cNvSpPr/>
          <p:nvPr/>
        </p:nvSpPr>
        <p:spPr>
          <a:xfrm>
            <a:off x="7688302" y="4554994"/>
            <a:ext cx="56705" cy="432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4" name="Flowchart: Collate 473">
            <a:extLst>
              <a:ext uri="{FF2B5EF4-FFF2-40B4-BE49-F238E27FC236}">
                <a16:creationId xmlns:a16="http://schemas.microsoft.com/office/drawing/2014/main" id="{26D622BB-598E-5A52-C33D-42B021DC1CD9}"/>
              </a:ext>
            </a:extLst>
          </p:cNvPr>
          <p:cNvSpPr/>
          <p:nvPr/>
        </p:nvSpPr>
        <p:spPr>
          <a:xfrm>
            <a:off x="7173233" y="4652515"/>
            <a:ext cx="170114" cy="21604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80" name="Flowchart: Sequential Access Storage 479">
            <a:extLst>
              <a:ext uri="{FF2B5EF4-FFF2-40B4-BE49-F238E27FC236}">
                <a16:creationId xmlns:a16="http://schemas.microsoft.com/office/drawing/2014/main" id="{2394EB9B-BECC-9CD9-728E-257D73B2387F}"/>
              </a:ext>
            </a:extLst>
          </p:cNvPr>
          <p:cNvSpPr/>
          <p:nvPr/>
        </p:nvSpPr>
        <p:spPr>
          <a:xfrm flipV="1">
            <a:off x="6257686" y="4554994"/>
            <a:ext cx="226819" cy="28805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 name="Rectangle 480">
            <a:extLst>
              <a:ext uri="{FF2B5EF4-FFF2-40B4-BE49-F238E27FC236}">
                <a16:creationId xmlns:a16="http://schemas.microsoft.com/office/drawing/2014/main" id="{DB57A0B5-BF32-8011-D6BA-A57D976F63D9}"/>
              </a:ext>
            </a:extLst>
          </p:cNvPr>
          <p:cNvSpPr/>
          <p:nvPr/>
        </p:nvSpPr>
        <p:spPr>
          <a:xfrm>
            <a:off x="6517584" y="4482979"/>
            <a:ext cx="113410" cy="216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2" name="Rectangle 481">
            <a:extLst>
              <a:ext uri="{FF2B5EF4-FFF2-40B4-BE49-F238E27FC236}">
                <a16:creationId xmlns:a16="http://schemas.microsoft.com/office/drawing/2014/main" id="{B1B243F8-999F-CCEB-6AB6-9825B08A6844}"/>
              </a:ext>
            </a:extLst>
          </p:cNvPr>
          <p:cNvSpPr/>
          <p:nvPr/>
        </p:nvSpPr>
        <p:spPr>
          <a:xfrm>
            <a:off x="6610910" y="4554994"/>
            <a:ext cx="170114" cy="43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4" name="Rectangle 483">
            <a:extLst>
              <a:ext uri="{FF2B5EF4-FFF2-40B4-BE49-F238E27FC236}">
                <a16:creationId xmlns:a16="http://schemas.microsoft.com/office/drawing/2014/main" id="{73C236B2-3DDE-8725-4462-1360DB6F194A}"/>
              </a:ext>
            </a:extLst>
          </p:cNvPr>
          <p:cNvSpPr/>
          <p:nvPr/>
        </p:nvSpPr>
        <p:spPr>
          <a:xfrm>
            <a:off x="6781025" y="3906860"/>
            <a:ext cx="340229" cy="43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6" name="Rectangle 485">
            <a:extLst>
              <a:ext uri="{FF2B5EF4-FFF2-40B4-BE49-F238E27FC236}">
                <a16:creationId xmlns:a16="http://schemas.microsoft.com/office/drawing/2014/main" id="{E4815AC7-7965-1A1C-4503-F191EFE1B73B}"/>
              </a:ext>
            </a:extLst>
          </p:cNvPr>
          <p:cNvSpPr/>
          <p:nvPr/>
        </p:nvSpPr>
        <p:spPr>
          <a:xfrm>
            <a:off x="6837729" y="1386336"/>
            <a:ext cx="283524" cy="72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7" name="Rectangle 486">
            <a:extLst>
              <a:ext uri="{FF2B5EF4-FFF2-40B4-BE49-F238E27FC236}">
                <a16:creationId xmlns:a16="http://schemas.microsoft.com/office/drawing/2014/main" id="{C596781B-16A5-ACF6-5788-4005E9529010}"/>
              </a:ext>
            </a:extLst>
          </p:cNvPr>
          <p:cNvSpPr/>
          <p:nvPr/>
        </p:nvSpPr>
        <p:spPr>
          <a:xfrm>
            <a:off x="6837729" y="2826635"/>
            <a:ext cx="56705" cy="86418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8" name="Rectangle 487">
            <a:extLst>
              <a:ext uri="{FF2B5EF4-FFF2-40B4-BE49-F238E27FC236}">
                <a16:creationId xmlns:a16="http://schemas.microsoft.com/office/drawing/2014/main" id="{E8A0D5E6-4901-3957-BE93-91B451885167}"/>
              </a:ext>
            </a:extLst>
          </p:cNvPr>
          <p:cNvSpPr/>
          <p:nvPr/>
        </p:nvSpPr>
        <p:spPr>
          <a:xfrm>
            <a:off x="6837729" y="3690815"/>
            <a:ext cx="283524" cy="720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9" name="Flowchart: Collate 488">
            <a:extLst>
              <a:ext uri="{FF2B5EF4-FFF2-40B4-BE49-F238E27FC236}">
                <a16:creationId xmlns:a16="http://schemas.microsoft.com/office/drawing/2014/main" id="{27A5C07C-5E3F-8B1D-E769-B73F02B1D318}"/>
              </a:ext>
            </a:extLst>
          </p:cNvPr>
          <p:cNvSpPr/>
          <p:nvPr/>
        </p:nvSpPr>
        <p:spPr>
          <a:xfrm>
            <a:off x="6781025" y="3114694"/>
            <a:ext cx="170114" cy="21604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90" name="Flowchart: Sequential Access Storage 489">
            <a:extLst>
              <a:ext uri="{FF2B5EF4-FFF2-40B4-BE49-F238E27FC236}">
                <a16:creationId xmlns:a16="http://schemas.microsoft.com/office/drawing/2014/main" id="{C5A2AEC6-EBEB-029E-7C0A-84D79B8A60A2}"/>
              </a:ext>
            </a:extLst>
          </p:cNvPr>
          <p:cNvSpPr/>
          <p:nvPr/>
        </p:nvSpPr>
        <p:spPr>
          <a:xfrm flipV="1">
            <a:off x="5703633" y="5995293"/>
            <a:ext cx="396933" cy="43208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91" name="Group 111">
            <a:extLst>
              <a:ext uri="{FF2B5EF4-FFF2-40B4-BE49-F238E27FC236}">
                <a16:creationId xmlns:a16="http://schemas.microsoft.com/office/drawing/2014/main" id="{D4636DA3-8CC4-8D81-85E1-E0BDE4E31FD9}"/>
              </a:ext>
            </a:extLst>
          </p:cNvPr>
          <p:cNvGrpSpPr>
            <a:grpSpLocks/>
          </p:cNvGrpSpPr>
          <p:nvPr/>
        </p:nvGrpSpPr>
        <p:grpSpPr bwMode="auto">
          <a:xfrm>
            <a:off x="6327387" y="5779248"/>
            <a:ext cx="113410" cy="432089"/>
            <a:chOff x="3657601" y="5105400"/>
            <a:chExt cx="311724" cy="609601"/>
          </a:xfrm>
          <a:noFill/>
        </p:grpSpPr>
        <p:sp>
          <p:nvSpPr>
            <p:cNvPr id="288" name="Flowchart: Delay 287">
              <a:extLst>
                <a:ext uri="{FF2B5EF4-FFF2-40B4-BE49-F238E27FC236}">
                  <a16:creationId xmlns:a16="http://schemas.microsoft.com/office/drawing/2014/main" id="{408A1F93-6DA3-CA25-65C0-373D7F74F660}"/>
                </a:ext>
              </a:extLst>
            </p:cNvPr>
            <p:cNvSpPr/>
            <p:nvPr/>
          </p:nvSpPr>
          <p:spPr>
            <a:xfrm rot="16200000">
              <a:off x="3664311" y="5105185"/>
              <a:ext cx="304801" cy="305230"/>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Flowchart: Delay 291">
              <a:extLst>
                <a:ext uri="{FF2B5EF4-FFF2-40B4-BE49-F238E27FC236}">
                  <a16:creationId xmlns:a16="http://schemas.microsoft.com/office/drawing/2014/main" id="{F20329CC-42E8-4F49-123E-46D368356CE2}"/>
                </a:ext>
              </a:extLst>
            </p:cNvPr>
            <p:cNvSpPr/>
            <p:nvPr/>
          </p:nvSpPr>
          <p:spPr>
            <a:xfrm rot="16200000" flipH="1">
              <a:off x="3657817" y="5409985"/>
              <a:ext cx="304801" cy="305230"/>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92" name="Rectangle 491">
            <a:extLst>
              <a:ext uri="{FF2B5EF4-FFF2-40B4-BE49-F238E27FC236}">
                <a16:creationId xmlns:a16="http://schemas.microsoft.com/office/drawing/2014/main" id="{F1786700-3C88-1FA6-3004-507221E0B385}"/>
              </a:ext>
            </a:extLst>
          </p:cNvPr>
          <p:cNvSpPr/>
          <p:nvPr/>
        </p:nvSpPr>
        <p:spPr>
          <a:xfrm>
            <a:off x="6100566" y="5995293"/>
            <a:ext cx="226819" cy="72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3" name="Rectangle 492">
            <a:extLst>
              <a:ext uri="{FF2B5EF4-FFF2-40B4-BE49-F238E27FC236}">
                <a16:creationId xmlns:a16="http://schemas.microsoft.com/office/drawing/2014/main" id="{82FF636A-A6AD-E05D-1F31-9F752D42CA29}"/>
              </a:ext>
            </a:extLst>
          </p:cNvPr>
          <p:cNvSpPr/>
          <p:nvPr/>
        </p:nvSpPr>
        <p:spPr>
          <a:xfrm>
            <a:off x="6440796" y="5995293"/>
            <a:ext cx="1304211" cy="72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8" name="Rectangle 497">
            <a:extLst>
              <a:ext uri="{FF2B5EF4-FFF2-40B4-BE49-F238E27FC236}">
                <a16:creationId xmlns:a16="http://schemas.microsoft.com/office/drawing/2014/main" id="{553565C6-070B-616D-2F27-2B57F9DFE892}"/>
              </a:ext>
            </a:extLst>
          </p:cNvPr>
          <p:cNvSpPr/>
          <p:nvPr/>
        </p:nvSpPr>
        <p:spPr>
          <a:xfrm>
            <a:off x="6894434" y="5059099"/>
            <a:ext cx="226819" cy="72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9" name="Rectangle 498">
            <a:extLst>
              <a:ext uri="{FF2B5EF4-FFF2-40B4-BE49-F238E27FC236}">
                <a16:creationId xmlns:a16="http://schemas.microsoft.com/office/drawing/2014/main" id="{926231F1-688F-450C-59B7-E73CFCE64A72}"/>
              </a:ext>
            </a:extLst>
          </p:cNvPr>
          <p:cNvSpPr/>
          <p:nvPr/>
        </p:nvSpPr>
        <p:spPr>
          <a:xfrm flipV="1">
            <a:off x="6894434" y="4771040"/>
            <a:ext cx="56705" cy="360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0" name="Flowchart: Collate 499">
            <a:extLst>
              <a:ext uri="{FF2B5EF4-FFF2-40B4-BE49-F238E27FC236}">
                <a16:creationId xmlns:a16="http://schemas.microsoft.com/office/drawing/2014/main" id="{F6029B05-197F-0C79-FE44-3FBA3D5A3B01}"/>
              </a:ext>
            </a:extLst>
          </p:cNvPr>
          <p:cNvSpPr/>
          <p:nvPr/>
        </p:nvSpPr>
        <p:spPr>
          <a:xfrm rot="5400000">
            <a:off x="8080892" y="5049760"/>
            <a:ext cx="237355" cy="148679"/>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02" name="Rectangle 501">
            <a:extLst>
              <a:ext uri="{FF2B5EF4-FFF2-40B4-BE49-F238E27FC236}">
                <a16:creationId xmlns:a16="http://schemas.microsoft.com/office/drawing/2014/main" id="{2A68080B-E561-DC25-84B8-F746BE3656DF}"/>
              </a:ext>
            </a:extLst>
          </p:cNvPr>
          <p:cNvSpPr/>
          <p:nvPr/>
        </p:nvSpPr>
        <p:spPr>
          <a:xfrm rot="2700000">
            <a:off x="7889267" y="4687972"/>
            <a:ext cx="76517" cy="36267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3" name="Rectangle 502">
            <a:extLst>
              <a:ext uri="{FF2B5EF4-FFF2-40B4-BE49-F238E27FC236}">
                <a16:creationId xmlns:a16="http://schemas.microsoft.com/office/drawing/2014/main" id="{923A2B97-2779-0E84-989B-5EF6A399EB89}"/>
              </a:ext>
            </a:extLst>
          </p:cNvPr>
          <p:cNvSpPr/>
          <p:nvPr/>
        </p:nvSpPr>
        <p:spPr>
          <a:xfrm>
            <a:off x="8028531" y="3344243"/>
            <a:ext cx="56705" cy="136828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4" name="Rectangle 503">
            <a:extLst>
              <a:ext uri="{FF2B5EF4-FFF2-40B4-BE49-F238E27FC236}">
                <a16:creationId xmlns:a16="http://schemas.microsoft.com/office/drawing/2014/main" id="{25E9D1BF-AB94-56CD-BFF0-54D577966384}"/>
              </a:ext>
            </a:extLst>
          </p:cNvPr>
          <p:cNvSpPr/>
          <p:nvPr/>
        </p:nvSpPr>
        <p:spPr>
          <a:xfrm>
            <a:off x="7858416" y="3690815"/>
            <a:ext cx="170114" cy="720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5" name="Up Arrow 163">
            <a:extLst>
              <a:ext uri="{FF2B5EF4-FFF2-40B4-BE49-F238E27FC236}">
                <a16:creationId xmlns:a16="http://schemas.microsoft.com/office/drawing/2014/main" id="{98F510AE-B346-9963-2C19-D51ED56A00DD}"/>
              </a:ext>
            </a:extLst>
          </p:cNvPr>
          <p:cNvSpPr/>
          <p:nvPr/>
        </p:nvSpPr>
        <p:spPr>
          <a:xfrm>
            <a:off x="7987184" y="3056183"/>
            <a:ext cx="139399" cy="288059"/>
          </a:xfrm>
          <a:prstGeom prst="up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6" name="Rectangle 505">
            <a:extLst>
              <a:ext uri="{FF2B5EF4-FFF2-40B4-BE49-F238E27FC236}">
                <a16:creationId xmlns:a16="http://schemas.microsoft.com/office/drawing/2014/main" id="{19C9DE30-62C0-990F-6758-1E0C5968C8C4}"/>
              </a:ext>
            </a:extLst>
          </p:cNvPr>
          <p:cNvSpPr/>
          <p:nvPr/>
        </p:nvSpPr>
        <p:spPr>
          <a:xfrm>
            <a:off x="6111200" y="5995293"/>
            <a:ext cx="226819" cy="72016"/>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7" name="Rectangle 506">
            <a:extLst>
              <a:ext uri="{FF2B5EF4-FFF2-40B4-BE49-F238E27FC236}">
                <a16:creationId xmlns:a16="http://schemas.microsoft.com/office/drawing/2014/main" id="{4D8AB2FF-BB96-7EB0-93B3-1D34F308E304}"/>
              </a:ext>
            </a:extLst>
          </p:cNvPr>
          <p:cNvSpPr/>
          <p:nvPr/>
        </p:nvSpPr>
        <p:spPr>
          <a:xfrm>
            <a:off x="6440796" y="5995293"/>
            <a:ext cx="1304211" cy="72016"/>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08" name="Group 111">
            <a:extLst>
              <a:ext uri="{FF2B5EF4-FFF2-40B4-BE49-F238E27FC236}">
                <a16:creationId xmlns:a16="http://schemas.microsoft.com/office/drawing/2014/main" id="{0D5154AE-2A45-E5EE-F883-3CC61BBC200E}"/>
              </a:ext>
            </a:extLst>
          </p:cNvPr>
          <p:cNvGrpSpPr>
            <a:grpSpLocks/>
          </p:cNvGrpSpPr>
          <p:nvPr/>
        </p:nvGrpSpPr>
        <p:grpSpPr bwMode="auto">
          <a:xfrm>
            <a:off x="6327387" y="5779248"/>
            <a:ext cx="113410" cy="432089"/>
            <a:chOff x="3657601" y="5105400"/>
            <a:chExt cx="311724" cy="609601"/>
          </a:xfrm>
          <a:solidFill>
            <a:srgbClr val="99CCFF"/>
          </a:solidFill>
        </p:grpSpPr>
        <p:sp>
          <p:nvSpPr>
            <p:cNvPr id="284" name="Flowchart: Delay 283">
              <a:extLst>
                <a:ext uri="{FF2B5EF4-FFF2-40B4-BE49-F238E27FC236}">
                  <a16:creationId xmlns:a16="http://schemas.microsoft.com/office/drawing/2014/main" id="{235C78E2-FF90-A230-3474-B8858A093207}"/>
                </a:ext>
              </a:extLst>
            </p:cNvPr>
            <p:cNvSpPr/>
            <p:nvPr/>
          </p:nvSpPr>
          <p:spPr>
            <a:xfrm rot="16200000">
              <a:off x="3664311" y="5105185"/>
              <a:ext cx="304801" cy="30523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Flowchart: Delay 284">
              <a:extLst>
                <a:ext uri="{FF2B5EF4-FFF2-40B4-BE49-F238E27FC236}">
                  <a16:creationId xmlns:a16="http://schemas.microsoft.com/office/drawing/2014/main" id="{A17873CB-A84B-9BE2-B895-871A4F58A742}"/>
                </a:ext>
              </a:extLst>
            </p:cNvPr>
            <p:cNvSpPr/>
            <p:nvPr/>
          </p:nvSpPr>
          <p:spPr>
            <a:xfrm rot="16200000" flipH="1">
              <a:off x="3657817" y="5409985"/>
              <a:ext cx="304801" cy="30523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09" name="Rectangle 508">
            <a:extLst>
              <a:ext uri="{FF2B5EF4-FFF2-40B4-BE49-F238E27FC236}">
                <a16:creationId xmlns:a16="http://schemas.microsoft.com/office/drawing/2014/main" id="{40F75338-E560-2152-4D86-D9B1ED8A6162}"/>
              </a:ext>
            </a:extLst>
          </p:cNvPr>
          <p:cNvSpPr/>
          <p:nvPr/>
        </p:nvSpPr>
        <p:spPr>
          <a:xfrm>
            <a:off x="6440796" y="4554994"/>
            <a:ext cx="340229" cy="435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0" name="Rectangle 509">
            <a:extLst>
              <a:ext uri="{FF2B5EF4-FFF2-40B4-BE49-F238E27FC236}">
                <a16:creationId xmlns:a16="http://schemas.microsoft.com/office/drawing/2014/main" id="{0AEA314B-9A32-9917-FAB5-9B3126DF010F}"/>
              </a:ext>
            </a:extLst>
          </p:cNvPr>
          <p:cNvSpPr/>
          <p:nvPr/>
        </p:nvSpPr>
        <p:spPr>
          <a:xfrm>
            <a:off x="6743050" y="3915252"/>
            <a:ext cx="71754" cy="6481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1" name="Rectangle 510">
            <a:extLst>
              <a:ext uri="{FF2B5EF4-FFF2-40B4-BE49-F238E27FC236}">
                <a16:creationId xmlns:a16="http://schemas.microsoft.com/office/drawing/2014/main" id="{7C1913FF-6791-D6C7-2CA2-0B9641A0FF82}"/>
              </a:ext>
            </a:extLst>
          </p:cNvPr>
          <p:cNvSpPr/>
          <p:nvPr/>
        </p:nvSpPr>
        <p:spPr>
          <a:xfrm>
            <a:off x="6794020" y="3906860"/>
            <a:ext cx="340229" cy="435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a:extLst>
              <a:ext uri="{FF2B5EF4-FFF2-40B4-BE49-F238E27FC236}">
                <a16:creationId xmlns:a16="http://schemas.microsoft.com/office/drawing/2014/main" id="{3AE2980B-601C-47EC-F4F0-36894BB621B8}"/>
              </a:ext>
            </a:extLst>
          </p:cNvPr>
          <p:cNvSpPr/>
          <p:nvPr/>
        </p:nvSpPr>
        <p:spPr>
          <a:xfrm>
            <a:off x="6894434" y="2826635"/>
            <a:ext cx="283524" cy="720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Rectangle 154">
            <a:extLst>
              <a:ext uri="{FF2B5EF4-FFF2-40B4-BE49-F238E27FC236}">
                <a16:creationId xmlns:a16="http://schemas.microsoft.com/office/drawing/2014/main" id="{767109AE-5016-8454-08C0-330BB7240CC0}"/>
              </a:ext>
            </a:extLst>
          </p:cNvPr>
          <p:cNvSpPr/>
          <p:nvPr/>
        </p:nvSpPr>
        <p:spPr>
          <a:xfrm>
            <a:off x="6837729" y="1386336"/>
            <a:ext cx="283524" cy="720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Rectangle 155">
            <a:extLst>
              <a:ext uri="{FF2B5EF4-FFF2-40B4-BE49-F238E27FC236}">
                <a16:creationId xmlns:a16="http://schemas.microsoft.com/office/drawing/2014/main" id="{24A81EA7-4994-B70B-856A-9977CF4E4A18}"/>
              </a:ext>
            </a:extLst>
          </p:cNvPr>
          <p:cNvSpPr/>
          <p:nvPr/>
        </p:nvSpPr>
        <p:spPr>
          <a:xfrm>
            <a:off x="6894434" y="2826635"/>
            <a:ext cx="283524" cy="72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Rectangle 194">
            <a:extLst>
              <a:ext uri="{FF2B5EF4-FFF2-40B4-BE49-F238E27FC236}">
                <a16:creationId xmlns:a16="http://schemas.microsoft.com/office/drawing/2014/main" id="{3DFAA0FF-0A4A-EEE0-CEA5-D293177BE374}"/>
              </a:ext>
            </a:extLst>
          </p:cNvPr>
          <p:cNvSpPr/>
          <p:nvPr/>
        </p:nvSpPr>
        <p:spPr>
          <a:xfrm>
            <a:off x="6837729" y="1386336"/>
            <a:ext cx="283524" cy="720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Flowchart: Collate 195">
            <a:extLst>
              <a:ext uri="{FF2B5EF4-FFF2-40B4-BE49-F238E27FC236}">
                <a16:creationId xmlns:a16="http://schemas.microsoft.com/office/drawing/2014/main" id="{08D2D80A-6EA0-4E7F-E671-58D09C1CFD54}"/>
              </a:ext>
            </a:extLst>
          </p:cNvPr>
          <p:cNvSpPr/>
          <p:nvPr/>
        </p:nvSpPr>
        <p:spPr>
          <a:xfrm>
            <a:off x="6781025" y="2394546"/>
            <a:ext cx="170114" cy="21604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7" name="Flowchart: Collate 196">
            <a:extLst>
              <a:ext uri="{FF2B5EF4-FFF2-40B4-BE49-F238E27FC236}">
                <a16:creationId xmlns:a16="http://schemas.microsoft.com/office/drawing/2014/main" id="{2A7929B1-2C68-B02F-4567-498EC06CEE4D}"/>
              </a:ext>
            </a:extLst>
          </p:cNvPr>
          <p:cNvSpPr/>
          <p:nvPr/>
        </p:nvSpPr>
        <p:spPr>
          <a:xfrm>
            <a:off x="7971826" y="4050890"/>
            <a:ext cx="170114" cy="21604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1" name="Rectangle 200">
            <a:extLst>
              <a:ext uri="{FF2B5EF4-FFF2-40B4-BE49-F238E27FC236}">
                <a16:creationId xmlns:a16="http://schemas.microsoft.com/office/drawing/2014/main" id="{03557B33-FC5E-26D7-FBA5-E91E87C68CD0}"/>
              </a:ext>
            </a:extLst>
          </p:cNvPr>
          <p:cNvSpPr/>
          <p:nvPr/>
        </p:nvSpPr>
        <p:spPr>
          <a:xfrm>
            <a:off x="7688301" y="5572906"/>
            <a:ext cx="56705" cy="43208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Flowchart: Collate 201">
            <a:extLst>
              <a:ext uri="{FF2B5EF4-FFF2-40B4-BE49-F238E27FC236}">
                <a16:creationId xmlns:a16="http://schemas.microsoft.com/office/drawing/2014/main" id="{BFC43A24-03AE-8CF2-EE0A-AA593B61AC45}"/>
              </a:ext>
            </a:extLst>
          </p:cNvPr>
          <p:cNvSpPr/>
          <p:nvPr/>
        </p:nvSpPr>
        <p:spPr>
          <a:xfrm>
            <a:off x="7616238" y="5711225"/>
            <a:ext cx="200830" cy="184804"/>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4" name="TextBox 249">
            <a:extLst>
              <a:ext uri="{FF2B5EF4-FFF2-40B4-BE49-F238E27FC236}">
                <a16:creationId xmlns:a16="http://schemas.microsoft.com/office/drawing/2014/main" id="{A70B0F3B-8FE5-44C2-696E-EA72D7445637}"/>
              </a:ext>
            </a:extLst>
          </p:cNvPr>
          <p:cNvSpPr txBox="1">
            <a:spLocks noChangeArrowheads="1"/>
          </p:cNvSpPr>
          <p:nvPr/>
        </p:nvSpPr>
        <p:spPr bwMode="auto">
          <a:xfrm>
            <a:off x="7058897" y="1429242"/>
            <a:ext cx="7638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dirty="0">
                <a:solidFill>
                  <a:schemeClr val="bg1"/>
                </a:solidFill>
              </a:rPr>
              <a:t>   Bag Filter</a:t>
            </a:r>
          </a:p>
        </p:txBody>
      </p:sp>
      <p:sp>
        <p:nvSpPr>
          <p:cNvPr id="205" name="TextBox 250">
            <a:extLst>
              <a:ext uri="{FF2B5EF4-FFF2-40B4-BE49-F238E27FC236}">
                <a16:creationId xmlns:a16="http://schemas.microsoft.com/office/drawing/2014/main" id="{D46E4811-26E2-74E7-214A-55292497D261}"/>
              </a:ext>
            </a:extLst>
          </p:cNvPr>
          <p:cNvSpPr txBox="1">
            <a:spLocks noChangeArrowheads="1"/>
          </p:cNvSpPr>
          <p:nvPr/>
        </p:nvSpPr>
        <p:spPr bwMode="auto">
          <a:xfrm>
            <a:off x="7281327" y="2718314"/>
            <a:ext cx="567049" cy="44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dirty="0">
                <a:solidFill>
                  <a:schemeClr val="bg1"/>
                </a:solidFill>
              </a:rPr>
              <a:t>Transfer </a:t>
            </a:r>
          </a:p>
          <a:p>
            <a:pPr eaLnBrk="1" hangingPunct="1"/>
            <a:r>
              <a:rPr lang="en-US" altLang="en-US" sz="800" dirty="0">
                <a:solidFill>
                  <a:schemeClr val="bg1"/>
                </a:solidFill>
              </a:rPr>
              <a:t>Hopper</a:t>
            </a:r>
          </a:p>
        </p:txBody>
      </p:sp>
      <p:sp>
        <p:nvSpPr>
          <p:cNvPr id="206" name="TextBox 252">
            <a:extLst>
              <a:ext uri="{FF2B5EF4-FFF2-40B4-BE49-F238E27FC236}">
                <a16:creationId xmlns:a16="http://schemas.microsoft.com/office/drawing/2014/main" id="{DA384058-1F17-E8A5-C21E-2A9D2CF6A39A}"/>
              </a:ext>
            </a:extLst>
          </p:cNvPr>
          <p:cNvSpPr txBox="1">
            <a:spLocks noChangeArrowheads="1"/>
          </p:cNvSpPr>
          <p:nvPr/>
        </p:nvSpPr>
        <p:spPr bwMode="auto">
          <a:xfrm>
            <a:off x="7234664" y="3880035"/>
            <a:ext cx="510344" cy="44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dirty="0">
                <a:solidFill>
                  <a:schemeClr val="bg1"/>
                </a:solidFill>
              </a:rPr>
              <a:t>Buffer Hopper</a:t>
            </a:r>
          </a:p>
        </p:txBody>
      </p:sp>
      <p:sp>
        <p:nvSpPr>
          <p:cNvPr id="208" name="TextBox 257">
            <a:extLst>
              <a:ext uri="{FF2B5EF4-FFF2-40B4-BE49-F238E27FC236}">
                <a16:creationId xmlns:a16="http://schemas.microsoft.com/office/drawing/2014/main" id="{F58EDC31-1890-D7CD-A6FE-75E5C1B03850}"/>
              </a:ext>
            </a:extLst>
          </p:cNvPr>
          <p:cNvSpPr txBox="1">
            <a:spLocks noChangeArrowheads="1"/>
          </p:cNvSpPr>
          <p:nvPr/>
        </p:nvSpPr>
        <p:spPr bwMode="auto">
          <a:xfrm>
            <a:off x="7833750" y="5375644"/>
            <a:ext cx="842893" cy="32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dirty="0">
                <a:solidFill>
                  <a:srgbClr val="FF0000"/>
                </a:solidFill>
              </a:rPr>
              <a:t>Transporter</a:t>
            </a:r>
          </a:p>
        </p:txBody>
      </p:sp>
      <p:sp>
        <p:nvSpPr>
          <p:cNvPr id="209" name="TextBox 259">
            <a:extLst>
              <a:ext uri="{FF2B5EF4-FFF2-40B4-BE49-F238E27FC236}">
                <a16:creationId xmlns:a16="http://schemas.microsoft.com/office/drawing/2014/main" id="{4E8A1A35-7DC7-CF19-FDD0-5AFB00CD1B5C}"/>
              </a:ext>
            </a:extLst>
          </p:cNvPr>
          <p:cNvSpPr txBox="1">
            <a:spLocks noChangeArrowheads="1"/>
          </p:cNvSpPr>
          <p:nvPr/>
        </p:nvSpPr>
        <p:spPr bwMode="auto">
          <a:xfrm>
            <a:off x="6102929" y="6107818"/>
            <a:ext cx="1018324" cy="39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FF0000"/>
                </a:solidFill>
              </a:rPr>
              <a:t>Receiver</a:t>
            </a:r>
          </a:p>
        </p:txBody>
      </p:sp>
      <p:sp>
        <p:nvSpPr>
          <p:cNvPr id="211" name="TextBox 260">
            <a:extLst>
              <a:ext uri="{FF2B5EF4-FFF2-40B4-BE49-F238E27FC236}">
                <a16:creationId xmlns:a16="http://schemas.microsoft.com/office/drawing/2014/main" id="{CCFD30F0-6C64-F31D-F225-CA58C5C55592}"/>
              </a:ext>
            </a:extLst>
          </p:cNvPr>
          <p:cNvSpPr txBox="1">
            <a:spLocks noChangeArrowheads="1"/>
          </p:cNvSpPr>
          <p:nvPr/>
        </p:nvSpPr>
        <p:spPr bwMode="auto">
          <a:xfrm>
            <a:off x="5987158" y="4973580"/>
            <a:ext cx="678095" cy="44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dirty="0">
                <a:solidFill>
                  <a:srgbClr val="FF0000"/>
                </a:solidFill>
              </a:rPr>
              <a:t>Fluidizing Blower</a:t>
            </a:r>
          </a:p>
        </p:txBody>
      </p:sp>
      <p:sp>
        <p:nvSpPr>
          <p:cNvPr id="212" name="TextBox 261">
            <a:extLst>
              <a:ext uri="{FF2B5EF4-FFF2-40B4-BE49-F238E27FC236}">
                <a16:creationId xmlns:a16="http://schemas.microsoft.com/office/drawing/2014/main" id="{607F9C87-CE2C-09ED-988C-4866171A4985}"/>
              </a:ext>
            </a:extLst>
          </p:cNvPr>
          <p:cNvSpPr txBox="1">
            <a:spLocks noChangeArrowheads="1"/>
          </p:cNvSpPr>
          <p:nvPr/>
        </p:nvSpPr>
        <p:spPr bwMode="auto">
          <a:xfrm>
            <a:off x="6124776" y="2771171"/>
            <a:ext cx="741888"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dirty="0">
                <a:solidFill>
                  <a:srgbClr val="FF0000"/>
                </a:solidFill>
              </a:rPr>
              <a:t>Equalizing Line</a:t>
            </a:r>
          </a:p>
        </p:txBody>
      </p:sp>
      <p:sp>
        <p:nvSpPr>
          <p:cNvPr id="213" name="TextBox 264">
            <a:extLst>
              <a:ext uri="{FF2B5EF4-FFF2-40B4-BE49-F238E27FC236}">
                <a16:creationId xmlns:a16="http://schemas.microsoft.com/office/drawing/2014/main" id="{B2CE1BD5-887F-2C76-253C-BD307BC2693C}"/>
              </a:ext>
            </a:extLst>
          </p:cNvPr>
          <p:cNvSpPr txBox="1">
            <a:spLocks noChangeArrowheads="1"/>
          </p:cNvSpPr>
          <p:nvPr/>
        </p:nvSpPr>
        <p:spPr bwMode="auto">
          <a:xfrm>
            <a:off x="7809761" y="2759032"/>
            <a:ext cx="5824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dirty="0">
                <a:solidFill>
                  <a:srgbClr val="FF0000"/>
                </a:solidFill>
              </a:rPr>
              <a:t>To ESP Duct</a:t>
            </a:r>
          </a:p>
        </p:txBody>
      </p:sp>
      <p:sp>
        <p:nvSpPr>
          <p:cNvPr id="214" name="TextBox 265">
            <a:extLst>
              <a:ext uri="{FF2B5EF4-FFF2-40B4-BE49-F238E27FC236}">
                <a16:creationId xmlns:a16="http://schemas.microsoft.com/office/drawing/2014/main" id="{7CB3E11B-969C-8C51-62EF-1E64C9C793EB}"/>
              </a:ext>
            </a:extLst>
          </p:cNvPr>
          <p:cNvSpPr txBox="1">
            <a:spLocks noChangeArrowheads="1"/>
          </p:cNvSpPr>
          <p:nvPr/>
        </p:nvSpPr>
        <p:spPr bwMode="auto">
          <a:xfrm>
            <a:off x="10606005" y="6211337"/>
            <a:ext cx="680458" cy="40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FF0000"/>
                </a:solidFill>
              </a:rPr>
              <a:t>To Wet System</a:t>
            </a:r>
          </a:p>
        </p:txBody>
      </p:sp>
      <p:sp>
        <p:nvSpPr>
          <p:cNvPr id="218" name="Flowchart: Collate 217">
            <a:extLst>
              <a:ext uri="{FF2B5EF4-FFF2-40B4-BE49-F238E27FC236}">
                <a16:creationId xmlns:a16="http://schemas.microsoft.com/office/drawing/2014/main" id="{85DF320E-5D57-D332-1A9B-78FC59B843FF}"/>
              </a:ext>
            </a:extLst>
          </p:cNvPr>
          <p:cNvSpPr/>
          <p:nvPr/>
        </p:nvSpPr>
        <p:spPr>
          <a:xfrm rot="5400000">
            <a:off x="8066354" y="1326586"/>
            <a:ext cx="308487" cy="21566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5" name="Rectangle 244">
            <a:extLst>
              <a:ext uri="{FF2B5EF4-FFF2-40B4-BE49-F238E27FC236}">
                <a16:creationId xmlns:a16="http://schemas.microsoft.com/office/drawing/2014/main" id="{0C8C5972-6AE8-6E44-7B7F-0A38198D82D7}"/>
              </a:ext>
            </a:extLst>
          </p:cNvPr>
          <p:cNvSpPr/>
          <p:nvPr/>
        </p:nvSpPr>
        <p:spPr>
          <a:xfrm>
            <a:off x="7688302" y="4554994"/>
            <a:ext cx="56705" cy="4320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Flowchart: Collate 273">
            <a:extLst>
              <a:ext uri="{FF2B5EF4-FFF2-40B4-BE49-F238E27FC236}">
                <a16:creationId xmlns:a16="http://schemas.microsoft.com/office/drawing/2014/main" id="{2F00931C-303E-3241-713E-22CE20973193}"/>
              </a:ext>
            </a:extLst>
          </p:cNvPr>
          <p:cNvSpPr/>
          <p:nvPr/>
        </p:nvSpPr>
        <p:spPr>
          <a:xfrm>
            <a:off x="7631597" y="4627008"/>
            <a:ext cx="170114" cy="21604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96" name="Straight Connector 295">
            <a:extLst>
              <a:ext uri="{FF2B5EF4-FFF2-40B4-BE49-F238E27FC236}">
                <a16:creationId xmlns:a16="http://schemas.microsoft.com/office/drawing/2014/main" id="{D8CF9411-4E69-7232-5811-7E6C843B4EAD}"/>
              </a:ext>
            </a:extLst>
          </p:cNvPr>
          <p:cNvCxnSpPr>
            <a:cxnSpLocks/>
          </p:cNvCxnSpPr>
          <p:nvPr/>
        </p:nvCxnSpPr>
        <p:spPr>
          <a:xfrm flipH="1">
            <a:off x="7846874" y="1454301"/>
            <a:ext cx="920358" cy="2318"/>
          </a:xfrm>
          <a:prstGeom prst="line">
            <a:avLst/>
          </a:prstGeom>
          <a:ln w="984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3C8C549C-1A15-A584-BD40-82A7873D8E9B}"/>
              </a:ext>
            </a:extLst>
          </p:cNvPr>
          <p:cNvCxnSpPr>
            <a:cxnSpLocks/>
          </p:cNvCxnSpPr>
          <p:nvPr/>
        </p:nvCxnSpPr>
        <p:spPr>
          <a:xfrm flipH="1" flipV="1">
            <a:off x="7857698" y="1446976"/>
            <a:ext cx="909534" cy="7325"/>
          </a:xfrm>
          <a:prstGeom prst="line">
            <a:avLst/>
          </a:prstGeom>
          <a:ln w="38100">
            <a:solidFill>
              <a:schemeClr val="accent3">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12" name="Rectangle 311">
            <a:extLst>
              <a:ext uri="{FF2B5EF4-FFF2-40B4-BE49-F238E27FC236}">
                <a16:creationId xmlns:a16="http://schemas.microsoft.com/office/drawing/2014/main" id="{12DF11DC-F6B8-608E-6BF9-281C8B937144}"/>
              </a:ext>
            </a:extLst>
          </p:cNvPr>
          <p:cNvSpPr/>
          <p:nvPr/>
        </p:nvSpPr>
        <p:spPr>
          <a:xfrm>
            <a:off x="7130463" y="1293060"/>
            <a:ext cx="773191" cy="7033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13" name="Rectangle 312">
            <a:extLst>
              <a:ext uri="{FF2B5EF4-FFF2-40B4-BE49-F238E27FC236}">
                <a16:creationId xmlns:a16="http://schemas.microsoft.com/office/drawing/2014/main" id="{C3736900-DBAB-92FD-BA15-75193A58E889}"/>
              </a:ext>
            </a:extLst>
          </p:cNvPr>
          <p:cNvSpPr/>
          <p:nvPr/>
        </p:nvSpPr>
        <p:spPr>
          <a:xfrm>
            <a:off x="7273605" y="1197571"/>
            <a:ext cx="74468" cy="27405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14" name="Rectangle 313">
            <a:extLst>
              <a:ext uri="{FF2B5EF4-FFF2-40B4-BE49-F238E27FC236}">
                <a16:creationId xmlns:a16="http://schemas.microsoft.com/office/drawing/2014/main" id="{86FFA156-AF9E-2AD2-3EBE-174C2910421A}"/>
              </a:ext>
            </a:extLst>
          </p:cNvPr>
          <p:cNvSpPr/>
          <p:nvPr/>
        </p:nvSpPr>
        <p:spPr>
          <a:xfrm>
            <a:off x="7502205" y="1197571"/>
            <a:ext cx="81288" cy="3030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15" name="Rectangle 314">
            <a:extLst>
              <a:ext uri="{FF2B5EF4-FFF2-40B4-BE49-F238E27FC236}">
                <a16:creationId xmlns:a16="http://schemas.microsoft.com/office/drawing/2014/main" id="{9BB30EB0-D33E-AF1F-F1E9-4D070D16DDEE}"/>
              </a:ext>
            </a:extLst>
          </p:cNvPr>
          <p:cNvSpPr/>
          <p:nvPr/>
        </p:nvSpPr>
        <p:spPr>
          <a:xfrm>
            <a:off x="7684965" y="1215930"/>
            <a:ext cx="76770" cy="32716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18" name="Rectangle 317">
            <a:extLst>
              <a:ext uri="{FF2B5EF4-FFF2-40B4-BE49-F238E27FC236}">
                <a16:creationId xmlns:a16="http://schemas.microsoft.com/office/drawing/2014/main" id="{D06529FA-D839-5805-E03F-08A53015BACC}"/>
              </a:ext>
            </a:extLst>
          </p:cNvPr>
          <p:cNvSpPr/>
          <p:nvPr/>
        </p:nvSpPr>
        <p:spPr>
          <a:xfrm>
            <a:off x="7222775" y="5545200"/>
            <a:ext cx="64232" cy="467206"/>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5" name="Flowchart: Collate 494">
            <a:extLst>
              <a:ext uri="{FF2B5EF4-FFF2-40B4-BE49-F238E27FC236}">
                <a16:creationId xmlns:a16="http://schemas.microsoft.com/office/drawing/2014/main" id="{FF762815-5F69-5286-5174-89495DDC8D50}"/>
              </a:ext>
            </a:extLst>
          </p:cNvPr>
          <p:cNvSpPr/>
          <p:nvPr/>
        </p:nvSpPr>
        <p:spPr>
          <a:xfrm>
            <a:off x="7167327" y="5720737"/>
            <a:ext cx="170114" cy="21604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366800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664898-130D-2B87-81AE-E97AE9497371}"/>
              </a:ext>
            </a:extLst>
          </p:cNvPr>
          <p:cNvSpPr txBox="1"/>
          <p:nvPr/>
        </p:nvSpPr>
        <p:spPr>
          <a:xfrm>
            <a:off x="2583180" y="441832"/>
            <a:ext cx="6117336" cy="341632"/>
          </a:xfrm>
          <a:prstGeom prst="rect">
            <a:avLst/>
          </a:prstGeom>
          <a:noFill/>
        </p:spPr>
        <p:txBody>
          <a:bodyPr wrap="square">
            <a:spAutoFit/>
          </a:bodyPr>
          <a:lstStyle/>
          <a:p>
            <a:pPr lvl="0" algn="ctr">
              <a:lnSpc>
                <a:spcPct val="90000"/>
              </a:lnSpc>
              <a:spcBef>
                <a:spcPct val="0"/>
              </a:spcBef>
              <a:defRPr/>
            </a:pPr>
            <a:r>
              <a:rPr lang="en-IN" sz="1800" b="1" kern="100" dirty="0">
                <a:solidFill>
                  <a:schemeClr val="bg1"/>
                </a:solidFill>
                <a:latin typeface="Univers 45 Light" pitchFamily="34" charset="0"/>
                <a:ea typeface="Times New Roman"/>
                <a:cs typeface="Mangal"/>
              </a:rPr>
              <a:t> Technical Specification and Analysis</a:t>
            </a:r>
          </a:p>
        </p:txBody>
      </p:sp>
      <p:pic>
        <p:nvPicPr>
          <p:cNvPr id="4" name="Picture 3">
            <a:extLst>
              <a:ext uri="{FF2B5EF4-FFF2-40B4-BE49-F238E27FC236}">
                <a16:creationId xmlns:a16="http://schemas.microsoft.com/office/drawing/2014/main" id="{3AD28A2C-9BCD-E195-BBDE-F36D54D4E9CB}"/>
              </a:ext>
            </a:extLst>
          </p:cNvPr>
          <p:cNvPicPr>
            <a:picLocks noChangeAspect="1"/>
          </p:cNvPicPr>
          <p:nvPr/>
        </p:nvPicPr>
        <p:blipFill rotWithShape="1">
          <a:blip r:embed="rId2">
            <a:extLst>
              <a:ext uri="{28A0092B-C50C-407E-A947-70E740481C1C}">
                <a14:useLocalDpi xmlns:a14="http://schemas.microsoft.com/office/drawing/2010/main" val="0"/>
              </a:ext>
            </a:extLst>
          </a:blip>
          <a:srcRect l="3362" r="11731"/>
          <a:stretch/>
        </p:blipFill>
        <p:spPr>
          <a:xfrm>
            <a:off x="81138" y="922053"/>
            <a:ext cx="4169664" cy="3184917"/>
          </a:xfrm>
          <a:prstGeom prst="rect">
            <a:avLst/>
          </a:prstGeom>
        </p:spPr>
      </p:pic>
      <p:sp>
        <p:nvSpPr>
          <p:cNvPr id="5" name="TextBox 4">
            <a:extLst>
              <a:ext uri="{FF2B5EF4-FFF2-40B4-BE49-F238E27FC236}">
                <a16:creationId xmlns:a16="http://schemas.microsoft.com/office/drawing/2014/main" id="{881D339C-28EB-45F3-8037-C1325D559C5D}"/>
              </a:ext>
            </a:extLst>
          </p:cNvPr>
          <p:cNvSpPr txBox="1"/>
          <p:nvPr/>
        </p:nvSpPr>
        <p:spPr>
          <a:xfrm>
            <a:off x="81138" y="3999338"/>
            <a:ext cx="3877583" cy="400110"/>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Particle Size:	                   &gt;80 Micron	         40 to 80 Micron		</a:t>
            </a:r>
          </a:p>
        </p:txBody>
      </p:sp>
      <p:graphicFrame>
        <p:nvGraphicFramePr>
          <p:cNvPr id="9" name="Table 8">
            <a:extLst>
              <a:ext uri="{FF2B5EF4-FFF2-40B4-BE49-F238E27FC236}">
                <a16:creationId xmlns:a16="http://schemas.microsoft.com/office/drawing/2014/main" id="{207C8901-38DB-97D4-A6F2-76CF1D9E466A}"/>
              </a:ext>
            </a:extLst>
          </p:cNvPr>
          <p:cNvGraphicFramePr>
            <a:graphicFrameLocks noGrp="1"/>
          </p:cNvGraphicFramePr>
          <p:nvPr>
            <p:extLst>
              <p:ext uri="{D42A27DB-BD31-4B8C-83A1-F6EECF244321}">
                <p14:modId xmlns:p14="http://schemas.microsoft.com/office/powerpoint/2010/main" val="3087510971"/>
              </p:ext>
            </p:extLst>
          </p:nvPr>
        </p:nvGraphicFramePr>
        <p:xfrm>
          <a:off x="307579" y="4282694"/>
          <a:ext cx="3770645" cy="2133474"/>
        </p:xfrm>
        <a:graphic>
          <a:graphicData uri="http://schemas.openxmlformats.org/drawingml/2006/table">
            <a:tbl>
              <a:tblPr firstRow="1" bandRow="1">
                <a:tableStyleId>{5940675A-B579-460E-94D1-54222C63F5DA}</a:tableStyleId>
              </a:tblPr>
              <a:tblGrid>
                <a:gridCol w="2437396">
                  <a:extLst>
                    <a:ext uri="{9D8B030D-6E8A-4147-A177-3AD203B41FA5}">
                      <a16:colId xmlns:a16="http://schemas.microsoft.com/office/drawing/2014/main" val="20000"/>
                    </a:ext>
                  </a:extLst>
                </a:gridCol>
                <a:gridCol w="1333249">
                  <a:extLst>
                    <a:ext uri="{9D8B030D-6E8A-4147-A177-3AD203B41FA5}">
                      <a16:colId xmlns:a16="http://schemas.microsoft.com/office/drawing/2014/main" val="20001"/>
                    </a:ext>
                  </a:extLst>
                </a:gridCol>
              </a:tblGrid>
              <a:tr h="217502">
                <a:tc>
                  <a:txBody>
                    <a:bodyPr/>
                    <a:lstStyle/>
                    <a:p>
                      <a:pPr algn="ctr"/>
                      <a:r>
                        <a:rPr lang="en-US" sz="1400" b="1" dirty="0">
                          <a:solidFill>
                            <a:srgbClr val="FF0000"/>
                          </a:solidFill>
                        </a:rPr>
                        <a:t>Analysis of Fly Ash</a:t>
                      </a:r>
                    </a:p>
                  </a:txBody>
                  <a:tcPr marL="91444" marR="91444" marT="45711" marB="45711"/>
                </a:tc>
                <a:tc>
                  <a:txBody>
                    <a:bodyPr/>
                    <a:lstStyle/>
                    <a:p>
                      <a:pPr algn="ctr"/>
                      <a:r>
                        <a:rPr lang="en-US" sz="1400" b="1" dirty="0">
                          <a:solidFill>
                            <a:srgbClr val="FF0000"/>
                          </a:solidFill>
                        </a:rPr>
                        <a:t>% by weight</a:t>
                      </a:r>
                    </a:p>
                  </a:txBody>
                  <a:tcPr marL="91444" marR="91444" marT="45711" marB="45711"/>
                </a:tc>
                <a:extLst>
                  <a:ext uri="{0D108BD9-81ED-4DB2-BD59-A6C34878D82A}">
                    <a16:rowId xmlns:a16="http://schemas.microsoft.com/office/drawing/2014/main" val="10000"/>
                  </a:ext>
                </a:extLst>
              </a:tr>
              <a:tr h="228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Greater than 40 microns</a:t>
                      </a:r>
                    </a:p>
                  </a:txBody>
                  <a:tcPr marL="91444" marR="91444"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20</a:t>
                      </a:r>
                    </a:p>
                  </a:txBody>
                  <a:tcPr marL="91444" marR="91444" marT="45711" marB="45711"/>
                </a:tc>
                <a:extLst>
                  <a:ext uri="{0D108BD9-81ED-4DB2-BD59-A6C34878D82A}">
                    <a16:rowId xmlns:a16="http://schemas.microsoft.com/office/drawing/2014/main" val="10001"/>
                  </a:ext>
                </a:extLst>
              </a:tr>
              <a:tr h="228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30-40 microns</a:t>
                      </a:r>
                    </a:p>
                  </a:txBody>
                  <a:tcPr marL="91444" marR="91444"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10</a:t>
                      </a:r>
                    </a:p>
                  </a:txBody>
                  <a:tcPr marL="91444" marR="91444" marT="45711" marB="45711"/>
                </a:tc>
                <a:extLst>
                  <a:ext uri="{0D108BD9-81ED-4DB2-BD59-A6C34878D82A}">
                    <a16:rowId xmlns:a16="http://schemas.microsoft.com/office/drawing/2014/main" val="3112841487"/>
                  </a:ext>
                </a:extLst>
              </a:tr>
              <a:tr h="217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20-30 microns</a:t>
                      </a:r>
                    </a:p>
                  </a:txBody>
                  <a:tcPr marL="91444" marR="91444"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14</a:t>
                      </a:r>
                    </a:p>
                  </a:txBody>
                  <a:tcPr marL="91444" marR="91444" marT="45711" marB="45711"/>
                </a:tc>
                <a:extLst>
                  <a:ext uri="{0D108BD9-81ED-4DB2-BD59-A6C34878D82A}">
                    <a16:rowId xmlns:a16="http://schemas.microsoft.com/office/drawing/2014/main" val="10002"/>
                  </a:ext>
                </a:extLst>
              </a:tr>
              <a:tr h="217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10-20 microns</a:t>
                      </a:r>
                    </a:p>
                  </a:txBody>
                  <a:tcPr marL="91444" marR="91444"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24</a:t>
                      </a:r>
                    </a:p>
                  </a:txBody>
                  <a:tcPr marL="91444" marR="91444" marT="45711" marB="45711"/>
                </a:tc>
                <a:extLst>
                  <a:ext uri="{0D108BD9-81ED-4DB2-BD59-A6C34878D82A}">
                    <a16:rowId xmlns:a16="http://schemas.microsoft.com/office/drawing/2014/main" val="10003"/>
                  </a:ext>
                </a:extLst>
              </a:tr>
              <a:tr h="232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Less than 10 microns</a:t>
                      </a:r>
                    </a:p>
                  </a:txBody>
                  <a:tcPr marL="91444" marR="91444"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32</a:t>
                      </a:r>
                    </a:p>
                  </a:txBody>
                  <a:tcPr marL="91444" marR="91444" marT="45711" marB="45711"/>
                </a:tc>
                <a:extLst>
                  <a:ext uri="{0D108BD9-81ED-4DB2-BD59-A6C34878D82A}">
                    <a16:rowId xmlns:a16="http://schemas.microsoft.com/office/drawing/2014/main" val="10005"/>
                  </a:ext>
                </a:extLst>
              </a:tr>
              <a:tr h="232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 </a:t>
                      </a:r>
                    </a:p>
                  </a:txBody>
                  <a:tcPr marL="91444" marR="91444"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100</a:t>
                      </a:r>
                    </a:p>
                  </a:txBody>
                  <a:tcPr marL="91444" marR="91444" marT="45711" marB="45711"/>
                </a:tc>
                <a:extLst>
                  <a:ext uri="{0D108BD9-81ED-4DB2-BD59-A6C34878D82A}">
                    <a16:rowId xmlns:a16="http://schemas.microsoft.com/office/drawing/2014/main" val="1610046233"/>
                  </a:ext>
                </a:extLst>
              </a:tr>
            </a:tbl>
          </a:graphicData>
        </a:graphic>
      </p:graphicFrame>
      <p:graphicFrame>
        <p:nvGraphicFramePr>
          <p:cNvPr id="16" name="Table 15">
            <a:extLst>
              <a:ext uri="{FF2B5EF4-FFF2-40B4-BE49-F238E27FC236}">
                <a16:creationId xmlns:a16="http://schemas.microsoft.com/office/drawing/2014/main" id="{CF784127-7CC2-2994-7DC4-1685ED85DCF3}"/>
              </a:ext>
            </a:extLst>
          </p:cNvPr>
          <p:cNvGraphicFramePr>
            <a:graphicFrameLocks noGrp="1"/>
          </p:cNvGraphicFramePr>
          <p:nvPr>
            <p:extLst>
              <p:ext uri="{D42A27DB-BD31-4B8C-83A1-F6EECF244321}">
                <p14:modId xmlns:p14="http://schemas.microsoft.com/office/powerpoint/2010/main" val="2164823611"/>
              </p:ext>
            </p:extLst>
          </p:nvPr>
        </p:nvGraphicFramePr>
        <p:xfrm>
          <a:off x="4439929" y="870242"/>
          <a:ext cx="1879600" cy="1805938"/>
        </p:xfrm>
        <a:graphic>
          <a:graphicData uri="http://schemas.openxmlformats.org/drawingml/2006/table">
            <a:tbl>
              <a:tblPr/>
              <a:tblGrid>
                <a:gridCol w="1268969">
                  <a:extLst>
                    <a:ext uri="{9D8B030D-6E8A-4147-A177-3AD203B41FA5}">
                      <a16:colId xmlns:a16="http://schemas.microsoft.com/office/drawing/2014/main" val="3745329217"/>
                    </a:ext>
                  </a:extLst>
                </a:gridCol>
                <a:gridCol w="610631">
                  <a:extLst>
                    <a:ext uri="{9D8B030D-6E8A-4147-A177-3AD203B41FA5}">
                      <a16:colId xmlns:a16="http://schemas.microsoft.com/office/drawing/2014/main" val="246670699"/>
                    </a:ext>
                  </a:extLst>
                </a:gridCol>
              </a:tblGrid>
              <a:tr h="357993">
                <a:tc gridSpan="2">
                  <a:txBody>
                    <a:bodyPr/>
                    <a:lstStyle/>
                    <a:p>
                      <a:pPr algn="ctr" fontAlgn="b"/>
                      <a:r>
                        <a:rPr lang="en-IN" sz="1100" b="0" i="0" u="none" strike="noStrike" dirty="0">
                          <a:solidFill>
                            <a:srgbClr val="FF0000"/>
                          </a:solidFill>
                          <a:effectLst/>
                          <a:latin typeface="Calibri" panose="020F0502020204030204" pitchFamily="34" charset="0"/>
                        </a:rPr>
                        <a:t>COAL </a:t>
                      </a:r>
                      <a:r>
                        <a:rPr lang="en-US" altLang="en-US" sz="1100" kern="1200" dirty="0">
                          <a:solidFill>
                            <a:srgbClr val="FF0000"/>
                          </a:solidFill>
                          <a:latin typeface="Times New Roman" panose="02020603050405020304" pitchFamily="18" charset="0"/>
                          <a:cs typeface="Times New Roman" panose="02020603050405020304" pitchFamily="18" charset="0"/>
                        </a:rPr>
                        <a:t>ANALYSIS</a:t>
                      </a:r>
                      <a:endParaRPr lang="en-IN" sz="1100" b="0" i="0" u="none" strike="noStrike" dirty="0">
                        <a:solidFill>
                          <a:srgbClr val="FF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IN"/>
                    </a:p>
                  </a:txBody>
                  <a:tcPr/>
                </a:tc>
                <a:extLst>
                  <a:ext uri="{0D108BD9-81ED-4DB2-BD59-A6C34878D82A}">
                    <a16:rowId xmlns:a16="http://schemas.microsoft.com/office/drawing/2014/main" val="1686016543"/>
                  </a:ext>
                </a:extLst>
              </a:tr>
              <a:tr h="289589">
                <a:tc>
                  <a:txBody>
                    <a:bodyPr/>
                    <a:lstStyle/>
                    <a:p>
                      <a:pPr algn="l" rtl="0" fontAlgn="ctr"/>
                      <a:r>
                        <a:rPr lang="en-IN" sz="1400" b="0" i="0" u="none" strike="noStrike" dirty="0">
                          <a:solidFill>
                            <a:srgbClr val="000000"/>
                          </a:solidFill>
                          <a:effectLst/>
                          <a:latin typeface="Tw Cen MT" panose="020B0602020104020603" pitchFamily="34" charset="0"/>
                        </a:rPr>
                        <a:t>GCV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3778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16572"/>
                  </a:ext>
                </a:extLst>
              </a:tr>
              <a:tr h="289589">
                <a:tc>
                  <a:txBody>
                    <a:bodyPr/>
                    <a:lstStyle/>
                    <a:p>
                      <a:pPr algn="l" rtl="0" fontAlgn="ctr"/>
                      <a:r>
                        <a:rPr lang="en-IN" sz="1400" b="0" i="0" u="none" strike="noStrike">
                          <a:solidFill>
                            <a:srgbClr val="000000"/>
                          </a:solidFill>
                          <a:effectLst/>
                          <a:latin typeface="Tw Cen MT" panose="020B0602020104020603" pitchFamily="34" charset="0"/>
                        </a:rPr>
                        <a:t>Carbon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39.75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178691"/>
                  </a:ext>
                </a:extLst>
              </a:tr>
              <a:tr h="289589">
                <a:tc>
                  <a:txBody>
                    <a:bodyPr/>
                    <a:lstStyle/>
                    <a:p>
                      <a:pPr algn="l" rtl="0" fontAlgn="ctr"/>
                      <a:r>
                        <a:rPr lang="en-IN" sz="1400" b="0" i="0" u="none" strike="noStrike">
                          <a:solidFill>
                            <a:srgbClr val="000000"/>
                          </a:solidFill>
                          <a:effectLst/>
                          <a:latin typeface="Tw Cen MT" panose="020B0602020104020603" pitchFamily="34" charset="0"/>
                        </a:rPr>
                        <a:t>Ash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30.01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133786"/>
                  </a:ext>
                </a:extLst>
              </a:tr>
              <a:tr h="289589">
                <a:tc>
                  <a:txBody>
                    <a:bodyPr/>
                    <a:lstStyle/>
                    <a:p>
                      <a:pPr algn="l" fontAlgn="b"/>
                      <a:r>
                        <a:rPr lang="en-IN" sz="1400" b="0" i="0" u="none" strike="noStrike">
                          <a:solidFill>
                            <a:srgbClr val="000000"/>
                          </a:solidFill>
                          <a:effectLst/>
                          <a:latin typeface="Calibri" panose="020F0502020204030204" pitchFamily="34" charset="0"/>
                        </a:rPr>
                        <a:t>Moisture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7.94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107333"/>
                  </a:ext>
                </a:extLst>
              </a:tr>
              <a:tr h="289589">
                <a:tc>
                  <a:txBody>
                    <a:bodyPr/>
                    <a:lstStyle/>
                    <a:p>
                      <a:pPr algn="l" rtl="0" fontAlgn="ctr"/>
                      <a:r>
                        <a:rPr lang="en-IN" sz="1400" b="0" i="0" u="none" strike="noStrike">
                          <a:solidFill>
                            <a:srgbClr val="000000"/>
                          </a:solidFill>
                          <a:effectLst/>
                          <a:latin typeface="Tw Cen MT" panose="020B0602020104020603" pitchFamily="34" charset="0"/>
                        </a:rPr>
                        <a:t>Volatile matter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24534"/>
                  </a:ext>
                </a:extLst>
              </a:tr>
            </a:tbl>
          </a:graphicData>
        </a:graphic>
      </p:graphicFrame>
      <p:graphicFrame>
        <p:nvGraphicFramePr>
          <p:cNvPr id="18" name="Table 17">
            <a:extLst>
              <a:ext uri="{FF2B5EF4-FFF2-40B4-BE49-F238E27FC236}">
                <a16:creationId xmlns:a16="http://schemas.microsoft.com/office/drawing/2014/main" id="{66A7B39E-5369-3585-6313-7863EB7B1344}"/>
              </a:ext>
            </a:extLst>
          </p:cNvPr>
          <p:cNvGraphicFramePr>
            <a:graphicFrameLocks noGrp="1"/>
          </p:cNvGraphicFramePr>
          <p:nvPr>
            <p:extLst>
              <p:ext uri="{D42A27DB-BD31-4B8C-83A1-F6EECF244321}">
                <p14:modId xmlns:p14="http://schemas.microsoft.com/office/powerpoint/2010/main" val="76944449"/>
              </p:ext>
            </p:extLst>
          </p:nvPr>
        </p:nvGraphicFramePr>
        <p:xfrm>
          <a:off x="6508656" y="870242"/>
          <a:ext cx="2194568" cy="1805940"/>
        </p:xfrm>
        <a:graphic>
          <a:graphicData uri="http://schemas.openxmlformats.org/drawingml/2006/table">
            <a:tbl>
              <a:tblPr/>
              <a:tblGrid>
                <a:gridCol w="548642">
                  <a:extLst>
                    <a:ext uri="{9D8B030D-6E8A-4147-A177-3AD203B41FA5}">
                      <a16:colId xmlns:a16="http://schemas.microsoft.com/office/drawing/2014/main" val="2712857298"/>
                    </a:ext>
                  </a:extLst>
                </a:gridCol>
                <a:gridCol w="548642">
                  <a:extLst>
                    <a:ext uri="{9D8B030D-6E8A-4147-A177-3AD203B41FA5}">
                      <a16:colId xmlns:a16="http://schemas.microsoft.com/office/drawing/2014/main" val="2758707708"/>
                    </a:ext>
                  </a:extLst>
                </a:gridCol>
                <a:gridCol w="548642">
                  <a:extLst>
                    <a:ext uri="{9D8B030D-6E8A-4147-A177-3AD203B41FA5}">
                      <a16:colId xmlns:a16="http://schemas.microsoft.com/office/drawing/2014/main" val="2060866540"/>
                    </a:ext>
                  </a:extLst>
                </a:gridCol>
                <a:gridCol w="548642">
                  <a:extLst>
                    <a:ext uri="{9D8B030D-6E8A-4147-A177-3AD203B41FA5}">
                      <a16:colId xmlns:a16="http://schemas.microsoft.com/office/drawing/2014/main" val="4161073777"/>
                    </a:ext>
                  </a:extLst>
                </a:gridCol>
              </a:tblGrid>
              <a:tr h="161084">
                <a:tc gridSpan="4">
                  <a:txBody>
                    <a:bodyPr/>
                    <a:lstStyle/>
                    <a:p>
                      <a:pPr algn="ctr" fontAlgn="b"/>
                      <a:r>
                        <a:rPr lang="en-IN" sz="1000" b="0" i="0" u="none" strike="noStrike" dirty="0">
                          <a:solidFill>
                            <a:srgbClr val="FF0000"/>
                          </a:solidFill>
                          <a:effectLst/>
                          <a:latin typeface="Calibri" panose="020F0502020204030204" pitchFamily="34" charset="0"/>
                        </a:rPr>
                        <a:t>COAL MILL FINENESS </a:t>
                      </a:r>
                      <a:r>
                        <a:rPr lang="en-US" altLang="en-US" sz="1000" kern="1200" dirty="0">
                          <a:solidFill>
                            <a:srgbClr val="FF0000"/>
                          </a:solidFill>
                          <a:latin typeface="Times New Roman" panose="02020603050405020304" pitchFamily="18" charset="0"/>
                          <a:cs typeface="Times New Roman" panose="02020603050405020304" pitchFamily="18" charset="0"/>
                        </a:rPr>
                        <a:t>ANALYSIS</a:t>
                      </a:r>
                      <a:endParaRPr lang="en-IN" sz="1000" b="0" i="0" u="none" strike="noStrike" dirty="0">
                        <a:solidFill>
                          <a:srgbClr val="FF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91137820"/>
                  </a:ext>
                </a:extLst>
              </a:tr>
              <a:tr h="121841">
                <a:tc>
                  <a:txBody>
                    <a:bodyPr/>
                    <a:lstStyle/>
                    <a:p>
                      <a:pPr algn="ctr" fontAlgn="b"/>
                      <a:r>
                        <a:rPr lang="en-IN" sz="1000" b="0" i="0" u="none" strike="noStrike" dirty="0">
                          <a:solidFill>
                            <a:srgbClr val="000000"/>
                          </a:solidFill>
                          <a:effectLst/>
                          <a:latin typeface="Calibri" panose="020F0502020204030204" pitchFamily="34" charset="0"/>
                        </a:rPr>
                        <a:t>MILL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1000" b="0" i="0" u="none" strike="noStrike" dirty="0">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1000" b="0"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1000" b="0" i="0" u="none" strike="noStrike" dirty="0">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94585232"/>
                  </a:ext>
                </a:extLst>
              </a:tr>
              <a:tr h="121841">
                <a:tc>
                  <a:txBody>
                    <a:bodyPr/>
                    <a:lstStyle/>
                    <a:p>
                      <a:pPr algn="ctr" fontAlgn="b"/>
                      <a:r>
                        <a:rPr lang="en-IN" sz="1000" b="0" i="0" u="none" strike="noStrike" dirty="0">
                          <a:solidFill>
                            <a:srgbClr val="FF0000"/>
                          </a:solidFill>
                          <a:effectLst/>
                          <a:latin typeface="Calibri" panose="020F0502020204030204" pitchFamily="34" charset="0"/>
                        </a:rPr>
                        <a:t>LIMIT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000" dirty="0">
                          <a:solidFill>
                            <a:srgbClr val="FF0000"/>
                          </a:solidFill>
                          <a:latin typeface="Times New Roman" panose="02020603050405020304" pitchFamily="18" charset="0"/>
                          <a:cs typeface="Times New Roman" panose="02020603050405020304" pitchFamily="18" charset="0"/>
                        </a:rPr>
                        <a:t>1%</a:t>
                      </a:r>
                      <a:endParaRPr lang="en-IN" sz="1000" b="0" i="0" u="none" strike="noStrike" dirty="0">
                        <a:solidFill>
                          <a:srgbClr val="FF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000" dirty="0">
                          <a:solidFill>
                            <a:srgbClr val="FF0000"/>
                          </a:solidFill>
                          <a:latin typeface="Times New Roman" panose="02020603050405020304" pitchFamily="18" charset="0"/>
                          <a:cs typeface="Times New Roman" panose="02020603050405020304" pitchFamily="18" charset="0"/>
                        </a:rPr>
                        <a:t>90%</a:t>
                      </a:r>
                      <a:endParaRPr lang="en-IN" sz="1000" b="0" i="0" u="none" strike="noStrike" dirty="0">
                        <a:solidFill>
                          <a:srgbClr val="FF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000" dirty="0">
                          <a:solidFill>
                            <a:srgbClr val="FF0000"/>
                          </a:solidFill>
                          <a:latin typeface="Times New Roman" panose="02020603050405020304" pitchFamily="18" charset="0"/>
                          <a:cs typeface="Times New Roman" panose="02020603050405020304" pitchFamily="18" charset="0"/>
                        </a:rPr>
                        <a:t>70%</a:t>
                      </a:r>
                      <a:endParaRPr lang="en-IN" sz="1000" b="0" i="0" u="none" strike="noStrike" dirty="0">
                        <a:solidFill>
                          <a:srgbClr val="FF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70069578"/>
                  </a:ext>
                </a:extLst>
              </a:tr>
              <a:tr h="60198">
                <a:tc>
                  <a:txBody>
                    <a:bodyPr/>
                    <a:lstStyle/>
                    <a:p>
                      <a:pPr algn="ctr" fontAlgn="b"/>
                      <a:r>
                        <a:rPr lang="en-IN" sz="900" b="0" i="0" u="none" strike="noStrike" dirty="0">
                          <a:solidFill>
                            <a:srgbClr val="000000"/>
                          </a:solidFill>
                          <a:effectLst/>
                          <a:latin typeface="Calibri" panose="020F050202020403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853791"/>
                  </a:ext>
                </a:extLst>
              </a:tr>
              <a:tr h="121841">
                <a:tc>
                  <a:txBody>
                    <a:bodyPr/>
                    <a:lstStyle/>
                    <a:p>
                      <a:pPr algn="ctr" fontAlgn="b"/>
                      <a:r>
                        <a:rPr lang="en-IN" sz="900" b="0" i="0" u="none" strike="noStrike" dirty="0">
                          <a:solidFill>
                            <a:srgbClr val="000000"/>
                          </a:solidFill>
                          <a:effectLst/>
                          <a:latin typeface="Calibri" panose="020F0502020204030204" pitchFamily="34" charset="0"/>
                        </a:rPr>
                        <a:t>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253318"/>
                  </a:ext>
                </a:extLst>
              </a:tr>
              <a:tr h="121841">
                <a:tc>
                  <a:txBody>
                    <a:bodyPr/>
                    <a:lstStyle/>
                    <a:p>
                      <a:pPr algn="ctr" fontAlgn="b"/>
                      <a:r>
                        <a:rPr lang="en-IN" sz="900" b="0" i="0" u="none" strike="noStrike">
                          <a:solidFill>
                            <a:srgbClr val="000000"/>
                          </a:solidFill>
                          <a:effectLst/>
                          <a:latin typeface="Calibri" panose="020F050202020403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277266"/>
                  </a:ext>
                </a:extLst>
              </a:tr>
              <a:tr h="121841">
                <a:tc>
                  <a:txBody>
                    <a:bodyPr/>
                    <a:lstStyle/>
                    <a:p>
                      <a:pPr algn="ctr" fontAlgn="b"/>
                      <a:r>
                        <a:rPr lang="en-IN" sz="900" b="0" i="0" u="none" strike="noStrike">
                          <a:solidFill>
                            <a:srgbClr val="000000"/>
                          </a:solidFill>
                          <a:effectLst/>
                          <a:latin typeface="Calibri" panose="020F050202020403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222837"/>
                  </a:ext>
                </a:extLst>
              </a:tr>
              <a:tr h="121841">
                <a:tc>
                  <a:txBody>
                    <a:bodyPr/>
                    <a:lstStyle/>
                    <a:p>
                      <a:pPr algn="ctr" fontAlgn="b"/>
                      <a:r>
                        <a:rPr lang="en-IN" sz="900" b="0" i="0" u="none" strike="noStrike">
                          <a:solidFill>
                            <a:srgbClr val="000000"/>
                          </a:solidFill>
                          <a:effectLst/>
                          <a:latin typeface="Calibri" panose="020F0502020204030204" pitchFamily="34" charset="0"/>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42796"/>
                  </a:ext>
                </a:extLst>
              </a:tr>
              <a:tr h="121841">
                <a:tc>
                  <a:txBody>
                    <a:bodyPr/>
                    <a:lstStyle/>
                    <a:p>
                      <a:pPr algn="ctr" fontAlgn="b"/>
                      <a:r>
                        <a:rPr lang="en-IN" sz="900" b="0" i="0" u="none" strike="noStrike">
                          <a:solidFill>
                            <a:srgbClr val="000000"/>
                          </a:solidFill>
                          <a:effectLst/>
                          <a:latin typeface="Calibri" panose="020F050202020403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41157"/>
                  </a:ext>
                </a:extLst>
              </a:tr>
              <a:tr h="121841">
                <a:tc>
                  <a:txBody>
                    <a:bodyPr/>
                    <a:lstStyle/>
                    <a:p>
                      <a:pPr algn="ctr" fontAlgn="b"/>
                      <a:r>
                        <a:rPr lang="en-IN" sz="900" b="0" i="0" u="none" strike="noStrike">
                          <a:solidFill>
                            <a:srgbClr val="000000"/>
                          </a:solidFill>
                          <a:effectLst/>
                          <a:latin typeface="Calibri" panose="020F0502020204030204" pitchFamily="34" charset="0"/>
                        </a:rPr>
                        <a:t>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919614"/>
                  </a:ext>
                </a:extLst>
              </a:tr>
              <a:tr h="121841">
                <a:tc>
                  <a:txBody>
                    <a:bodyPr/>
                    <a:lstStyle/>
                    <a:p>
                      <a:pPr algn="ctr" fontAlgn="b"/>
                      <a:r>
                        <a:rPr lang="en-IN" sz="900" b="0" i="0" u="none" strike="noStrike">
                          <a:solidFill>
                            <a:srgbClr val="000000"/>
                          </a:solidFill>
                          <a:effectLst/>
                          <a:latin typeface="Calibri" panose="020F0502020204030204" pitchFamily="34" charset="0"/>
                        </a:rPr>
                        <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697628"/>
                  </a:ext>
                </a:extLst>
              </a:tr>
              <a:tr h="121841">
                <a:tc>
                  <a:txBody>
                    <a:bodyPr/>
                    <a:lstStyle/>
                    <a:p>
                      <a:pPr algn="ctr" fontAlgn="b"/>
                      <a:r>
                        <a:rPr lang="en-IN" sz="900" b="0" i="0" u="none" strike="noStrike">
                          <a:solidFill>
                            <a:srgbClr val="000000"/>
                          </a:solidFill>
                          <a:effectLst/>
                          <a:latin typeface="Calibri" panose="020F0502020204030204" pitchFamily="34" charset="0"/>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74672"/>
                  </a:ext>
                </a:extLst>
              </a:tr>
            </a:tbl>
          </a:graphicData>
        </a:graphic>
      </p:graphicFrame>
      <p:graphicFrame>
        <p:nvGraphicFramePr>
          <p:cNvPr id="20" name="Table 19">
            <a:extLst>
              <a:ext uri="{FF2B5EF4-FFF2-40B4-BE49-F238E27FC236}">
                <a16:creationId xmlns:a16="http://schemas.microsoft.com/office/drawing/2014/main" id="{43CE879E-5F65-A4B4-4DA5-E64EDFE02419}"/>
              </a:ext>
            </a:extLst>
          </p:cNvPr>
          <p:cNvGraphicFramePr>
            <a:graphicFrameLocks noGrp="1"/>
          </p:cNvGraphicFramePr>
          <p:nvPr>
            <p:extLst>
              <p:ext uri="{D42A27DB-BD31-4B8C-83A1-F6EECF244321}">
                <p14:modId xmlns:p14="http://schemas.microsoft.com/office/powerpoint/2010/main" val="3283036273"/>
              </p:ext>
            </p:extLst>
          </p:nvPr>
        </p:nvGraphicFramePr>
        <p:xfrm>
          <a:off x="8836421" y="922053"/>
          <a:ext cx="3048004" cy="957611"/>
        </p:xfrm>
        <a:graphic>
          <a:graphicData uri="http://schemas.openxmlformats.org/drawingml/2006/table">
            <a:tbl>
              <a:tblPr/>
              <a:tblGrid>
                <a:gridCol w="762001">
                  <a:extLst>
                    <a:ext uri="{9D8B030D-6E8A-4147-A177-3AD203B41FA5}">
                      <a16:colId xmlns:a16="http://schemas.microsoft.com/office/drawing/2014/main" val="4059702206"/>
                    </a:ext>
                  </a:extLst>
                </a:gridCol>
                <a:gridCol w="762001">
                  <a:extLst>
                    <a:ext uri="{9D8B030D-6E8A-4147-A177-3AD203B41FA5}">
                      <a16:colId xmlns:a16="http://schemas.microsoft.com/office/drawing/2014/main" val="328043950"/>
                    </a:ext>
                  </a:extLst>
                </a:gridCol>
                <a:gridCol w="762001">
                  <a:extLst>
                    <a:ext uri="{9D8B030D-6E8A-4147-A177-3AD203B41FA5}">
                      <a16:colId xmlns:a16="http://schemas.microsoft.com/office/drawing/2014/main" val="675847268"/>
                    </a:ext>
                  </a:extLst>
                </a:gridCol>
                <a:gridCol w="762001">
                  <a:extLst>
                    <a:ext uri="{9D8B030D-6E8A-4147-A177-3AD203B41FA5}">
                      <a16:colId xmlns:a16="http://schemas.microsoft.com/office/drawing/2014/main" val="1630866963"/>
                    </a:ext>
                  </a:extLst>
                </a:gridCol>
              </a:tblGrid>
              <a:tr h="213058">
                <a:tc gridSpan="4">
                  <a:txBody>
                    <a:bodyPr/>
                    <a:lstStyle/>
                    <a:p>
                      <a:pPr algn="ctr" fontAlgn="b"/>
                      <a:r>
                        <a:rPr lang="en-IN" sz="1100" b="0" i="0" u="none" strike="noStrike" dirty="0">
                          <a:solidFill>
                            <a:srgbClr val="000000"/>
                          </a:solidFill>
                          <a:effectLst/>
                          <a:latin typeface="Calibri" panose="020F0502020204030204" pitchFamily="34" charset="0"/>
                        </a:rPr>
                        <a:t>FLY ASH DENSITY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25395472"/>
                  </a:ext>
                </a:extLst>
              </a:tr>
              <a:tr h="143558">
                <a:tc gridSpan="4">
                  <a:txBody>
                    <a:bodyPr/>
                    <a:lstStyle/>
                    <a:p>
                      <a:pPr algn="ctr" fontAlgn="b"/>
                      <a:r>
                        <a:rPr lang="en-IN" sz="1100" b="0" i="0" u="none" strike="noStrike">
                          <a:solidFill>
                            <a:srgbClr val="000000"/>
                          </a:solidFill>
                          <a:effectLst/>
                          <a:latin typeface="Calibri" panose="020F0502020204030204" pitchFamily="34" charset="0"/>
                        </a:rPr>
                        <a:t>ESP PASS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02689595"/>
                  </a:ext>
                </a:extLst>
              </a:tr>
              <a:tr h="112697">
                <a:tc>
                  <a:txBody>
                    <a:bodyPr/>
                    <a:lstStyle/>
                    <a:p>
                      <a:pPr algn="ctr" fontAlgn="b"/>
                      <a:r>
                        <a:rPr lang="en-IN" sz="1100" b="0" i="0" u="none" strike="noStrike">
                          <a:solidFill>
                            <a:srgbClr val="000000"/>
                          </a:solidFill>
                          <a:effectLst/>
                          <a:latin typeface="Calibri" panose="020F050202020403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1100" b="0" i="0" u="none" strike="noStrike">
                          <a:solidFill>
                            <a:srgbClr val="000000"/>
                          </a:solidFill>
                          <a:effectLst/>
                          <a:latin typeface="Calibri" panose="020F050202020403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1100" b="0" i="0" u="none" strike="noStrike">
                          <a:solidFill>
                            <a:srgbClr val="000000"/>
                          </a:solidFill>
                          <a:effectLst/>
                          <a:latin typeface="Calibri" panose="020F050202020403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1100" b="0" i="0" u="none" strike="noStrike" dirty="0">
                          <a:solidFill>
                            <a:srgbClr val="000000"/>
                          </a:solidFill>
                          <a:effectLst/>
                          <a:latin typeface="Calibri" panose="020F050202020403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890014198"/>
                  </a:ext>
                </a:extLst>
              </a:tr>
              <a:tr h="164132">
                <a:tc>
                  <a:txBody>
                    <a:bodyPr/>
                    <a:lstStyle/>
                    <a:p>
                      <a:pPr algn="ctr" fontAlgn="b"/>
                      <a:r>
                        <a:rPr lang="en-IN" sz="1100" b="0" i="0" u="none" strike="noStrike" dirty="0">
                          <a:solidFill>
                            <a:srgbClr val="000000"/>
                          </a:solidFill>
                          <a:effectLst/>
                          <a:latin typeface="Calibri" panose="020F0502020204030204" pitchFamily="34" charset="0"/>
                        </a:rPr>
                        <a:t>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976349"/>
                  </a:ext>
                </a:extLst>
              </a:tr>
              <a:tr h="213058">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dirty="0">
                          <a:solidFill>
                            <a:srgbClr val="FF0000"/>
                          </a:solidFill>
                          <a:latin typeface="Times New Roman" panose="02020603050405020304" pitchFamily="18" charset="0"/>
                          <a:cs typeface="Times New Roman" panose="02020603050405020304" pitchFamily="18" charset="0"/>
                        </a:rPr>
                        <a:t>LIMIT:0.75 gm/cc</a:t>
                      </a:r>
                      <a:endParaRPr lang="en-IN" sz="1100" b="0" i="0" u="none" strike="noStrike" dirty="0">
                        <a:solidFill>
                          <a:srgbClr val="FF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IN"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IN"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IN"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151706"/>
                  </a:ext>
                </a:extLst>
              </a:tr>
            </a:tbl>
          </a:graphicData>
        </a:graphic>
      </p:graphicFrame>
      <p:graphicFrame>
        <p:nvGraphicFramePr>
          <p:cNvPr id="22" name="Table 21">
            <a:extLst>
              <a:ext uri="{FF2B5EF4-FFF2-40B4-BE49-F238E27FC236}">
                <a16:creationId xmlns:a16="http://schemas.microsoft.com/office/drawing/2014/main" id="{0C05DB39-9567-F090-71BD-EB38273C346B}"/>
              </a:ext>
            </a:extLst>
          </p:cNvPr>
          <p:cNvGraphicFramePr>
            <a:graphicFrameLocks noGrp="1"/>
          </p:cNvGraphicFramePr>
          <p:nvPr>
            <p:extLst>
              <p:ext uri="{D42A27DB-BD31-4B8C-83A1-F6EECF244321}">
                <p14:modId xmlns:p14="http://schemas.microsoft.com/office/powerpoint/2010/main" val="1041767967"/>
              </p:ext>
            </p:extLst>
          </p:nvPr>
        </p:nvGraphicFramePr>
        <p:xfrm>
          <a:off x="8836423" y="1953869"/>
          <a:ext cx="3048000" cy="754380"/>
        </p:xfrm>
        <a:graphic>
          <a:graphicData uri="http://schemas.openxmlformats.org/drawingml/2006/table">
            <a:tbl>
              <a:tblPr/>
              <a:tblGrid>
                <a:gridCol w="609600">
                  <a:extLst>
                    <a:ext uri="{9D8B030D-6E8A-4147-A177-3AD203B41FA5}">
                      <a16:colId xmlns:a16="http://schemas.microsoft.com/office/drawing/2014/main" val="650626154"/>
                    </a:ext>
                  </a:extLst>
                </a:gridCol>
                <a:gridCol w="1219200">
                  <a:extLst>
                    <a:ext uri="{9D8B030D-6E8A-4147-A177-3AD203B41FA5}">
                      <a16:colId xmlns:a16="http://schemas.microsoft.com/office/drawing/2014/main" val="2942525078"/>
                    </a:ext>
                  </a:extLst>
                </a:gridCol>
                <a:gridCol w="1219200">
                  <a:extLst>
                    <a:ext uri="{9D8B030D-6E8A-4147-A177-3AD203B41FA5}">
                      <a16:colId xmlns:a16="http://schemas.microsoft.com/office/drawing/2014/main" val="2440419419"/>
                    </a:ext>
                  </a:extLst>
                </a:gridCol>
              </a:tblGrid>
              <a:tr h="202663">
                <a:tc gridSpan="3">
                  <a:txBody>
                    <a:bodyPr/>
                    <a:lstStyle/>
                    <a:p>
                      <a:pPr algn="ctr" fontAlgn="b"/>
                      <a:r>
                        <a:rPr lang="en-IN" sz="1400" b="0" i="0" u="none" strike="noStrike" dirty="0">
                          <a:solidFill>
                            <a:srgbClr val="000000"/>
                          </a:solidFill>
                          <a:effectLst/>
                          <a:latin typeface="Calibri" panose="020F0502020204030204" pitchFamily="34" charset="0"/>
                        </a:rPr>
                        <a:t>Unburnt Carbon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63150219"/>
                  </a:ext>
                </a:extLst>
              </a:tr>
              <a:tr h="173216">
                <a:tc>
                  <a:txBody>
                    <a:bodyPr/>
                    <a:lstStyle/>
                    <a:p>
                      <a:pPr algn="l" fontAlgn="b"/>
                      <a:r>
                        <a:rPr lang="en-IN" sz="1100" b="0" i="0" u="none" strike="noStrike">
                          <a:solidFill>
                            <a:srgbClr val="000000"/>
                          </a:solidFill>
                          <a:effectLst/>
                          <a:latin typeface="Calibri" panose="020F0502020204030204" pitchFamily="34" charset="0"/>
                        </a:rPr>
                        <a:t>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Fly Ash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Bottom Ash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833771"/>
                  </a:ext>
                </a:extLst>
              </a:tr>
              <a:tr h="173216">
                <a:tc>
                  <a:txBody>
                    <a:bodyPr/>
                    <a:lstStyle/>
                    <a:p>
                      <a:pPr algn="l" fontAlgn="b"/>
                      <a:r>
                        <a:rPr lang="en-IN" sz="1100" b="0" i="0" u="none" strike="noStrike">
                          <a:solidFill>
                            <a:srgbClr val="000000"/>
                          </a:solidFill>
                          <a:effectLst/>
                          <a:latin typeface="Calibri" panose="020F0502020204030204" pitchFamily="34" charset="0"/>
                        </a:rPr>
                        <a:t>value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335331"/>
                  </a:ext>
                </a:extLst>
              </a:tr>
              <a:tr h="173216">
                <a:tc>
                  <a:txBody>
                    <a:bodyPr/>
                    <a:lstStyle/>
                    <a:p>
                      <a:pPr algn="l" fontAlgn="b"/>
                      <a:r>
                        <a:rPr lang="en-IN" sz="1100" b="0" i="0" u="none" strike="noStrike" dirty="0">
                          <a:solidFill>
                            <a:srgbClr val="FF0000"/>
                          </a:solidFill>
                          <a:effectLst/>
                          <a:latin typeface="Calibri" panose="020F0502020204030204" pitchFamily="34" charset="0"/>
                        </a:rPr>
                        <a:t>Limit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FF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FF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168422"/>
                  </a:ext>
                </a:extLst>
              </a:tr>
            </a:tbl>
          </a:graphicData>
        </a:graphic>
      </p:graphicFrame>
      <p:graphicFrame>
        <p:nvGraphicFramePr>
          <p:cNvPr id="8" name="Table 7">
            <a:extLst>
              <a:ext uri="{FF2B5EF4-FFF2-40B4-BE49-F238E27FC236}">
                <a16:creationId xmlns:a16="http://schemas.microsoft.com/office/drawing/2014/main" id="{85A67B66-9B23-BA4C-CD73-25AE3608263B}"/>
              </a:ext>
            </a:extLst>
          </p:cNvPr>
          <p:cNvGraphicFramePr>
            <a:graphicFrameLocks noGrp="1"/>
          </p:cNvGraphicFramePr>
          <p:nvPr>
            <p:extLst>
              <p:ext uri="{D42A27DB-BD31-4B8C-83A1-F6EECF244321}">
                <p14:modId xmlns:p14="http://schemas.microsoft.com/office/powerpoint/2010/main" val="824975018"/>
              </p:ext>
            </p:extLst>
          </p:nvPr>
        </p:nvGraphicFramePr>
        <p:xfrm>
          <a:off x="4439930" y="2759919"/>
          <a:ext cx="7444493" cy="3712845"/>
        </p:xfrm>
        <a:graphic>
          <a:graphicData uri="http://schemas.openxmlformats.org/drawingml/2006/table">
            <a:tbl>
              <a:tblPr/>
              <a:tblGrid>
                <a:gridCol w="838389">
                  <a:extLst>
                    <a:ext uri="{9D8B030D-6E8A-4147-A177-3AD203B41FA5}">
                      <a16:colId xmlns:a16="http://schemas.microsoft.com/office/drawing/2014/main" val="2910030681"/>
                    </a:ext>
                  </a:extLst>
                </a:gridCol>
                <a:gridCol w="1144788">
                  <a:extLst>
                    <a:ext uri="{9D8B030D-6E8A-4147-A177-3AD203B41FA5}">
                      <a16:colId xmlns:a16="http://schemas.microsoft.com/office/drawing/2014/main" val="1362367827"/>
                    </a:ext>
                  </a:extLst>
                </a:gridCol>
                <a:gridCol w="873805">
                  <a:extLst>
                    <a:ext uri="{9D8B030D-6E8A-4147-A177-3AD203B41FA5}">
                      <a16:colId xmlns:a16="http://schemas.microsoft.com/office/drawing/2014/main" val="590647985"/>
                    </a:ext>
                  </a:extLst>
                </a:gridCol>
                <a:gridCol w="863580">
                  <a:extLst>
                    <a:ext uri="{9D8B030D-6E8A-4147-A177-3AD203B41FA5}">
                      <a16:colId xmlns:a16="http://schemas.microsoft.com/office/drawing/2014/main" val="2600827601"/>
                    </a:ext>
                  </a:extLst>
                </a:gridCol>
                <a:gridCol w="919198">
                  <a:extLst>
                    <a:ext uri="{9D8B030D-6E8A-4147-A177-3AD203B41FA5}">
                      <a16:colId xmlns:a16="http://schemas.microsoft.com/office/drawing/2014/main" val="319039506"/>
                    </a:ext>
                  </a:extLst>
                </a:gridCol>
                <a:gridCol w="861959">
                  <a:extLst>
                    <a:ext uri="{9D8B030D-6E8A-4147-A177-3AD203B41FA5}">
                      <a16:colId xmlns:a16="http://schemas.microsoft.com/office/drawing/2014/main" val="2277840926"/>
                    </a:ext>
                  </a:extLst>
                </a:gridCol>
                <a:gridCol w="1063981">
                  <a:extLst>
                    <a:ext uri="{9D8B030D-6E8A-4147-A177-3AD203B41FA5}">
                      <a16:colId xmlns:a16="http://schemas.microsoft.com/office/drawing/2014/main" val="2158053592"/>
                    </a:ext>
                  </a:extLst>
                </a:gridCol>
                <a:gridCol w="878793">
                  <a:extLst>
                    <a:ext uri="{9D8B030D-6E8A-4147-A177-3AD203B41FA5}">
                      <a16:colId xmlns:a16="http://schemas.microsoft.com/office/drawing/2014/main" val="3600396509"/>
                    </a:ext>
                  </a:extLst>
                </a:gridCol>
              </a:tblGrid>
              <a:tr h="272944">
                <a:tc gridSpan="8">
                  <a:txBody>
                    <a:bodyPr/>
                    <a:lstStyle/>
                    <a:p>
                      <a:pPr algn="ctr" fontAlgn="b"/>
                      <a:r>
                        <a:rPr lang="en-US" sz="1800" b="0" i="0" u="none" strike="noStrike">
                          <a:solidFill>
                            <a:srgbClr val="000000"/>
                          </a:solidFill>
                          <a:effectLst/>
                          <a:latin typeface="Calibri" panose="020F0502020204030204" pitchFamily="34" charset="0"/>
                        </a:rPr>
                        <a:t> Fly Ash Collection in ESP Hopper for 500 MW 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766885495"/>
                  </a:ext>
                </a:extLst>
              </a:tr>
              <a:tr h="331563">
                <a:tc rowSpan="2">
                  <a:txBody>
                    <a:bodyPr/>
                    <a:lstStyle/>
                    <a:p>
                      <a:pPr algn="ctr" fontAlgn="ctr"/>
                      <a:r>
                        <a:rPr lang="en-IN" sz="1100" b="0" i="0" u="none" strike="noStrike">
                          <a:solidFill>
                            <a:srgbClr val="000000"/>
                          </a:solidFill>
                          <a:effectLst/>
                          <a:latin typeface="Calibri" panose="020F0502020204030204" pitchFamily="34" charset="0"/>
                        </a:rPr>
                        <a:t>HR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a:solidFill>
                            <a:srgbClr val="000000"/>
                          </a:solidFill>
                          <a:effectLst/>
                          <a:latin typeface="Calibri" panose="020F0502020204030204" pitchFamily="34" charset="0"/>
                        </a:rPr>
                        <a:t>Coal fired TPH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IN" sz="1100" b="1" i="0" u="none" strike="noStrike">
                          <a:solidFill>
                            <a:srgbClr val="000000"/>
                          </a:solidFill>
                          <a:effectLst/>
                          <a:latin typeface="Calibri" panose="020F0502020204030204" pitchFamily="34" charset="0"/>
                        </a:rPr>
                        <a:t>% Ash in Coal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IN" sz="1100" b="1"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900" b="1" i="0" u="none" strike="noStrike">
                          <a:solidFill>
                            <a:srgbClr val="000000"/>
                          </a:solidFill>
                          <a:effectLst/>
                          <a:latin typeface="Calibri" panose="020F0502020204030204" pitchFamily="34" charset="0"/>
                        </a:rPr>
                        <a:t>Total Ash Produced (TPH)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a:solidFill>
                            <a:srgbClr val="000000"/>
                          </a:solidFill>
                          <a:effectLst/>
                          <a:latin typeface="Calibri" panose="020F0502020204030204" pitchFamily="34" charset="0"/>
                        </a:rPr>
                        <a:t> Bottom Ash  (20%)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a:solidFill>
                            <a:srgbClr val="000000"/>
                          </a:solidFill>
                          <a:effectLst/>
                          <a:latin typeface="Calibri" panose="020F0502020204030204" pitchFamily="34" charset="0"/>
                        </a:rPr>
                        <a:t>Fly Ash ESP(80%)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100" b="1" i="0" u="none" strike="noStrike">
                          <a:solidFill>
                            <a:srgbClr val="000000"/>
                          </a:solidFill>
                          <a:effectLst/>
                          <a:latin typeface="Calibri" panose="020F0502020204030204" pitchFamily="34" charset="0"/>
                        </a:rPr>
                        <a:t>Ash per pass (TPH)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32533"/>
                  </a:ext>
                </a:extLst>
              </a:tr>
              <a:tr h="243634">
                <a:tc vMerge="1">
                  <a:txBody>
                    <a:bodyPr/>
                    <a:lstStyle/>
                    <a:p>
                      <a:endParaRPr lang="en-IN"/>
                    </a:p>
                  </a:txBody>
                  <a:tcPr/>
                </a:tc>
                <a:tc>
                  <a:txBody>
                    <a:bodyPr/>
                    <a:lstStyle/>
                    <a:p>
                      <a:pPr algn="ctr" fontAlgn="ctr"/>
                      <a:r>
                        <a:rPr lang="en-IN" sz="1600" b="1"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2">
                  <a:txBody>
                    <a:bodyPr/>
                    <a:lstStyle/>
                    <a:p>
                      <a:pPr algn="ctr" fontAlgn="ctr"/>
                      <a:r>
                        <a:rPr lang="en-IN" sz="12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en-IN" sz="12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12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1600" b="1"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157021783"/>
                  </a:ext>
                </a:extLst>
              </a:tr>
              <a:tr h="243634">
                <a:tc>
                  <a:txBody>
                    <a:bodyPr/>
                    <a:lstStyle/>
                    <a:p>
                      <a:pPr algn="ctr" fontAlgn="b"/>
                      <a:r>
                        <a:rPr lang="en-IN" sz="1600" b="1"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IN" sz="12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IN"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Calibri" panose="020F0502020204030204" pitchFamily="34" charset="0"/>
                        </a:rPr>
                        <a:t>2160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Calibri" panose="020F0502020204030204" pitchFamily="34" charset="0"/>
                        </a:rPr>
                        <a:t>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Calibri" panose="020F0502020204030204" pitchFamily="34" charset="0"/>
                        </a:rPr>
                        <a:t>1728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1200" b="0" i="0" u="none" strike="noStrike" dirty="0">
                          <a:solidFill>
                            <a:srgbClr val="000000"/>
                          </a:solidFill>
                          <a:effectLst/>
                          <a:latin typeface="Calibri" panose="020F0502020204030204" pitchFamily="34" charset="0"/>
                        </a:rPr>
                        <a:t>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655279"/>
                  </a:ext>
                </a:extLst>
              </a:tr>
              <a:tr h="214325">
                <a:tc gridSpan="8">
                  <a:txBody>
                    <a:bodyPr/>
                    <a:lstStyle/>
                    <a:p>
                      <a:pPr algn="ctr" fontAlgn="b"/>
                      <a:r>
                        <a:rPr lang="en-US" sz="1400" b="0" i="0" u="none" strike="noStrike">
                          <a:solidFill>
                            <a:srgbClr val="9C0006"/>
                          </a:solidFill>
                          <a:effectLst/>
                          <a:latin typeface="Calibri" panose="020F0502020204030204" pitchFamily="34" charset="0"/>
                        </a:rPr>
                        <a:t>ESP Field wise Ash collection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718176324"/>
                  </a:ext>
                </a:extLst>
              </a:tr>
              <a:tr h="170361">
                <a:tc gridSpan="3">
                  <a:txBody>
                    <a:bodyPr/>
                    <a:lstStyle/>
                    <a:p>
                      <a:pPr algn="ctr" fontAlgn="b"/>
                      <a:r>
                        <a:rPr lang="en-IN" sz="1100" b="0" i="0" u="none" strike="noStrike">
                          <a:solidFill>
                            <a:srgbClr val="000000"/>
                          </a:solidFill>
                          <a:effectLst/>
                          <a:latin typeface="Calibri" panose="020F0502020204030204" pitchFamily="34" charset="0"/>
                        </a:rPr>
                        <a:t>Field 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dirty="0">
                          <a:solidFill>
                            <a:srgbClr val="000000"/>
                          </a:solidFill>
                          <a:effectLst/>
                          <a:latin typeface="Calibri" panose="020F0502020204030204" pitchFamily="34" charset="0"/>
                        </a:rPr>
                        <a:t>% Distribution of Ash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 of Ash / pass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dirty="0">
                          <a:solidFill>
                            <a:srgbClr val="000000"/>
                          </a:solidFill>
                          <a:effectLst/>
                          <a:latin typeface="Calibri" panose="020F0502020204030204" pitchFamily="34" charset="0"/>
                        </a:rPr>
                        <a:t>Ash T/pass / hr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406615532"/>
                  </a:ext>
                </a:extLst>
              </a:tr>
              <a:tr h="170361">
                <a:tc gridSpan="3">
                  <a:txBody>
                    <a:bodyPr/>
                    <a:lstStyle/>
                    <a:p>
                      <a:pPr algn="ctr" fontAlgn="b"/>
                      <a:r>
                        <a:rPr lang="en-IN"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a:solidFill>
                            <a:srgbClr val="FF0000"/>
                          </a:solidFill>
                          <a:effectLst/>
                          <a:latin typeface="Calibri" panose="020F0502020204030204" pitchFamily="34" charset="0"/>
                        </a:rPr>
                        <a:t>11.52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621571652"/>
                  </a:ext>
                </a:extLst>
              </a:tr>
              <a:tr h="170361">
                <a:tc gridSpan="3">
                  <a:txBody>
                    <a:bodyPr/>
                    <a:lstStyle/>
                    <a:p>
                      <a:pPr algn="ctr" fontAlgn="b"/>
                      <a:r>
                        <a:rPr lang="en-IN"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a:solidFill>
                            <a:srgbClr val="000000"/>
                          </a:solidFill>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a:solidFill>
                            <a:srgbClr val="000000"/>
                          </a:solidFill>
                          <a:effectLst/>
                          <a:latin typeface="Calibri" panose="020F0502020204030204" pitchFamily="34" charset="0"/>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531642684"/>
                  </a:ext>
                </a:extLst>
              </a:tr>
              <a:tr h="170361">
                <a:tc gridSpan="3">
                  <a:txBody>
                    <a:bodyPr/>
                    <a:lstStyle/>
                    <a:p>
                      <a:pPr algn="ctr" fontAlgn="b"/>
                      <a:r>
                        <a:rPr lang="en-IN"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a:solidFill>
                            <a:srgbClr val="000000"/>
                          </a:solidFill>
                          <a:effectLst/>
                          <a:latin typeface="Calibri" panose="020F0502020204030204" pitchFamily="34"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767321072"/>
                  </a:ext>
                </a:extLst>
              </a:tr>
              <a:tr h="170361">
                <a:tc gridSpan="3">
                  <a:txBody>
                    <a:bodyPr/>
                    <a:lstStyle/>
                    <a:p>
                      <a:pPr algn="ctr" fontAlgn="b"/>
                      <a:r>
                        <a:rPr lang="en-IN"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a:solidFill>
                            <a:srgbClr val="000000"/>
                          </a:solidFill>
                          <a:effectLst/>
                          <a:latin typeface="Calibri" panose="020F0502020204030204" pitchFamily="34" charset="0"/>
                        </a:rPr>
                        <a:t>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a:solidFill>
                            <a:srgbClr val="000000"/>
                          </a:solidFill>
                          <a:effectLst/>
                          <a:latin typeface="Calibri" panose="020F0502020204030204" pitchFamily="34" charset="0"/>
                        </a:rPr>
                        <a:t>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449786011"/>
                  </a:ext>
                </a:extLst>
              </a:tr>
              <a:tr h="170361">
                <a:tc gridSpan="3">
                  <a:txBody>
                    <a:bodyPr/>
                    <a:lstStyle/>
                    <a:p>
                      <a:pPr algn="ctr" fontAlgn="b"/>
                      <a:r>
                        <a:rPr lang="en-IN"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a:solidFill>
                            <a:srgbClr val="000000"/>
                          </a:solidFill>
                          <a:effectLst/>
                          <a:latin typeface="Calibri" panose="020F0502020204030204" pitchFamily="34" charset="0"/>
                        </a:rPr>
                        <a:t>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830207713"/>
                  </a:ext>
                </a:extLst>
              </a:tr>
              <a:tr h="170361">
                <a:tc gridSpan="3">
                  <a:txBody>
                    <a:bodyPr/>
                    <a:lstStyle/>
                    <a:p>
                      <a:pPr algn="ctr" fontAlgn="b"/>
                      <a:r>
                        <a:rPr lang="en-IN"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a:solidFill>
                            <a:srgbClr val="000000"/>
                          </a:solidFill>
                          <a:effectLst/>
                          <a:latin typeface="Calibri" panose="020F0502020204030204" pitchFamily="34" charset="0"/>
                        </a:rPr>
                        <a:t>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a:solidFill>
                            <a:srgbClr val="000000"/>
                          </a:solidFill>
                          <a:effectLst/>
                          <a:latin typeface="Calibri" panose="020F0502020204030204" pitchFamily="34" charset="0"/>
                        </a:rPr>
                        <a:t>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54504321"/>
                  </a:ext>
                </a:extLst>
              </a:tr>
              <a:tr h="170361">
                <a:tc gridSpan="3">
                  <a:txBody>
                    <a:bodyPr/>
                    <a:lstStyle/>
                    <a:p>
                      <a:pPr algn="ctr" fontAlgn="b"/>
                      <a:r>
                        <a:rPr lang="en-IN"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a:solidFill>
                            <a:srgbClr val="000000"/>
                          </a:solidFill>
                          <a:effectLst/>
                          <a:latin typeface="Calibri" panose="020F0502020204030204" pitchFamily="34" charset="0"/>
                        </a:rPr>
                        <a:t>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a:solidFill>
                            <a:srgbClr val="000000"/>
                          </a:solidFill>
                          <a:effectLst/>
                          <a:latin typeface="Calibri" panose="020F0502020204030204" pitchFamily="34" charset="0"/>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100244418"/>
                  </a:ext>
                </a:extLst>
              </a:tr>
              <a:tr h="170361">
                <a:tc gridSpan="3">
                  <a:txBody>
                    <a:bodyPr/>
                    <a:lstStyle/>
                    <a:p>
                      <a:pPr algn="ctr" fontAlgn="b"/>
                      <a:r>
                        <a:rPr lang="en-IN"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a:solidFill>
                            <a:srgbClr val="000000"/>
                          </a:solidFill>
                          <a:effectLst/>
                          <a:latin typeface="Calibri" panose="020F0502020204030204" pitchFamily="34" charset="0"/>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100" b="0" i="0" u="none" strike="noStrike">
                          <a:solidFill>
                            <a:srgbClr val="000000"/>
                          </a:solidFill>
                          <a:effectLst/>
                          <a:latin typeface="Calibri" panose="020F0502020204030204" pitchFamily="34" charset="0"/>
                        </a:rPr>
                        <a:t>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628001385"/>
                  </a:ext>
                </a:extLst>
              </a:tr>
              <a:tr h="243634">
                <a:tc gridSpan="3">
                  <a:txBody>
                    <a:bodyPr/>
                    <a:lstStyle/>
                    <a:p>
                      <a:pPr algn="ctr" fontAlgn="b"/>
                      <a:r>
                        <a:rPr lang="en-IN" sz="1100" b="0"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fontAlgn="b"/>
                      <a:r>
                        <a:rPr lang="en-IN" sz="1100" b="0"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ctr"/>
                      <a:r>
                        <a:rPr lang="en-IN" sz="1600" b="1"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IN"/>
                    </a:p>
                  </a:txBody>
                  <a:tcPr/>
                </a:tc>
                <a:extLst>
                  <a:ext uri="{0D108BD9-81ED-4DB2-BD59-A6C34878D82A}">
                    <a16:rowId xmlns:a16="http://schemas.microsoft.com/office/drawing/2014/main" val="2656226079"/>
                  </a:ext>
                </a:extLst>
              </a:tr>
              <a:tr h="243634">
                <a:tc gridSpan="6">
                  <a:txBody>
                    <a:bodyPr/>
                    <a:lstStyle/>
                    <a:p>
                      <a:pPr algn="l" fontAlgn="b"/>
                      <a:r>
                        <a:rPr lang="en-US" sz="1400" b="1" i="0" u="none" strike="noStrike" dirty="0">
                          <a:solidFill>
                            <a:srgbClr val="000000"/>
                          </a:solidFill>
                          <a:effectLst/>
                          <a:latin typeface="Calibri" panose="020F0502020204030204" pitchFamily="34" charset="0"/>
                        </a:rPr>
                        <a:t>Total One Day Ash Collection Per Pass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pPr algn="ctr" fontAlgn="ctr"/>
                      <a:r>
                        <a:rPr lang="en-IN" sz="1600" b="1" i="0" u="none" strike="noStrike">
                          <a:solidFill>
                            <a:srgbClr val="000000"/>
                          </a:solidFill>
                          <a:effectLst/>
                          <a:latin typeface="Calibri" panose="020F0502020204030204" pitchFamily="34" charset="0"/>
                        </a:rPr>
                        <a:t>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IN"/>
                    </a:p>
                  </a:txBody>
                  <a:tcPr/>
                </a:tc>
                <a:extLst>
                  <a:ext uri="{0D108BD9-81ED-4DB2-BD59-A6C34878D82A}">
                    <a16:rowId xmlns:a16="http://schemas.microsoft.com/office/drawing/2014/main" val="3148510384"/>
                  </a:ext>
                </a:extLst>
              </a:tr>
              <a:tr h="243634">
                <a:tc gridSpan="6">
                  <a:txBody>
                    <a:bodyPr/>
                    <a:lstStyle/>
                    <a:p>
                      <a:pPr algn="l" fontAlgn="b"/>
                      <a:r>
                        <a:rPr lang="en-US" sz="1400" b="1" i="0" u="none" strike="noStrike" dirty="0">
                          <a:solidFill>
                            <a:srgbClr val="000000"/>
                          </a:solidFill>
                          <a:effectLst/>
                          <a:latin typeface="Calibri" panose="020F0502020204030204" pitchFamily="34" charset="0"/>
                        </a:rPr>
                        <a:t>Total one Day  Four Pass Ash Collection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pPr algn="ctr" fontAlgn="ctr"/>
                      <a:r>
                        <a:rPr lang="en-IN" sz="1600" b="1" i="0" u="none" strike="noStrike" dirty="0">
                          <a:solidFill>
                            <a:srgbClr val="000000"/>
                          </a:solidFill>
                          <a:effectLst/>
                          <a:latin typeface="Calibri" panose="020F0502020204030204" pitchFamily="34" charset="0"/>
                        </a:rPr>
                        <a:t>1728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IN"/>
                    </a:p>
                  </a:txBody>
                  <a:tcPr/>
                </a:tc>
                <a:extLst>
                  <a:ext uri="{0D108BD9-81ED-4DB2-BD59-A6C34878D82A}">
                    <a16:rowId xmlns:a16="http://schemas.microsoft.com/office/drawing/2014/main" val="3439497030"/>
                  </a:ext>
                </a:extLst>
              </a:tr>
            </a:tbl>
          </a:graphicData>
        </a:graphic>
      </p:graphicFrame>
      <p:pic>
        <p:nvPicPr>
          <p:cNvPr id="2" name="Picture 2">
            <a:extLst>
              <a:ext uri="{FF2B5EF4-FFF2-40B4-BE49-F238E27FC236}">
                <a16:creationId xmlns:a16="http://schemas.microsoft.com/office/drawing/2014/main" id="{EBAF7D17-3809-1809-CC53-6D69302B9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 y="363894"/>
            <a:ext cx="1887291" cy="53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91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51D056-BEF0-48AC-A904-81A64FE475E1}"/>
              </a:ext>
            </a:extLst>
          </p:cNvPr>
          <p:cNvSpPr txBox="1"/>
          <p:nvPr/>
        </p:nvSpPr>
        <p:spPr>
          <a:xfrm>
            <a:off x="656605" y="1024931"/>
            <a:ext cx="10878789" cy="723480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1" dirty="0">
                <a:solidFill>
                  <a:srgbClr val="00B050"/>
                </a:solidFill>
              </a:rPr>
              <a:t>Procedure for Coarse ash(1st hopper) and Fine ash (2nd onward hopper) collection through deferent mode:     </a:t>
            </a:r>
          </a:p>
          <a:p>
            <a:pPr marL="800100" lvl="1" indent="-342900">
              <a:lnSpc>
                <a:spcPct val="150000"/>
              </a:lnSpc>
              <a:buFont typeface="Arial" panose="020B0604020202020204" pitchFamily="34" charset="0"/>
              <a:buChar char="•"/>
            </a:pPr>
            <a:r>
              <a:rPr lang="en-US" b="1" dirty="0"/>
              <a:t>Mode-1:  ESP </a:t>
            </a:r>
            <a:r>
              <a:rPr lang="en-US" dirty="0"/>
              <a:t>Hopper no. 1of all branch lines of any Pass can be evacuated for 02 Cycles thorough Wetting head and taken to ash dyke. The same process can be repeated for all passes.</a:t>
            </a:r>
          </a:p>
          <a:p>
            <a:pPr marL="342900" indent="-342900">
              <a:lnSpc>
                <a:spcPct val="150000"/>
              </a:lnSpc>
              <a:buFont typeface="Arial" panose="020B0604020202020204" pitchFamily="34" charset="0"/>
              <a:buChar char="•"/>
            </a:pPr>
            <a:endParaRPr lang="en-US" dirty="0"/>
          </a:p>
          <a:p>
            <a:pPr marL="800100" lvl="1" indent="-342900">
              <a:lnSpc>
                <a:spcPct val="150000"/>
              </a:lnSpc>
              <a:buFont typeface="Arial" panose="020B0604020202020204" pitchFamily="34" charset="0"/>
              <a:buChar char="•"/>
            </a:pPr>
            <a:r>
              <a:rPr lang="en-US" b="1" dirty="0"/>
              <a:t>Mode-2: ESP 2</a:t>
            </a:r>
            <a:r>
              <a:rPr lang="en-US" b="1" baseline="30000" dirty="0"/>
              <a:t>nd</a:t>
            </a:r>
            <a:r>
              <a:rPr lang="en-US" b="1" dirty="0"/>
              <a:t> </a:t>
            </a:r>
            <a:r>
              <a:rPr lang="en-US" dirty="0"/>
              <a:t> hopper to </a:t>
            </a:r>
            <a:r>
              <a:rPr lang="en-US" b="1" dirty="0"/>
              <a:t>8th</a:t>
            </a:r>
            <a:r>
              <a:rPr lang="en-US" dirty="0"/>
              <a:t> hopper of all branch lines of any Pass can be evacuated thorough Buffer hopper and subsequently it can be transported to silo (identified for fine fly ash) through fly ash conveying line. The same process can be repeated for all passes with respective Buffer hoppers and fly ash conveying line .</a:t>
            </a:r>
          </a:p>
          <a:p>
            <a:pPr marL="342900" indent="-342900">
              <a:lnSpc>
                <a:spcPct val="150000"/>
              </a:lnSpc>
              <a:buFont typeface="Arial" panose="020B0604020202020204" pitchFamily="34" charset="0"/>
              <a:buChar char="•"/>
            </a:pPr>
            <a:endParaRPr lang="en-US" dirty="0"/>
          </a:p>
          <a:p>
            <a:pPr marL="342900" indent="-342900">
              <a:lnSpc>
                <a:spcPct val="150000"/>
              </a:lnSpc>
              <a:buFont typeface="Arial" panose="020B0604020202020204" pitchFamily="34" charset="0"/>
              <a:buChar char="•"/>
            </a:pPr>
            <a:r>
              <a:rPr lang="en-US" dirty="0"/>
              <a:t>Initially, all the operation has to be performed on Manual mode of selection on trial basis, however for continues collection of fine fly it can be done through change in C&amp;I logic.</a:t>
            </a:r>
          </a:p>
          <a:p>
            <a:pPr>
              <a:lnSpc>
                <a:spcPct val="150000"/>
              </a:lnSpc>
            </a:pPr>
            <a:r>
              <a:rPr lang="en-US" dirty="0"/>
              <a:t>*- All numbers mentioned is for reference only, any buffer &amp; silo combination may be used.</a:t>
            </a:r>
          </a:p>
          <a:p>
            <a:pPr marL="342900" indent="-342900">
              <a:lnSpc>
                <a:spcPct val="150000"/>
              </a:lnSpc>
              <a:buFont typeface="Arial" panose="020B0604020202020204" pitchFamily="34" charset="0"/>
              <a:buChar char="•"/>
            </a:pPr>
            <a:endParaRPr lang="en-US" dirty="0"/>
          </a:p>
          <a:p>
            <a:pPr marL="342900" indent="-342900">
              <a:lnSpc>
                <a:spcPct val="150000"/>
              </a:lnSpc>
              <a:buFont typeface="Arial" panose="020B0604020202020204" pitchFamily="34" charset="0"/>
              <a:buChar char="•"/>
            </a:pPr>
            <a:endParaRPr lang="en-US" b="1" dirty="0"/>
          </a:p>
          <a:p>
            <a:pPr marL="342900" indent="-342900">
              <a:lnSpc>
                <a:spcPct val="150000"/>
              </a:lnSpc>
              <a:buFont typeface="Arial" panose="020B0604020202020204" pitchFamily="34" charset="0"/>
              <a:buChar char="•"/>
            </a:pPr>
            <a:endParaRPr lang="en-US" b="1" dirty="0"/>
          </a:p>
          <a:p>
            <a:pPr marL="342900" indent="-342900">
              <a:lnSpc>
                <a:spcPct val="150000"/>
              </a:lnSpc>
              <a:buFont typeface="Arial" panose="020B0604020202020204" pitchFamily="34" charset="0"/>
              <a:buChar char="•"/>
            </a:pPr>
            <a:endParaRPr lang="en-US" b="1" dirty="0"/>
          </a:p>
          <a:p>
            <a:pPr marL="342900" indent="-342900">
              <a:lnSpc>
                <a:spcPct val="150000"/>
              </a:lnSpc>
              <a:buFont typeface="Arial" panose="020B0604020202020204" pitchFamily="34" charset="0"/>
              <a:buChar char="•"/>
            </a:pPr>
            <a:endParaRPr lang="en-IN" sz="2400" dirty="0"/>
          </a:p>
        </p:txBody>
      </p:sp>
      <p:sp>
        <p:nvSpPr>
          <p:cNvPr id="2" name="TextBox 1">
            <a:extLst>
              <a:ext uri="{FF2B5EF4-FFF2-40B4-BE49-F238E27FC236}">
                <a16:creationId xmlns:a16="http://schemas.microsoft.com/office/drawing/2014/main" id="{19AA9F85-8DD3-BA1B-3F5A-7B91240D63D2}"/>
              </a:ext>
            </a:extLst>
          </p:cNvPr>
          <p:cNvSpPr txBox="1"/>
          <p:nvPr/>
        </p:nvSpPr>
        <p:spPr>
          <a:xfrm>
            <a:off x="4392947" y="211341"/>
            <a:ext cx="2593070" cy="584775"/>
          </a:xfrm>
          <a:prstGeom prst="rect">
            <a:avLst/>
          </a:prstGeom>
          <a:noFill/>
        </p:spPr>
        <p:txBody>
          <a:bodyPr wrap="square" rtlCol="0">
            <a:spAutoFit/>
          </a:bodyPr>
          <a:lstStyle/>
          <a:p>
            <a:r>
              <a:rPr lang="en-US" sz="3200" b="1" dirty="0">
                <a:solidFill>
                  <a:schemeClr val="bg1"/>
                </a:solidFill>
              </a:rPr>
              <a:t>Procedure</a:t>
            </a:r>
          </a:p>
        </p:txBody>
      </p:sp>
      <p:pic>
        <p:nvPicPr>
          <p:cNvPr id="3" name="Picture 2">
            <a:extLst>
              <a:ext uri="{FF2B5EF4-FFF2-40B4-BE49-F238E27FC236}">
                <a16:creationId xmlns:a16="http://schemas.microsoft.com/office/drawing/2014/main" id="{4C22426A-4C36-2112-E4EF-294AEE465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3"/>
            <a:ext cx="18872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665679"/>
      </p:ext>
    </p:extLst>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HOP Review AHD Department9</Template>
  <TotalTime>1542</TotalTime>
  <Words>3257</Words>
  <Application>Microsoft Office PowerPoint</Application>
  <PresentationFormat>Widescreen</PresentationFormat>
  <Paragraphs>1173</Paragraphs>
  <Slides>18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AkrutiDev_BPriya</vt:lpstr>
      <vt:lpstr>Arial</vt:lpstr>
      <vt:lpstr>Calibri</vt:lpstr>
      <vt:lpstr>Calibri Light</vt:lpstr>
      <vt:lpstr>Cambria Math</vt:lpstr>
      <vt:lpstr>Carlito</vt:lpstr>
      <vt:lpstr>Constantia</vt:lpstr>
      <vt:lpstr>Courier New</vt:lpstr>
      <vt:lpstr>Georgia</vt:lpstr>
      <vt:lpstr>MS Dialog</vt:lpstr>
      <vt:lpstr>Tahoma</vt:lpstr>
      <vt:lpstr>Times New Roman</vt:lpstr>
      <vt:lpstr>Tw Cen MT</vt:lpstr>
      <vt:lpstr>Univers 45 Light</vt:lpstr>
      <vt:lpstr>Wingdings</vt:lpstr>
      <vt:lpstr>1_Office Theme</vt:lpstr>
      <vt:lpstr>PowerPoint Presentation</vt:lpstr>
      <vt:lpstr>PowerPoint Presentation</vt:lpstr>
      <vt:lpstr>Avenue Wise Ash Utilization Plan &amp; Utilization Trend</vt:lpstr>
      <vt:lpstr>PowerPoint Presentation</vt:lpstr>
      <vt:lpstr>                         Classified Ash Avenues </vt:lpstr>
      <vt:lpstr>NTPC Ash Collection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Vishwanadh Kiran</dc:creator>
  <cp:lastModifiedBy>Ashish Kumar Purwar</cp:lastModifiedBy>
  <cp:revision>82</cp:revision>
  <cp:lastPrinted>2023-11-23T10:09:33Z</cp:lastPrinted>
  <dcterms:created xsi:type="dcterms:W3CDTF">2023-09-01T11:52:28Z</dcterms:created>
  <dcterms:modified xsi:type="dcterms:W3CDTF">2024-02-02T12:50:44Z</dcterms:modified>
</cp:coreProperties>
</file>