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1898" r:id="rId2"/>
    <p:sldId id="1903" r:id="rId3"/>
    <p:sldId id="1899" r:id="rId4"/>
    <p:sldId id="1915" r:id="rId5"/>
    <p:sldId id="1859" r:id="rId6"/>
    <p:sldId id="1916" r:id="rId7"/>
    <p:sldId id="1880" r:id="rId8"/>
    <p:sldId id="1881" r:id="rId9"/>
    <p:sldId id="1918" r:id="rId10"/>
    <p:sldId id="1919" r:id="rId11"/>
    <p:sldId id="1908" r:id="rId12"/>
    <p:sldId id="1909" r:id="rId13"/>
    <p:sldId id="1910" r:id="rId14"/>
    <p:sldId id="1872" r:id="rId15"/>
    <p:sldId id="1912" r:id="rId16"/>
    <p:sldId id="1921" r:id="rId17"/>
    <p:sldId id="1875" r:id="rId18"/>
    <p:sldId id="1897" r:id="rId19"/>
    <p:sldId id="1893" r:id="rId20"/>
    <p:sldId id="1920" r:id="rId21"/>
    <p:sldId id="1914" r:id="rId22"/>
    <p:sldId id="190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23" autoAdjust="0"/>
  </p:normalViewPr>
  <p:slideViewPr>
    <p:cSldViewPr snapToGrid="0">
      <p:cViewPr>
        <p:scale>
          <a:sx n="100" d="100"/>
          <a:sy n="100" d="100"/>
        </p:scale>
        <p:origin x="95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solidFill>
                  <a:schemeClr val="bg1"/>
                </a:solidFill>
              </a:rPr>
              <a:t>Total Lube Oil Costs (Rs)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584615897591215E-2"/>
                  <c:y val="-4.90350330214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F2-40BA-A403-0A82E5C3051D}"/>
                </c:ext>
              </c:extLst>
            </c:dLbl>
            <c:dLbl>
              <c:idx val="1"/>
              <c:layout>
                <c:manualLayout>
                  <c:x val="-2.5407692884790167E-2"/>
                  <c:y val="-9.316656274071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F2-40BA-A403-0A82E5C3051D}"/>
                </c:ext>
              </c:extLst>
            </c:dLbl>
            <c:dLbl>
              <c:idx val="2"/>
              <c:layout>
                <c:manualLayout>
                  <c:x val="-3.2465385352787375E-2"/>
                  <c:y val="-5.393853632356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F2-40BA-A403-0A82E5C3051D}"/>
                </c:ext>
              </c:extLst>
            </c:dLbl>
            <c:dLbl>
              <c:idx val="3"/>
              <c:layout>
                <c:manualLayout>
                  <c:x val="-4.0934616314384178E-2"/>
                  <c:y val="-4.4948261023494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F2-40BA-A403-0A82E5C30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A. Total Oil Cost</c:v>
                </c:pt>
                <c:pt idx="1">
                  <c:v>B. Total HSD Cost</c:v>
                </c:pt>
                <c:pt idx="2">
                  <c:v>C. Total Grease Cost</c:v>
                </c:pt>
                <c:pt idx="3">
                  <c:v>Total (A+B+C)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46768894.695</c:v>
                </c:pt>
                <c:pt idx="1">
                  <c:v>3564300</c:v>
                </c:pt>
                <c:pt idx="2">
                  <c:v>10315569.829999998</c:v>
                </c:pt>
                <c:pt idx="3">
                  <c:v>60648764.524999999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2-40BA-A403-0A82E5C305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465385352787375E-2"/>
                  <c:y val="-6.3745542927854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F2-40BA-A403-0A82E5C3051D}"/>
                </c:ext>
              </c:extLst>
            </c:dLbl>
            <c:dLbl>
              <c:idx val="1"/>
              <c:layout>
                <c:manualLayout>
                  <c:x val="-1.0351162708881061E-16"/>
                  <c:y val="-9.8070066042853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F2-40BA-A403-0A82E5C3051D}"/>
                </c:ext>
              </c:extLst>
            </c:dLbl>
            <c:dLbl>
              <c:idx val="2"/>
              <c:layout>
                <c:manualLayout>
                  <c:x val="7.0576924679971514E-3"/>
                  <c:y val="-6.864904622999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F2-40BA-A403-0A82E5C3051D}"/>
                </c:ext>
              </c:extLst>
            </c:dLbl>
            <c:dLbl>
              <c:idx val="3"/>
              <c:layout>
                <c:manualLayout>
                  <c:x val="1.2703846442395059E-2"/>
                  <c:y val="-6.374554292785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F2-40BA-A403-0A82E5C30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A. Total Oil Cost</c:v>
                </c:pt>
                <c:pt idx="1">
                  <c:v>B. Total HSD Cost</c:v>
                </c:pt>
                <c:pt idx="2">
                  <c:v>C. Total Grease Cost</c:v>
                </c:pt>
                <c:pt idx="3">
                  <c:v>Total (A+B+C)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46105287.107000001</c:v>
                </c:pt>
                <c:pt idx="1">
                  <c:v>3170910</c:v>
                </c:pt>
                <c:pt idx="2">
                  <c:v>8070520.0800000001</c:v>
                </c:pt>
                <c:pt idx="3">
                  <c:v>57346717.186999999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2-40BA-A403-0A82E5C30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244808"/>
        <c:axId val="687241856"/>
      </c:barChart>
      <c:catAx>
        <c:axId val="68724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241856"/>
        <c:crosses val="autoZero"/>
        <c:auto val="1"/>
        <c:lblAlgn val="ctr"/>
        <c:lblOffset val="100"/>
        <c:noMultiLvlLbl val="0"/>
      </c:catAx>
      <c:valAx>
        <c:axId val="68724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244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5AB91-02BB-4DE9-93C1-8A074ED9254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019AD04-4F60-40BF-82BE-9DA488148962}">
      <dgm:prSet phldrT="[Text]" custT="1"/>
      <dgm:spPr/>
      <dgm:t>
        <a:bodyPr/>
        <a:lstStyle/>
        <a:p>
          <a:r>
            <a:rPr lang="en-US" sz="1800" dirty="0"/>
            <a:t>Driving Adoption for new tools and Processes:</a:t>
          </a:r>
          <a:endParaRPr lang="en-IN" sz="1800" dirty="0"/>
        </a:p>
      </dgm:t>
    </dgm:pt>
    <dgm:pt modelId="{2AE519FC-D435-4D2C-9358-E29DF82AF33C}" type="parTrans" cxnId="{005B1785-7122-4D27-94CC-2E3AD16C3B23}">
      <dgm:prSet/>
      <dgm:spPr/>
      <dgm:t>
        <a:bodyPr/>
        <a:lstStyle/>
        <a:p>
          <a:endParaRPr lang="en-IN"/>
        </a:p>
      </dgm:t>
    </dgm:pt>
    <dgm:pt modelId="{470208A4-1851-462B-992D-026CFA66F36E}" type="sibTrans" cxnId="{005B1785-7122-4D27-94CC-2E3AD16C3B23}">
      <dgm:prSet/>
      <dgm:spPr/>
      <dgm:t>
        <a:bodyPr/>
        <a:lstStyle/>
        <a:p>
          <a:endParaRPr lang="en-IN"/>
        </a:p>
      </dgm:t>
    </dgm:pt>
    <dgm:pt modelId="{374F7FDD-063D-4A80-A5E7-8373D2BC9124}">
      <dgm:prSet phldrT="[Text]" custT="1"/>
      <dgm:spPr/>
      <dgm:t>
        <a:bodyPr/>
        <a:lstStyle/>
        <a:p>
          <a:r>
            <a:rPr lang="en-IN" sz="1800" kern="1200" dirty="0"/>
            <a:t>Mapping of </a:t>
          </a:r>
          <a:r>
            <a:rPr lang="en-IN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existing</a:t>
          </a:r>
          <a:r>
            <a:rPr lang="en-IN" sz="1800" kern="1200" dirty="0"/>
            <a:t> processes</a:t>
          </a:r>
        </a:p>
      </dgm:t>
    </dgm:pt>
    <dgm:pt modelId="{DE878091-6794-4D66-9DEF-EF576D348DCE}" type="parTrans" cxnId="{B6C40CCD-6649-43FE-9531-A53C6E2B8B1F}">
      <dgm:prSet/>
      <dgm:spPr/>
      <dgm:t>
        <a:bodyPr/>
        <a:lstStyle/>
        <a:p>
          <a:endParaRPr lang="en-IN"/>
        </a:p>
      </dgm:t>
    </dgm:pt>
    <dgm:pt modelId="{9EAE12BC-E723-476F-9363-ABE00985CAA2}" type="sibTrans" cxnId="{B6C40CCD-6649-43FE-9531-A53C6E2B8B1F}">
      <dgm:prSet/>
      <dgm:spPr/>
      <dgm:t>
        <a:bodyPr/>
        <a:lstStyle/>
        <a:p>
          <a:endParaRPr lang="en-IN"/>
        </a:p>
      </dgm:t>
    </dgm:pt>
    <dgm:pt modelId="{52908078-2950-4C54-9411-3DDF1D3964FF}">
      <dgm:prSet phldrT="[Text]" custT="1"/>
      <dgm:spPr/>
      <dgm:t>
        <a:bodyPr/>
        <a:lstStyle/>
        <a:p>
          <a:r>
            <a:rPr lang="en-US" sz="1800" dirty="0"/>
            <a:t>Lack of Proper IT Skills: With users</a:t>
          </a:r>
          <a:endParaRPr lang="en-IN" sz="1800" dirty="0"/>
        </a:p>
      </dgm:t>
    </dgm:pt>
    <dgm:pt modelId="{17AA6854-016C-416C-958B-2AF033757D0F}" type="parTrans" cxnId="{B375CB7B-80CC-4546-95AD-CC217DB4F6D3}">
      <dgm:prSet/>
      <dgm:spPr/>
      <dgm:t>
        <a:bodyPr/>
        <a:lstStyle/>
        <a:p>
          <a:endParaRPr lang="en-IN"/>
        </a:p>
      </dgm:t>
    </dgm:pt>
    <dgm:pt modelId="{7DC2EE93-5620-421C-B7C7-D416AD03AE87}" type="sibTrans" cxnId="{B375CB7B-80CC-4546-95AD-CC217DB4F6D3}">
      <dgm:prSet/>
      <dgm:spPr/>
      <dgm:t>
        <a:bodyPr/>
        <a:lstStyle/>
        <a:p>
          <a:endParaRPr lang="en-IN"/>
        </a:p>
      </dgm:t>
    </dgm:pt>
    <dgm:pt modelId="{A6B55BE6-0223-40A0-81AF-116A23DE5E26}">
      <dgm:prSet phldrT="[Text]" custT="1"/>
      <dgm:spPr/>
      <dgm:t>
        <a:bodyPr/>
        <a:lstStyle/>
        <a:p>
          <a:r>
            <a:rPr lang="en-US" sz="1800" dirty="0"/>
            <a:t>Optimizing the Process Flow for LOMS</a:t>
          </a:r>
          <a:endParaRPr lang="en-IN" sz="1800" dirty="0"/>
        </a:p>
      </dgm:t>
    </dgm:pt>
    <dgm:pt modelId="{15E61178-F534-48DF-9BD9-922501FA6424}" type="parTrans" cxnId="{F9761503-AF7B-4434-9185-330B6EC2CDCE}">
      <dgm:prSet/>
      <dgm:spPr/>
      <dgm:t>
        <a:bodyPr/>
        <a:lstStyle/>
        <a:p>
          <a:endParaRPr lang="en-IN"/>
        </a:p>
      </dgm:t>
    </dgm:pt>
    <dgm:pt modelId="{594233DB-4513-4EA6-B49C-53DBDFAA1FDF}" type="sibTrans" cxnId="{F9761503-AF7B-4434-9185-330B6EC2CDCE}">
      <dgm:prSet/>
      <dgm:spPr/>
      <dgm:t>
        <a:bodyPr/>
        <a:lstStyle/>
        <a:p>
          <a:endParaRPr lang="en-IN"/>
        </a:p>
      </dgm:t>
    </dgm:pt>
    <dgm:pt modelId="{50FF59A5-AB0C-4ECB-B521-FC9F52CDABB6}">
      <dgm:prSet phldrT="[Text]" custT="1"/>
      <dgm:spPr/>
      <dgm:t>
        <a:bodyPr/>
        <a:lstStyle/>
        <a:p>
          <a:r>
            <a:rPr lang="en-US" sz="1800" dirty="0"/>
            <a:t>Integration solution for new equipment in system</a:t>
          </a:r>
          <a:endParaRPr lang="en-IN" sz="1800" dirty="0"/>
        </a:p>
      </dgm:t>
    </dgm:pt>
    <dgm:pt modelId="{B90B9AD8-E5E1-420B-B7C7-027A97E96C58}" type="parTrans" cxnId="{BF960980-AC1E-4AC3-B6B9-F2DAF5EA7714}">
      <dgm:prSet/>
      <dgm:spPr/>
      <dgm:t>
        <a:bodyPr/>
        <a:lstStyle/>
        <a:p>
          <a:endParaRPr lang="en-IN"/>
        </a:p>
      </dgm:t>
    </dgm:pt>
    <dgm:pt modelId="{E6E7FBBA-85EB-499D-A905-3E53C7DEFED7}" type="sibTrans" cxnId="{BF960980-AC1E-4AC3-B6B9-F2DAF5EA7714}">
      <dgm:prSet/>
      <dgm:spPr/>
      <dgm:t>
        <a:bodyPr/>
        <a:lstStyle/>
        <a:p>
          <a:endParaRPr lang="en-IN"/>
        </a:p>
      </dgm:t>
    </dgm:pt>
    <dgm:pt modelId="{B5DD4134-3527-4ADF-9422-E3B7D35300EE}">
      <dgm:prSet phldrT="[Text]" custT="1"/>
      <dgm:spPr/>
      <dgm:t>
        <a:bodyPr/>
        <a:lstStyle/>
        <a:p>
          <a:r>
            <a:rPr lang="en-US" sz="1800" dirty="0"/>
            <a:t>Continuous evolution to customer needs</a:t>
          </a:r>
          <a:endParaRPr lang="en-IN" sz="1800" dirty="0"/>
        </a:p>
      </dgm:t>
    </dgm:pt>
    <dgm:pt modelId="{50509DC5-A5E3-4A32-ACE1-2379935A591E}" type="parTrans" cxnId="{D750D7B2-461B-49C2-9CBA-0CAAC0079089}">
      <dgm:prSet/>
      <dgm:spPr/>
      <dgm:t>
        <a:bodyPr/>
        <a:lstStyle/>
        <a:p>
          <a:endParaRPr lang="en-IN"/>
        </a:p>
      </dgm:t>
    </dgm:pt>
    <dgm:pt modelId="{EA14AE3F-0730-45FC-9C9A-7F000B01103C}" type="sibTrans" cxnId="{D750D7B2-461B-49C2-9CBA-0CAAC0079089}">
      <dgm:prSet/>
      <dgm:spPr/>
      <dgm:t>
        <a:bodyPr/>
        <a:lstStyle/>
        <a:p>
          <a:endParaRPr lang="en-IN"/>
        </a:p>
      </dgm:t>
    </dgm:pt>
    <dgm:pt modelId="{77B16F35-6FA5-4C8F-B8CE-A9FB32E585C6}" type="pres">
      <dgm:prSet presAssocID="{5BD5AB91-02BB-4DE9-93C1-8A074ED92546}" presName="linear" presStyleCnt="0">
        <dgm:presLayoutVars>
          <dgm:dir/>
          <dgm:animLvl val="lvl"/>
          <dgm:resizeHandles val="exact"/>
        </dgm:presLayoutVars>
      </dgm:prSet>
      <dgm:spPr/>
    </dgm:pt>
    <dgm:pt modelId="{E8090243-9527-47CE-BB24-A9BB9FFD3DAD}" type="pres">
      <dgm:prSet presAssocID="{6019AD04-4F60-40BF-82BE-9DA488148962}" presName="parentLin" presStyleCnt="0"/>
      <dgm:spPr/>
    </dgm:pt>
    <dgm:pt modelId="{164F3CB7-EF0B-46F2-9FB2-43F9013976A5}" type="pres">
      <dgm:prSet presAssocID="{6019AD04-4F60-40BF-82BE-9DA488148962}" presName="parentLeftMargin" presStyleLbl="node1" presStyleIdx="0" presStyleCnt="6"/>
      <dgm:spPr/>
    </dgm:pt>
    <dgm:pt modelId="{EC0A3C9B-53C9-4D13-8B48-A04E43E42829}" type="pres">
      <dgm:prSet presAssocID="{6019AD04-4F60-40BF-82BE-9DA48814896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78B056A-C640-4983-BCEC-E301C5C31513}" type="pres">
      <dgm:prSet presAssocID="{6019AD04-4F60-40BF-82BE-9DA488148962}" presName="negativeSpace" presStyleCnt="0"/>
      <dgm:spPr/>
    </dgm:pt>
    <dgm:pt modelId="{AA0F3CCD-5BC8-42E9-BA0F-07D176E04B6A}" type="pres">
      <dgm:prSet presAssocID="{6019AD04-4F60-40BF-82BE-9DA488148962}" presName="childText" presStyleLbl="conFgAcc1" presStyleIdx="0" presStyleCnt="6">
        <dgm:presLayoutVars>
          <dgm:bulletEnabled val="1"/>
        </dgm:presLayoutVars>
      </dgm:prSet>
      <dgm:spPr/>
    </dgm:pt>
    <dgm:pt modelId="{47023B1E-85A2-47CD-B07D-783A9D95AF03}" type="pres">
      <dgm:prSet presAssocID="{470208A4-1851-462B-992D-026CFA66F36E}" presName="spaceBetweenRectangles" presStyleCnt="0"/>
      <dgm:spPr/>
    </dgm:pt>
    <dgm:pt modelId="{C816D3AD-91AB-4606-BC10-CCFFB2890C75}" type="pres">
      <dgm:prSet presAssocID="{374F7FDD-063D-4A80-A5E7-8373D2BC9124}" presName="parentLin" presStyleCnt="0"/>
      <dgm:spPr/>
    </dgm:pt>
    <dgm:pt modelId="{6FFB3ADF-BAA1-4AA3-B24D-7DC3A133E838}" type="pres">
      <dgm:prSet presAssocID="{374F7FDD-063D-4A80-A5E7-8373D2BC9124}" presName="parentLeftMargin" presStyleLbl="node1" presStyleIdx="0" presStyleCnt="6"/>
      <dgm:spPr/>
    </dgm:pt>
    <dgm:pt modelId="{CA313E9F-4BA0-4B59-8769-860F84778BC2}" type="pres">
      <dgm:prSet presAssocID="{374F7FDD-063D-4A80-A5E7-8373D2BC912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73906D-19A2-415F-A4D5-87D5ECB6F3C2}" type="pres">
      <dgm:prSet presAssocID="{374F7FDD-063D-4A80-A5E7-8373D2BC9124}" presName="negativeSpace" presStyleCnt="0"/>
      <dgm:spPr/>
    </dgm:pt>
    <dgm:pt modelId="{38403EFF-1B93-48B9-99E4-03B9FCAF395A}" type="pres">
      <dgm:prSet presAssocID="{374F7FDD-063D-4A80-A5E7-8373D2BC9124}" presName="childText" presStyleLbl="conFgAcc1" presStyleIdx="1" presStyleCnt="6">
        <dgm:presLayoutVars>
          <dgm:bulletEnabled val="1"/>
        </dgm:presLayoutVars>
      </dgm:prSet>
      <dgm:spPr/>
    </dgm:pt>
    <dgm:pt modelId="{F2671B31-8815-4533-9EDC-3FAAC71B1F8B}" type="pres">
      <dgm:prSet presAssocID="{9EAE12BC-E723-476F-9363-ABE00985CAA2}" presName="spaceBetweenRectangles" presStyleCnt="0"/>
      <dgm:spPr/>
    </dgm:pt>
    <dgm:pt modelId="{AE490780-4A0D-49F3-812A-2C770F160D7A}" type="pres">
      <dgm:prSet presAssocID="{A6B55BE6-0223-40A0-81AF-116A23DE5E26}" presName="parentLin" presStyleCnt="0"/>
      <dgm:spPr/>
    </dgm:pt>
    <dgm:pt modelId="{90E9575B-4F04-4411-894E-D94269539FA9}" type="pres">
      <dgm:prSet presAssocID="{A6B55BE6-0223-40A0-81AF-116A23DE5E26}" presName="parentLeftMargin" presStyleLbl="node1" presStyleIdx="1" presStyleCnt="6"/>
      <dgm:spPr/>
    </dgm:pt>
    <dgm:pt modelId="{0245394F-B5FD-4692-AC3C-F73804787810}" type="pres">
      <dgm:prSet presAssocID="{A6B55BE6-0223-40A0-81AF-116A23DE5E2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6AF6F8C-58F0-4D53-8A66-73C0BC5EFA2B}" type="pres">
      <dgm:prSet presAssocID="{A6B55BE6-0223-40A0-81AF-116A23DE5E26}" presName="negativeSpace" presStyleCnt="0"/>
      <dgm:spPr/>
    </dgm:pt>
    <dgm:pt modelId="{84F797A4-D602-434A-8BF6-FEA622B605C2}" type="pres">
      <dgm:prSet presAssocID="{A6B55BE6-0223-40A0-81AF-116A23DE5E26}" presName="childText" presStyleLbl="conFgAcc1" presStyleIdx="2" presStyleCnt="6">
        <dgm:presLayoutVars>
          <dgm:bulletEnabled val="1"/>
        </dgm:presLayoutVars>
      </dgm:prSet>
      <dgm:spPr/>
    </dgm:pt>
    <dgm:pt modelId="{B794E979-6408-467F-87A4-72566C9C37A6}" type="pres">
      <dgm:prSet presAssocID="{594233DB-4513-4EA6-B49C-53DBDFAA1FDF}" presName="spaceBetweenRectangles" presStyleCnt="0"/>
      <dgm:spPr/>
    </dgm:pt>
    <dgm:pt modelId="{8C2A08A4-1CD2-4778-A752-457F709D2078}" type="pres">
      <dgm:prSet presAssocID="{52908078-2950-4C54-9411-3DDF1D3964FF}" presName="parentLin" presStyleCnt="0"/>
      <dgm:spPr/>
    </dgm:pt>
    <dgm:pt modelId="{275D7426-48F2-426D-BDE6-5494D7D12E7D}" type="pres">
      <dgm:prSet presAssocID="{52908078-2950-4C54-9411-3DDF1D3964FF}" presName="parentLeftMargin" presStyleLbl="node1" presStyleIdx="2" presStyleCnt="6"/>
      <dgm:spPr/>
    </dgm:pt>
    <dgm:pt modelId="{4F60AD44-0132-4BB8-B851-CBA38E8EA225}" type="pres">
      <dgm:prSet presAssocID="{52908078-2950-4C54-9411-3DDF1D3964F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CC4946D-4599-43B6-A3EE-942A41D41D41}" type="pres">
      <dgm:prSet presAssocID="{52908078-2950-4C54-9411-3DDF1D3964FF}" presName="negativeSpace" presStyleCnt="0"/>
      <dgm:spPr/>
    </dgm:pt>
    <dgm:pt modelId="{2EFAC4FC-F9AA-4B67-9F82-2FEF944FA2F6}" type="pres">
      <dgm:prSet presAssocID="{52908078-2950-4C54-9411-3DDF1D3964FF}" presName="childText" presStyleLbl="conFgAcc1" presStyleIdx="3" presStyleCnt="6">
        <dgm:presLayoutVars>
          <dgm:bulletEnabled val="1"/>
        </dgm:presLayoutVars>
      </dgm:prSet>
      <dgm:spPr/>
    </dgm:pt>
    <dgm:pt modelId="{939D97C2-3697-4938-92C8-C1A05873C871}" type="pres">
      <dgm:prSet presAssocID="{7DC2EE93-5620-421C-B7C7-D416AD03AE87}" presName="spaceBetweenRectangles" presStyleCnt="0"/>
      <dgm:spPr/>
    </dgm:pt>
    <dgm:pt modelId="{96ED55B0-4C99-4868-96E6-38AD3931A0FF}" type="pres">
      <dgm:prSet presAssocID="{50FF59A5-AB0C-4ECB-B521-FC9F52CDABB6}" presName="parentLin" presStyleCnt="0"/>
      <dgm:spPr/>
    </dgm:pt>
    <dgm:pt modelId="{9B6DA552-3BE6-444F-B52C-011FE1F8F485}" type="pres">
      <dgm:prSet presAssocID="{50FF59A5-AB0C-4ECB-B521-FC9F52CDABB6}" presName="parentLeftMargin" presStyleLbl="node1" presStyleIdx="3" presStyleCnt="6"/>
      <dgm:spPr/>
    </dgm:pt>
    <dgm:pt modelId="{495C997A-96F1-4D89-B6D4-74CA0DBA7599}" type="pres">
      <dgm:prSet presAssocID="{50FF59A5-AB0C-4ECB-B521-FC9F52CDABB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B90906-B42D-4B51-AA36-ECBCF25ABB27}" type="pres">
      <dgm:prSet presAssocID="{50FF59A5-AB0C-4ECB-B521-FC9F52CDABB6}" presName="negativeSpace" presStyleCnt="0"/>
      <dgm:spPr/>
    </dgm:pt>
    <dgm:pt modelId="{209346E7-2420-4156-B2BC-1CB787D7F29F}" type="pres">
      <dgm:prSet presAssocID="{50FF59A5-AB0C-4ECB-B521-FC9F52CDABB6}" presName="childText" presStyleLbl="conFgAcc1" presStyleIdx="4" presStyleCnt="6">
        <dgm:presLayoutVars>
          <dgm:bulletEnabled val="1"/>
        </dgm:presLayoutVars>
      </dgm:prSet>
      <dgm:spPr/>
    </dgm:pt>
    <dgm:pt modelId="{00B8F45B-74A9-4A51-89C8-12E61625416E}" type="pres">
      <dgm:prSet presAssocID="{E6E7FBBA-85EB-499D-A905-3E53C7DEFED7}" presName="spaceBetweenRectangles" presStyleCnt="0"/>
      <dgm:spPr/>
    </dgm:pt>
    <dgm:pt modelId="{8D31D1ED-B24E-4666-AC8D-A45658624324}" type="pres">
      <dgm:prSet presAssocID="{B5DD4134-3527-4ADF-9422-E3B7D35300EE}" presName="parentLin" presStyleCnt="0"/>
      <dgm:spPr/>
    </dgm:pt>
    <dgm:pt modelId="{58D36F6F-6736-49F0-8608-8EF68DA06A06}" type="pres">
      <dgm:prSet presAssocID="{B5DD4134-3527-4ADF-9422-E3B7D35300EE}" presName="parentLeftMargin" presStyleLbl="node1" presStyleIdx="4" presStyleCnt="6"/>
      <dgm:spPr/>
    </dgm:pt>
    <dgm:pt modelId="{5BA32A91-B846-40B8-8957-E4A0020255F9}" type="pres">
      <dgm:prSet presAssocID="{B5DD4134-3527-4ADF-9422-E3B7D35300E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17B0DD4-98C0-475D-8BAD-E6F5EF955566}" type="pres">
      <dgm:prSet presAssocID="{B5DD4134-3527-4ADF-9422-E3B7D35300EE}" presName="negativeSpace" presStyleCnt="0"/>
      <dgm:spPr/>
    </dgm:pt>
    <dgm:pt modelId="{7FB82A4C-842E-4BAC-946B-5E8218531704}" type="pres">
      <dgm:prSet presAssocID="{B5DD4134-3527-4ADF-9422-E3B7D35300E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9761503-AF7B-4434-9185-330B6EC2CDCE}" srcId="{5BD5AB91-02BB-4DE9-93C1-8A074ED92546}" destId="{A6B55BE6-0223-40A0-81AF-116A23DE5E26}" srcOrd="2" destOrd="0" parTransId="{15E61178-F534-48DF-9BD9-922501FA6424}" sibTransId="{594233DB-4513-4EA6-B49C-53DBDFAA1FDF}"/>
    <dgm:cxn modelId="{5680370E-29A1-4562-BE0D-AC7B2F83BF21}" type="presOf" srcId="{B5DD4134-3527-4ADF-9422-E3B7D35300EE}" destId="{58D36F6F-6736-49F0-8608-8EF68DA06A06}" srcOrd="0" destOrd="0" presId="urn:microsoft.com/office/officeart/2005/8/layout/list1"/>
    <dgm:cxn modelId="{D26DD010-70C1-4478-8D04-4D3DC393ACF4}" type="presOf" srcId="{50FF59A5-AB0C-4ECB-B521-FC9F52CDABB6}" destId="{9B6DA552-3BE6-444F-B52C-011FE1F8F485}" srcOrd="0" destOrd="0" presId="urn:microsoft.com/office/officeart/2005/8/layout/list1"/>
    <dgm:cxn modelId="{FD018913-C400-4ACC-8FB2-528EA95432A3}" type="presOf" srcId="{52908078-2950-4C54-9411-3DDF1D3964FF}" destId="{4F60AD44-0132-4BB8-B851-CBA38E8EA225}" srcOrd="1" destOrd="0" presId="urn:microsoft.com/office/officeart/2005/8/layout/list1"/>
    <dgm:cxn modelId="{A3BDE045-F4DE-44D2-9A2E-313225392FA9}" type="presOf" srcId="{A6B55BE6-0223-40A0-81AF-116A23DE5E26}" destId="{0245394F-B5FD-4692-AC3C-F73804787810}" srcOrd="1" destOrd="0" presId="urn:microsoft.com/office/officeart/2005/8/layout/list1"/>
    <dgm:cxn modelId="{B375CB7B-80CC-4546-95AD-CC217DB4F6D3}" srcId="{5BD5AB91-02BB-4DE9-93C1-8A074ED92546}" destId="{52908078-2950-4C54-9411-3DDF1D3964FF}" srcOrd="3" destOrd="0" parTransId="{17AA6854-016C-416C-958B-2AF033757D0F}" sibTransId="{7DC2EE93-5620-421C-B7C7-D416AD03AE87}"/>
    <dgm:cxn modelId="{BF960980-AC1E-4AC3-B6B9-F2DAF5EA7714}" srcId="{5BD5AB91-02BB-4DE9-93C1-8A074ED92546}" destId="{50FF59A5-AB0C-4ECB-B521-FC9F52CDABB6}" srcOrd="4" destOrd="0" parTransId="{B90B9AD8-E5E1-420B-B7C7-027A97E96C58}" sibTransId="{E6E7FBBA-85EB-499D-A905-3E53C7DEFED7}"/>
    <dgm:cxn modelId="{005B1785-7122-4D27-94CC-2E3AD16C3B23}" srcId="{5BD5AB91-02BB-4DE9-93C1-8A074ED92546}" destId="{6019AD04-4F60-40BF-82BE-9DA488148962}" srcOrd="0" destOrd="0" parTransId="{2AE519FC-D435-4D2C-9358-E29DF82AF33C}" sibTransId="{470208A4-1851-462B-992D-026CFA66F36E}"/>
    <dgm:cxn modelId="{07D9F892-4524-480B-914A-E8E27CDD47BC}" type="presOf" srcId="{B5DD4134-3527-4ADF-9422-E3B7D35300EE}" destId="{5BA32A91-B846-40B8-8957-E4A0020255F9}" srcOrd="1" destOrd="0" presId="urn:microsoft.com/office/officeart/2005/8/layout/list1"/>
    <dgm:cxn modelId="{D5086EA7-A853-4715-919E-81EB717BB1D6}" type="presOf" srcId="{6019AD04-4F60-40BF-82BE-9DA488148962}" destId="{164F3CB7-EF0B-46F2-9FB2-43F9013976A5}" srcOrd="0" destOrd="0" presId="urn:microsoft.com/office/officeart/2005/8/layout/list1"/>
    <dgm:cxn modelId="{AE776BB0-F28C-4C72-8E4A-8A1AC5F011EE}" type="presOf" srcId="{5BD5AB91-02BB-4DE9-93C1-8A074ED92546}" destId="{77B16F35-6FA5-4C8F-B8CE-A9FB32E585C6}" srcOrd="0" destOrd="0" presId="urn:microsoft.com/office/officeart/2005/8/layout/list1"/>
    <dgm:cxn modelId="{D750D7B2-461B-49C2-9CBA-0CAAC0079089}" srcId="{5BD5AB91-02BB-4DE9-93C1-8A074ED92546}" destId="{B5DD4134-3527-4ADF-9422-E3B7D35300EE}" srcOrd="5" destOrd="0" parTransId="{50509DC5-A5E3-4A32-ACE1-2379935A591E}" sibTransId="{EA14AE3F-0730-45FC-9C9A-7F000B01103C}"/>
    <dgm:cxn modelId="{BC918AB4-79EE-43A9-9DC3-A65859467B2B}" type="presOf" srcId="{374F7FDD-063D-4A80-A5E7-8373D2BC9124}" destId="{CA313E9F-4BA0-4B59-8769-860F84778BC2}" srcOrd="1" destOrd="0" presId="urn:microsoft.com/office/officeart/2005/8/layout/list1"/>
    <dgm:cxn modelId="{CAFCF2B8-6BB9-41EC-B361-725A16CA9AE8}" type="presOf" srcId="{A6B55BE6-0223-40A0-81AF-116A23DE5E26}" destId="{90E9575B-4F04-4411-894E-D94269539FA9}" srcOrd="0" destOrd="0" presId="urn:microsoft.com/office/officeart/2005/8/layout/list1"/>
    <dgm:cxn modelId="{419A23C6-B007-4CB8-AACB-4C4316F1E3D8}" type="presOf" srcId="{50FF59A5-AB0C-4ECB-B521-FC9F52CDABB6}" destId="{495C997A-96F1-4D89-B6D4-74CA0DBA7599}" srcOrd="1" destOrd="0" presId="urn:microsoft.com/office/officeart/2005/8/layout/list1"/>
    <dgm:cxn modelId="{B6C40CCD-6649-43FE-9531-A53C6E2B8B1F}" srcId="{5BD5AB91-02BB-4DE9-93C1-8A074ED92546}" destId="{374F7FDD-063D-4A80-A5E7-8373D2BC9124}" srcOrd="1" destOrd="0" parTransId="{DE878091-6794-4D66-9DEF-EF576D348DCE}" sibTransId="{9EAE12BC-E723-476F-9363-ABE00985CAA2}"/>
    <dgm:cxn modelId="{926830D0-61FE-4168-B018-38E776FE121A}" type="presOf" srcId="{374F7FDD-063D-4A80-A5E7-8373D2BC9124}" destId="{6FFB3ADF-BAA1-4AA3-B24D-7DC3A133E838}" srcOrd="0" destOrd="0" presId="urn:microsoft.com/office/officeart/2005/8/layout/list1"/>
    <dgm:cxn modelId="{59EEB0DB-2512-453F-8CF4-C72B0D0886B9}" type="presOf" srcId="{6019AD04-4F60-40BF-82BE-9DA488148962}" destId="{EC0A3C9B-53C9-4D13-8B48-A04E43E42829}" srcOrd="1" destOrd="0" presId="urn:microsoft.com/office/officeart/2005/8/layout/list1"/>
    <dgm:cxn modelId="{129C63FF-D56F-4160-8BC6-E32CF32D53FF}" type="presOf" srcId="{52908078-2950-4C54-9411-3DDF1D3964FF}" destId="{275D7426-48F2-426D-BDE6-5494D7D12E7D}" srcOrd="0" destOrd="0" presId="urn:microsoft.com/office/officeart/2005/8/layout/list1"/>
    <dgm:cxn modelId="{94ED9E5E-1D6F-4845-9E77-E79CD7575DDE}" type="presParOf" srcId="{77B16F35-6FA5-4C8F-B8CE-A9FB32E585C6}" destId="{E8090243-9527-47CE-BB24-A9BB9FFD3DAD}" srcOrd="0" destOrd="0" presId="urn:microsoft.com/office/officeart/2005/8/layout/list1"/>
    <dgm:cxn modelId="{8E8B838B-43DD-41F6-9216-6D153A8A3AF1}" type="presParOf" srcId="{E8090243-9527-47CE-BB24-A9BB9FFD3DAD}" destId="{164F3CB7-EF0B-46F2-9FB2-43F9013976A5}" srcOrd="0" destOrd="0" presId="urn:microsoft.com/office/officeart/2005/8/layout/list1"/>
    <dgm:cxn modelId="{06F50CCD-55D2-4F49-B8BD-D29E9F2CF39C}" type="presParOf" srcId="{E8090243-9527-47CE-BB24-A9BB9FFD3DAD}" destId="{EC0A3C9B-53C9-4D13-8B48-A04E43E42829}" srcOrd="1" destOrd="0" presId="urn:microsoft.com/office/officeart/2005/8/layout/list1"/>
    <dgm:cxn modelId="{518C689D-8BAC-4CD9-BAF2-B010E3EC2DEA}" type="presParOf" srcId="{77B16F35-6FA5-4C8F-B8CE-A9FB32E585C6}" destId="{E78B056A-C640-4983-BCEC-E301C5C31513}" srcOrd="1" destOrd="0" presId="urn:microsoft.com/office/officeart/2005/8/layout/list1"/>
    <dgm:cxn modelId="{763718B1-5582-4E59-A559-D567F5D08C09}" type="presParOf" srcId="{77B16F35-6FA5-4C8F-B8CE-A9FB32E585C6}" destId="{AA0F3CCD-5BC8-42E9-BA0F-07D176E04B6A}" srcOrd="2" destOrd="0" presId="urn:microsoft.com/office/officeart/2005/8/layout/list1"/>
    <dgm:cxn modelId="{2D85A47B-2D05-4196-B196-877EB59ED397}" type="presParOf" srcId="{77B16F35-6FA5-4C8F-B8CE-A9FB32E585C6}" destId="{47023B1E-85A2-47CD-B07D-783A9D95AF03}" srcOrd="3" destOrd="0" presId="urn:microsoft.com/office/officeart/2005/8/layout/list1"/>
    <dgm:cxn modelId="{9606250A-59DD-4AC4-9D9B-DA549117888B}" type="presParOf" srcId="{77B16F35-6FA5-4C8F-B8CE-A9FB32E585C6}" destId="{C816D3AD-91AB-4606-BC10-CCFFB2890C75}" srcOrd="4" destOrd="0" presId="urn:microsoft.com/office/officeart/2005/8/layout/list1"/>
    <dgm:cxn modelId="{DBF90631-111B-42E7-A7CB-2878210ED485}" type="presParOf" srcId="{C816D3AD-91AB-4606-BC10-CCFFB2890C75}" destId="{6FFB3ADF-BAA1-4AA3-B24D-7DC3A133E838}" srcOrd="0" destOrd="0" presId="urn:microsoft.com/office/officeart/2005/8/layout/list1"/>
    <dgm:cxn modelId="{F53DFE84-4AA5-4B35-A51E-5C02BB80DFEE}" type="presParOf" srcId="{C816D3AD-91AB-4606-BC10-CCFFB2890C75}" destId="{CA313E9F-4BA0-4B59-8769-860F84778BC2}" srcOrd="1" destOrd="0" presId="urn:microsoft.com/office/officeart/2005/8/layout/list1"/>
    <dgm:cxn modelId="{F489D7D0-DCC8-4004-A657-0E35C8E9FF77}" type="presParOf" srcId="{77B16F35-6FA5-4C8F-B8CE-A9FB32E585C6}" destId="{7273906D-19A2-415F-A4D5-87D5ECB6F3C2}" srcOrd="5" destOrd="0" presId="urn:microsoft.com/office/officeart/2005/8/layout/list1"/>
    <dgm:cxn modelId="{5B8DD2BF-608F-41B8-9D0F-4B956D2A109A}" type="presParOf" srcId="{77B16F35-6FA5-4C8F-B8CE-A9FB32E585C6}" destId="{38403EFF-1B93-48B9-99E4-03B9FCAF395A}" srcOrd="6" destOrd="0" presId="urn:microsoft.com/office/officeart/2005/8/layout/list1"/>
    <dgm:cxn modelId="{27BE1976-4B7E-4C56-B6C8-695A8EEC07FF}" type="presParOf" srcId="{77B16F35-6FA5-4C8F-B8CE-A9FB32E585C6}" destId="{F2671B31-8815-4533-9EDC-3FAAC71B1F8B}" srcOrd="7" destOrd="0" presId="urn:microsoft.com/office/officeart/2005/8/layout/list1"/>
    <dgm:cxn modelId="{1A26260E-8980-4CCF-90D9-821BF0971267}" type="presParOf" srcId="{77B16F35-6FA5-4C8F-B8CE-A9FB32E585C6}" destId="{AE490780-4A0D-49F3-812A-2C770F160D7A}" srcOrd="8" destOrd="0" presId="urn:microsoft.com/office/officeart/2005/8/layout/list1"/>
    <dgm:cxn modelId="{76BFDCFE-9EC8-46BA-BF39-230B05D1BFB9}" type="presParOf" srcId="{AE490780-4A0D-49F3-812A-2C770F160D7A}" destId="{90E9575B-4F04-4411-894E-D94269539FA9}" srcOrd="0" destOrd="0" presId="urn:microsoft.com/office/officeart/2005/8/layout/list1"/>
    <dgm:cxn modelId="{317DE3CC-C0B8-45F6-8882-976575E5EEE0}" type="presParOf" srcId="{AE490780-4A0D-49F3-812A-2C770F160D7A}" destId="{0245394F-B5FD-4692-AC3C-F73804787810}" srcOrd="1" destOrd="0" presId="urn:microsoft.com/office/officeart/2005/8/layout/list1"/>
    <dgm:cxn modelId="{FACDEB67-D148-463C-B40B-B93D2DBC9DA5}" type="presParOf" srcId="{77B16F35-6FA5-4C8F-B8CE-A9FB32E585C6}" destId="{26AF6F8C-58F0-4D53-8A66-73C0BC5EFA2B}" srcOrd="9" destOrd="0" presId="urn:microsoft.com/office/officeart/2005/8/layout/list1"/>
    <dgm:cxn modelId="{077DE95E-E361-4E4E-976C-4E92F8D81878}" type="presParOf" srcId="{77B16F35-6FA5-4C8F-B8CE-A9FB32E585C6}" destId="{84F797A4-D602-434A-8BF6-FEA622B605C2}" srcOrd="10" destOrd="0" presId="urn:microsoft.com/office/officeart/2005/8/layout/list1"/>
    <dgm:cxn modelId="{0F88D04F-8698-499F-B0DE-82BC24C31CC1}" type="presParOf" srcId="{77B16F35-6FA5-4C8F-B8CE-A9FB32E585C6}" destId="{B794E979-6408-467F-87A4-72566C9C37A6}" srcOrd="11" destOrd="0" presId="urn:microsoft.com/office/officeart/2005/8/layout/list1"/>
    <dgm:cxn modelId="{6916E61F-054D-4A6E-939E-D4750947DB6C}" type="presParOf" srcId="{77B16F35-6FA5-4C8F-B8CE-A9FB32E585C6}" destId="{8C2A08A4-1CD2-4778-A752-457F709D2078}" srcOrd="12" destOrd="0" presId="urn:microsoft.com/office/officeart/2005/8/layout/list1"/>
    <dgm:cxn modelId="{37A4EC55-058A-47B0-AA16-9FA77EE5B8FB}" type="presParOf" srcId="{8C2A08A4-1CD2-4778-A752-457F709D2078}" destId="{275D7426-48F2-426D-BDE6-5494D7D12E7D}" srcOrd="0" destOrd="0" presId="urn:microsoft.com/office/officeart/2005/8/layout/list1"/>
    <dgm:cxn modelId="{EC6517E0-1CE1-4E26-90A2-0AD8CD7B90C4}" type="presParOf" srcId="{8C2A08A4-1CD2-4778-A752-457F709D2078}" destId="{4F60AD44-0132-4BB8-B851-CBA38E8EA225}" srcOrd="1" destOrd="0" presId="urn:microsoft.com/office/officeart/2005/8/layout/list1"/>
    <dgm:cxn modelId="{7B717F62-BD7C-4184-B503-06AF33A4BFA6}" type="presParOf" srcId="{77B16F35-6FA5-4C8F-B8CE-A9FB32E585C6}" destId="{CCC4946D-4599-43B6-A3EE-942A41D41D41}" srcOrd="13" destOrd="0" presId="urn:microsoft.com/office/officeart/2005/8/layout/list1"/>
    <dgm:cxn modelId="{455960FB-254B-492E-B438-30B6E4F45866}" type="presParOf" srcId="{77B16F35-6FA5-4C8F-B8CE-A9FB32E585C6}" destId="{2EFAC4FC-F9AA-4B67-9F82-2FEF944FA2F6}" srcOrd="14" destOrd="0" presId="urn:microsoft.com/office/officeart/2005/8/layout/list1"/>
    <dgm:cxn modelId="{BE459E1A-3620-4BEF-AF59-D894B67781D6}" type="presParOf" srcId="{77B16F35-6FA5-4C8F-B8CE-A9FB32E585C6}" destId="{939D97C2-3697-4938-92C8-C1A05873C871}" srcOrd="15" destOrd="0" presId="urn:microsoft.com/office/officeart/2005/8/layout/list1"/>
    <dgm:cxn modelId="{DC636A24-450F-436E-BE29-276BE91ACEE1}" type="presParOf" srcId="{77B16F35-6FA5-4C8F-B8CE-A9FB32E585C6}" destId="{96ED55B0-4C99-4868-96E6-38AD3931A0FF}" srcOrd="16" destOrd="0" presId="urn:microsoft.com/office/officeart/2005/8/layout/list1"/>
    <dgm:cxn modelId="{022AB5D6-BC44-4A3E-9ED2-BDCA00975A88}" type="presParOf" srcId="{96ED55B0-4C99-4868-96E6-38AD3931A0FF}" destId="{9B6DA552-3BE6-444F-B52C-011FE1F8F485}" srcOrd="0" destOrd="0" presId="urn:microsoft.com/office/officeart/2005/8/layout/list1"/>
    <dgm:cxn modelId="{208F8311-4948-4B80-B234-788C9C0AFD37}" type="presParOf" srcId="{96ED55B0-4C99-4868-96E6-38AD3931A0FF}" destId="{495C997A-96F1-4D89-B6D4-74CA0DBA7599}" srcOrd="1" destOrd="0" presId="urn:microsoft.com/office/officeart/2005/8/layout/list1"/>
    <dgm:cxn modelId="{D5096592-32BD-4B0D-991A-D4C8260B10EF}" type="presParOf" srcId="{77B16F35-6FA5-4C8F-B8CE-A9FB32E585C6}" destId="{7BB90906-B42D-4B51-AA36-ECBCF25ABB27}" srcOrd="17" destOrd="0" presId="urn:microsoft.com/office/officeart/2005/8/layout/list1"/>
    <dgm:cxn modelId="{5E564D46-0DC4-4CD6-B95D-9AA6779FB24E}" type="presParOf" srcId="{77B16F35-6FA5-4C8F-B8CE-A9FB32E585C6}" destId="{209346E7-2420-4156-B2BC-1CB787D7F29F}" srcOrd="18" destOrd="0" presId="urn:microsoft.com/office/officeart/2005/8/layout/list1"/>
    <dgm:cxn modelId="{F815C7CA-50B5-4B81-ADE7-3FF92A736A84}" type="presParOf" srcId="{77B16F35-6FA5-4C8F-B8CE-A9FB32E585C6}" destId="{00B8F45B-74A9-4A51-89C8-12E61625416E}" srcOrd="19" destOrd="0" presId="urn:microsoft.com/office/officeart/2005/8/layout/list1"/>
    <dgm:cxn modelId="{D157502F-2D8F-4E7D-89DF-01D66677BCE4}" type="presParOf" srcId="{77B16F35-6FA5-4C8F-B8CE-A9FB32E585C6}" destId="{8D31D1ED-B24E-4666-AC8D-A45658624324}" srcOrd="20" destOrd="0" presId="urn:microsoft.com/office/officeart/2005/8/layout/list1"/>
    <dgm:cxn modelId="{A6C344F9-2FAC-4D69-BB33-607821934222}" type="presParOf" srcId="{8D31D1ED-B24E-4666-AC8D-A45658624324}" destId="{58D36F6F-6736-49F0-8608-8EF68DA06A06}" srcOrd="0" destOrd="0" presId="urn:microsoft.com/office/officeart/2005/8/layout/list1"/>
    <dgm:cxn modelId="{0EABA394-E22B-4995-9D3B-0DE7D19BB20E}" type="presParOf" srcId="{8D31D1ED-B24E-4666-AC8D-A45658624324}" destId="{5BA32A91-B846-40B8-8957-E4A0020255F9}" srcOrd="1" destOrd="0" presId="urn:microsoft.com/office/officeart/2005/8/layout/list1"/>
    <dgm:cxn modelId="{4A4B340F-AD88-4D7F-960C-E8A73EC5F11F}" type="presParOf" srcId="{77B16F35-6FA5-4C8F-B8CE-A9FB32E585C6}" destId="{517B0DD4-98C0-475D-8BAD-E6F5EF955566}" srcOrd="21" destOrd="0" presId="urn:microsoft.com/office/officeart/2005/8/layout/list1"/>
    <dgm:cxn modelId="{53791F94-D78F-4550-B3BD-82FB0034BF71}" type="presParOf" srcId="{77B16F35-6FA5-4C8F-B8CE-A9FB32E585C6}" destId="{7FB82A4C-842E-4BAC-946B-5E821853170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5AB91-02BB-4DE9-93C1-8A074ED9254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019AD04-4F60-40BF-82BE-9DA488148962}">
      <dgm:prSet phldrT="[Text]"/>
      <dgm:spPr/>
      <dgm:t>
        <a:bodyPr/>
        <a:lstStyle/>
        <a:p>
          <a:r>
            <a:rPr lang="en-US" dirty="0"/>
            <a:t>Easy Login Based User Interface</a:t>
          </a:r>
          <a:endParaRPr lang="en-IN" dirty="0"/>
        </a:p>
      </dgm:t>
    </dgm:pt>
    <dgm:pt modelId="{2AE519FC-D435-4D2C-9358-E29DF82AF33C}" type="parTrans" cxnId="{005B1785-7122-4D27-94CC-2E3AD16C3B23}">
      <dgm:prSet/>
      <dgm:spPr/>
      <dgm:t>
        <a:bodyPr/>
        <a:lstStyle/>
        <a:p>
          <a:endParaRPr lang="en-IN"/>
        </a:p>
      </dgm:t>
    </dgm:pt>
    <dgm:pt modelId="{470208A4-1851-462B-992D-026CFA66F36E}" type="sibTrans" cxnId="{005B1785-7122-4D27-94CC-2E3AD16C3B23}">
      <dgm:prSet/>
      <dgm:spPr/>
      <dgm:t>
        <a:bodyPr/>
        <a:lstStyle/>
        <a:p>
          <a:endParaRPr lang="en-IN"/>
        </a:p>
      </dgm:t>
    </dgm:pt>
    <dgm:pt modelId="{374F7FDD-063D-4A80-A5E7-8373D2BC9124}">
      <dgm:prSet phldrT="[Text]"/>
      <dgm:spPr/>
      <dgm:t>
        <a:bodyPr/>
        <a:lstStyle/>
        <a:p>
          <a:r>
            <a:rPr lang="en-US" dirty="0"/>
            <a:t>Minimum Training Requirement for User</a:t>
          </a:r>
          <a:endParaRPr lang="en-IN" dirty="0"/>
        </a:p>
      </dgm:t>
    </dgm:pt>
    <dgm:pt modelId="{DE878091-6794-4D66-9DEF-EF576D348DCE}" type="parTrans" cxnId="{B6C40CCD-6649-43FE-9531-A53C6E2B8B1F}">
      <dgm:prSet/>
      <dgm:spPr/>
      <dgm:t>
        <a:bodyPr/>
        <a:lstStyle/>
        <a:p>
          <a:endParaRPr lang="en-IN"/>
        </a:p>
      </dgm:t>
    </dgm:pt>
    <dgm:pt modelId="{9EAE12BC-E723-476F-9363-ABE00985CAA2}" type="sibTrans" cxnId="{B6C40CCD-6649-43FE-9531-A53C6E2B8B1F}">
      <dgm:prSet/>
      <dgm:spPr/>
      <dgm:t>
        <a:bodyPr/>
        <a:lstStyle/>
        <a:p>
          <a:endParaRPr lang="en-IN"/>
        </a:p>
      </dgm:t>
    </dgm:pt>
    <dgm:pt modelId="{52908078-2950-4C54-9411-3DDF1D3964FF}">
      <dgm:prSet phldrT="[Text]"/>
      <dgm:spPr/>
      <dgm:t>
        <a:bodyPr/>
        <a:lstStyle/>
        <a:p>
          <a:r>
            <a:rPr lang="en-US" dirty="0"/>
            <a:t>Authorization for Approval at Desired Level </a:t>
          </a:r>
          <a:endParaRPr lang="en-IN" dirty="0"/>
        </a:p>
      </dgm:t>
    </dgm:pt>
    <dgm:pt modelId="{17AA6854-016C-416C-958B-2AF033757D0F}" type="parTrans" cxnId="{B375CB7B-80CC-4546-95AD-CC217DB4F6D3}">
      <dgm:prSet/>
      <dgm:spPr/>
      <dgm:t>
        <a:bodyPr/>
        <a:lstStyle/>
        <a:p>
          <a:endParaRPr lang="en-IN"/>
        </a:p>
      </dgm:t>
    </dgm:pt>
    <dgm:pt modelId="{7DC2EE93-5620-421C-B7C7-D416AD03AE87}" type="sibTrans" cxnId="{B375CB7B-80CC-4546-95AD-CC217DB4F6D3}">
      <dgm:prSet/>
      <dgm:spPr/>
      <dgm:t>
        <a:bodyPr/>
        <a:lstStyle/>
        <a:p>
          <a:endParaRPr lang="en-IN"/>
        </a:p>
      </dgm:t>
    </dgm:pt>
    <dgm:pt modelId="{A6B55BE6-0223-40A0-81AF-116A23DE5E26}">
      <dgm:prSet phldrT="[Text]"/>
      <dgm:spPr/>
      <dgm:t>
        <a:bodyPr/>
        <a:lstStyle/>
        <a:p>
          <a:r>
            <a:rPr lang="en-US" dirty="0"/>
            <a:t>Master Record of All Equipment's</a:t>
          </a:r>
          <a:endParaRPr lang="en-IN" dirty="0"/>
        </a:p>
      </dgm:t>
    </dgm:pt>
    <dgm:pt modelId="{15E61178-F534-48DF-9BD9-922501FA6424}" type="parTrans" cxnId="{F9761503-AF7B-4434-9185-330B6EC2CDCE}">
      <dgm:prSet/>
      <dgm:spPr/>
      <dgm:t>
        <a:bodyPr/>
        <a:lstStyle/>
        <a:p>
          <a:endParaRPr lang="en-IN"/>
        </a:p>
      </dgm:t>
    </dgm:pt>
    <dgm:pt modelId="{594233DB-4513-4EA6-B49C-53DBDFAA1FDF}" type="sibTrans" cxnId="{F9761503-AF7B-4434-9185-330B6EC2CDCE}">
      <dgm:prSet/>
      <dgm:spPr/>
      <dgm:t>
        <a:bodyPr/>
        <a:lstStyle/>
        <a:p>
          <a:endParaRPr lang="en-IN"/>
        </a:p>
      </dgm:t>
    </dgm:pt>
    <dgm:pt modelId="{50FF59A5-AB0C-4ECB-B521-FC9F52CDABB6}">
      <dgm:prSet phldrT="[Text]"/>
      <dgm:spPr/>
      <dgm:t>
        <a:bodyPr/>
        <a:lstStyle/>
        <a:p>
          <a:r>
            <a:rPr lang="en-US" dirty="0"/>
            <a:t>SMS Based Notification for requisitions</a:t>
          </a:r>
          <a:endParaRPr lang="en-IN" dirty="0"/>
        </a:p>
      </dgm:t>
    </dgm:pt>
    <dgm:pt modelId="{B90B9AD8-E5E1-420B-B7C7-027A97E96C58}" type="parTrans" cxnId="{BF960980-AC1E-4AC3-B6B9-F2DAF5EA7714}">
      <dgm:prSet/>
      <dgm:spPr/>
      <dgm:t>
        <a:bodyPr/>
        <a:lstStyle/>
        <a:p>
          <a:endParaRPr lang="en-IN"/>
        </a:p>
      </dgm:t>
    </dgm:pt>
    <dgm:pt modelId="{E6E7FBBA-85EB-499D-A905-3E53C7DEFED7}" type="sibTrans" cxnId="{BF960980-AC1E-4AC3-B6B9-F2DAF5EA7714}">
      <dgm:prSet/>
      <dgm:spPr/>
      <dgm:t>
        <a:bodyPr/>
        <a:lstStyle/>
        <a:p>
          <a:endParaRPr lang="en-IN"/>
        </a:p>
      </dgm:t>
    </dgm:pt>
    <dgm:pt modelId="{B5DD4134-3527-4ADF-9422-E3B7D35300EE}">
      <dgm:prSet phldrT="[Text]"/>
      <dgm:spPr/>
      <dgm:t>
        <a:bodyPr/>
        <a:lstStyle/>
        <a:p>
          <a:r>
            <a:rPr lang="en-US" dirty="0"/>
            <a:t>MIS and Reporting</a:t>
          </a:r>
          <a:endParaRPr lang="en-IN" dirty="0"/>
        </a:p>
      </dgm:t>
    </dgm:pt>
    <dgm:pt modelId="{50509DC5-A5E3-4A32-ACE1-2379935A591E}" type="parTrans" cxnId="{D750D7B2-461B-49C2-9CBA-0CAAC0079089}">
      <dgm:prSet/>
      <dgm:spPr/>
      <dgm:t>
        <a:bodyPr/>
        <a:lstStyle/>
        <a:p>
          <a:endParaRPr lang="en-IN"/>
        </a:p>
      </dgm:t>
    </dgm:pt>
    <dgm:pt modelId="{EA14AE3F-0730-45FC-9C9A-7F000B01103C}" type="sibTrans" cxnId="{D750D7B2-461B-49C2-9CBA-0CAAC0079089}">
      <dgm:prSet/>
      <dgm:spPr/>
      <dgm:t>
        <a:bodyPr/>
        <a:lstStyle/>
        <a:p>
          <a:endParaRPr lang="en-IN"/>
        </a:p>
      </dgm:t>
    </dgm:pt>
    <dgm:pt modelId="{77B16F35-6FA5-4C8F-B8CE-A9FB32E585C6}" type="pres">
      <dgm:prSet presAssocID="{5BD5AB91-02BB-4DE9-93C1-8A074ED92546}" presName="linear" presStyleCnt="0">
        <dgm:presLayoutVars>
          <dgm:dir/>
          <dgm:animLvl val="lvl"/>
          <dgm:resizeHandles val="exact"/>
        </dgm:presLayoutVars>
      </dgm:prSet>
      <dgm:spPr/>
    </dgm:pt>
    <dgm:pt modelId="{E8090243-9527-47CE-BB24-A9BB9FFD3DAD}" type="pres">
      <dgm:prSet presAssocID="{6019AD04-4F60-40BF-82BE-9DA488148962}" presName="parentLin" presStyleCnt="0"/>
      <dgm:spPr/>
    </dgm:pt>
    <dgm:pt modelId="{164F3CB7-EF0B-46F2-9FB2-43F9013976A5}" type="pres">
      <dgm:prSet presAssocID="{6019AD04-4F60-40BF-82BE-9DA488148962}" presName="parentLeftMargin" presStyleLbl="node1" presStyleIdx="0" presStyleCnt="6"/>
      <dgm:spPr/>
    </dgm:pt>
    <dgm:pt modelId="{EC0A3C9B-53C9-4D13-8B48-A04E43E42829}" type="pres">
      <dgm:prSet presAssocID="{6019AD04-4F60-40BF-82BE-9DA48814896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78B056A-C640-4983-BCEC-E301C5C31513}" type="pres">
      <dgm:prSet presAssocID="{6019AD04-4F60-40BF-82BE-9DA488148962}" presName="negativeSpace" presStyleCnt="0"/>
      <dgm:spPr/>
    </dgm:pt>
    <dgm:pt modelId="{AA0F3CCD-5BC8-42E9-BA0F-07D176E04B6A}" type="pres">
      <dgm:prSet presAssocID="{6019AD04-4F60-40BF-82BE-9DA488148962}" presName="childText" presStyleLbl="conFgAcc1" presStyleIdx="0" presStyleCnt="6">
        <dgm:presLayoutVars>
          <dgm:bulletEnabled val="1"/>
        </dgm:presLayoutVars>
      </dgm:prSet>
      <dgm:spPr/>
    </dgm:pt>
    <dgm:pt modelId="{47023B1E-85A2-47CD-B07D-783A9D95AF03}" type="pres">
      <dgm:prSet presAssocID="{470208A4-1851-462B-992D-026CFA66F36E}" presName="spaceBetweenRectangles" presStyleCnt="0"/>
      <dgm:spPr/>
    </dgm:pt>
    <dgm:pt modelId="{C816D3AD-91AB-4606-BC10-CCFFB2890C75}" type="pres">
      <dgm:prSet presAssocID="{374F7FDD-063D-4A80-A5E7-8373D2BC9124}" presName="parentLin" presStyleCnt="0"/>
      <dgm:spPr/>
    </dgm:pt>
    <dgm:pt modelId="{6FFB3ADF-BAA1-4AA3-B24D-7DC3A133E838}" type="pres">
      <dgm:prSet presAssocID="{374F7FDD-063D-4A80-A5E7-8373D2BC9124}" presName="parentLeftMargin" presStyleLbl="node1" presStyleIdx="0" presStyleCnt="6"/>
      <dgm:spPr/>
    </dgm:pt>
    <dgm:pt modelId="{CA313E9F-4BA0-4B59-8769-860F84778BC2}" type="pres">
      <dgm:prSet presAssocID="{374F7FDD-063D-4A80-A5E7-8373D2BC912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73906D-19A2-415F-A4D5-87D5ECB6F3C2}" type="pres">
      <dgm:prSet presAssocID="{374F7FDD-063D-4A80-A5E7-8373D2BC9124}" presName="negativeSpace" presStyleCnt="0"/>
      <dgm:spPr/>
    </dgm:pt>
    <dgm:pt modelId="{38403EFF-1B93-48B9-99E4-03B9FCAF395A}" type="pres">
      <dgm:prSet presAssocID="{374F7FDD-063D-4A80-A5E7-8373D2BC9124}" presName="childText" presStyleLbl="conFgAcc1" presStyleIdx="1" presStyleCnt="6">
        <dgm:presLayoutVars>
          <dgm:bulletEnabled val="1"/>
        </dgm:presLayoutVars>
      </dgm:prSet>
      <dgm:spPr/>
    </dgm:pt>
    <dgm:pt modelId="{F2671B31-8815-4533-9EDC-3FAAC71B1F8B}" type="pres">
      <dgm:prSet presAssocID="{9EAE12BC-E723-476F-9363-ABE00985CAA2}" presName="spaceBetweenRectangles" presStyleCnt="0"/>
      <dgm:spPr/>
    </dgm:pt>
    <dgm:pt modelId="{AE490780-4A0D-49F3-812A-2C770F160D7A}" type="pres">
      <dgm:prSet presAssocID="{A6B55BE6-0223-40A0-81AF-116A23DE5E26}" presName="parentLin" presStyleCnt="0"/>
      <dgm:spPr/>
    </dgm:pt>
    <dgm:pt modelId="{90E9575B-4F04-4411-894E-D94269539FA9}" type="pres">
      <dgm:prSet presAssocID="{A6B55BE6-0223-40A0-81AF-116A23DE5E26}" presName="parentLeftMargin" presStyleLbl="node1" presStyleIdx="1" presStyleCnt="6"/>
      <dgm:spPr/>
    </dgm:pt>
    <dgm:pt modelId="{0245394F-B5FD-4692-AC3C-F73804787810}" type="pres">
      <dgm:prSet presAssocID="{A6B55BE6-0223-40A0-81AF-116A23DE5E2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6AF6F8C-58F0-4D53-8A66-73C0BC5EFA2B}" type="pres">
      <dgm:prSet presAssocID="{A6B55BE6-0223-40A0-81AF-116A23DE5E26}" presName="negativeSpace" presStyleCnt="0"/>
      <dgm:spPr/>
    </dgm:pt>
    <dgm:pt modelId="{84F797A4-D602-434A-8BF6-FEA622B605C2}" type="pres">
      <dgm:prSet presAssocID="{A6B55BE6-0223-40A0-81AF-116A23DE5E26}" presName="childText" presStyleLbl="conFgAcc1" presStyleIdx="2" presStyleCnt="6">
        <dgm:presLayoutVars>
          <dgm:bulletEnabled val="1"/>
        </dgm:presLayoutVars>
      </dgm:prSet>
      <dgm:spPr/>
    </dgm:pt>
    <dgm:pt modelId="{B794E979-6408-467F-87A4-72566C9C37A6}" type="pres">
      <dgm:prSet presAssocID="{594233DB-4513-4EA6-B49C-53DBDFAA1FDF}" presName="spaceBetweenRectangles" presStyleCnt="0"/>
      <dgm:spPr/>
    </dgm:pt>
    <dgm:pt modelId="{8C2A08A4-1CD2-4778-A752-457F709D2078}" type="pres">
      <dgm:prSet presAssocID="{52908078-2950-4C54-9411-3DDF1D3964FF}" presName="parentLin" presStyleCnt="0"/>
      <dgm:spPr/>
    </dgm:pt>
    <dgm:pt modelId="{275D7426-48F2-426D-BDE6-5494D7D12E7D}" type="pres">
      <dgm:prSet presAssocID="{52908078-2950-4C54-9411-3DDF1D3964FF}" presName="parentLeftMargin" presStyleLbl="node1" presStyleIdx="2" presStyleCnt="6"/>
      <dgm:spPr/>
    </dgm:pt>
    <dgm:pt modelId="{4F60AD44-0132-4BB8-B851-CBA38E8EA225}" type="pres">
      <dgm:prSet presAssocID="{52908078-2950-4C54-9411-3DDF1D3964F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CC4946D-4599-43B6-A3EE-942A41D41D41}" type="pres">
      <dgm:prSet presAssocID="{52908078-2950-4C54-9411-3DDF1D3964FF}" presName="negativeSpace" presStyleCnt="0"/>
      <dgm:spPr/>
    </dgm:pt>
    <dgm:pt modelId="{2EFAC4FC-F9AA-4B67-9F82-2FEF944FA2F6}" type="pres">
      <dgm:prSet presAssocID="{52908078-2950-4C54-9411-3DDF1D3964FF}" presName="childText" presStyleLbl="conFgAcc1" presStyleIdx="3" presStyleCnt="6">
        <dgm:presLayoutVars>
          <dgm:bulletEnabled val="1"/>
        </dgm:presLayoutVars>
      </dgm:prSet>
      <dgm:spPr/>
    </dgm:pt>
    <dgm:pt modelId="{939D97C2-3697-4938-92C8-C1A05873C871}" type="pres">
      <dgm:prSet presAssocID="{7DC2EE93-5620-421C-B7C7-D416AD03AE87}" presName="spaceBetweenRectangles" presStyleCnt="0"/>
      <dgm:spPr/>
    </dgm:pt>
    <dgm:pt modelId="{96ED55B0-4C99-4868-96E6-38AD3931A0FF}" type="pres">
      <dgm:prSet presAssocID="{50FF59A5-AB0C-4ECB-B521-FC9F52CDABB6}" presName="parentLin" presStyleCnt="0"/>
      <dgm:spPr/>
    </dgm:pt>
    <dgm:pt modelId="{9B6DA552-3BE6-444F-B52C-011FE1F8F485}" type="pres">
      <dgm:prSet presAssocID="{50FF59A5-AB0C-4ECB-B521-FC9F52CDABB6}" presName="parentLeftMargin" presStyleLbl="node1" presStyleIdx="3" presStyleCnt="6"/>
      <dgm:spPr/>
    </dgm:pt>
    <dgm:pt modelId="{495C997A-96F1-4D89-B6D4-74CA0DBA7599}" type="pres">
      <dgm:prSet presAssocID="{50FF59A5-AB0C-4ECB-B521-FC9F52CDABB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B90906-B42D-4B51-AA36-ECBCF25ABB27}" type="pres">
      <dgm:prSet presAssocID="{50FF59A5-AB0C-4ECB-B521-FC9F52CDABB6}" presName="negativeSpace" presStyleCnt="0"/>
      <dgm:spPr/>
    </dgm:pt>
    <dgm:pt modelId="{209346E7-2420-4156-B2BC-1CB787D7F29F}" type="pres">
      <dgm:prSet presAssocID="{50FF59A5-AB0C-4ECB-B521-FC9F52CDABB6}" presName="childText" presStyleLbl="conFgAcc1" presStyleIdx="4" presStyleCnt="6">
        <dgm:presLayoutVars>
          <dgm:bulletEnabled val="1"/>
        </dgm:presLayoutVars>
      </dgm:prSet>
      <dgm:spPr/>
    </dgm:pt>
    <dgm:pt modelId="{00B8F45B-74A9-4A51-89C8-12E61625416E}" type="pres">
      <dgm:prSet presAssocID="{E6E7FBBA-85EB-499D-A905-3E53C7DEFED7}" presName="spaceBetweenRectangles" presStyleCnt="0"/>
      <dgm:spPr/>
    </dgm:pt>
    <dgm:pt modelId="{8D31D1ED-B24E-4666-AC8D-A45658624324}" type="pres">
      <dgm:prSet presAssocID="{B5DD4134-3527-4ADF-9422-E3B7D35300EE}" presName="parentLin" presStyleCnt="0"/>
      <dgm:spPr/>
    </dgm:pt>
    <dgm:pt modelId="{58D36F6F-6736-49F0-8608-8EF68DA06A06}" type="pres">
      <dgm:prSet presAssocID="{B5DD4134-3527-4ADF-9422-E3B7D35300EE}" presName="parentLeftMargin" presStyleLbl="node1" presStyleIdx="4" presStyleCnt="6"/>
      <dgm:spPr/>
    </dgm:pt>
    <dgm:pt modelId="{5BA32A91-B846-40B8-8957-E4A0020255F9}" type="pres">
      <dgm:prSet presAssocID="{B5DD4134-3527-4ADF-9422-E3B7D35300E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17B0DD4-98C0-475D-8BAD-E6F5EF955566}" type="pres">
      <dgm:prSet presAssocID="{B5DD4134-3527-4ADF-9422-E3B7D35300EE}" presName="negativeSpace" presStyleCnt="0"/>
      <dgm:spPr/>
    </dgm:pt>
    <dgm:pt modelId="{7FB82A4C-842E-4BAC-946B-5E8218531704}" type="pres">
      <dgm:prSet presAssocID="{B5DD4134-3527-4ADF-9422-E3B7D35300E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9761503-AF7B-4434-9185-330B6EC2CDCE}" srcId="{5BD5AB91-02BB-4DE9-93C1-8A074ED92546}" destId="{A6B55BE6-0223-40A0-81AF-116A23DE5E26}" srcOrd="2" destOrd="0" parTransId="{15E61178-F534-48DF-9BD9-922501FA6424}" sibTransId="{594233DB-4513-4EA6-B49C-53DBDFAA1FDF}"/>
    <dgm:cxn modelId="{5680370E-29A1-4562-BE0D-AC7B2F83BF21}" type="presOf" srcId="{B5DD4134-3527-4ADF-9422-E3B7D35300EE}" destId="{58D36F6F-6736-49F0-8608-8EF68DA06A06}" srcOrd="0" destOrd="0" presId="urn:microsoft.com/office/officeart/2005/8/layout/list1"/>
    <dgm:cxn modelId="{D26DD010-70C1-4478-8D04-4D3DC393ACF4}" type="presOf" srcId="{50FF59A5-AB0C-4ECB-B521-FC9F52CDABB6}" destId="{9B6DA552-3BE6-444F-B52C-011FE1F8F485}" srcOrd="0" destOrd="0" presId="urn:microsoft.com/office/officeart/2005/8/layout/list1"/>
    <dgm:cxn modelId="{FD018913-C400-4ACC-8FB2-528EA95432A3}" type="presOf" srcId="{52908078-2950-4C54-9411-3DDF1D3964FF}" destId="{4F60AD44-0132-4BB8-B851-CBA38E8EA225}" srcOrd="1" destOrd="0" presId="urn:microsoft.com/office/officeart/2005/8/layout/list1"/>
    <dgm:cxn modelId="{A3BDE045-F4DE-44D2-9A2E-313225392FA9}" type="presOf" srcId="{A6B55BE6-0223-40A0-81AF-116A23DE5E26}" destId="{0245394F-B5FD-4692-AC3C-F73804787810}" srcOrd="1" destOrd="0" presId="urn:microsoft.com/office/officeart/2005/8/layout/list1"/>
    <dgm:cxn modelId="{B375CB7B-80CC-4546-95AD-CC217DB4F6D3}" srcId="{5BD5AB91-02BB-4DE9-93C1-8A074ED92546}" destId="{52908078-2950-4C54-9411-3DDF1D3964FF}" srcOrd="3" destOrd="0" parTransId="{17AA6854-016C-416C-958B-2AF033757D0F}" sibTransId="{7DC2EE93-5620-421C-B7C7-D416AD03AE87}"/>
    <dgm:cxn modelId="{BF960980-AC1E-4AC3-B6B9-F2DAF5EA7714}" srcId="{5BD5AB91-02BB-4DE9-93C1-8A074ED92546}" destId="{50FF59A5-AB0C-4ECB-B521-FC9F52CDABB6}" srcOrd="4" destOrd="0" parTransId="{B90B9AD8-E5E1-420B-B7C7-027A97E96C58}" sibTransId="{E6E7FBBA-85EB-499D-A905-3E53C7DEFED7}"/>
    <dgm:cxn modelId="{005B1785-7122-4D27-94CC-2E3AD16C3B23}" srcId="{5BD5AB91-02BB-4DE9-93C1-8A074ED92546}" destId="{6019AD04-4F60-40BF-82BE-9DA488148962}" srcOrd="0" destOrd="0" parTransId="{2AE519FC-D435-4D2C-9358-E29DF82AF33C}" sibTransId="{470208A4-1851-462B-992D-026CFA66F36E}"/>
    <dgm:cxn modelId="{07D9F892-4524-480B-914A-E8E27CDD47BC}" type="presOf" srcId="{B5DD4134-3527-4ADF-9422-E3B7D35300EE}" destId="{5BA32A91-B846-40B8-8957-E4A0020255F9}" srcOrd="1" destOrd="0" presId="urn:microsoft.com/office/officeart/2005/8/layout/list1"/>
    <dgm:cxn modelId="{D5086EA7-A853-4715-919E-81EB717BB1D6}" type="presOf" srcId="{6019AD04-4F60-40BF-82BE-9DA488148962}" destId="{164F3CB7-EF0B-46F2-9FB2-43F9013976A5}" srcOrd="0" destOrd="0" presId="urn:microsoft.com/office/officeart/2005/8/layout/list1"/>
    <dgm:cxn modelId="{AE776BB0-F28C-4C72-8E4A-8A1AC5F011EE}" type="presOf" srcId="{5BD5AB91-02BB-4DE9-93C1-8A074ED92546}" destId="{77B16F35-6FA5-4C8F-B8CE-A9FB32E585C6}" srcOrd="0" destOrd="0" presId="urn:microsoft.com/office/officeart/2005/8/layout/list1"/>
    <dgm:cxn modelId="{D750D7B2-461B-49C2-9CBA-0CAAC0079089}" srcId="{5BD5AB91-02BB-4DE9-93C1-8A074ED92546}" destId="{B5DD4134-3527-4ADF-9422-E3B7D35300EE}" srcOrd="5" destOrd="0" parTransId="{50509DC5-A5E3-4A32-ACE1-2379935A591E}" sibTransId="{EA14AE3F-0730-45FC-9C9A-7F000B01103C}"/>
    <dgm:cxn modelId="{BC918AB4-79EE-43A9-9DC3-A65859467B2B}" type="presOf" srcId="{374F7FDD-063D-4A80-A5E7-8373D2BC9124}" destId="{CA313E9F-4BA0-4B59-8769-860F84778BC2}" srcOrd="1" destOrd="0" presId="urn:microsoft.com/office/officeart/2005/8/layout/list1"/>
    <dgm:cxn modelId="{CAFCF2B8-6BB9-41EC-B361-725A16CA9AE8}" type="presOf" srcId="{A6B55BE6-0223-40A0-81AF-116A23DE5E26}" destId="{90E9575B-4F04-4411-894E-D94269539FA9}" srcOrd="0" destOrd="0" presId="urn:microsoft.com/office/officeart/2005/8/layout/list1"/>
    <dgm:cxn modelId="{419A23C6-B007-4CB8-AACB-4C4316F1E3D8}" type="presOf" srcId="{50FF59A5-AB0C-4ECB-B521-FC9F52CDABB6}" destId="{495C997A-96F1-4D89-B6D4-74CA0DBA7599}" srcOrd="1" destOrd="0" presId="urn:microsoft.com/office/officeart/2005/8/layout/list1"/>
    <dgm:cxn modelId="{B6C40CCD-6649-43FE-9531-A53C6E2B8B1F}" srcId="{5BD5AB91-02BB-4DE9-93C1-8A074ED92546}" destId="{374F7FDD-063D-4A80-A5E7-8373D2BC9124}" srcOrd="1" destOrd="0" parTransId="{DE878091-6794-4D66-9DEF-EF576D348DCE}" sibTransId="{9EAE12BC-E723-476F-9363-ABE00985CAA2}"/>
    <dgm:cxn modelId="{926830D0-61FE-4168-B018-38E776FE121A}" type="presOf" srcId="{374F7FDD-063D-4A80-A5E7-8373D2BC9124}" destId="{6FFB3ADF-BAA1-4AA3-B24D-7DC3A133E838}" srcOrd="0" destOrd="0" presId="urn:microsoft.com/office/officeart/2005/8/layout/list1"/>
    <dgm:cxn modelId="{59EEB0DB-2512-453F-8CF4-C72B0D0886B9}" type="presOf" srcId="{6019AD04-4F60-40BF-82BE-9DA488148962}" destId="{EC0A3C9B-53C9-4D13-8B48-A04E43E42829}" srcOrd="1" destOrd="0" presId="urn:microsoft.com/office/officeart/2005/8/layout/list1"/>
    <dgm:cxn modelId="{129C63FF-D56F-4160-8BC6-E32CF32D53FF}" type="presOf" srcId="{52908078-2950-4C54-9411-3DDF1D3964FF}" destId="{275D7426-48F2-426D-BDE6-5494D7D12E7D}" srcOrd="0" destOrd="0" presId="urn:microsoft.com/office/officeart/2005/8/layout/list1"/>
    <dgm:cxn modelId="{94ED9E5E-1D6F-4845-9E77-E79CD7575DDE}" type="presParOf" srcId="{77B16F35-6FA5-4C8F-B8CE-A9FB32E585C6}" destId="{E8090243-9527-47CE-BB24-A9BB9FFD3DAD}" srcOrd="0" destOrd="0" presId="urn:microsoft.com/office/officeart/2005/8/layout/list1"/>
    <dgm:cxn modelId="{8E8B838B-43DD-41F6-9216-6D153A8A3AF1}" type="presParOf" srcId="{E8090243-9527-47CE-BB24-A9BB9FFD3DAD}" destId="{164F3CB7-EF0B-46F2-9FB2-43F9013976A5}" srcOrd="0" destOrd="0" presId="urn:microsoft.com/office/officeart/2005/8/layout/list1"/>
    <dgm:cxn modelId="{06F50CCD-55D2-4F49-B8BD-D29E9F2CF39C}" type="presParOf" srcId="{E8090243-9527-47CE-BB24-A9BB9FFD3DAD}" destId="{EC0A3C9B-53C9-4D13-8B48-A04E43E42829}" srcOrd="1" destOrd="0" presId="urn:microsoft.com/office/officeart/2005/8/layout/list1"/>
    <dgm:cxn modelId="{518C689D-8BAC-4CD9-BAF2-B010E3EC2DEA}" type="presParOf" srcId="{77B16F35-6FA5-4C8F-B8CE-A9FB32E585C6}" destId="{E78B056A-C640-4983-BCEC-E301C5C31513}" srcOrd="1" destOrd="0" presId="urn:microsoft.com/office/officeart/2005/8/layout/list1"/>
    <dgm:cxn modelId="{763718B1-5582-4E59-A559-D567F5D08C09}" type="presParOf" srcId="{77B16F35-6FA5-4C8F-B8CE-A9FB32E585C6}" destId="{AA0F3CCD-5BC8-42E9-BA0F-07D176E04B6A}" srcOrd="2" destOrd="0" presId="urn:microsoft.com/office/officeart/2005/8/layout/list1"/>
    <dgm:cxn modelId="{2D85A47B-2D05-4196-B196-877EB59ED397}" type="presParOf" srcId="{77B16F35-6FA5-4C8F-B8CE-A9FB32E585C6}" destId="{47023B1E-85A2-47CD-B07D-783A9D95AF03}" srcOrd="3" destOrd="0" presId="urn:microsoft.com/office/officeart/2005/8/layout/list1"/>
    <dgm:cxn modelId="{9606250A-59DD-4AC4-9D9B-DA549117888B}" type="presParOf" srcId="{77B16F35-6FA5-4C8F-B8CE-A9FB32E585C6}" destId="{C816D3AD-91AB-4606-BC10-CCFFB2890C75}" srcOrd="4" destOrd="0" presId="urn:microsoft.com/office/officeart/2005/8/layout/list1"/>
    <dgm:cxn modelId="{DBF90631-111B-42E7-A7CB-2878210ED485}" type="presParOf" srcId="{C816D3AD-91AB-4606-BC10-CCFFB2890C75}" destId="{6FFB3ADF-BAA1-4AA3-B24D-7DC3A133E838}" srcOrd="0" destOrd="0" presId="urn:microsoft.com/office/officeart/2005/8/layout/list1"/>
    <dgm:cxn modelId="{F53DFE84-4AA5-4B35-A51E-5C02BB80DFEE}" type="presParOf" srcId="{C816D3AD-91AB-4606-BC10-CCFFB2890C75}" destId="{CA313E9F-4BA0-4B59-8769-860F84778BC2}" srcOrd="1" destOrd="0" presId="urn:microsoft.com/office/officeart/2005/8/layout/list1"/>
    <dgm:cxn modelId="{F489D7D0-DCC8-4004-A657-0E35C8E9FF77}" type="presParOf" srcId="{77B16F35-6FA5-4C8F-B8CE-A9FB32E585C6}" destId="{7273906D-19A2-415F-A4D5-87D5ECB6F3C2}" srcOrd="5" destOrd="0" presId="urn:microsoft.com/office/officeart/2005/8/layout/list1"/>
    <dgm:cxn modelId="{5B8DD2BF-608F-41B8-9D0F-4B956D2A109A}" type="presParOf" srcId="{77B16F35-6FA5-4C8F-B8CE-A9FB32E585C6}" destId="{38403EFF-1B93-48B9-99E4-03B9FCAF395A}" srcOrd="6" destOrd="0" presId="urn:microsoft.com/office/officeart/2005/8/layout/list1"/>
    <dgm:cxn modelId="{27BE1976-4B7E-4C56-B6C8-695A8EEC07FF}" type="presParOf" srcId="{77B16F35-6FA5-4C8F-B8CE-A9FB32E585C6}" destId="{F2671B31-8815-4533-9EDC-3FAAC71B1F8B}" srcOrd="7" destOrd="0" presId="urn:microsoft.com/office/officeart/2005/8/layout/list1"/>
    <dgm:cxn modelId="{1A26260E-8980-4CCF-90D9-821BF0971267}" type="presParOf" srcId="{77B16F35-6FA5-4C8F-B8CE-A9FB32E585C6}" destId="{AE490780-4A0D-49F3-812A-2C770F160D7A}" srcOrd="8" destOrd="0" presId="urn:microsoft.com/office/officeart/2005/8/layout/list1"/>
    <dgm:cxn modelId="{76BFDCFE-9EC8-46BA-BF39-230B05D1BFB9}" type="presParOf" srcId="{AE490780-4A0D-49F3-812A-2C770F160D7A}" destId="{90E9575B-4F04-4411-894E-D94269539FA9}" srcOrd="0" destOrd="0" presId="urn:microsoft.com/office/officeart/2005/8/layout/list1"/>
    <dgm:cxn modelId="{317DE3CC-C0B8-45F6-8882-976575E5EEE0}" type="presParOf" srcId="{AE490780-4A0D-49F3-812A-2C770F160D7A}" destId="{0245394F-B5FD-4692-AC3C-F73804787810}" srcOrd="1" destOrd="0" presId="urn:microsoft.com/office/officeart/2005/8/layout/list1"/>
    <dgm:cxn modelId="{FACDEB67-D148-463C-B40B-B93D2DBC9DA5}" type="presParOf" srcId="{77B16F35-6FA5-4C8F-B8CE-A9FB32E585C6}" destId="{26AF6F8C-58F0-4D53-8A66-73C0BC5EFA2B}" srcOrd="9" destOrd="0" presId="urn:microsoft.com/office/officeart/2005/8/layout/list1"/>
    <dgm:cxn modelId="{077DE95E-E361-4E4E-976C-4E92F8D81878}" type="presParOf" srcId="{77B16F35-6FA5-4C8F-B8CE-A9FB32E585C6}" destId="{84F797A4-D602-434A-8BF6-FEA622B605C2}" srcOrd="10" destOrd="0" presId="urn:microsoft.com/office/officeart/2005/8/layout/list1"/>
    <dgm:cxn modelId="{0F88D04F-8698-499F-B0DE-82BC24C31CC1}" type="presParOf" srcId="{77B16F35-6FA5-4C8F-B8CE-A9FB32E585C6}" destId="{B794E979-6408-467F-87A4-72566C9C37A6}" srcOrd="11" destOrd="0" presId="urn:microsoft.com/office/officeart/2005/8/layout/list1"/>
    <dgm:cxn modelId="{6916E61F-054D-4A6E-939E-D4750947DB6C}" type="presParOf" srcId="{77B16F35-6FA5-4C8F-B8CE-A9FB32E585C6}" destId="{8C2A08A4-1CD2-4778-A752-457F709D2078}" srcOrd="12" destOrd="0" presId="urn:microsoft.com/office/officeart/2005/8/layout/list1"/>
    <dgm:cxn modelId="{37A4EC55-058A-47B0-AA16-9FA77EE5B8FB}" type="presParOf" srcId="{8C2A08A4-1CD2-4778-A752-457F709D2078}" destId="{275D7426-48F2-426D-BDE6-5494D7D12E7D}" srcOrd="0" destOrd="0" presId="urn:microsoft.com/office/officeart/2005/8/layout/list1"/>
    <dgm:cxn modelId="{EC6517E0-1CE1-4E26-90A2-0AD8CD7B90C4}" type="presParOf" srcId="{8C2A08A4-1CD2-4778-A752-457F709D2078}" destId="{4F60AD44-0132-4BB8-B851-CBA38E8EA225}" srcOrd="1" destOrd="0" presId="urn:microsoft.com/office/officeart/2005/8/layout/list1"/>
    <dgm:cxn modelId="{7B717F62-BD7C-4184-B503-06AF33A4BFA6}" type="presParOf" srcId="{77B16F35-6FA5-4C8F-B8CE-A9FB32E585C6}" destId="{CCC4946D-4599-43B6-A3EE-942A41D41D41}" srcOrd="13" destOrd="0" presId="urn:microsoft.com/office/officeart/2005/8/layout/list1"/>
    <dgm:cxn modelId="{455960FB-254B-492E-B438-30B6E4F45866}" type="presParOf" srcId="{77B16F35-6FA5-4C8F-B8CE-A9FB32E585C6}" destId="{2EFAC4FC-F9AA-4B67-9F82-2FEF944FA2F6}" srcOrd="14" destOrd="0" presId="urn:microsoft.com/office/officeart/2005/8/layout/list1"/>
    <dgm:cxn modelId="{BE459E1A-3620-4BEF-AF59-D894B67781D6}" type="presParOf" srcId="{77B16F35-6FA5-4C8F-B8CE-A9FB32E585C6}" destId="{939D97C2-3697-4938-92C8-C1A05873C871}" srcOrd="15" destOrd="0" presId="urn:microsoft.com/office/officeart/2005/8/layout/list1"/>
    <dgm:cxn modelId="{DC636A24-450F-436E-BE29-276BE91ACEE1}" type="presParOf" srcId="{77B16F35-6FA5-4C8F-B8CE-A9FB32E585C6}" destId="{96ED55B0-4C99-4868-96E6-38AD3931A0FF}" srcOrd="16" destOrd="0" presId="urn:microsoft.com/office/officeart/2005/8/layout/list1"/>
    <dgm:cxn modelId="{022AB5D6-BC44-4A3E-9ED2-BDCA00975A88}" type="presParOf" srcId="{96ED55B0-4C99-4868-96E6-38AD3931A0FF}" destId="{9B6DA552-3BE6-444F-B52C-011FE1F8F485}" srcOrd="0" destOrd="0" presId="urn:microsoft.com/office/officeart/2005/8/layout/list1"/>
    <dgm:cxn modelId="{208F8311-4948-4B80-B234-788C9C0AFD37}" type="presParOf" srcId="{96ED55B0-4C99-4868-96E6-38AD3931A0FF}" destId="{495C997A-96F1-4D89-B6D4-74CA0DBA7599}" srcOrd="1" destOrd="0" presId="urn:microsoft.com/office/officeart/2005/8/layout/list1"/>
    <dgm:cxn modelId="{D5096592-32BD-4B0D-991A-D4C8260B10EF}" type="presParOf" srcId="{77B16F35-6FA5-4C8F-B8CE-A9FB32E585C6}" destId="{7BB90906-B42D-4B51-AA36-ECBCF25ABB27}" srcOrd="17" destOrd="0" presId="urn:microsoft.com/office/officeart/2005/8/layout/list1"/>
    <dgm:cxn modelId="{5E564D46-0DC4-4CD6-B95D-9AA6779FB24E}" type="presParOf" srcId="{77B16F35-6FA5-4C8F-B8CE-A9FB32E585C6}" destId="{209346E7-2420-4156-B2BC-1CB787D7F29F}" srcOrd="18" destOrd="0" presId="urn:microsoft.com/office/officeart/2005/8/layout/list1"/>
    <dgm:cxn modelId="{F815C7CA-50B5-4B81-ADE7-3FF92A736A84}" type="presParOf" srcId="{77B16F35-6FA5-4C8F-B8CE-A9FB32E585C6}" destId="{00B8F45B-74A9-4A51-89C8-12E61625416E}" srcOrd="19" destOrd="0" presId="urn:microsoft.com/office/officeart/2005/8/layout/list1"/>
    <dgm:cxn modelId="{D157502F-2D8F-4E7D-89DF-01D66677BCE4}" type="presParOf" srcId="{77B16F35-6FA5-4C8F-B8CE-A9FB32E585C6}" destId="{8D31D1ED-B24E-4666-AC8D-A45658624324}" srcOrd="20" destOrd="0" presId="urn:microsoft.com/office/officeart/2005/8/layout/list1"/>
    <dgm:cxn modelId="{A6C344F9-2FAC-4D69-BB33-607821934222}" type="presParOf" srcId="{8D31D1ED-B24E-4666-AC8D-A45658624324}" destId="{58D36F6F-6736-49F0-8608-8EF68DA06A06}" srcOrd="0" destOrd="0" presId="urn:microsoft.com/office/officeart/2005/8/layout/list1"/>
    <dgm:cxn modelId="{0EABA394-E22B-4995-9D3B-0DE7D19BB20E}" type="presParOf" srcId="{8D31D1ED-B24E-4666-AC8D-A45658624324}" destId="{5BA32A91-B846-40B8-8957-E4A0020255F9}" srcOrd="1" destOrd="0" presId="urn:microsoft.com/office/officeart/2005/8/layout/list1"/>
    <dgm:cxn modelId="{4A4B340F-AD88-4D7F-960C-E8A73EC5F11F}" type="presParOf" srcId="{77B16F35-6FA5-4C8F-B8CE-A9FB32E585C6}" destId="{517B0DD4-98C0-475D-8BAD-E6F5EF955566}" srcOrd="21" destOrd="0" presId="urn:microsoft.com/office/officeart/2005/8/layout/list1"/>
    <dgm:cxn modelId="{53791F94-D78F-4550-B3BD-82FB0034BF71}" type="presParOf" srcId="{77B16F35-6FA5-4C8F-B8CE-A9FB32E585C6}" destId="{7FB82A4C-842E-4BAC-946B-5E821853170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5AB91-02BB-4DE9-93C1-8A074ED9254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019AD04-4F60-40BF-82BE-9DA488148962}">
      <dgm:prSet phldrT="[Text]"/>
      <dgm:spPr/>
      <dgm:t>
        <a:bodyPr/>
        <a:lstStyle/>
        <a:p>
          <a:r>
            <a:rPr lang="en-US" dirty="0"/>
            <a:t>Deviation in Consumption Patterns</a:t>
          </a:r>
          <a:endParaRPr lang="en-IN" dirty="0"/>
        </a:p>
      </dgm:t>
    </dgm:pt>
    <dgm:pt modelId="{2AE519FC-D435-4D2C-9358-E29DF82AF33C}" type="parTrans" cxnId="{005B1785-7122-4D27-94CC-2E3AD16C3B23}">
      <dgm:prSet/>
      <dgm:spPr/>
      <dgm:t>
        <a:bodyPr/>
        <a:lstStyle/>
        <a:p>
          <a:endParaRPr lang="en-IN"/>
        </a:p>
      </dgm:t>
    </dgm:pt>
    <dgm:pt modelId="{470208A4-1851-462B-992D-026CFA66F36E}" type="sibTrans" cxnId="{005B1785-7122-4D27-94CC-2E3AD16C3B23}">
      <dgm:prSet/>
      <dgm:spPr/>
      <dgm:t>
        <a:bodyPr/>
        <a:lstStyle/>
        <a:p>
          <a:endParaRPr lang="en-IN"/>
        </a:p>
      </dgm:t>
    </dgm:pt>
    <dgm:pt modelId="{374F7FDD-063D-4A80-A5E7-8373D2BC9124}">
      <dgm:prSet phldrT="[Text]"/>
      <dgm:spPr/>
      <dgm:t>
        <a:bodyPr/>
        <a:lstStyle/>
        <a:p>
          <a:r>
            <a:rPr lang="en-US" dirty="0"/>
            <a:t>Creation of Trends</a:t>
          </a:r>
          <a:endParaRPr lang="en-IN" dirty="0"/>
        </a:p>
      </dgm:t>
    </dgm:pt>
    <dgm:pt modelId="{DE878091-6794-4D66-9DEF-EF576D348DCE}" type="parTrans" cxnId="{B6C40CCD-6649-43FE-9531-A53C6E2B8B1F}">
      <dgm:prSet/>
      <dgm:spPr/>
      <dgm:t>
        <a:bodyPr/>
        <a:lstStyle/>
        <a:p>
          <a:endParaRPr lang="en-IN"/>
        </a:p>
      </dgm:t>
    </dgm:pt>
    <dgm:pt modelId="{9EAE12BC-E723-476F-9363-ABE00985CAA2}" type="sibTrans" cxnId="{B6C40CCD-6649-43FE-9531-A53C6E2B8B1F}">
      <dgm:prSet/>
      <dgm:spPr/>
      <dgm:t>
        <a:bodyPr/>
        <a:lstStyle/>
        <a:p>
          <a:endParaRPr lang="en-IN"/>
        </a:p>
      </dgm:t>
    </dgm:pt>
    <dgm:pt modelId="{52908078-2950-4C54-9411-3DDF1D3964FF}">
      <dgm:prSet phldrT="[Text]"/>
      <dgm:spPr/>
      <dgm:t>
        <a:bodyPr/>
        <a:lstStyle/>
        <a:p>
          <a:r>
            <a:rPr lang="en-US" dirty="0"/>
            <a:t>Equipment defects Identification</a:t>
          </a:r>
          <a:endParaRPr lang="en-IN" dirty="0"/>
        </a:p>
      </dgm:t>
    </dgm:pt>
    <dgm:pt modelId="{17AA6854-016C-416C-958B-2AF033757D0F}" type="parTrans" cxnId="{B375CB7B-80CC-4546-95AD-CC217DB4F6D3}">
      <dgm:prSet/>
      <dgm:spPr/>
      <dgm:t>
        <a:bodyPr/>
        <a:lstStyle/>
        <a:p>
          <a:endParaRPr lang="en-IN"/>
        </a:p>
      </dgm:t>
    </dgm:pt>
    <dgm:pt modelId="{7DC2EE93-5620-421C-B7C7-D416AD03AE87}" type="sibTrans" cxnId="{B375CB7B-80CC-4546-95AD-CC217DB4F6D3}">
      <dgm:prSet/>
      <dgm:spPr/>
      <dgm:t>
        <a:bodyPr/>
        <a:lstStyle/>
        <a:p>
          <a:endParaRPr lang="en-IN"/>
        </a:p>
      </dgm:t>
    </dgm:pt>
    <dgm:pt modelId="{A6B55BE6-0223-40A0-81AF-116A23DE5E26}">
      <dgm:prSet phldrT="[Text]"/>
      <dgm:spPr/>
      <dgm:t>
        <a:bodyPr/>
        <a:lstStyle/>
        <a:p>
          <a:r>
            <a:rPr lang="en-US" dirty="0"/>
            <a:t>Lube Oil Stock Level Monitoring</a:t>
          </a:r>
          <a:endParaRPr lang="en-IN" dirty="0"/>
        </a:p>
      </dgm:t>
    </dgm:pt>
    <dgm:pt modelId="{15E61178-F534-48DF-9BD9-922501FA6424}" type="parTrans" cxnId="{F9761503-AF7B-4434-9185-330B6EC2CDCE}">
      <dgm:prSet/>
      <dgm:spPr/>
      <dgm:t>
        <a:bodyPr/>
        <a:lstStyle/>
        <a:p>
          <a:endParaRPr lang="en-IN"/>
        </a:p>
      </dgm:t>
    </dgm:pt>
    <dgm:pt modelId="{594233DB-4513-4EA6-B49C-53DBDFAA1FDF}" type="sibTrans" cxnId="{F9761503-AF7B-4434-9185-330B6EC2CDCE}">
      <dgm:prSet/>
      <dgm:spPr/>
      <dgm:t>
        <a:bodyPr/>
        <a:lstStyle/>
        <a:p>
          <a:endParaRPr lang="en-IN"/>
        </a:p>
      </dgm:t>
    </dgm:pt>
    <dgm:pt modelId="{1DA0A510-BC6F-4293-BF34-B2F0F1C538C0}">
      <dgm:prSet phldrT="[Text]"/>
      <dgm:spPr/>
      <dgm:t>
        <a:bodyPr/>
        <a:lstStyle/>
        <a:p>
          <a:r>
            <a:rPr lang="en-US" dirty="0"/>
            <a:t>Exception Management for Low Qty</a:t>
          </a:r>
          <a:endParaRPr lang="en-IN" dirty="0"/>
        </a:p>
      </dgm:t>
    </dgm:pt>
    <dgm:pt modelId="{5B4A34B1-38DC-4199-92A3-FBA86FA84042}" type="parTrans" cxnId="{FCA0657C-0CF8-4E22-8931-0D0FC42B2844}">
      <dgm:prSet/>
      <dgm:spPr/>
      <dgm:t>
        <a:bodyPr/>
        <a:lstStyle/>
        <a:p>
          <a:endParaRPr lang="en-IN"/>
        </a:p>
      </dgm:t>
    </dgm:pt>
    <dgm:pt modelId="{B1E87013-6D78-4308-98F9-E095697D051E}" type="sibTrans" cxnId="{FCA0657C-0CF8-4E22-8931-0D0FC42B2844}">
      <dgm:prSet/>
      <dgm:spPr/>
      <dgm:t>
        <a:bodyPr/>
        <a:lstStyle/>
        <a:p>
          <a:endParaRPr lang="en-IN"/>
        </a:p>
      </dgm:t>
    </dgm:pt>
    <dgm:pt modelId="{77B16F35-6FA5-4C8F-B8CE-A9FB32E585C6}" type="pres">
      <dgm:prSet presAssocID="{5BD5AB91-02BB-4DE9-93C1-8A074ED92546}" presName="linear" presStyleCnt="0">
        <dgm:presLayoutVars>
          <dgm:dir/>
          <dgm:animLvl val="lvl"/>
          <dgm:resizeHandles val="exact"/>
        </dgm:presLayoutVars>
      </dgm:prSet>
      <dgm:spPr/>
    </dgm:pt>
    <dgm:pt modelId="{E8090243-9527-47CE-BB24-A9BB9FFD3DAD}" type="pres">
      <dgm:prSet presAssocID="{6019AD04-4F60-40BF-82BE-9DA488148962}" presName="parentLin" presStyleCnt="0"/>
      <dgm:spPr/>
    </dgm:pt>
    <dgm:pt modelId="{164F3CB7-EF0B-46F2-9FB2-43F9013976A5}" type="pres">
      <dgm:prSet presAssocID="{6019AD04-4F60-40BF-82BE-9DA488148962}" presName="parentLeftMargin" presStyleLbl="node1" presStyleIdx="0" presStyleCnt="5"/>
      <dgm:spPr/>
    </dgm:pt>
    <dgm:pt modelId="{EC0A3C9B-53C9-4D13-8B48-A04E43E42829}" type="pres">
      <dgm:prSet presAssocID="{6019AD04-4F60-40BF-82BE-9DA4881489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8B056A-C640-4983-BCEC-E301C5C31513}" type="pres">
      <dgm:prSet presAssocID="{6019AD04-4F60-40BF-82BE-9DA488148962}" presName="negativeSpace" presStyleCnt="0"/>
      <dgm:spPr/>
    </dgm:pt>
    <dgm:pt modelId="{AA0F3CCD-5BC8-42E9-BA0F-07D176E04B6A}" type="pres">
      <dgm:prSet presAssocID="{6019AD04-4F60-40BF-82BE-9DA488148962}" presName="childText" presStyleLbl="conFgAcc1" presStyleIdx="0" presStyleCnt="5">
        <dgm:presLayoutVars>
          <dgm:bulletEnabled val="1"/>
        </dgm:presLayoutVars>
      </dgm:prSet>
      <dgm:spPr/>
    </dgm:pt>
    <dgm:pt modelId="{47023B1E-85A2-47CD-B07D-783A9D95AF03}" type="pres">
      <dgm:prSet presAssocID="{470208A4-1851-462B-992D-026CFA66F36E}" presName="spaceBetweenRectangles" presStyleCnt="0"/>
      <dgm:spPr/>
    </dgm:pt>
    <dgm:pt modelId="{C816D3AD-91AB-4606-BC10-CCFFB2890C75}" type="pres">
      <dgm:prSet presAssocID="{374F7FDD-063D-4A80-A5E7-8373D2BC9124}" presName="parentLin" presStyleCnt="0"/>
      <dgm:spPr/>
    </dgm:pt>
    <dgm:pt modelId="{6FFB3ADF-BAA1-4AA3-B24D-7DC3A133E838}" type="pres">
      <dgm:prSet presAssocID="{374F7FDD-063D-4A80-A5E7-8373D2BC9124}" presName="parentLeftMargin" presStyleLbl="node1" presStyleIdx="0" presStyleCnt="5"/>
      <dgm:spPr/>
    </dgm:pt>
    <dgm:pt modelId="{CA313E9F-4BA0-4B59-8769-860F84778BC2}" type="pres">
      <dgm:prSet presAssocID="{374F7FDD-063D-4A80-A5E7-8373D2BC91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73906D-19A2-415F-A4D5-87D5ECB6F3C2}" type="pres">
      <dgm:prSet presAssocID="{374F7FDD-063D-4A80-A5E7-8373D2BC9124}" presName="negativeSpace" presStyleCnt="0"/>
      <dgm:spPr/>
    </dgm:pt>
    <dgm:pt modelId="{38403EFF-1B93-48B9-99E4-03B9FCAF395A}" type="pres">
      <dgm:prSet presAssocID="{374F7FDD-063D-4A80-A5E7-8373D2BC9124}" presName="childText" presStyleLbl="conFgAcc1" presStyleIdx="1" presStyleCnt="5">
        <dgm:presLayoutVars>
          <dgm:bulletEnabled val="1"/>
        </dgm:presLayoutVars>
      </dgm:prSet>
      <dgm:spPr/>
    </dgm:pt>
    <dgm:pt modelId="{F2671B31-8815-4533-9EDC-3FAAC71B1F8B}" type="pres">
      <dgm:prSet presAssocID="{9EAE12BC-E723-476F-9363-ABE00985CAA2}" presName="spaceBetweenRectangles" presStyleCnt="0"/>
      <dgm:spPr/>
    </dgm:pt>
    <dgm:pt modelId="{AE490780-4A0D-49F3-812A-2C770F160D7A}" type="pres">
      <dgm:prSet presAssocID="{A6B55BE6-0223-40A0-81AF-116A23DE5E26}" presName="parentLin" presStyleCnt="0"/>
      <dgm:spPr/>
    </dgm:pt>
    <dgm:pt modelId="{90E9575B-4F04-4411-894E-D94269539FA9}" type="pres">
      <dgm:prSet presAssocID="{A6B55BE6-0223-40A0-81AF-116A23DE5E26}" presName="parentLeftMargin" presStyleLbl="node1" presStyleIdx="1" presStyleCnt="5"/>
      <dgm:spPr/>
    </dgm:pt>
    <dgm:pt modelId="{0245394F-B5FD-4692-AC3C-F73804787810}" type="pres">
      <dgm:prSet presAssocID="{A6B55BE6-0223-40A0-81AF-116A23DE5E2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6AF6F8C-58F0-4D53-8A66-73C0BC5EFA2B}" type="pres">
      <dgm:prSet presAssocID="{A6B55BE6-0223-40A0-81AF-116A23DE5E26}" presName="negativeSpace" presStyleCnt="0"/>
      <dgm:spPr/>
    </dgm:pt>
    <dgm:pt modelId="{84F797A4-D602-434A-8BF6-FEA622B605C2}" type="pres">
      <dgm:prSet presAssocID="{A6B55BE6-0223-40A0-81AF-116A23DE5E26}" presName="childText" presStyleLbl="conFgAcc1" presStyleIdx="2" presStyleCnt="5">
        <dgm:presLayoutVars>
          <dgm:bulletEnabled val="1"/>
        </dgm:presLayoutVars>
      </dgm:prSet>
      <dgm:spPr/>
    </dgm:pt>
    <dgm:pt modelId="{B794E979-6408-467F-87A4-72566C9C37A6}" type="pres">
      <dgm:prSet presAssocID="{594233DB-4513-4EA6-B49C-53DBDFAA1FDF}" presName="spaceBetweenRectangles" presStyleCnt="0"/>
      <dgm:spPr/>
    </dgm:pt>
    <dgm:pt modelId="{8C2A08A4-1CD2-4778-A752-457F709D2078}" type="pres">
      <dgm:prSet presAssocID="{52908078-2950-4C54-9411-3DDF1D3964FF}" presName="parentLin" presStyleCnt="0"/>
      <dgm:spPr/>
    </dgm:pt>
    <dgm:pt modelId="{275D7426-48F2-426D-BDE6-5494D7D12E7D}" type="pres">
      <dgm:prSet presAssocID="{52908078-2950-4C54-9411-3DDF1D3964FF}" presName="parentLeftMargin" presStyleLbl="node1" presStyleIdx="2" presStyleCnt="5"/>
      <dgm:spPr/>
    </dgm:pt>
    <dgm:pt modelId="{4F60AD44-0132-4BB8-B851-CBA38E8EA225}" type="pres">
      <dgm:prSet presAssocID="{52908078-2950-4C54-9411-3DDF1D3964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CC4946D-4599-43B6-A3EE-942A41D41D41}" type="pres">
      <dgm:prSet presAssocID="{52908078-2950-4C54-9411-3DDF1D3964FF}" presName="negativeSpace" presStyleCnt="0"/>
      <dgm:spPr/>
    </dgm:pt>
    <dgm:pt modelId="{2EFAC4FC-F9AA-4B67-9F82-2FEF944FA2F6}" type="pres">
      <dgm:prSet presAssocID="{52908078-2950-4C54-9411-3DDF1D3964FF}" presName="childText" presStyleLbl="conFgAcc1" presStyleIdx="3" presStyleCnt="5">
        <dgm:presLayoutVars>
          <dgm:bulletEnabled val="1"/>
        </dgm:presLayoutVars>
      </dgm:prSet>
      <dgm:spPr/>
    </dgm:pt>
    <dgm:pt modelId="{5B82DAAD-6955-4413-9F03-D0D15960B127}" type="pres">
      <dgm:prSet presAssocID="{7DC2EE93-5620-421C-B7C7-D416AD03AE87}" presName="spaceBetweenRectangles" presStyleCnt="0"/>
      <dgm:spPr/>
    </dgm:pt>
    <dgm:pt modelId="{C92D549B-34F9-4CC6-A1B2-3DF0405E5BC9}" type="pres">
      <dgm:prSet presAssocID="{1DA0A510-BC6F-4293-BF34-B2F0F1C538C0}" presName="parentLin" presStyleCnt="0"/>
      <dgm:spPr/>
    </dgm:pt>
    <dgm:pt modelId="{FB51A4F1-5B00-4BC1-BFF8-AFD2DB39FEE6}" type="pres">
      <dgm:prSet presAssocID="{1DA0A510-BC6F-4293-BF34-B2F0F1C538C0}" presName="parentLeftMargin" presStyleLbl="node1" presStyleIdx="3" presStyleCnt="5"/>
      <dgm:spPr/>
    </dgm:pt>
    <dgm:pt modelId="{EFD03E8E-70E8-4058-850E-7C751602CFF1}" type="pres">
      <dgm:prSet presAssocID="{1DA0A510-BC6F-4293-BF34-B2F0F1C538C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54956FE-1D89-4EB8-BCED-A389C1DE9D51}" type="pres">
      <dgm:prSet presAssocID="{1DA0A510-BC6F-4293-BF34-B2F0F1C538C0}" presName="negativeSpace" presStyleCnt="0"/>
      <dgm:spPr/>
    </dgm:pt>
    <dgm:pt modelId="{E1E488A9-22FE-4DEC-BF80-4A210DEB296B}" type="pres">
      <dgm:prSet presAssocID="{1DA0A510-BC6F-4293-BF34-B2F0F1C538C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9761503-AF7B-4434-9185-330B6EC2CDCE}" srcId="{5BD5AB91-02BB-4DE9-93C1-8A074ED92546}" destId="{A6B55BE6-0223-40A0-81AF-116A23DE5E26}" srcOrd="2" destOrd="0" parTransId="{15E61178-F534-48DF-9BD9-922501FA6424}" sibTransId="{594233DB-4513-4EA6-B49C-53DBDFAA1FDF}"/>
    <dgm:cxn modelId="{FD018913-C400-4ACC-8FB2-528EA95432A3}" type="presOf" srcId="{52908078-2950-4C54-9411-3DDF1D3964FF}" destId="{4F60AD44-0132-4BB8-B851-CBA38E8EA225}" srcOrd="1" destOrd="0" presId="urn:microsoft.com/office/officeart/2005/8/layout/list1"/>
    <dgm:cxn modelId="{A3BDE045-F4DE-44D2-9A2E-313225392FA9}" type="presOf" srcId="{A6B55BE6-0223-40A0-81AF-116A23DE5E26}" destId="{0245394F-B5FD-4692-AC3C-F73804787810}" srcOrd="1" destOrd="0" presId="urn:microsoft.com/office/officeart/2005/8/layout/list1"/>
    <dgm:cxn modelId="{B375CB7B-80CC-4546-95AD-CC217DB4F6D3}" srcId="{5BD5AB91-02BB-4DE9-93C1-8A074ED92546}" destId="{52908078-2950-4C54-9411-3DDF1D3964FF}" srcOrd="3" destOrd="0" parTransId="{17AA6854-016C-416C-958B-2AF033757D0F}" sibTransId="{7DC2EE93-5620-421C-B7C7-D416AD03AE87}"/>
    <dgm:cxn modelId="{FCA0657C-0CF8-4E22-8931-0D0FC42B2844}" srcId="{5BD5AB91-02BB-4DE9-93C1-8A074ED92546}" destId="{1DA0A510-BC6F-4293-BF34-B2F0F1C538C0}" srcOrd="4" destOrd="0" parTransId="{5B4A34B1-38DC-4199-92A3-FBA86FA84042}" sibTransId="{B1E87013-6D78-4308-98F9-E095697D051E}"/>
    <dgm:cxn modelId="{005B1785-7122-4D27-94CC-2E3AD16C3B23}" srcId="{5BD5AB91-02BB-4DE9-93C1-8A074ED92546}" destId="{6019AD04-4F60-40BF-82BE-9DA488148962}" srcOrd="0" destOrd="0" parTransId="{2AE519FC-D435-4D2C-9358-E29DF82AF33C}" sibTransId="{470208A4-1851-462B-992D-026CFA66F36E}"/>
    <dgm:cxn modelId="{D5086EA7-A853-4715-919E-81EB717BB1D6}" type="presOf" srcId="{6019AD04-4F60-40BF-82BE-9DA488148962}" destId="{164F3CB7-EF0B-46F2-9FB2-43F9013976A5}" srcOrd="0" destOrd="0" presId="urn:microsoft.com/office/officeart/2005/8/layout/list1"/>
    <dgm:cxn modelId="{AE776BB0-F28C-4C72-8E4A-8A1AC5F011EE}" type="presOf" srcId="{5BD5AB91-02BB-4DE9-93C1-8A074ED92546}" destId="{77B16F35-6FA5-4C8F-B8CE-A9FB32E585C6}" srcOrd="0" destOrd="0" presId="urn:microsoft.com/office/officeart/2005/8/layout/list1"/>
    <dgm:cxn modelId="{5401E8B3-43EE-4F88-9DA0-CB5D292C4097}" type="presOf" srcId="{1DA0A510-BC6F-4293-BF34-B2F0F1C538C0}" destId="{EFD03E8E-70E8-4058-850E-7C751602CFF1}" srcOrd="1" destOrd="0" presId="urn:microsoft.com/office/officeart/2005/8/layout/list1"/>
    <dgm:cxn modelId="{BC918AB4-79EE-43A9-9DC3-A65859467B2B}" type="presOf" srcId="{374F7FDD-063D-4A80-A5E7-8373D2BC9124}" destId="{CA313E9F-4BA0-4B59-8769-860F84778BC2}" srcOrd="1" destOrd="0" presId="urn:microsoft.com/office/officeart/2005/8/layout/list1"/>
    <dgm:cxn modelId="{CAFCF2B8-6BB9-41EC-B361-725A16CA9AE8}" type="presOf" srcId="{A6B55BE6-0223-40A0-81AF-116A23DE5E26}" destId="{90E9575B-4F04-4411-894E-D94269539FA9}" srcOrd="0" destOrd="0" presId="urn:microsoft.com/office/officeart/2005/8/layout/list1"/>
    <dgm:cxn modelId="{80F8BDC9-9ED1-4490-BE7F-EFAAB8DF882F}" type="presOf" srcId="{1DA0A510-BC6F-4293-BF34-B2F0F1C538C0}" destId="{FB51A4F1-5B00-4BC1-BFF8-AFD2DB39FEE6}" srcOrd="0" destOrd="0" presId="urn:microsoft.com/office/officeart/2005/8/layout/list1"/>
    <dgm:cxn modelId="{B6C40CCD-6649-43FE-9531-A53C6E2B8B1F}" srcId="{5BD5AB91-02BB-4DE9-93C1-8A074ED92546}" destId="{374F7FDD-063D-4A80-A5E7-8373D2BC9124}" srcOrd="1" destOrd="0" parTransId="{DE878091-6794-4D66-9DEF-EF576D348DCE}" sibTransId="{9EAE12BC-E723-476F-9363-ABE00985CAA2}"/>
    <dgm:cxn modelId="{926830D0-61FE-4168-B018-38E776FE121A}" type="presOf" srcId="{374F7FDD-063D-4A80-A5E7-8373D2BC9124}" destId="{6FFB3ADF-BAA1-4AA3-B24D-7DC3A133E838}" srcOrd="0" destOrd="0" presId="urn:microsoft.com/office/officeart/2005/8/layout/list1"/>
    <dgm:cxn modelId="{59EEB0DB-2512-453F-8CF4-C72B0D0886B9}" type="presOf" srcId="{6019AD04-4F60-40BF-82BE-9DA488148962}" destId="{EC0A3C9B-53C9-4D13-8B48-A04E43E42829}" srcOrd="1" destOrd="0" presId="urn:microsoft.com/office/officeart/2005/8/layout/list1"/>
    <dgm:cxn modelId="{129C63FF-D56F-4160-8BC6-E32CF32D53FF}" type="presOf" srcId="{52908078-2950-4C54-9411-3DDF1D3964FF}" destId="{275D7426-48F2-426D-BDE6-5494D7D12E7D}" srcOrd="0" destOrd="0" presId="urn:microsoft.com/office/officeart/2005/8/layout/list1"/>
    <dgm:cxn modelId="{94ED9E5E-1D6F-4845-9E77-E79CD7575DDE}" type="presParOf" srcId="{77B16F35-6FA5-4C8F-B8CE-A9FB32E585C6}" destId="{E8090243-9527-47CE-BB24-A9BB9FFD3DAD}" srcOrd="0" destOrd="0" presId="urn:microsoft.com/office/officeart/2005/8/layout/list1"/>
    <dgm:cxn modelId="{8E8B838B-43DD-41F6-9216-6D153A8A3AF1}" type="presParOf" srcId="{E8090243-9527-47CE-BB24-A9BB9FFD3DAD}" destId="{164F3CB7-EF0B-46F2-9FB2-43F9013976A5}" srcOrd="0" destOrd="0" presId="urn:microsoft.com/office/officeart/2005/8/layout/list1"/>
    <dgm:cxn modelId="{06F50CCD-55D2-4F49-B8BD-D29E9F2CF39C}" type="presParOf" srcId="{E8090243-9527-47CE-BB24-A9BB9FFD3DAD}" destId="{EC0A3C9B-53C9-4D13-8B48-A04E43E42829}" srcOrd="1" destOrd="0" presId="urn:microsoft.com/office/officeart/2005/8/layout/list1"/>
    <dgm:cxn modelId="{518C689D-8BAC-4CD9-BAF2-B010E3EC2DEA}" type="presParOf" srcId="{77B16F35-6FA5-4C8F-B8CE-A9FB32E585C6}" destId="{E78B056A-C640-4983-BCEC-E301C5C31513}" srcOrd="1" destOrd="0" presId="urn:microsoft.com/office/officeart/2005/8/layout/list1"/>
    <dgm:cxn modelId="{763718B1-5582-4E59-A559-D567F5D08C09}" type="presParOf" srcId="{77B16F35-6FA5-4C8F-B8CE-A9FB32E585C6}" destId="{AA0F3CCD-5BC8-42E9-BA0F-07D176E04B6A}" srcOrd="2" destOrd="0" presId="urn:microsoft.com/office/officeart/2005/8/layout/list1"/>
    <dgm:cxn modelId="{2D85A47B-2D05-4196-B196-877EB59ED397}" type="presParOf" srcId="{77B16F35-6FA5-4C8F-B8CE-A9FB32E585C6}" destId="{47023B1E-85A2-47CD-B07D-783A9D95AF03}" srcOrd="3" destOrd="0" presId="urn:microsoft.com/office/officeart/2005/8/layout/list1"/>
    <dgm:cxn modelId="{9606250A-59DD-4AC4-9D9B-DA549117888B}" type="presParOf" srcId="{77B16F35-6FA5-4C8F-B8CE-A9FB32E585C6}" destId="{C816D3AD-91AB-4606-BC10-CCFFB2890C75}" srcOrd="4" destOrd="0" presId="urn:microsoft.com/office/officeart/2005/8/layout/list1"/>
    <dgm:cxn modelId="{DBF90631-111B-42E7-A7CB-2878210ED485}" type="presParOf" srcId="{C816D3AD-91AB-4606-BC10-CCFFB2890C75}" destId="{6FFB3ADF-BAA1-4AA3-B24D-7DC3A133E838}" srcOrd="0" destOrd="0" presId="urn:microsoft.com/office/officeart/2005/8/layout/list1"/>
    <dgm:cxn modelId="{F53DFE84-4AA5-4B35-A51E-5C02BB80DFEE}" type="presParOf" srcId="{C816D3AD-91AB-4606-BC10-CCFFB2890C75}" destId="{CA313E9F-4BA0-4B59-8769-860F84778BC2}" srcOrd="1" destOrd="0" presId="urn:microsoft.com/office/officeart/2005/8/layout/list1"/>
    <dgm:cxn modelId="{F489D7D0-DCC8-4004-A657-0E35C8E9FF77}" type="presParOf" srcId="{77B16F35-6FA5-4C8F-B8CE-A9FB32E585C6}" destId="{7273906D-19A2-415F-A4D5-87D5ECB6F3C2}" srcOrd="5" destOrd="0" presId="urn:microsoft.com/office/officeart/2005/8/layout/list1"/>
    <dgm:cxn modelId="{5B8DD2BF-608F-41B8-9D0F-4B956D2A109A}" type="presParOf" srcId="{77B16F35-6FA5-4C8F-B8CE-A9FB32E585C6}" destId="{38403EFF-1B93-48B9-99E4-03B9FCAF395A}" srcOrd="6" destOrd="0" presId="urn:microsoft.com/office/officeart/2005/8/layout/list1"/>
    <dgm:cxn modelId="{27BE1976-4B7E-4C56-B6C8-695A8EEC07FF}" type="presParOf" srcId="{77B16F35-6FA5-4C8F-B8CE-A9FB32E585C6}" destId="{F2671B31-8815-4533-9EDC-3FAAC71B1F8B}" srcOrd="7" destOrd="0" presId="urn:microsoft.com/office/officeart/2005/8/layout/list1"/>
    <dgm:cxn modelId="{1A26260E-8980-4CCF-90D9-821BF0971267}" type="presParOf" srcId="{77B16F35-6FA5-4C8F-B8CE-A9FB32E585C6}" destId="{AE490780-4A0D-49F3-812A-2C770F160D7A}" srcOrd="8" destOrd="0" presId="urn:microsoft.com/office/officeart/2005/8/layout/list1"/>
    <dgm:cxn modelId="{76BFDCFE-9EC8-46BA-BF39-230B05D1BFB9}" type="presParOf" srcId="{AE490780-4A0D-49F3-812A-2C770F160D7A}" destId="{90E9575B-4F04-4411-894E-D94269539FA9}" srcOrd="0" destOrd="0" presId="urn:microsoft.com/office/officeart/2005/8/layout/list1"/>
    <dgm:cxn modelId="{317DE3CC-C0B8-45F6-8882-976575E5EEE0}" type="presParOf" srcId="{AE490780-4A0D-49F3-812A-2C770F160D7A}" destId="{0245394F-B5FD-4692-AC3C-F73804787810}" srcOrd="1" destOrd="0" presId="urn:microsoft.com/office/officeart/2005/8/layout/list1"/>
    <dgm:cxn modelId="{FACDEB67-D148-463C-B40B-B93D2DBC9DA5}" type="presParOf" srcId="{77B16F35-6FA5-4C8F-B8CE-A9FB32E585C6}" destId="{26AF6F8C-58F0-4D53-8A66-73C0BC5EFA2B}" srcOrd="9" destOrd="0" presId="urn:microsoft.com/office/officeart/2005/8/layout/list1"/>
    <dgm:cxn modelId="{077DE95E-E361-4E4E-976C-4E92F8D81878}" type="presParOf" srcId="{77B16F35-6FA5-4C8F-B8CE-A9FB32E585C6}" destId="{84F797A4-D602-434A-8BF6-FEA622B605C2}" srcOrd="10" destOrd="0" presId="urn:microsoft.com/office/officeart/2005/8/layout/list1"/>
    <dgm:cxn modelId="{0F88D04F-8698-499F-B0DE-82BC24C31CC1}" type="presParOf" srcId="{77B16F35-6FA5-4C8F-B8CE-A9FB32E585C6}" destId="{B794E979-6408-467F-87A4-72566C9C37A6}" srcOrd="11" destOrd="0" presId="urn:microsoft.com/office/officeart/2005/8/layout/list1"/>
    <dgm:cxn modelId="{6916E61F-054D-4A6E-939E-D4750947DB6C}" type="presParOf" srcId="{77B16F35-6FA5-4C8F-B8CE-A9FB32E585C6}" destId="{8C2A08A4-1CD2-4778-A752-457F709D2078}" srcOrd="12" destOrd="0" presId="urn:microsoft.com/office/officeart/2005/8/layout/list1"/>
    <dgm:cxn modelId="{37A4EC55-058A-47B0-AA16-9FA77EE5B8FB}" type="presParOf" srcId="{8C2A08A4-1CD2-4778-A752-457F709D2078}" destId="{275D7426-48F2-426D-BDE6-5494D7D12E7D}" srcOrd="0" destOrd="0" presId="urn:microsoft.com/office/officeart/2005/8/layout/list1"/>
    <dgm:cxn modelId="{EC6517E0-1CE1-4E26-90A2-0AD8CD7B90C4}" type="presParOf" srcId="{8C2A08A4-1CD2-4778-A752-457F709D2078}" destId="{4F60AD44-0132-4BB8-B851-CBA38E8EA225}" srcOrd="1" destOrd="0" presId="urn:microsoft.com/office/officeart/2005/8/layout/list1"/>
    <dgm:cxn modelId="{7B717F62-BD7C-4184-B503-06AF33A4BFA6}" type="presParOf" srcId="{77B16F35-6FA5-4C8F-B8CE-A9FB32E585C6}" destId="{CCC4946D-4599-43B6-A3EE-942A41D41D41}" srcOrd="13" destOrd="0" presId="urn:microsoft.com/office/officeart/2005/8/layout/list1"/>
    <dgm:cxn modelId="{455960FB-254B-492E-B438-30B6E4F45866}" type="presParOf" srcId="{77B16F35-6FA5-4C8F-B8CE-A9FB32E585C6}" destId="{2EFAC4FC-F9AA-4B67-9F82-2FEF944FA2F6}" srcOrd="14" destOrd="0" presId="urn:microsoft.com/office/officeart/2005/8/layout/list1"/>
    <dgm:cxn modelId="{BB7541DB-FD5B-452B-BE73-015D33973642}" type="presParOf" srcId="{77B16F35-6FA5-4C8F-B8CE-A9FB32E585C6}" destId="{5B82DAAD-6955-4413-9F03-D0D15960B127}" srcOrd="15" destOrd="0" presId="urn:microsoft.com/office/officeart/2005/8/layout/list1"/>
    <dgm:cxn modelId="{251BC5A0-9CF8-4F96-87A8-01C93968B2B2}" type="presParOf" srcId="{77B16F35-6FA5-4C8F-B8CE-A9FB32E585C6}" destId="{C92D549B-34F9-4CC6-A1B2-3DF0405E5BC9}" srcOrd="16" destOrd="0" presId="urn:microsoft.com/office/officeart/2005/8/layout/list1"/>
    <dgm:cxn modelId="{6F2B3151-9D2A-4042-99B3-360346A0C603}" type="presParOf" srcId="{C92D549B-34F9-4CC6-A1B2-3DF0405E5BC9}" destId="{FB51A4F1-5B00-4BC1-BFF8-AFD2DB39FEE6}" srcOrd="0" destOrd="0" presId="urn:microsoft.com/office/officeart/2005/8/layout/list1"/>
    <dgm:cxn modelId="{FC19E79C-5428-46D7-B750-3257BEAA1062}" type="presParOf" srcId="{C92D549B-34F9-4CC6-A1B2-3DF0405E5BC9}" destId="{EFD03E8E-70E8-4058-850E-7C751602CFF1}" srcOrd="1" destOrd="0" presId="urn:microsoft.com/office/officeart/2005/8/layout/list1"/>
    <dgm:cxn modelId="{791F3C3E-F6EF-47D9-919E-8BCE63C3D19D}" type="presParOf" srcId="{77B16F35-6FA5-4C8F-B8CE-A9FB32E585C6}" destId="{254956FE-1D89-4EB8-BCED-A389C1DE9D51}" srcOrd="17" destOrd="0" presId="urn:microsoft.com/office/officeart/2005/8/layout/list1"/>
    <dgm:cxn modelId="{87A30BDB-9D38-4C41-A986-034AA2F02EE8}" type="presParOf" srcId="{77B16F35-6FA5-4C8F-B8CE-A9FB32E585C6}" destId="{E1E488A9-22FE-4DEC-BF80-4A210DEB29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83576-A337-439E-A099-1997FE80BAA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5C9FEF21-023C-4318-9685-8AB4262B58D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Optimizing the Process Flow for Lube Oil Management in Plant</a:t>
          </a:r>
        </a:p>
      </dgm:t>
    </dgm:pt>
    <dgm:pt modelId="{A3730BBB-34C6-4E10-84C9-78FC6EE6402C}" type="parTrans" cxnId="{2FFC64F8-2773-4B4A-8386-34989CF9EC28}">
      <dgm:prSet/>
      <dgm:spPr/>
      <dgm:t>
        <a:bodyPr/>
        <a:lstStyle/>
        <a:p>
          <a:endParaRPr lang="en-IN"/>
        </a:p>
      </dgm:t>
    </dgm:pt>
    <dgm:pt modelId="{6D32E5D6-8324-465A-B089-53BC561F3F33}" type="sibTrans" cxnId="{2FFC64F8-2773-4B4A-8386-34989CF9EC28}">
      <dgm:prSet/>
      <dgm:spPr/>
      <dgm:t>
        <a:bodyPr/>
        <a:lstStyle/>
        <a:p>
          <a:endParaRPr lang="en-IN"/>
        </a:p>
      </dgm:t>
    </dgm:pt>
    <dgm:pt modelId="{E5130271-1A02-443F-91C5-30670DEA9EF3}">
      <dgm:prSet phldrT="[Text]"/>
      <dgm:spPr/>
      <dgm:t>
        <a:bodyPr/>
        <a:lstStyle/>
        <a:p>
          <a:r>
            <a:rPr lang="en-US" dirty="0"/>
            <a:t>Standardization of the Process across all Stages </a:t>
          </a:r>
          <a:endParaRPr lang="en-IN" dirty="0"/>
        </a:p>
      </dgm:t>
    </dgm:pt>
    <dgm:pt modelId="{15F2D8E1-C806-4A9B-AE77-3E1121483348}" type="parTrans" cxnId="{7566B77F-88BD-414C-8CF8-760BB834AA22}">
      <dgm:prSet/>
      <dgm:spPr/>
      <dgm:t>
        <a:bodyPr/>
        <a:lstStyle/>
        <a:p>
          <a:endParaRPr lang="en-IN"/>
        </a:p>
      </dgm:t>
    </dgm:pt>
    <dgm:pt modelId="{BD38643A-9568-40A1-A2B5-8A0412DEE754}" type="sibTrans" cxnId="{7566B77F-88BD-414C-8CF8-760BB834AA22}">
      <dgm:prSet/>
      <dgm:spPr/>
      <dgm:t>
        <a:bodyPr/>
        <a:lstStyle/>
        <a:p>
          <a:endParaRPr lang="en-IN"/>
        </a:p>
      </dgm:t>
    </dgm:pt>
    <dgm:pt modelId="{B2F4B530-9F5D-4237-880A-7C03A1A92704}">
      <dgm:prSet phldrT="[Text]"/>
      <dgm:spPr/>
      <dgm:t>
        <a:bodyPr/>
        <a:lstStyle/>
        <a:p>
          <a:r>
            <a:rPr lang="en-US" dirty="0"/>
            <a:t>Better Reporting Tool with Real Time Information</a:t>
          </a:r>
          <a:endParaRPr lang="en-IN" dirty="0"/>
        </a:p>
      </dgm:t>
    </dgm:pt>
    <dgm:pt modelId="{84B22405-A56B-4214-90EE-2487A5001005}" type="parTrans" cxnId="{906C4113-7A9B-461F-B134-21C5B84C896D}">
      <dgm:prSet/>
      <dgm:spPr/>
      <dgm:t>
        <a:bodyPr/>
        <a:lstStyle/>
        <a:p>
          <a:endParaRPr lang="en-IN"/>
        </a:p>
      </dgm:t>
    </dgm:pt>
    <dgm:pt modelId="{8E9529F4-91BF-4813-A9CF-1F14532704AF}" type="sibTrans" cxnId="{906C4113-7A9B-461F-B134-21C5B84C896D}">
      <dgm:prSet/>
      <dgm:spPr/>
      <dgm:t>
        <a:bodyPr/>
        <a:lstStyle/>
        <a:p>
          <a:endParaRPr lang="en-IN"/>
        </a:p>
      </dgm:t>
    </dgm:pt>
    <dgm:pt modelId="{808F44CB-F536-4D1B-823B-869523F43F6F}">
      <dgm:prSet phldrT="[Text]"/>
      <dgm:spPr/>
      <dgm:t>
        <a:bodyPr/>
        <a:lstStyle/>
        <a:p>
          <a:endParaRPr lang="en-IN" dirty="0"/>
        </a:p>
      </dgm:t>
    </dgm:pt>
    <dgm:pt modelId="{221E1C20-4EC8-4571-A4BE-1FE5E4E0D6C0}" type="parTrans" cxnId="{B86BDACA-CE24-484D-BD75-04F1E8F96879}">
      <dgm:prSet/>
      <dgm:spPr/>
      <dgm:t>
        <a:bodyPr/>
        <a:lstStyle/>
        <a:p>
          <a:endParaRPr lang="en-IN"/>
        </a:p>
      </dgm:t>
    </dgm:pt>
    <dgm:pt modelId="{224FDC26-2157-4BD8-8345-CCACDEF1C541}" type="sibTrans" cxnId="{B86BDACA-CE24-484D-BD75-04F1E8F96879}">
      <dgm:prSet/>
      <dgm:spPr/>
      <dgm:t>
        <a:bodyPr/>
        <a:lstStyle/>
        <a:p>
          <a:endParaRPr lang="en-IN"/>
        </a:p>
      </dgm:t>
    </dgm:pt>
    <dgm:pt modelId="{B618F1BF-434A-4A0B-B4C4-E7D95DBD5A80}">
      <dgm:prSet phldrT="[Text]"/>
      <dgm:spPr/>
      <dgm:t>
        <a:bodyPr/>
        <a:lstStyle/>
        <a:p>
          <a:r>
            <a:rPr lang="en-US" dirty="0"/>
            <a:t>Better Service to Requisitioner With Faster Response</a:t>
          </a:r>
          <a:endParaRPr lang="en-IN" dirty="0"/>
        </a:p>
      </dgm:t>
    </dgm:pt>
    <dgm:pt modelId="{F246AEDE-FF7E-42F0-A718-18A94DED3C30}" type="parTrans" cxnId="{39C741A1-0350-49CE-AF64-7053E77CC69B}">
      <dgm:prSet/>
      <dgm:spPr/>
      <dgm:t>
        <a:bodyPr/>
        <a:lstStyle/>
        <a:p>
          <a:endParaRPr lang="en-IN"/>
        </a:p>
      </dgm:t>
    </dgm:pt>
    <dgm:pt modelId="{913E0CDA-0300-4C72-A822-73055A0D0FB3}" type="sibTrans" cxnId="{39C741A1-0350-49CE-AF64-7053E77CC69B}">
      <dgm:prSet/>
      <dgm:spPr/>
      <dgm:t>
        <a:bodyPr/>
        <a:lstStyle/>
        <a:p>
          <a:endParaRPr lang="en-IN"/>
        </a:p>
      </dgm:t>
    </dgm:pt>
    <dgm:pt modelId="{E8C12C89-F9A0-410F-AE94-7467954D8333}">
      <dgm:prSet phldrT="[Text]"/>
      <dgm:spPr/>
      <dgm:t>
        <a:bodyPr/>
        <a:lstStyle/>
        <a:p>
          <a:r>
            <a:rPr lang="en-US" dirty="0"/>
            <a:t>Cost Saving-Improved inventory Planning, Procurement Management</a:t>
          </a:r>
          <a:endParaRPr lang="en-IN" dirty="0"/>
        </a:p>
      </dgm:t>
    </dgm:pt>
    <dgm:pt modelId="{9308A947-9316-43DA-AF33-2F93D6BB9240}" type="parTrans" cxnId="{D9D2F70B-061C-46D2-ACC9-FE62491F3F57}">
      <dgm:prSet/>
      <dgm:spPr/>
      <dgm:t>
        <a:bodyPr/>
        <a:lstStyle/>
        <a:p>
          <a:endParaRPr lang="en-IN"/>
        </a:p>
      </dgm:t>
    </dgm:pt>
    <dgm:pt modelId="{13DB7B71-6A8B-4FC6-A8BD-AB194566AA50}" type="sibTrans" cxnId="{D9D2F70B-061C-46D2-ACC9-FE62491F3F57}">
      <dgm:prSet/>
      <dgm:spPr/>
      <dgm:t>
        <a:bodyPr/>
        <a:lstStyle/>
        <a:p>
          <a:endParaRPr lang="en-IN"/>
        </a:p>
      </dgm:t>
    </dgm:pt>
    <dgm:pt modelId="{B332BB79-AE06-4B6D-A361-CA04267E7262}" type="pres">
      <dgm:prSet presAssocID="{FC783576-A337-439E-A099-1997FE80BAA5}" presName="outerComposite" presStyleCnt="0">
        <dgm:presLayoutVars>
          <dgm:chMax val="5"/>
          <dgm:dir/>
          <dgm:resizeHandles val="exact"/>
        </dgm:presLayoutVars>
      </dgm:prSet>
      <dgm:spPr/>
    </dgm:pt>
    <dgm:pt modelId="{1FB0BB90-350E-4509-8859-28C4F44862AB}" type="pres">
      <dgm:prSet presAssocID="{FC783576-A337-439E-A099-1997FE80BAA5}" presName="dummyMaxCanvas" presStyleCnt="0">
        <dgm:presLayoutVars/>
      </dgm:prSet>
      <dgm:spPr/>
    </dgm:pt>
    <dgm:pt modelId="{C5FB2F43-519C-4184-8748-6C057CE885DE}" type="pres">
      <dgm:prSet presAssocID="{FC783576-A337-439E-A099-1997FE80BAA5}" presName="FiveNodes_1" presStyleLbl="node1" presStyleIdx="0" presStyleCnt="5">
        <dgm:presLayoutVars>
          <dgm:bulletEnabled val="1"/>
        </dgm:presLayoutVars>
      </dgm:prSet>
      <dgm:spPr/>
    </dgm:pt>
    <dgm:pt modelId="{BFC85D95-FB95-4471-85FF-587DDD93B8AC}" type="pres">
      <dgm:prSet presAssocID="{FC783576-A337-439E-A099-1997FE80BAA5}" presName="FiveNodes_2" presStyleLbl="node1" presStyleIdx="1" presStyleCnt="5">
        <dgm:presLayoutVars>
          <dgm:bulletEnabled val="1"/>
        </dgm:presLayoutVars>
      </dgm:prSet>
      <dgm:spPr/>
    </dgm:pt>
    <dgm:pt modelId="{75FFA268-0D43-40A9-A5A0-90924230A353}" type="pres">
      <dgm:prSet presAssocID="{FC783576-A337-439E-A099-1997FE80BAA5}" presName="FiveNodes_3" presStyleLbl="node1" presStyleIdx="2" presStyleCnt="5">
        <dgm:presLayoutVars>
          <dgm:bulletEnabled val="1"/>
        </dgm:presLayoutVars>
      </dgm:prSet>
      <dgm:spPr/>
    </dgm:pt>
    <dgm:pt modelId="{E523C317-E540-4BB8-A79C-D718FD3E8FDC}" type="pres">
      <dgm:prSet presAssocID="{FC783576-A337-439E-A099-1997FE80BAA5}" presName="FiveNodes_4" presStyleLbl="node1" presStyleIdx="3" presStyleCnt="5">
        <dgm:presLayoutVars>
          <dgm:bulletEnabled val="1"/>
        </dgm:presLayoutVars>
      </dgm:prSet>
      <dgm:spPr/>
    </dgm:pt>
    <dgm:pt modelId="{747D0358-538D-47FF-B8D4-149CBC3EF69B}" type="pres">
      <dgm:prSet presAssocID="{FC783576-A337-439E-A099-1997FE80BAA5}" presName="FiveNodes_5" presStyleLbl="node1" presStyleIdx="4" presStyleCnt="5">
        <dgm:presLayoutVars>
          <dgm:bulletEnabled val="1"/>
        </dgm:presLayoutVars>
      </dgm:prSet>
      <dgm:spPr/>
    </dgm:pt>
    <dgm:pt modelId="{E915B66E-6F5D-4F8D-8888-B2D1441C93EC}" type="pres">
      <dgm:prSet presAssocID="{FC783576-A337-439E-A099-1997FE80BAA5}" presName="FiveConn_1-2" presStyleLbl="fgAccFollowNode1" presStyleIdx="0" presStyleCnt="4">
        <dgm:presLayoutVars>
          <dgm:bulletEnabled val="1"/>
        </dgm:presLayoutVars>
      </dgm:prSet>
      <dgm:spPr/>
    </dgm:pt>
    <dgm:pt modelId="{06605F1D-9ABE-405F-8133-0609FC645748}" type="pres">
      <dgm:prSet presAssocID="{FC783576-A337-439E-A099-1997FE80BAA5}" presName="FiveConn_2-3" presStyleLbl="fgAccFollowNode1" presStyleIdx="1" presStyleCnt="4">
        <dgm:presLayoutVars>
          <dgm:bulletEnabled val="1"/>
        </dgm:presLayoutVars>
      </dgm:prSet>
      <dgm:spPr/>
    </dgm:pt>
    <dgm:pt modelId="{75566018-F60E-4584-80E3-D08D7AE7712D}" type="pres">
      <dgm:prSet presAssocID="{FC783576-A337-439E-A099-1997FE80BAA5}" presName="FiveConn_3-4" presStyleLbl="fgAccFollowNode1" presStyleIdx="2" presStyleCnt="4">
        <dgm:presLayoutVars>
          <dgm:bulletEnabled val="1"/>
        </dgm:presLayoutVars>
      </dgm:prSet>
      <dgm:spPr/>
    </dgm:pt>
    <dgm:pt modelId="{D6291F44-AE38-4E47-9142-A9A58F640CCA}" type="pres">
      <dgm:prSet presAssocID="{FC783576-A337-439E-A099-1997FE80BAA5}" presName="FiveConn_4-5" presStyleLbl="fgAccFollowNode1" presStyleIdx="3" presStyleCnt="4">
        <dgm:presLayoutVars>
          <dgm:bulletEnabled val="1"/>
        </dgm:presLayoutVars>
      </dgm:prSet>
      <dgm:spPr/>
    </dgm:pt>
    <dgm:pt modelId="{34B7EC10-0C0F-419F-A562-60C1980D0A89}" type="pres">
      <dgm:prSet presAssocID="{FC783576-A337-439E-A099-1997FE80BAA5}" presName="FiveNodes_1_text" presStyleLbl="node1" presStyleIdx="4" presStyleCnt="5">
        <dgm:presLayoutVars>
          <dgm:bulletEnabled val="1"/>
        </dgm:presLayoutVars>
      </dgm:prSet>
      <dgm:spPr/>
    </dgm:pt>
    <dgm:pt modelId="{07E7CDBD-5DAF-44E2-A4FD-8ED89FEA3772}" type="pres">
      <dgm:prSet presAssocID="{FC783576-A337-439E-A099-1997FE80BAA5}" presName="FiveNodes_2_text" presStyleLbl="node1" presStyleIdx="4" presStyleCnt="5">
        <dgm:presLayoutVars>
          <dgm:bulletEnabled val="1"/>
        </dgm:presLayoutVars>
      </dgm:prSet>
      <dgm:spPr/>
    </dgm:pt>
    <dgm:pt modelId="{D81D8F27-656B-4AD4-A9DB-42A151855F42}" type="pres">
      <dgm:prSet presAssocID="{FC783576-A337-439E-A099-1997FE80BAA5}" presName="FiveNodes_3_text" presStyleLbl="node1" presStyleIdx="4" presStyleCnt="5">
        <dgm:presLayoutVars>
          <dgm:bulletEnabled val="1"/>
        </dgm:presLayoutVars>
      </dgm:prSet>
      <dgm:spPr/>
    </dgm:pt>
    <dgm:pt modelId="{AC944F1B-24B3-48F8-8EC3-73A154BA8B4B}" type="pres">
      <dgm:prSet presAssocID="{FC783576-A337-439E-A099-1997FE80BAA5}" presName="FiveNodes_4_text" presStyleLbl="node1" presStyleIdx="4" presStyleCnt="5">
        <dgm:presLayoutVars>
          <dgm:bulletEnabled val="1"/>
        </dgm:presLayoutVars>
      </dgm:prSet>
      <dgm:spPr/>
    </dgm:pt>
    <dgm:pt modelId="{3AF68EDF-3FA8-414A-B3EF-5DB1E299EFB1}" type="pres">
      <dgm:prSet presAssocID="{FC783576-A337-439E-A099-1997FE80BAA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437D900-B559-4B4F-BE51-D6AE51780DBF}" type="presOf" srcId="{E5130271-1A02-443F-91C5-30670DEA9EF3}" destId="{07E7CDBD-5DAF-44E2-A4FD-8ED89FEA3772}" srcOrd="1" destOrd="0" presId="urn:microsoft.com/office/officeart/2005/8/layout/vProcess5"/>
    <dgm:cxn modelId="{D9D2F70B-061C-46D2-ACC9-FE62491F3F57}" srcId="{FC783576-A337-439E-A099-1997FE80BAA5}" destId="{E8C12C89-F9A0-410F-AE94-7467954D8333}" srcOrd="4" destOrd="0" parTransId="{9308A947-9316-43DA-AF33-2F93D6BB9240}" sibTransId="{13DB7B71-6A8B-4FC6-A8BD-AB194566AA50}"/>
    <dgm:cxn modelId="{0CAB0B0E-4398-470A-B3AA-308DA081A34A}" type="presOf" srcId="{B618F1BF-434A-4A0B-B4C4-E7D95DBD5A80}" destId="{AC944F1B-24B3-48F8-8EC3-73A154BA8B4B}" srcOrd="1" destOrd="0" presId="urn:microsoft.com/office/officeart/2005/8/layout/vProcess5"/>
    <dgm:cxn modelId="{906C4113-7A9B-461F-B134-21C5B84C896D}" srcId="{FC783576-A337-439E-A099-1997FE80BAA5}" destId="{B2F4B530-9F5D-4237-880A-7C03A1A92704}" srcOrd="2" destOrd="0" parTransId="{84B22405-A56B-4214-90EE-2487A5001005}" sibTransId="{8E9529F4-91BF-4813-A9CF-1F14532704AF}"/>
    <dgm:cxn modelId="{EDC6AB1A-389D-4E3E-BF39-059FB3939D35}" type="presOf" srcId="{5C9FEF21-023C-4318-9685-8AB4262B58D9}" destId="{C5FB2F43-519C-4184-8748-6C057CE885DE}" srcOrd="0" destOrd="0" presId="urn:microsoft.com/office/officeart/2005/8/layout/vProcess5"/>
    <dgm:cxn modelId="{185B8672-543D-49BF-B2CD-AC1A7F6D2034}" type="presOf" srcId="{B2F4B530-9F5D-4237-880A-7C03A1A92704}" destId="{75FFA268-0D43-40A9-A5A0-90924230A353}" srcOrd="0" destOrd="0" presId="urn:microsoft.com/office/officeart/2005/8/layout/vProcess5"/>
    <dgm:cxn modelId="{326AC077-3CF3-4FB3-A3F9-E26C97E5FEBF}" type="presOf" srcId="{E8C12C89-F9A0-410F-AE94-7467954D8333}" destId="{747D0358-538D-47FF-B8D4-149CBC3EF69B}" srcOrd="0" destOrd="0" presId="urn:microsoft.com/office/officeart/2005/8/layout/vProcess5"/>
    <dgm:cxn modelId="{7566B77F-88BD-414C-8CF8-760BB834AA22}" srcId="{FC783576-A337-439E-A099-1997FE80BAA5}" destId="{E5130271-1A02-443F-91C5-30670DEA9EF3}" srcOrd="1" destOrd="0" parTransId="{15F2D8E1-C806-4A9B-AE77-3E1121483348}" sibTransId="{BD38643A-9568-40A1-A2B5-8A0412DEE754}"/>
    <dgm:cxn modelId="{39C741A1-0350-49CE-AF64-7053E77CC69B}" srcId="{FC783576-A337-439E-A099-1997FE80BAA5}" destId="{B618F1BF-434A-4A0B-B4C4-E7D95DBD5A80}" srcOrd="3" destOrd="0" parTransId="{F246AEDE-FF7E-42F0-A718-18A94DED3C30}" sibTransId="{913E0CDA-0300-4C72-A822-73055A0D0FB3}"/>
    <dgm:cxn modelId="{6D00A4A3-EEAC-4BEF-B03F-E5AC4300D7CA}" type="presOf" srcId="{5C9FEF21-023C-4318-9685-8AB4262B58D9}" destId="{34B7EC10-0C0F-419F-A562-60C1980D0A89}" srcOrd="1" destOrd="0" presId="urn:microsoft.com/office/officeart/2005/8/layout/vProcess5"/>
    <dgm:cxn modelId="{42189DA5-BBEB-4D0D-8A78-D459721130A5}" type="presOf" srcId="{BD38643A-9568-40A1-A2B5-8A0412DEE754}" destId="{06605F1D-9ABE-405F-8133-0609FC645748}" srcOrd="0" destOrd="0" presId="urn:microsoft.com/office/officeart/2005/8/layout/vProcess5"/>
    <dgm:cxn modelId="{1A0BC2A7-4B3B-40E5-AE02-B0956391CE73}" type="presOf" srcId="{8E9529F4-91BF-4813-A9CF-1F14532704AF}" destId="{75566018-F60E-4584-80E3-D08D7AE7712D}" srcOrd="0" destOrd="0" presId="urn:microsoft.com/office/officeart/2005/8/layout/vProcess5"/>
    <dgm:cxn modelId="{7F4F20BA-5583-486D-85EE-FE1F5D5D57C0}" type="presOf" srcId="{B618F1BF-434A-4A0B-B4C4-E7D95DBD5A80}" destId="{E523C317-E540-4BB8-A79C-D718FD3E8FDC}" srcOrd="0" destOrd="0" presId="urn:microsoft.com/office/officeart/2005/8/layout/vProcess5"/>
    <dgm:cxn modelId="{9DB96FC9-544C-4926-8CD4-4DEA859DD517}" type="presOf" srcId="{6D32E5D6-8324-465A-B089-53BC561F3F33}" destId="{E915B66E-6F5D-4F8D-8888-B2D1441C93EC}" srcOrd="0" destOrd="0" presId="urn:microsoft.com/office/officeart/2005/8/layout/vProcess5"/>
    <dgm:cxn modelId="{B86BDACA-CE24-484D-BD75-04F1E8F96879}" srcId="{FC783576-A337-439E-A099-1997FE80BAA5}" destId="{808F44CB-F536-4D1B-823B-869523F43F6F}" srcOrd="5" destOrd="0" parTransId="{221E1C20-4EC8-4571-A4BE-1FE5E4E0D6C0}" sibTransId="{224FDC26-2157-4BD8-8345-CCACDEF1C541}"/>
    <dgm:cxn modelId="{9C11EED2-4A52-4A84-82A7-4CCE99BCDF5C}" type="presOf" srcId="{913E0CDA-0300-4C72-A822-73055A0D0FB3}" destId="{D6291F44-AE38-4E47-9142-A9A58F640CCA}" srcOrd="0" destOrd="0" presId="urn:microsoft.com/office/officeart/2005/8/layout/vProcess5"/>
    <dgm:cxn modelId="{A2B800F8-4F4F-4853-8355-C57D06E49C01}" type="presOf" srcId="{E8C12C89-F9A0-410F-AE94-7467954D8333}" destId="{3AF68EDF-3FA8-414A-B3EF-5DB1E299EFB1}" srcOrd="1" destOrd="0" presId="urn:microsoft.com/office/officeart/2005/8/layout/vProcess5"/>
    <dgm:cxn modelId="{2FFC64F8-2773-4B4A-8386-34989CF9EC28}" srcId="{FC783576-A337-439E-A099-1997FE80BAA5}" destId="{5C9FEF21-023C-4318-9685-8AB4262B58D9}" srcOrd="0" destOrd="0" parTransId="{A3730BBB-34C6-4E10-84C9-78FC6EE6402C}" sibTransId="{6D32E5D6-8324-465A-B089-53BC561F3F33}"/>
    <dgm:cxn modelId="{6CB688FE-B82D-4CB1-8BA7-B2D595735E28}" type="presOf" srcId="{FC783576-A337-439E-A099-1997FE80BAA5}" destId="{B332BB79-AE06-4B6D-A361-CA04267E7262}" srcOrd="0" destOrd="0" presId="urn:microsoft.com/office/officeart/2005/8/layout/vProcess5"/>
    <dgm:cxn modelId="{59CACFFE-8430-4822-A509-C6F6413A0E68}" type="presOf" srcId="{B2F4B530-9F5D-4237-880A-7C03A1A92704}" destId="{D81D8F27-656B-4AD4-A9DB-42A151855F42}" srcOrd="1" destOrd="0" presId="urn:microsoft.com/office/officeart/2005/8/layout/vProcess5"/>
    <dgm:cxn modelId="{E0AF57FF-C903-4FBB-AD53-7371C8DE8CE3}" type="presOf" srcId="{E5130271-1A02-443F-91C5-30670DEA9EF3}" destId="{BFC85D95-FB95-4471-85FF-587DDD93B8AC}" srcOrd="0" destOrd="0" presId="urn:microsoft.com/office/officeart/2005/8/layout/vProcess5"/>
    <dgm:cxn modelId="{35F795B4-D0CD-497E-B346-BB571445CD9F}" type="presParOf" srcId="{B332BB79-AE06-4B6D-A361-CA04267E7262}" destId="{1FB0BB90-350E-4509-8859-28C4F44862AB}" srcOrd="0" destOrd="0" presId="urn:microsoft.com/office/officeart/2005/8/layout/vProcess5"/>
    <dgm:cxn modelId="{FAED8055-7F1E-4704-B479-69E7B149A9B6}" type="presParOf" srcId="{B332BB79-AE06-4B6D-A361-CA04267E7262}" destId="{C5FB2F43-519C-4184-8748-6C057CE885DE}" srcOrd="1" destOrd="0" presId="urn:microsoft.com/office/officeart/2005/8/layout/vProcess5"/>
    <dgm:cxn modelId="{85E7F8FE-F8B0-41F2-80A4-8B8B69A5161E}" type="presParOf" srcId="{B332BB79-AE06-4B6D-A361-CA04267E7262}" destId="{BFC85D95-FB95-4471-85FF-587DDD93B8AC}" srcOrd="2" destOrd="0" presId="urn:microsoft.com/office/officeart/2005/8/layout/vProcess5"/>
    <dgm:cxn modelId="{55102F7C-2430-4808-816D-D40C177D3626}" type="presParOf" srcId="{B332BB79-AE06-4B6D-A361-CA04267E7262}" destId="{75FFA268-0D43-40A9-A5A0-90924230A353}" srcOrd="3" destOrd="0" presId="urn:microsoft.com/office/officeart/2005/8/layout/vProcess5"/>
    <dgm:cxn modelId="{0C57DC26-1AE2-4A72-B63B-56BFA243D6A6}" type="presParOf" srcId="{B332BB79-AE06-4B6D-A361-CA04267E7262}" destId="{E523C317-E540-4BB8-A79C-D718FD3E8FDC}" srcOrd="4" destOrd="0" presId="urn:microsoft.com/office/officeart/2005/8/layout/vProcess5"/>
    <dgm:cxn modelId="{71F261F9-FF5C-4246-B8E5-1AA4BFEF74F6}" type="presParOf" srcId="{B332BB79-AE06-4B6D-A361-CA04267E7262}" destId="{747D0358-538D-47FF-B8D4-149CBC3EF69B}" srcOrd="5" destOrd="0" presId="urn:microsoft.com/office/officeart/2005/8/layout/vProcess5"/>
    <dgm:cxn modelId="{4BF425E6-BEC4-48B5-AE75-186BB2DBEE01}" type="presParOf" srcId="{B332BB79-AE06-4B6D-A361-CA04267E7262}" destId="{E915B66E-6F5D-4F8D-8888-B2D1441C93EC}" srcOrd="6" destOrd="0" presId="urn:microsoft.com/office/officeart/2005/8/layout/vProcess5"/>
    <dgm:cxn modelId="{71B092B1-8F59-487C-9963-65D954993A35}" type="presParOf" srcId="{B332BB79-AE06-4B6D-A361-CA04267E7262}" destId="{06605F1D-9ABE-405F-8133-0609FC645748}" srcOrd="7" destOrd="0" presId="urn:microsoft.com/office/officeart/2005/8/layout/vProcess5"/>
    <dgm:cxn modelId="{4B381FAA-4178-4FC7-A9C8-B1D06E17F83A}" type="presParOf" srcId="{B332BB79-AE06-4B6D-A361-CA04267E7262}" destId="{75566018-F60E-4584-80E3-D08D7AE7712D}" srcOrd="8" destOrd="0" presId="urn:microsoft.com/office/officeart/2005/8/layout/vProcess5"/>
    <dgm:cxn modelId="{74F1E503-429C-478A-90FC-012843803ABA}" type="presParOf" srcId="{B332BB79-AE06-4B6D-A361-CA04267E7262}" destId="{D6291F44-AE38-4E47-9142-A9A58F640CCA}" srcOrd="9" destOrd="0" presId="urn:microsoft.com/office/officeart/2005/8/layout/vProcess5"/>
    <dgm:cxn modelId="{DCFDA069-9344-42BC-8A2D-A10313D59338}" type="presParOf" srcId="{B332BB79-AE06-4B6D-A361-CA04267E7262}" destId="{34B7EC10-0C0F-419F-A562-60C1980D0A89}" srcOrd="10" destOrd="0" presId="urn:microsoft.com/office/officeart/2005/8/layout/vProcess5"/>
    <dgm:cxn modelId="{2DB71FC5-5413-4BE0-9CCC-F46F784B5CA7}" type="presParOf" srcId="{B332BB79-AE06-4B6D-A361-CA04267E7262}" destId="{07E7CDBD-5DAF-44E2-A4FD-8ED89FEA3772}" srcOrd="11" destOrd="0" presId="urn:microsoft.com/office/officeart/2005/8/layout/vProcess5"/>
    <dgm:cxn modelId="{B887A0EF-B53E-4600-9258-CA3D3DAAB289}" type="presParOf" srcId="{B332BB79-AE06-4B6D-A361-CA04267E7262}" destId="{D81D8F27-656B-4AD4-A9DB-42A151855F42}" srcOrd="12" destOrd="0" presId="urn:microsoft.com/office/officeart/2005/8/layout/vProcess5"/>
    <dgm:cxn modelId="{0B37D97A-2AF3-4B44-8DEE-A71DFE807731}" type="presParOf" srcId="{B332BB79-AE06-4B6D-A361-CA04267E7262}" destId="{AC944F1B-24B3-48F8-8EC3-73A154BA8B4B}" srcOrd="13" destOrd="0" presId="urn:microsoft.com/office/officeart/2005/8/layout/vProcess5"/>
    <dgm:cxn modelId="{14922B76-A773-44B9-8FFC-8D890C537274}" type="presParOf" srcId="{B332BB79-AE06-4B6D-A361-CA04267E7262}" destId="{3AF68EDF-3FA8-414A-B3EF-5DB1E299EFB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783576-A337-439E-A099-1997FE80BAA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5C9FEF21-023C-4318-9685-8AB4262B58D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Refill Module for Maintenance has been launched recently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Mangal" panose="02040503050203030202" pitchFamily="18" charset="0"/>
          </a:endParaRPr>
        </a:p>
      </dgm:t>
    </dgm:pt>
    <dgm:pt modelId="{A3730BBB-34C6-4E10-84C9-78FC6EE6402C}" type="parTrans" cxnId="{2FFC64F8-2773-4B4A-8386-34989CF9EC28}">
      <dgm:prSet/>
      <dgm:spPr/>
      <dgm:t>
        <a:bodyPr/>
        <a:lstStyle/>
        <a:p>
          <a:endParaRPr lang="en-IN"/>
        </a:p>
      </dgm:t>
    </dgm:pt>
    <dgm:pt modelId="{6D32E5D6-8324-465A-B089-53BC561F3F33}" type="sibTrans" cxnId="{2FFC64F8-2773-4B4A-8386-34989CF9EC28}">
      <dgm:prSet/>
      <dgm:spPr/>
      <dgm:t>
        <a:bodyPr/>
        <a:lstStyle/>
        <a:p>
          <a:endParaRPr lang="en-IN"/>
        </a:p>
      </dgm:t>
    </dgm:pt>
    <dgm:pt modelId="{E5130271-1A02-443F-91C5-30670DEA9EF3}">
      <dgm:prSet phldrT="[Text]"/>
      <dgm:spPr/>
      <dgm:t>
        <a:bodyPr/>
        <a:lstStyle/>
        <a:p>
          <a:r>
            <a:rPr lang="en-US" dirty="0"/>
            <a:t>SMS Based Triggers for Low Stocks of Lube Oil</a:t>
          </a:r>
          <a:endParaRPr lang="en-IN" dirty="0"/>
        </a:p>
      </dgm:t>
    </dgm:pt>
    <dgm:pt modelId="{15F2D8E1-C806-4A9B-AE77-3E1121483348}" type="parTrans" cxnId="{7566B77F-88BD-414C-8CF8-760BB834AA22}">
      <dgm:prSet/>
      <dgm:spPr/>
      <dgm:t>
        <a:bodyPr/>
        <a:lstStyle/>
        <a:p>
          <a:endParaRPr lang="en-IN"/>
        </a:p>
      </dgm:t>
    </dgm:pt>
    <dgm:pt modelId="{BD38643A-9568-40A1-A2B5-8A0412DEE754}" type="sibTrans" cxnId="{7566B77F-88BD-414C-8CF8-760BB834AA22}">
      <dgm:prSet/>
      <dgm:spPr/>
      <dgm:t>
        <a:bodyPr/>
        <a:lstStyle/>
        <a:p>
          <a:endParaRPr lang="en-IN"/>
        </a:p>
      </dgm:t>
    </dgm:pt>
    <dgm:pt modelId="{B2F4B530-9F5D-4237-880A-7C03A1A92704}">
      <dgm:prSet phldrT="[Text]"/>
      <dgm:spPr/>
      <dgm:t>
        <a:bodyPr/>
        <a:lstStyle/>
        <a:p>
          <a:r>
            <a:rPr lang="en-US" dirty="0"/>
            <a:t>Module Standardization with Other Plants and Implementation across NTPC</a:t>
          </a:r>
          <a:endParaRPr lang="en-IN" dirty="0"/>
        </a:p>
      </dgm:t>
    </dgm:pt>
    <dgm:pt modelId="{84B22405-A56B-4214-90EE-2487A5001005}" type="parTrans" cxnId="{906C4113-7A9B-461F-B134-21C5B84C896D}">
      <dgm:prSet/>
      <dgm:spPr/>
      <dgm:t>
        <a:bodyPr/>
        <a:lstStyle/>
        <a:p>
          <a:endParaRPr lang="en-IN"/>
        </a:p>
      </dgm:t>
    </dgm:pt>
    <dgm:pt modelId="{8E9529F4-91BF-4813-A9CF-1F14532704AF}" type="sibTrans" cxnId="{906C4113-7A9B-461F-B134-21C5B84C896D}">
      <dgm:prSet/>
      <dgm:spPr/>
      <dgm:t>
        <a:bodyPr/>
        <a:lstStyle/>
        <a:p>
          <a:endParaRPr lang="en-IN"/>
        </a:p>
      </dgm:t>
    </dgm:pt>
    <dgm:pt modelId="{B618F1BF-434A-4A0B-B4C4-E7D95DBD5A80}">
      <dgm:prSet phldrT="[Text]"/>
      <dgm:spPr/>
      <dgm:t>
        <a:bodyPr/>
        <a:lstStyle/>
        <a:p>
          <a:r>
            <a:rPr lang="en-US" dirty="0"/>
            <a:t>Integration of Relevant Modules with SAP (ERP)/AI Tools</a:t>
          </a:r>
          <a:endParaRPr lang="en-IN" dirty="0"/>
        </a:p>
      </dgm:t>
    </dgm:pt>
    <dgm:pt modelId="{F246AEDE-FF7E-42F0-A718-18A94DED3C30}" type="parTrans" cxnId="{39C741A1-0350-49CE-AF64-7053E77CC69B}">
      <dgm:prSet/>
      <dgm:spPr/>
      <dgm:t>
        <a:bodyPr/>
        <a:lstStyle/>
        <a:p>
          <a:endParaRPr lang="en-IN"/>
        </a:p>
      </dgm:t>
    </dgm:pt>
    <dgm:pt modelId="{913E0CDA-0300-4C72-A822-73055A0D0FB3}" type="sibTrans" cxnId="{39C741A1-0350-49CE-AF64-7053E77CC69B}">
      <dgm:prSet/>
      <dgm:spPr/>
      <dgm:t>
        <a:bodyPr/>
        <a:lstStyle/>
        <a:p>
          <a:endParaRPr lang="en-IN"/>
        </a:p>
      </dgm:t>
    </dgm:pt>
    <dgm:pt modelId="{D5E0F108-C4F9-4AF2-89D5-9CC014062C3E}">
      <dgm:prSet/>
      <dgm:spPr/>
      <dgm:t>
        <a:bodyPr/>
        <a:lstStyle/>
        <a:p>
          <a:r>
            <a:rPr lang="en-US" dirty="0"/>
            <a:t>MIS and Report Development is in progress</a:t>
          </a:r>
          <a:endParaRPr lang="en-IN" dirty="0"/>
        </a:p>
      </dgm:t>
    </dgm:pt>
    <dgm:pt modelId="{7AC0E42F-A825-49CF-AB2B-83FB047DB931}" type="parTrans" cxnId="{100CFEF6-BE9A-4A7E-BCF7-45902D89E912}">
      <dgm:prSet/>
      <dgm:spPr/>
      <dgm:t>
        <a:bodyPr/>
        <a:lstStyle/>
        <a:p>
          <a:endParaRPr lang="en-IN"/>
        </a:p>
      </dgm:t>
    </dgm:pt>
    <dgm:pt modelId="{7EFDEC67-7FFE-4091-8323-06B6331B9918}" type="sibTrans" cxnId="{100CFEF6-BE9A-4A7E-BCF7-45902D89E912}">
      <dgm:prSet/>
      <dgm:spPr/>
      <dgm:t>
        <a:bodyPr/>
        <a:lstStyle/>
        <a:p>
          <a:endParaRPr lang="en-IN"/>
        </a:p>
      </dgm:t>
    </dgm:pt>
    <dgm:pt modelId="{B332BB79-AE06-4B6D-A361-CA04267E7262}" type="pres">
      <dgm:prSet presAssocID="{FC783576-A337-439E-A099-1997FE80BAA5}" presName="outerComposite" presStyleCnt="0">
        <dgm:presLayoutVars>
          <dgm:chMax val="5"/>
          <dgm:dir/>
          <dgm:resizeHandles val="exact"/>
        </dgm:presLayoutVars>
      </dgm:prSet>
      <dgm:spPr/>
    </dgm:pt>
    <dgm:pt modelId="{1FB0BB90-350E-4509-8859-28C4F44862AB}" type="pres">
      <dgm:prSet presAssocID="{FC783576-A337-439E-A099-1997FE80BAA5}" presName="dummyMaxCanvas" presStyleCnt="0">
        <dgm:presLayoutVars/>
      </dgm:prSet>
      <dgm:spPr/>
    </dgm:pt>
    <dgm:pt modelId="{12F70537-FDD1-4BDA-A130-95C48013DC7C}" type="pres">
      <dgm:prSet presAssocID="{FC783576-A337-439E-A099-1997FE80BAA5}" presName="FiveNodes_1" presStyleLbl="node1" presStyleIdx="0" presStyleCnt="5">
        <dgm:presLayoutVars>
          <dgm:bulletEnabled val="1"/>
        </dgm:presLayoutVars>
      </dgm:prSet>
      <dgm:spPr/>
    </dgm:pt>
    <dgm:pt modelId="{144C5F33-2950-432F-B677-855FF7B3175E}" type="pres">
      <dgm:prSet presAssocID="{FC783576-A337-439E-A099-1997FE80BAA5}" presName="FiveNodes_2" presStyleLbl="node1" presStyleIdx="1" presStyleCnt="5">
        <dgm:presLayoutVars>
          <dgm:bulletEnabled val="1"/>
        </dgm:presLayoutVars>
      </dgm:prSet>
      <dgm:spPr/>
    </dgm:pt>
    <dgm:pt modelId="{5EC3C6C5-1E8D-44FD-BB4E-FA769A5041C2}" type="pres">
      <dgm:prSet presAssocID="{FC783576-A337-439E-A099-1997FE80BAA5}" presName="FiveNodes_3" presStyleLbl="node1" presStyleIdx="2" presStyleCnt="5">
        <dgm:presLayoutVars>
          <dgm:bulletEnabled val="1"/>
        </dgm:presLayoutVars>
      </dgm:prSet>
      <dgm:spPr/>
    </dgm:pt>
    <dgm:pt modelId="{01FF415F-1E03-49AC-A81C-92B59AF13D4A}" type="pres">
      <dgm:prSet presAssocID="{FC783576-A337-439E-A099-1997FE80BAA5}" presName="FiveNodes_4" presStyleLbl="node1" presStyleIdx="3" presStyleCnt="5">
        <dgm:presLayoutVars>
          <dgm:bulletEnabled val="1"/>
        </dgm:presLayoutVars>
      </dgm:prSet>
      <dgm:spPr/>
    </dgm:pt>
    <dgm:pt modelId="{F05670F2-A4F6-4548-BC81-A8D114CE82A7}" type="pres">
      <dgm:prSet presAssocID="{FC783576-A337-439E-A099-1997FE80BAA5}" presName="FiveNodes_5" presStyleLbl="node1" presStyleIdx="4" presStyleCnt="5">
        <dgm:presLayoutVars>
          <dgm:bulletEnabled val="1"/>
        </dgm:presLayoutVars>
      </dgm:prSet>
      <dgm:spPr/>
    </dgm:pt>
    <dgm:pt modelId="{9A09F0D6-5077-44AD-9081-288D64A6D7AE}" type="pres">
      <dgm:prSet presAssocID="{FC783576-A337-439E-A099-1997FE80BAA5}" presName="FiveConn_1-2" presStyleLbl="fgAccFollowNode1" presStyleIdx="0" presStyleCnt="4">
        <dgm:presLayoutVars>
          <dgm:bulletEnabled val="1"/>
        </dgm:presLayoutVars>
      </dgm:prSet>
      <dgm:spPr/>
    </dgm:pt>
    <dgm:pt modelId="{9363F6F3-9B3B-4FEE-B406-F0ADC9046CBA}" type="pres">
      <dgm:prSet presAssocID="{FC783576-A337-439E-A099-1997FE80BAA5}" presName="FiveConn_2-3" presStyleLbl="fgAccFollowNode1" presStyleIdx="1" presStyleCnt="4">
        <dgm:presLayoutVars>
          <dgm:bulletEnabled val="1"/>
        </dgm:presLayoutVars>
      </dgm:prSet>
      <dgm:spPr/>
    </dgm:pt>
    <dgm:pt modelId="{C2BDCCCA-AF3E-4F9A-AAA5-ECCB2D827EBF}" type="pres">
      <dgm:prSet presAssocID="{FC783576-A337-439E-A099-1997FE80BAA5}" presName="FiveConn_3-4" presStyleLbl="fgAccFollowNode1" presStyleIdx="2" presStyleCnt="4">
        <dgm:presLayoutVars>
          <dgm:bulletEnabled val="1"/>
        </dgm:presLayoutVars>
      </dgm:prSet>
      <dgm:spPr/>
    </dgm:pt>
    <dgm:pt modelId="{238EBFBC-208E-4C38-9612-C02DBAC15BAF}" type="pres">
      <dgm:prSet presAssocID="{FC783576-A337-439E-A099-1997FE80BAA5}" presName="FiveConn_4-5" presStyleLbl="fgAccFollowNode1" presStyleIdx="3" presStyleCnt="4">
        <dgm:presLayoutVars>
          <dgm:bulletEnabled val="1"/>
        </dgm:presLayoutVars>
      </dgm:prSet>
      <dgm:spPr/>
    </dgm:pt>
    <dgm:pt modelId="{C935C163-25FF-46E0-8542-EB0B2BD0DB67}" type="pres">
      <dgm:prSet presAssocID="{FC783576-A337-439E-A099-1997FE80BAA5}" presName="FiveNodes_1_text" presStyleLbl="node1" presStyleIdx="4" presStyleCnt="5">
        <dgm:presLayoutVars>
          <dgm:bulletEnabled val="1"/>
        </dgm:presLayoutVars>
      </dgm:prSet>
      <dgm:spPr/>
    </dgm:pt>
    <dgm:pt modelId="{48FBF7D3-ADFB-4604-8E10-B5DCEDC19590}" type="pres">
      <dgm:prSet presAssocID="{FC783576-A337-439E-A099-1997FE80BAA5}" presName="FiveNodes_2_text" presStyleLbl="node1" presStyleIdx="4" presStyleCnt="5">
        <dgm:presLayoutVars>
          <dgm:bulletEnabled val="1"/>
        </dgm:presLayoutVars>
      </dgm:prSet>
      <dgm:spPr/>
    </dgm:pt>
    <dgm:pt modelId="{6E218A2C-01FC-4BD9-8330-456F0E54E050}" type="pres">
      <dgm:prSet presAssocID="{FC783576-A337-439E-A099-1997FE80BAA5}" presName="FiveNodes_3_text" presStyleLbl="node1" presStyleIdx="4" presStyleCnt="5">
        <dgm:presLayoutVars>
          <dgm:bulletEnabled val="1"/>
        </dgm:presLayoutVars>
      </dgm:prSet>
      <dgm:spPr/>
    </dgm:pt>
    <dgm:pt modelId="{3955F053-D372-4140-ADE7-DFDE88F88CC9}" type="pres">
      <dgm:prSet presAssocID="{FC783576-A337-439E-A099-1997FE80BAA5}" presName="FiveNodes_4_text" presStyleLbl="node1" presStyleIdx="4" presStyleCnt="5">
        <dgm:presLayoutVars>
          <dgm:bulletEnabled val="1"/>
        </dgm:presLayoutVars>
      </dgm:prSet>
      <dgm:spPr/>
    </dgm:pt>
    <dgm:pt modelId="{07C28E03-F064-4222-AB29-CE4576EBF0DA}" type="pres">
      <dgm:prSet presAssocID="{FC783576-A337-439E-A099-1997FE80BAA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53C3D05-855F-4F76-ABC0-A79F39121D43}" type="presOf" srcId="{6D32E5D6-8324-465A-B089-53BC561F3F33}" destId="{9A09F0D6-5077-44AD-9081-288D64A6D7AE}" srcOrd="0" destOrd="0" presId="urn:microsoft.com/office/officeart/2005/8/layout/vProcess5"/>
    <dgm:cxn modelId="{906C4113-7A9B-461F-B134-21C5B84C896D}" srcId="{FC783576-A337-439E-A099-1997FE80BAA5}" destId="{B2F4B530-9F5D-4237-880A-7C03A1A92704}" srcOrd="3" destOrd="0" parTransId="{84B22405-A56B-4214-90EE-2487A5001005}" sibTransId="{8E9529F4-91BF-4813-A9CF-1F14532704AF}"/>
    <dgm:cxn modelId="{07E29921-DE6A-4055-8BAF-DCA9319E6209}" type="presOf" srcId="{D5E0F108-C4F9-4AF2-89D5-9CC014062C3E}" destId="{144C5F33-2950-432F-B677-855FF7B3175E}" srcOrd="0" destOrd="0" presId="urn:microsoft.com/office/officeart/2005/8/layout/vProcess5"/>
    <dgm:cxn modelId="{B7132D25-D595-49F6-8961-527D6B3B9A0A}" type="presOf" srcId="{E5130271-1A02-443F-91C5-30670DEA9EF3}" destId="{6E218A2C-01FC-4BD9-8330-456F0E54E050}" srcOrd="1" destOrd="0" presId="urn:microsoft.com/office/officeart/2005/8/layout/vProcess5"/>
    <dgm:cxn modelId="{1AB1393D-AC0D-4AB7-8E5D-815BC773A946}" type="presOf" srcId="{7EFDEC67-7FFE-4091-8323-06B6331B9918}" destId="{9363F6F3-9B3B-4FEE-B406-F0ADC9046CBA}" srcOrd="0" destOrd="0" presId="urn:microsoft.com/office/officeart/2005/8/layout/vProcess5"/>
    <dgm:cxn modelId="{9EFC1F66-CCF3-4276-BCCB-55AF4C87782A}" type="presOf" srcId="{B618F1BF-434A-4A0B-B4C4-E7D95DBD5A80}" destId="{07C28E03-F064-4222-AB29-CE4576EBF0DA}" srcOrd="1" destOrd="0" presId="urn:microsoft.com/office/officeart/2005/8/layout/vProcess5"/>
    <dgm:cxn modelId="{BAC70B73-4C54-4362-B193-F8C16B1B7708}" type="presOf" srcId="{E5130271-1A02-443F-91C5-30670DEA9EF3}" destId="{5EC3C6C5-1E8D-44FD-BB4E-FA769A5041C2}" srcOrd="0" destOrd="0" presId="urn:microsoft.com/office/officeart/2005/8/layout/vProcess5"/>
    <dgm:cxn modelId="{7566B77F-88BD-414C-8CF8-760BB834AA22}" srcId="{FC783576-A337-439E-A099-1997FE80BAA5}" destId="{E5130271-1A02-443F-91C5-30670DEA9EF3}" srcOrd="2" destOrd="0" parTransId="{15F2D8E1-C806-4A9B-AE77-3E1121483348}" sibTransId="{BD38643A-9568-40A1-A2B5-8A0412DEE754}"/>
    <dgm:cxn modelId="{029A7991-F3BA-4038-B0E6-786A3EDB75E3}" type="presOf" srcId="{5C9FEF21-023C-4318-9685-8AB4262B58D9}" destId="{12F70537-FDD1-4BDA-A130-95C48013DC7C}" srcOrd="0" destOrd="0" presId="urn:microsoft.com/office/officeart/2005/8/layout/vProcess5"/>
    <dgm:cxn modelId="{39C741A1-0350-49CE-AF64-7053E77CC69B}" srcId="{FC783576-A337-439E-A099-1997FE80BAA5}" destId="{B618F1BF-434A-4A0B-B4C4-E7D95DBD5A80}" srcOrd="4" destOrd="0" parTransId="{F246AEDE-FF7E-42F0-A718-18A94DED3C30}" sibTransId="{913E0CDA-0300-4C72-A822-73055A0D0FB3}"/>
    <dgm:cxn modelId="{03D7CCBD-9558-4B68-9F51-CAD7BF023485}" type="presOf" srcId="{8E9529F4-91BF-4813-A9CF-1F14532704AF}" destId="{238EBFBC-208E-4C38-9612-C02DBAC15BAF}" srcOrd="0" destOrd="0" presId="urn:microsoft.com/office/officeart/2005/8/layout/vProcess5"/>
    <dgm:cxn modelId="{CD17B7C6-756D-4FB0-8D6C-83E7CE87D4DD}" type="presOf" srcId="{B2F4B530-9F5D-4237-880A-7C03A1A92704}" destId="{3955F053-D372-4140-ADE7-DFDE88F88CC9}" srcOrd="1" destOrd="0" presId="urn:microsoft.com/office/officeart/2005/8/layout/vProcess5"/>
    <dgm:cxn modelId="{8F5CDEC9-9195-421B-A7AB-2818483DBAC9}" type="presOf" srcId="{BD38643A-9568-40A1-A2B5-8A0412DEE754}" destId="{C2BDCCCA-AF3E-4F9A-AAA5-ECCB2D827EBF}" srcOrd="0" destOrd="0" presId="urn:microsoft.com/office/officeart/2005/8/layout/vProcess5"/>
    <dgm:cxn modelId="{7E4290D0-2FB9-408A-8521-17041B0EE97E}" type="presOf" srcId="{D5E0F108-C4F9-4AF2-89D5-9CC014062C3E}" destId="{48FBF7D3-ADFB-4604-8E10-B5DCEDC19590}" srcOrd="1" destOrd="0" presId="urn:microsoft.com/office/officeart/2005/8/layout/vProcess5"/>
    <dgm:cxn modelId="{1659E1D3-7FC1-484C-A7F4-E229C0740771}" type="presOf" srcId="{B618F1BF-434A-4A0B-B4C4-E7D95DBD5A80}" destId="{F05670F2-A4F6-4548-BC81-A8D114CE82A7}" srcOrd="0" destOrd="0" presId="urn:microsoft.com/office/officeart/2005/8/layout/vProcess5"/>
    <dgm:cxn modelId="{C05AAFD5-4717-480D-8F96-3FCC49840F7D}" type="presOf" srcId="{5C9FEF21-023C-4318-9685-8AB4262B58D9}" destId="{C935C163-25FF-46E0-8542-EB0B2BD0DB67}" srcOrd="1" destOrd="0" presId="urn:microsoft.com/office/officeart/2005/8/layout/vProcess5"/>
    <dgm:cxn modelId="{84A6C0E4-20B7-48E7-ACBE-D07FD8097458}" type="presOf" srcId="{B2F4B530-9F5D-4237-880A-7C03A1A92704}" destId="{01FF415F-1E03-49AC-A81C-92B59AF13D4A}" srcOrd="0" destOrd="0" presId="urn:microsoft.com/office/officeart/2005/8/layout/vProcess5"/>
    <dgm:cxn modelId="{100CFEF6-BE9A-4A7E-BCF7-45902D89E912}" srcId="{FC783576-A337-439E-A099-1997FE80BAA5}" destId="{D5E0F108-C4F9-4AF2-89D5-9CC014062C3E}" srcOrd="1" destOrd="0" parTransId="{7AC0E42F-A825-49CF-AB2B-83FB047DB931}" sibTransId="{7EFDEC67-7FFE-4091-8323-06B6331B9918}"/>
    <dgm:cxn modelId="{2FFC64F8-2773-4B4A-8386-34989CF9EC28}" srcId="{FC783576-A337-439E-A099-1997FE80BAA5}" destId="{5C9FEF21-023C-4318-9685-8AB4262B58D9}" srcOrd="0" destOrd="0" parTransId="{A3730BBB-34C6-4E10-84C9-78FC6EE6402C}" sibTransId="{6D32E5D6-8324-465A-B089-53BC561F3F33}"/>
    <dgm:cxn modelId="{6CB688FE-B82D-4CB1-8BA7-B2D595735E28}" type="presOf" srcId="{FC783576-A337-439E-A099-1997FE80BAA5}" destId="{B332BB79-AE06-4B6D-A361-CA04267E7262}" srcOrd="0" destOrd="0" presId="urn:microsoft.com/office/officeart/2005/8/layout/vProcess5"/>
    <dgm:cxn modelId="{35F795B4-D0CD-497E-B346-BB571445CD9F}" type="presParOf" srcId="{B332BB79-AE06-4B6D-A361-CA04267E7262}" destId="{1FB0BB90-350E-4509-8859-28C4F44862AB}" srcOrd="0" destOrd="0" presId="urn:microsoft.com/office/officeart/2005/8/layout/vProcess5"/>
    <dgm:cxn modelId="{DF370A8E-8C0C-4334-A17B-7599071EF588}" type="presParOf" srcId="{B332BB79-AE06-4B6D-A361-CA04267E7262}" destId="{12F70537-FDD1-4BDA-A130-95C48013DC7C}" srcOrd="1" destOrd="0" presId="urn:microsoft.com/office/officeart/2005/8/layout/vProcess5"/>
    <dgm:cxn modelId="{B3A25E3C-66BB-4E7C-8F82-B576BD2B52BA}" type="presParOf" srcId="{B332BB79-AE06-4B6D-A361-CA04267E7262}" destId="{144C5F33-2950-432F-B677-855FF7B3175E}" srcOrd="2" destOrd="0" presId="urn:microsoft.com/office/officeart/2005/8/layout/vProcess5"/>
    <dgm:cxn modelId="{62F8F398-F577-4452-887E-261F09D05BE6}" type="presParOf" srcId="{B332BB79-AE06-4B6D-A361-CA04267E7262}" destId="{5EC3C6C5-1E8D-44FD-BB4E-FA769A5041C2}" srcOrd="3" destOrd="0" presId="urn:microsoft.com/office/officeart/2005/8/layout/vProcess5"/>
    <dgm:cxn modelId="{297BD6A1-4991-4CEF-91AB-0D1A28A45E5A}" type="presParOf" srcId="{B332BB79-AE06-4B6D-A361-CA04267E7262}" destId="{01FF415F-1E03-49AC-A81C-92B59AF13D4A}" srcOrd="4" destOrd="0" presId="urn:microsoft.com/office/officeart/2005/8/layout/vProcess5"/>
    <dgm:cxn modelId="{6F8843FE-0453-4F2B-A08F-1476DC33010E}" type="presParOf" srcId="{B332BB79-AE06-4B6D-A361-CA04267E7262}" destId="{F05670F2-A4F6-4548-BC81-A8D114CE82A7}" srcOrd="5" destOrd="0" presId="urn:microsoft.com/office/officeart/2005/8/layout/vProcess5"/>
    <dgm:cxn modelId="{38A17456-1CC4-4D4B-B6B5-B2A6C4B4A82A}" type="presParOf" srcId="{B332BB79-AE06-4B6D-A361-CA04267E7262}" destId="{9A09F0D6-5077-44AD-9081-288D64A6D7AE}" srcOrd="6" destOrd="0" presId="urn:microsoft.com/office/officeart/2005/8/layout/vProcess5"/>
    <dgm:cxn modelId="{A93D9AEC-7EFE-44CD-91EE-BCAED9F9C46F}" type="presParOf" srcId="{B332BB79-AE06-4B6D-A361-CA04267E7262}" destId="{9363F6F3-9B3B-4FEE-B406-F0ADC9046CBA}" srcOrd="7" destOrd="0" presId="urn:microsoft.com/office/officeart/2005/8/layout/vProcess5"/>
    <dgm:cxn modelId="{CEC19BBF-D6C3-4667-9A18-05C83C5EE825}" type="presParOf" srcId="{B332BB79-AE06-4B6D-A361-CA04267E7262}" destId="{C2BDCCCA-AF3E-4F9A-AAA5-ECCB2D827EBF}" srcOrd="8" destOrd="0" presId="urn:microsoft.com/office/officeart/2005/8/layout/vProcess5"/>
    <dgm:cxn modelId="{B2E224F5-EDDE-4018-9E63-F6D71FDE981E}" type="presParOf" srcId="{B332BB79-AE06-4B6D-A361-CA04267E7262}" destId="{238EBFBC-208E-4C38-9612-C02DBAC15BAF}" srcOrd="9" destOrd="0" presId="urn:microsoft.com/office/officeart/2005/8/layout/vProcess5"/>
    <dgm:cxn modelId="{3D249AE6-B9E4-43E6-ADE7-4E3D72FCA9EA}" type="presParOf" srcId="{B332BB79-AE06-4B6D-A361-CA04267E7262}" destId="{C935C163-25FF-46E0-8542-EB0B2BD0DB67}" srcOrd="10" destOrd="0" presId="urn:microsoft.com/office/officeart/2005/8/layout/vProcess5"/>
    <dgm:cxn modelId="{B71C5A7A-BDB7-4FDE-9D8A-E0BD2A1CDBAF}" type="presParOf" srcId="{B332BB79-AE06-4B6D-A361-CA04267E7262}" destId="{48FBF7D3-ADFB-4604-8E10-B5DCEDC19590}" srcOrd="11" destOrd="0" presId="urn:microsoft.com/office/officeart/2005/8/layout/vProcess5"/>
    <dgm:cxn modelId="{27B26E3E-C630-40A3-A3F9-2FBAD5846B6F}" type="presParOf" srcId="{B332BB79-AE06-4B6D-A361-CA04267E7262}" destId="{6E218A2C-01FC-4BD9-8330-456F0E54E050}" srcOrd="12" destOrd="0" presId="urn:microsoft.com/office/officeart/2005/8/layout/vProcess5"/>
    <dgm:cxn modelId="{577F4227-6CB2-48E6-8289-C12FD9252856}" type="presParOf" srcId="{B332BB79-AE06-4B6D-A361-CA04267E7262}" destId="{3955F053-D372-4140-ADE7-DFDE88F88CC9}" srcOrd="13" destOrd="0" presId="urn:microsoft.com/office/officeart/2005/8/layout/vProcess5"/>
    <dgm:cxn modelId="{4B7CCB4B-95CE-4BA9-A045-1227C61E5A94}" type="presParOf" srcId="{B332BB79-AE06-4B6D-A361-CA04267E7262}" destId="{07C28E03-F064-4222-AB29-CE4576EBF0D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3CCD-5BC8-42E9-BA0F-07D176E04B6A}">
      <dsp:nvSpPr>
        <dsp:cNvPr id="0" name=""/>
        <dsp:cNvSpPr/>
      </dsp:nvSpPr>
      <dsp:spPr>
        <a:xfrm>
          <a:off x="0" y="303993"/>
          <a:ext cx="78845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A3C9B-53C9-4D13-8B48-A04E43E42829}">
      <dsp:nvSpPr>
        <dsp:cNvPr id="0" name=""/>
        <dsp:cNvSpPr/>
      </dsp:nvSpPr>
      <dsp:spPr>
        <a:xfrm>
          <a:off x="394227" y="112113"/>
          <a:ext cx="5519181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12" tIns="0" rIns="2086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Driving Adoption for new tools and Processes:</a:t>
          </a:r>
          <a:endParaRPr lang="en-IN" sz="1800" kern="1200" dirty="0"/>
        </a:p>
      </dsp:txBody>
      <dsp:txXfrm>
        <a:off x="412961" y="130847"/>
        <a:ext cx="5481713" cy="346292"/>
      </dsp:txXfrm>
    </dsp:sp>
    <dsp:sp modelId="{38403EFF-1B93-48B9-99E4-03B9FCAF395A}">
      <dsp:nvSpPr>
        <dsp:cNvPr id="0" name=""/>
        <dsp:cNvSpPr/>
      </dsp:nvSpPr>
      <dsp:spPr>
        <a:xfrm>
          <a:off x="0" y="893673"/>
          <a:ext cx="78845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13E9F-4BA0-4B59-8769-860F84778BC2}">
      <dsp:nvSpPr>
        <dsp:cNvPr id="0" name=""/>
        <dsp:cNvSpPr/>
      </dsp:nvSpPr>
      <dsp:spPr>
        <a:xfrm>
          <a:off x="394227" y="701793"/>
          <a:ext cx="5519181" cy="38376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12" tIns="0" rIns="2086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Mapping of </a:t>
          </a:r>
          <a:r>
            <a:rPr lang="en-IN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existing</a:t>
          </a:r>
          <a:r>
            <a:rPr lang="en-IN" sz="1800" kern="1200" dirty="0"/>
            <a:t> processes</a:t>
          </a:r>
        </a:p>
      </dsp:txBody>
      <dsp:txXfrm>
        <a:off x="412961" y="720527"/>
        <a:ext cx="5481713" cy="346292"/>
      </dsp:txXfrm>
    </dsp:sp>
    <dsp:sp modelId="{84F797A4-D602-434A-8BF6-FEA622B605C2}">
      <dsp:nvSpPr>
        <dsp:cNvPr id="0" name=""/>
        <dsp:cNvSpPr/>
      </dsp:nvSpPr>
      <dsp:spPr>
        <a:xfrm>
          <a:off x="0" y="1483353"/>
          <a:ext cx="78845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5394F-B5FD-4692-AC3C-F73804787810}">
      <dsp:nvSpPr>
        <dsp:cNvPr id="0" name=""/>
        <dsp:cNvSpPr/>
      </dsp:nvSpPr>
      <dsp:spPr>
        <a:xfrm>
          <a:off x="394227" y="1291473"/>
          <a:ext cx="5519181" cy="38376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12" tIns="0" rIns="2086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Optimizing the Process Flow for LOMS</a:t>
          </a:r>
          <a:endParaRPr lang="en-IN" sz="1800" kern="1200" dirty="0"/>
        </a:p>
      </dsp:txBody>
      <dsp:txXfrm>
        <a:off x="412961" y="1310207"/>
        <a:ext cx="5481713" cy="346292"/>
      </dsp:txXfrm>
    </dsp:sp>
    <dsp:sp modelId="{2EFAC4FC-F9AA-4B67-9F82-2FEF944FA2F6}">
      <dsp:nvSpPr>
        <dsp:cNvPr id="0" name=""/>
        <dsp:cNvSpPr/>
      </dsp:nvSpPr>
      <dsp:spPr>
        <a:xfrm>
          <a:off x="0" y="2073033"/>
          <a:ext cx="78845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0AD44-0132-4BB8-B851-CBA38E8EA225}">
      <dsp:nvSpPr>
        <dsp:cNvPr id="0" name=""/>
        <dsp:cNvSpPr/>
      </dsp:nvSpPr>
      <dsp:spPr>
        <a:xfrm>
          <a:off x="394227" y="1881153"/>
          <a:ext cx="5519181" cy="38376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12" tIns="0" rIns="2086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Proper IT Skills: With users</a:t>
          </a:r>
          <a:endParaRPr lang="en-IN" sz="1800" kern="1200" dirty="0"/>
        </a:p>
      </dsp:txBody>
      <dsp:txXfrm>
        <a:off x="412961" y="1899887"/>
        <a:ext cx="5481713" cy="346292"/>
      </dsp:txXfrm>
    </dsp:sp>
    <dsp:sp modelId="{209346E7-2420-4156-B2BC-1CB787D7F29F}">
      <dsp:nvSpPr>
        <dsp:cNvPr id="0" name=""/>
        <dsp:cNvSpPr/>
      </dsp:nvSpPr>
      <dsp:spPr>
        <a:xfrm>
          <a:off x="0" y="2662713"/>
          <a:ext cx="78845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C997A-96F1-4D89-B6D4-74CA0DBA7599}">
      <dsp:nvSpPr>
        <dsp:cNvPr id="0" name=""/>
        <dsp:cNvSpPr/>
      </dsp:nvSpPr>
      <dsp:spPr>
        <a:xfrm>
          <a:off x="394227" y="2470833"/>
          <a:ext cx="5519181" cy="38376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12" tIns="0" rIns="2086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Integration solution for new equipment in system</a:t>
          </a:r>
          <a:endParaRPr lang="en-IN" sz="1800" kern="1200" dirty="0"/>
        </a:p>
      </dsp:txBody>
      <dsp:txXfrm>
        <a:off x="412961" y="2489567"/>
        <a:ext cx="5481713" cy="346292"/>
      </dsp:txXfrm>
    </dsp:sp>
    <dsp:sp modelId="{7FB82A4C-842E-4BAC-946B-5E8218531704}">
      <dsp:nvSpPr>
        <dsp:cNvPr id="0" name=""/>
        <dsp:cNvSpPr/>
      </dsp:nvSpPr>
      <dsp:spPr>
        <a:xfrm>
          <a:off x="0" y="3252393"/>
          <a:ext cx="788454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32A91-B846-40B8-8957-E4A0020255F9}">
      <dsp:nvSpPr>
        <dsp:cNvPr id="0" name=""/>
        <dsp:cNvSpPr/>
      </dsp:nvSpPr>
      <dsp:spPr>
        <a:xfrm>
          <a:off x="394227" y="3060513"/>
          <a:ext cx="5519181" cy="3837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12" tIns="0" rIns="20861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Continuous evolution to customer needs</a:t>
          </a:r>
          <a:endParaRPr lang="en-IN" sz="1800" kern="1200" dirty="0"/>
        </a:p>
      </dsp:txBody>
      <dsp:txXfrm>
        <a:off x="412961" y="3079247"/>
        <a:ext cx="5481713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3CCD-5BC8-42E9-BA0F-07D176E04B6A}">
      <dsp:nvSpPr>
        <dsp:cNvPr id="0" name=""/>
        <dsp:cNvSpPr/>
      </dsp:nvSpPr>
      <dsp:spPr>
        <a:xfrm>
          <a:off x="0" y="1167152"/>
          <a:ext cx="474230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A3C9B-53C9-4D13-8B48-A04E43E42829}">
      <dsp:nvSpPr>
        <dsp:cNvPr id="0" name=""/>
        <dsp:cNvSpPr/>
      </dsp:nvSpPr>
      <dsp:spPr>
        <a:xfrm>
          <a:off x="237115" y="975272"/>
          <a:ext cx="331961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73" tIns="0" rIns="12547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Easy Login Based User Interface</a:t>
          </a:r>
          <a:endParaRPr lang="en-IN" sz="1300" kern="1200" dirty="0"/>
        </a:p>
      </dsp:txBody>
      <dsp:txXfrm>
        <a:off x="255849" y="994006"/>
        <a:ext cx="3282144" cy="346292"/>
      </dsp:txXfrm>
    </dsp:sp>
    <dsp:sp modelId="{38403EFF-1B93-48B9-99E4-03B9FCAF395A}">
      <dsp:nvSpPr>
        <dsp:cNvPr id="0" name=""/>
        <dsp:cNvSpPr/>
      </dsp:nvSpPr>
      <dsp:spPr>
        <a:xfrm>
          <a:off x="0" y="1756832"/>
          <a:ext cx="474230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13E9F-4BA0-4B59-8769-860F84778BC2}">
      <dsp:nvSpPr>
        <dsp:cNvPr id="0" name=""/>
        <dsp:cNvSpPr/>
      </dsp:nvSpPr>
      <dsp:spPr>
        <a:xfrm>
          <a:off x="237115" y="1564952"/>
          <a:ext cx="3319612" cy="38376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73" tIns="0" rIns="12547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Minimum Training Requirement for User</a:t>
          </a:r>
          <a:endParaRPr lang="en-IN" sz="1300" kern="1200" dirty="0"/>
        </a:p>
      </dsp:txBody>
      <dsp:txXfrm>
        <a:off x="255849" y="1583686"/>
        <a:ext cx="3282144" cy="346292"/>
      </dsp:txXfrm>
    </dsp:sp>
    <dsp:sp modelId="{84F797A4-D602-434A-8BF6-FEA622B605C2}">
      <dsp:nvSpPr>
        <dsp:cNvPr id="0" name=""/>
        <dsp:cNvSpPr/>
      </dsp:nvSpPr>
      <dsp:spPr>
        <a:xfrm>
          <a:off x="0" y="2346512"/>
          <a:ext cx="474230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5394F-B5FD-4692-AC3C-F73804787810}">
      <dsp:nvSpPr>
        <dsp:cNvPr id="0" name=""/>
        <dsp:cNvSpPr/>
      </dsp:nvSpPr>
      <dsp:spPr>
        <a:xfrm>
          <a:off x="237115" y="2154633"/>
          <a:ext cx="3319612" cy="38376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73" tIns="0" rIns="12547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Master Record of All Equipment's</a:t>
          </a:r>
          <a:endParaRPr lang="en-IN" sz="1300" kern="1200" dirty="0"/>
        </a:p>
      </dsp:txBody>
      <dsp:txXfrm>
        <a:off x="255849" y="2173367"/>
        <a:ext cx="3282144" cy="346292"/>
      </dsp:txXfrm>
    </dsp:sp>
    <dsp:sp modelId="{2EFAC4FC-F9AA-4B67-9F82-2FEF944FA2F6}">
      <dsp:nvSpPr>
        <dsp:cNvPr id="0" name=""/>
        <dsp:cNvSpPr/>
      </dsp:nvSpPr>
      <dsp:spPr>
        <a:xfrm>
          <a:off x="0" y="2936193"/>
          <a:ext cx="474230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0AD44-0132-4BB8-B851-CBA38E8EA225}">
      <dsp:nvSpPr>
        <dsp:cNvPr id="0" name=""/>
        <dsp:cNvSpPr/>
      </dsp:nvSpPr>
      <dsp:spPr>
        <a:xfrm>
          <a:off x="237115" y="2744313"/>
          <a:ext cx="3319612" cy="38376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73" tIns="0" rIns="12547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Authorization for Approval at Desired Level </a:t>
          </a:r>
          <a:endParaRPr lang="en-IN" sz="1300" kern="1200" dirty="0"/>
        </a:p>
      </dsp:txBody>
      <dsp:txXfrm>
        <a:off x="255849" y="2763047"/>
        <a:ext cx="3282144" cy="346292"/>
      </dsp:txXfrm>
    </dsp:sp>
    <dsp:sp modelId="{209346E7-2420-4156-B2BC-1CB787D7F29F}">
      <dsp:nvSpPr>
        <dsp:cNvPr id="0" name=""/>
        <dsp:cNvSpPr/>
      </dsp:nvSpPr>
      <dsp:spPr>
        <a:xfrm>
          <a:off x="0" y="3525873"/>
          <a:ext cx="474230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C997A-96F1-4D89-B6D4-74CA0DBA7599}">
      <dsp:nvSpPr>
        <dsp:cNvPr id="0" name=""/>
        <dsp:cNvSpPr/>
      </dsp:nvSpPr>
      <dsp:spPr>
        <a:xfrm>
          <a:off x="237115" y="3333993"/>
          <a:ext cx="3319612" cy="38376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73" tIns="0" rIns="12547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SMS Based Notification for requisitions</a:t>
          </a:r>
          <a:endParaRPr lang="en-IN" sz="1300" kern="1200" dirty="0"/>
        </a:p>
      </dsp:txBody>
      <dsp:txXfrm>
        <a:off x="255849" y="3352727"/>
        <a:ext cx="3282144" cy="346292"/>
      </dsp:txXfrm>
    </dsp:sp>
    <dsp:sp modelId="{7FB82A4C-842E-4BAC-946B-5E8218531704}">
      <dsp:nvSpPr>
        <dsp:cNvPr id="0" name=""/>
        <dsp:cNvSpPr/>
      </dsp:nvSpPr>
      <dsp:spPr>
        <a:xfrm>
          <a:off x="0" y="4115553"/>
          <a:ext cx="474230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32A91-B846-40B8-8957-E4A0020255F9}">
      <dsp:nvSpPr>
        <dsp:cNvPr id="0" name=""/>
        <dsp:cNvSpPr/>
      </dsp:nvSpPr>
      <dsp:spPr>
        <a:xfrm>
          <a:off x="237115" y="3923673"/>
          <a:ext cx="3319612" cy="3837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73" tIns="0" rIns="12547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MIS and Reporting</a:t>
          </a:r>
          <a:endParaRPr lang="en-IN" sz="1300" kern="1200" dirty="0"/>
        </a:p>
      </dsp:txBody>
      <dsp:txXfrm>
        <a:off x="255849" y="3942407"/>
        <a:ext cx="3282144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F3CCD-5BC8-42E9-BA0F-07D176E04B6A}">
      <dsp:nvSpPr>
        <dsp:cNvPr id="0" name=""/>
        <dsp:cNvSpPr/>
      </dsp:nvSpPr>
      <dsp:spPr>
        <a:xfrm>
          <a:off x="0" y="918692"/>
          <a:ext cx="418195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A3C9B-53C9-4D13-8B48-A04E43E42829}">
      <dsp:nvSpPr>
        <dsp:cNvPr id="0" name=""/>
        <dsp:cNvSpPr/>
      </dsp:nvSpPr>
      <dsp:spPr>
        <a:xfrm>
          <a:off x="209097" y="712052"/>
          <a:ext cx="292737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48" tIns="0" rIns="11064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Deviation in Consumption Patterns</a:t>
          </a:r>
          <a:endParaRPr lang="en-IN" sz="1400" kern="1200" dirty="0"/>
        </a:p>
      </dsp:txBody>
      <dsp:txXfrm>
        <a:off x="229272" y="732227"/>
        <a:ext cx="2887020" cy="372930"/>
      </dsp:txXfrm>
    </dsp:sp>
    <dsp:sp modelId="{38403EFF-1B93-48B9-99E4-03B9FCAF395A}">
      <dsp:nvSpPr>
        <dsp:cNvPr id="0" name=""/>
        <dsp:cNvSpPr/>
      </dsp:nvSpPr>
      <dsp:spPr>
        <a:xfrm>
          <a:off x="0" y="1553732"/>
          <a:ext cx="418195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13E9F-4BA0-4B59-8769-860F84778BC2}">
      <dsp:nvSpPr>
        <dsp:cNvPr id="0" name=""/>
        <dsp:cNvSpPr/>
      </dsp:nvSpPr>
      <dsp:spPr>
        <a:xfrm>
          <a:off x="209097" y="1347092"/>
          <a:ext cx="2927370" cy="4132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48" tIns="0" rIns="11064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Creation of Trends</a:t>
          </a:r>
          <a:endParaRPr lang="en-IN" sz="1400" kern="1200" dirty="0"/>
        </a:p>
      </dsp:txBody>
      <dsp:txXfrm>
        <a:off x="229272" y="1367267"/>
        <a:ext cx="2887020" cy="372930"/>
      </dsp:txXfrm>
    </dsp:sp>
    <dsp:sp modelId="{84F797A4-D602-434A-8BF6-FEA622B605C2}">
      <dsp:nvSpPr>
        <dsp:cNvPr id="0" name=""/>
        <dsp:cNvSpPr/>
      </dsp:nvSpPr>
      <dsp:spPr>
        <a:xfrm>
          <a:off x="0" y="2188772"/>
          <a:ext cx="418195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5394F-B5FD-4692-AC3C-F73804787810}">
      <dsp:nvSpPr>
        <dsp:cNvPr id="0" name=""/>
        <dsp:cNvSpPr/>
      </dsp:nvSpPr>
      <dsp:spPr>
        <a:xfrm>
          <a:off x="209097" y="1982132"/>
          <a:ext cx="2927370" cy="4132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48" tIns="0" rIns="11064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Lube Oil Stock Level Monitoring</a:t>
          </a:r>
          <a:endParaRPr lang="en-IN" sz="1400" kern="1200" dirty="0"/>
        </a:p>
      </dsp:txBody>
      <dsp:txXfrm>
        <a:off x="229272" y="2002307"/>
        <a:ext cx="2887020" cy="372930"/>
      </dsp:txXfrm>
    </dsp:sp>
    <dsp:sp modelId="{2EFAC4FC-F9AA-4B67-9F82-2FEF944FA2F6}">
      <dsp:nvSpPr>
        <dsp:cNvPr id="0" name=""/>
        <dsp:cNvSpPr/>
      </dsp:nvSpPr>
      <dsp:spPr>
        <a:xfrm>
          <a:off x="0" y="2823812"/>
          <a:ext cx="418195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0AD44-0132-4BB8-B851-CBA38E8EA225}">
      <dsp:nvSpPr>
        <dsp:cNvPr id="0" name=""/>
        <dsp:cNvSpPr/>
      </dsp:nvSpPr>
      <dsp:spPr>
        <a:xfrm>
          <a:off x="209097" y="2617172"/>
          <a:ext cx="2927370" cy="4132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48" tIns="0" rIns="11064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Equipment defects Identification</a:t>
          </a:r>
          <a:endParaRPr lang="en-IN" sz="1400" kern="1200" dirty="0"/>
        </a:p>
      </dsp:txBody>
      <dsp:txXfrm>
        <a:off x="229272" y="2637347"/>
        <a:ext cx="2887020" cy="372930"/>
      </dsp:txXfrm>
    </dsp:sp>
    <dsp:sp modelId="{E1E488A9-22FE-4DEC-BF80-4A210DEB296B}">
      <dsp:nvSpPr>
        <dsp:cNvPr id="0" name=""/>
        <dsp:cNvSpPr/>
      </dsp:nvSpPr>
      <dsp:spPr>
        <a:xfrm>
          <a:off x="0" y="3458852"/>
          <a:ext cx="418195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03E8E-70E8-4058-850E-7C751602CFF1}">
      <dsp:nvSpPr>
        <dsp:cNvPr id="0" name=""/>
        <dsp:cNvSpPr/>
      </dsp:nvSpPr>
      <dsp:spPr>
        <a:xfrm>
          <a:off x="209097" y="3252212"/>
          <a:ext cx="2927370" cy="4132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648" tIns="0" rIns="11064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Exception Management for Low Qty</a:t>
          </a:r>
          <a:endParaRPr lang="en-IN" sz="1400" kern="1200" dirty="0"/>
        </a:p>
      </dsp:txBody>
      <dsp:txXfrm>
        <a:off x="229272" y="3272387"/>
        <a:ext cx="288702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B2F43-519C-4184-8748-6C057CE885DE}">
      <dsp:nvSpPr>
        <dsp:cNvPr id="0" name=""/>
        <dsp:cNvSpPr/>
      </dsp:nvSpPr>
      <dsp:spPr>
        <a:xfrm>
          <a:off x="0" y="0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Optimizing the Process Flow for Lube Oil Management in Plant</a:t>
          </a:r>
        </a:p>
      </dsp:txBody>
      <dsp:txXfrm>
        <a:off x="23508" y="23508"/>
        <a:ext cx="5460012" cy="755604"/>
      </dsp:txXfrm>
    </dsp:sp>
    <dsp:sp modelId="{BFC85D95-FB95-4471-85FF-587DDD93B8AC}">
      <dsp:nvSpPr>
        <dsp:cNvPr id="0" name=""/>
        <dsp:cNvSpPr/>
      </dsp:nvSpPr>
      <dsp:spPr>
        <a:xfrm>
          <a:off x="479416" y="914095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Standardization of the Process across all Stages </a:t>
          </a:r>
          <a:endParaRPr lang="en-IN" sz="2100" kern="1200" dirty="0"/>
        </a:p>
      </dsp:txBody>
      <dsp:txXfrm>
        <a:off x="502924" y="937603"/>
        <a:ext cx="5371873" cy="755604"/>
      </dsp:txXfrm>
    </dsp:sp>
    <dsp:sp modelId="{75FFA268-0D43-40A9-A5A0-90924230A353}">
      <dsp:nvSpPr>
        <dsp:cNvPr id="0" name=""/>
        <dsp:cNvSpPr/>
      </dsp:nvSpPr>
      <dsp:spPr>
        <a:xfrm>
          <a:off x="958832" y="1828191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Better Reporting Tool with Real Time Information</a:t>
          </a:r>
          <a:endParaRPr lang="en-IN" sz="2100" kern="1200" dirty="0"/>
        </a:p>
      </dsp:txBody>
      <dsp:txXfrm>
        <a:off x="982340" y="1851699"/>
        <a:ext cx="5371873" cy="755604"/>
      </dsp:txXfrm>
    </dsp:sp>
    <dsp:sp modelId="{E523C317-E540-4BB8-A79C-D718FD3E8FDC}">
      <dsp:nvSpPr>
        <dsp:cNvPr id="0" name=""/>
        <dsp:cNvSpPr/>
      </dsp:nvSpPr>
      <dsp:spPr>
        <a:xfrm>
          <a:off x="1438248" y="2742286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Better Service to Requisitioner With Faster Response</a:t>
          </a:r>
          <a:endParaRPr lang="en-IN" sz="2100" kern="1200" dirty="0"/>
        </a:p>
      </dsp:txBody>
      <dsp:txXfrm>
        <a:off x="1461756" y="2765794"/>
        <a:ext cx="5371873" cy="755604"/>
      </dsp:txXfrm>
    </dsp:sp>
    <dsp:sp modelId="{747D0358-538D-47FF-B8D4-149CBC3EF69B}">
      <dsp:nvSpPr>
        <dsp:cNvPr id="0" name=""/>
        <dsp:cNvSpPr/>
      </dsp:nvSpPr>
      <dsp:spPr>
        <a:xfrm>
          <a:off x="1917665" y="3656382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Cost Saving-Improved inventory Planning, Procurement Management</a:t>
          </a:r>
          <a:endParaRPr lang="en-IN" sz="2100" kern="1200" dirty="0"/>
        </a:p>
      </dsp:txBody>
      <dsp:txXfrm>
        <a:off x="1941173" y="3679890"/>
        <a:ext cx="5371873" cy="755604"/>
      </dsp:txXfrm>
    </dsp:sp>
    <dsp:sp modelId="{E915B66E-6F5D-4F8D-8888-B2D1441C93EC}">
      <dsp:nvSpPr>
        <dsp:cNvPr id="0" name=""/>
        <dsp:cNvSpPr/>
      </dsp:nvSpPr>
      <dsp:spPr>
        <a:xfrm>
          <a:off x="5898305" y="586358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6015688" y="586358"/>
        <a:ext cx="286937" cy="392582"/>
      </dsp:txXfrm>
    </dsp:sp>
    <dsp:sp modelId="{06605F1D-9ABE-405F-8133-0609FC645748}">
      <dsp:nvSpPr>
        <dsp:cNvPr id="0" name=""/>
        <dsp:cNvSpPr/>
      </dsp:nvSpPr>
      <dsp:spPr>
        <a:xfrm>
          <a:off x="6377721" y="1500454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6495104" y="1500454"/>
        <a:ext cx="286937" cy="392582"/>
      </dsp:txXfrm>
    </dsp:sp>
    <dsp:sp modelId="{75566018-F60E-4584-80E3-D08D7AE7712D}">
      <dsp:nvSpPr>
        <dsp:cNvPr id="0" name=""/>
        <dsp:cNvSpPr/>
      </dsp:nvSpPr>
      <dsp:spPr>
        <a:xfrm>
          <a:off x="6857138" y="2401173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6974521" y="2401173"/>
        <a:ext cx="286937" cy="392582"/>
      </dsp:txXfrm>
    </dsp:sp>
    <dsp:sp modelId="{D6291F44-AE38-4E47-9142-A9A58F640CCA}">
      <dsp:nvSpPr>
        <dsp:cNvPr id="0" name=""/>
        <dsp:cNvSpPr/>
      </dsp:nvSpPr>
      <dsp:spPr>
        <a:xfrm>
          <a:off x="7336554" y="3324186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7453937" y="3324186"/>
        <a:ext cx="286937" cy="392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70537-FDD1-4BDA-A130-95C48013DC7C}">
      <dsp:nvSpPr>
        <dsp:cNvPr id="0" name=""/>
        <dsp:cNvSpPr/>
      </dsp:nvSpPr>
      <dsp:spPr>
        <a:xfrm>
          <a:off x="0" y="0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Refill Module for Maintenance has been launched recently</a:t>
          </a:r>
          <a:endParaRPr lang="en-US" sz="21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Mangal" panose="02040503050203030202" pitchFamily="18" charset="0"/>
          </a:endParaRPr>
        </a:p>
      </dsp:txBody>
      <dsp:txXfrm>
        <a:off x="23508" y="23508"/>
        <a:ext cx="5460012" cy="755604"/>
      </dsp:txXfrm>
    </dsp:sp>
    <dsp:sp modelId="{144C5F33-2950-432F-B677-855FF7B3175E}">
      <dsp:nvSpPr>
        <dsp:cNvPr id="0" name=""/>
        <dsp:cNvSpPr/>
      </dsp:nvSpPr>
      <dsp:spPr>
        <a:xfrm>
          <a:off x="479416" y="914095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MIS and Report Development is in progress</a:t>
          </a:r>
          <a:endParaRPr lang="en-IN" sz="2100" kern="1200" dirty="0"/>
        </a:p>
      </dsp:txBody>
      <dsp:txXfrm>
        <a:off x="502924" y="937603"/>
        <a:ext cx="5371873" cy="755604"/>
      </dsp:txXfrm>
    </dsp:sp>
    <dsp:sp modelId="{5EC3C6C5-1E8D-44FD-BB4E-FA769A5041C2}">
      <dsp:nvSpPr>
        <dsp:cNvPr id="0" name=""/>
        <dsp:cNvSpPr/>
      </dsp:nvSpPr>
      <dsp:spPr>
        <a:xfrm>
          <a:off x="958832" y="1828191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SMS Based Triggers for Low Stocks of Lube Oil</a:t>
          </a:r>
          <a:endParaRPr lang="en-IN" sz="2100" kern="1200" dirty="0"/>
        </a:p>
      </dsp:txBody>
      <dsp:txXfrm>
        <a:off x="982340" y="1851699"/>
        <a:ext cx="5371873" cy="755604"/>
      </dsp:txXfrm>
    </dsp:sp>
    <dsp:sp modelId="{01FF415F-1E03-49AC-A81C-92B59AF13D4A}">
      <dsp:nvSpPr>
        <dsp:cNvPr id="0" name=""/>
        <dsp:cNvSpPr/>
      </dsp:nvSpPr>
      <dsp:spPr>
        <a:xfrm>
          <a:off x="1438248" y="2742286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Module Standardization with Other Plants and Implementation across NTPC</a:t>
          </a:r>
          <a:endParaRPr lang="en-IN" sz="2100" kern="1200" dirty="0"/>
        </a:p>
      </dsp:txBody>
      <dsp:txXfrm>
        <a:off x="1461756" y="2765794"/>
        <a:ext cx="5371873" cy="755604"/>
      </dsp:txXfrm>
    </dsp:sp>
    <dsp:sp modelId="{F05670F2-A4F6-4548-BC81-A8D114CE82A7}">
      <dsp:nvSpPr>
        <dsp:cNvPr id="0" name=""/>
        <dsp:cNvSpPr/>
      </dsp:nvSpPr>
      <dsp:spPr>
        <a:xfrm>
          <a:off x="1917665" y="3656382"/>
          <a:ext cx="6420008" cy="80262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Integration of Relevant Modules with SAP (ERP)/AI Tools</a:t>
          </a:r>
          <a:endParaRPr lang="en-IN" sz="2100" kern="1200" dirty="0"/>
        </a:p>
      </dsp:txBody>
      <dsp:txXfrm>
        <a:off x="1941173" y="3679890"/>
        <a:ext cx="5371873" cy="755604"/>
      </dsp:txXfrm>
    </dsp:sp>
    <dsp:sp modelId="{9A09F0D6-5077-44AD-9081-288D64A6D7AE}">
      <dsp:nvSpPr>
        <dsp:cNvPr id="0" name=""/>
        <dsp:cNvSpPr/>
      </dsp:nvSpPr>
      <dsp:spPr>
        <a:xfrm>
          <a:off x="5898305" y="586358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6015688" y="586358"/>
        <a:ext cx="286937" cy="392582"/>
      </dsp:txXfrm>
    </dsp:sp>
    <dsp:sp modelId="{9363F6F3-9B3B-4FEE-B406-F0ADC9046CBA}">
      <dsp:nvSpPr>
        <dsp:cNvPr id="0" name=""/>
        <dsp:cNvSpPr/>
      </dsp:nvSpPr>
      <dsp:spPr>
        <a:xfrm>
          <a:off x="6377721" y="1500454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6495104" y="1500454"/>
        <a:ext cx="286937" cy="392582"/>
      </dsp:txXfrm>
    </dsp:sp>
    <dsp:sp modelId="{C2BDCCCA-AF3E-4F9A-AAA5-ECCB2D827EBF}">
      <dsp:nvSpPr>
        <dsp:cNvPr id="0" name=""/>
        <dsp:cNvSpPr/>
      </dsp:nvSpPr>
      <dsp:spPr>
        <a:xfrm>
          <a:off x="6857138" y="2401173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6974521" y="2401173"/>
        <a:ext cx="286937" cy="392582"/>
      </dsp:txXfrm>
    </dsp:sp>
    <dsp:sp modelId="{238EBFBC-208E-4C38-9612-C02DBAC15BAF}">
      <dsp:nvSpPr>
        <dsp:cNvPr id="0" name=""/>
        <dsp:cNvSpPr/>
      </dsp:nvSpPr>
      <dsp:spPr>
        <a:xfrm>
          <a:off x="7336554" y="3324186"/>
          <a:ext cx="521703" cy="521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7453937" y="3324186"/>
        <a:ext cx="286937" cy="39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47CD4-4816-436D-BB5A-4B159494AB12}" type="datetimeFigureOut">
              <a:rPr lang="en-IN" smtClean="0"/>
              <a:pPr/>
              <a:t>01-02-2024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DBA49-CF7C-4686-A42A-88FCA25F2B2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64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49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2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237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7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7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Mishandling of Lubricants by unskilled work force leading to maximum wastage in some of the Lubricants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By this activity we continuously monitoring tracking the lubricants consumption pattern in different forms in single platform by taking report online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7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Mishandling of Lubricants by unskilled work force leading to maximum wastage in some of the Lubricants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By this activity we continuously monitoring tracking the lubricants consumption pattern in different forms in single platform by taking report online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492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Mishandling of Lubricants by unskilled work force leading to maximum wastage in some of the Lubricants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By this activity we continuously monitoring tracking the lubricants consumption pattern in different forms in single platform by taking report online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64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984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00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72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725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723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93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5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4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17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95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4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70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2FED3-5635-412A-AE81-3C17D2B589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1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5B90-59A0-804C-9C5B-C4B16CA04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54A3E-B416-1E45-879E-EAB6CC84C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0CE87-0582-3640-A413-57C266C6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5A06-92E6-D54A-9E7A-927CBD76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A0EA3-1C03-DF41-B8ED-BEAE852C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A719-F07A-5D42-8D6F-29FDC532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30233-A5D2-4F4C-B711-783C2F9D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164DF-A1AD-014E-8F2F-4C986C98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FC91-02F4-8F47-87EC-7D013D6D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ACB1-B4D9-FB4A-9A54-E8D7C370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3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A7915-A78F-1447-AABB-271EFB2CC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8B624-DC82-2449-86D7-FD901661E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C4BEB-F018-3744-BDED-8DD6E9A3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8A32-A51E-6B47-94E2-5368313D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08D8D-E8E0-6843-A3CD-1F709B74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D4BD-CD84-2D4A-9C5E-90C4F74F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C23F-BE84-C548-93B4-207851B1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14B0-45A0-024A-A1A4-A5421E72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2584-131E-CF40-9754-FF8F0BDB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313B-4253-CF49-9A5E-76FA6D50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E44D5-DBEC-6946-BA5C-92C6311D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BA0E-9BA0-4540-9E43-1A130FDFE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AE8C-632A-8D4A-9A4D-806B6AF0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9169-698B-854D-9202-9EF35B60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9963-001B-F541-A1F4-179F8C75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1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65ED-DA54-904B-8AE4-9A155C40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1154-9BA1-2945-B1FC-9A43E77E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56C3A-8969-4047-9813-BC14F40EC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A5B4-8C35-3446-84A6-E0C59145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6F902-B838-1B48-854B-04F10511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FD8E9-E218-FD4A-AAD7-DA7A814B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157C-8284-B643-872E-A97C5CC4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612DD-4CCE-A843-BE90-D917CDD3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7C0F5-C599-9B4E-BBE0-95B74E951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CE7C2-C7CF-1F45-B4B0-07C3ED113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5A717-5FFE-054F-88D4-63925A5D0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AE45A-23E6-E041-B092-13F1483E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1BF6A-87B1-F34D-B7CE-5FEDC553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0B42A-13C2-6B4E-8F17-20BF5692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8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EDC8-76E7-8148-9029-1AD1E4CF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AC3EA-CC88-7245-AE74-7AB1823E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39EA4-8E01-3F41-99D1-8B0C4142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8D596-3EF3-C04E-B000-2C720588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AE795-1B2A-CB48-AD71-CD040837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BCFD5-9205-054F-903D-8125C10E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36749-EA55-0E4D-9E2F-E4F2C572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8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8681-530B-DB42-A303-7D506C5A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0E47-873A-B044-97AB-7D790A30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84950-24D8-7A45-A7E2-6362576C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2C65F-CDC1-7D4B-883B-EDF9CC4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3BA3E-DACB-D74B-B5D8-9101526A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F5E9E-6928-FD49-8CBC-D2BE7576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8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4B56-1125-CD45-A71D-2F9ADF09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BC3BA-888D-694E-AEFE-9159BCD29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11396-A8F4-E043-A98B-32ABCA282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533D3-FB94-A147-A982-1F851DE0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866A5-DF6F-0D4A-ABE0-549BF2C3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72672-FA6A-7A4E-A85E-FB32421B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153"/>
            </a:gs>
            <a:gs pos="46000">
              <a:srgbClr val="002148"/>
            </a:gs>
            <a:gs pos="100000">
              <a:srgbClr val="001126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EDFD8-EAA5-3645-A3C5-88D07920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16E82-58A1-0144-977C-410AD0A40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27E5-AEBB-E645-ADA3-118D2455B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D6E5-AEC3-0047-9E3A-1B469643094D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4C649-3D2E-A44C-9426-2C55612ED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50309-6A9B-AC45-99FA-D487E33BC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8AA9-8A05-844D-BAE1-152D4E1CD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2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9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1.emf"/><Relationship Id="rId5" Type="http://schemas.openxmlformats.org/officeDocument/2006/relationships/diagramData" Target="../diagrams/data3.xml"/><Relationship Id="rId10" Type="http://schemas.openxmlformats.org/officeDocument/2006/relationships/image" Target="../media/image20.emf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okerstudio.google.com/reporting/ffc9c39c-c2e0-4c5d-aa31-03cc3058c71c/page/8r3UD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269;p100" descr="A view of a city&#10;&#10;Description automatically generated">
            <a:extLst>
              <a:ext uri="{FF2B5EF4-FFF2-40B4-BE49-F238E27FC236}">
                <a16:creationId xmlns:a16="http://schemas.microsoft.com/office/drawing/2014/main" id="{EDE5F534-46A3-6BA0-BADC-469405A0080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828" r="535" b="-1"/>
          <a:stretch/>
        </p:blipFill>
        <p:spPr>
          <a:xfrm>
            <a:off x="0" y="670965"/>
            <a:ext cx="12192000" cy="61870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96C45-AFB6-F579-97C6-F2ACC95608C1}"/>
              </a:ext>
            </a:extLst>
          </p:cNvPr>
          <p:cNvSpPr txBox="1"/>
          <p:nvPr/>
        </p:nvSpPr>
        <p:spPr>
          <a:xfrm>
            <a:off x="211014" y="790507"/>
            <a:ext cx="11876157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Digital Transformation of Lube Oil Management System (LOMS) and Value creation by Optimization of  Process &amp; Lubricants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84E72-B876-C537-5151-0F0A9BBE146D}"/>
              </a:ext>
            </a:extLst>
          </p:cNvPr>
          <p:cNvSpPr txBox="1"/>
          <p:nvPr/>
        </p:nvSpPr>
        <p:spPr>
          <a:xfrm>
            <a:off x="8067832" y="5097212"/>
            <a:ext cx="385746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/>
              <a:t>Presented By:</a:t>
            </a:r>
          </a:p>
          <a:p>
            <a:pPr algn="ctr"/>
            <a:r>
              <a:rPr lang="en-IN" b="1" dirty="0"/>
              <a:t>Pawan Kr. Hassani</a:t>
            </a:r>
          </a:p>
          <a:p>
            <a:pPr algn="ctr"/>
            <a:r>
              <a:rPr lang="en-IN" b="1" dirty="0"/>
              <a:t>Sr. Manager (</a:t>
            </a:r>
            <a:r>
              <a:rPr lang="en-IN" b="1" dirty="0" err="1"/>
              <a:t>Opn</a:t>
            </a:r>
            <a:r>
              <a:rPr lang="en-IN" b="1" dirty="0"/>
              <a:t>.) </a:t>
            </a:r>
          </a:p>
          <a:p>
            <a:pPr algn="ctr"/>
            <a:r>
              <a:rPr lang="en-IN" b="1" dirty="0"/>
              <a:t>VSTPP</a:t>
            </a:r>
          </a:p>
        </p:txBody>
      </p:sp>
    </p:spTree>
    <p:extLst>
      <p:ext uri="{BB962C8B-B14F-4D97-AF65-F5344CB8AC3E}">
        <p14:creationId xmlns:p14="http://schemas.microsoft.com/office/powerpoint/2010/main" val="14464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ASSESMENT / ROLE MAPPING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7A1A7A-5EB0-4D9C-BEE0-C373BA753F57}"/>
              </a:ext>
            </a:extLst>
          </p:cNvPr>
          <p:cNvSpPr txBox="1"/>
          <p:nvPr/>
        </p:nvSpPr>
        <p:spPr>
          <a:xfrm>
            <a:off x="161665" y="888209"/>
            <a:ext cx="56009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In LOMS many other functionalities are already added which are available at the “User Manual” .</a:t>
            </a: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- User Management: Role assignment were done for Requisitioner, Approver, Admin roles etc. at identified levels as per present practice. 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- New Equipment Data can be recorded by Admins</a:t>
            </a:r>
            <a:endParaRPr lang="en-IN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41569-B217-4B21-AF43-7AE4844B1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37" y="888209"/>
            <a:ext cx="6086731" cy="564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3F1BB6-4297-41C5-8A3E-6482901BCA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8" t="17053" r="3000" b="2748"/>
          <a:stretch/>
        </p:blipFill>
        <p:spPr>
          <a:xfrm>
            <a:off x="155332" y="3750531"/>
            <a:ext cx="5607293" cy="27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Lube Oil Management-Working Interface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C94CB-20D0-53E1-E0FA-95010D687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908186"/>
            <a:ext cx="8632580" cy="356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0EEE3-066B-FEFB-BEB7-E73470D3EA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79" y="2023795"/>
            <a:ext cx="8694037" cy="3566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598324" y="5526081"/>
            <a:ext cx="42134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With several meetings with IT department and PROCESS Mapping We came up with working Interface :</a:t>
            </a:r>
          </a:p>
          <a:p>
            <a:pPr algn="just"/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Lube Oil Management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-1.11111E-6 L -0.1155 0.168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LIVE OF LOC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9D18346-596E-461E-BD42-4835C2210771}"/>
              </a:ext>
            </a:extLst>
          </p:cNvPr>
          <p:cNvSpPr txBox="1">
            <a:spLocks/>
          </p:cNvSpPr>
          <p:nvPr/>
        </p:nvSpPr>
        <p:spPr>
          <a:xfrm>
            <a:off x="763691" y="1526342"/>
            <a:ext cx="5332309" cy="535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OLD LEGACY SYSTEM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1EDB783-3C09-4C56-9BC3-A477B8FE015B}"/>
              </a:ext>
            </a:extLst>
          </p:cNvPr>
          <p:cNvSpPr txBox="1">
            <a:spLocks/>
          </p:cNvSpPr>
          <p:nvPr/>
        </p:nvSpPr>
        <p:spPr>
          <a:xfrm>
            <a:off x="6096000" y="1533033"/>
            <a:ext cx="5157787" cy="5352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 with ONLINE INTERFACE</a:t>
            </a:r>
          </a:p>
        </p:txBody>
      </p:sp>
      <p:pic>
        <p:nvPicPr>
          <p:cNvPr id="16" name="Content Placeholder 9">
            <a:extLst>
              <a:ext uri="{FF2B5EF4-FFF2-40B4-BE49-F238E27FC236}">
                <a16:creationId xmlns:a16="http://schemas.microsoft.com/office/drawing/2014/main" id="{6891EAF7-8AE2-E5AD-4239-4CD6578A6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2542220"/>
            <a:ext cx="2275865" cy="336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-up of a receipt&#10;&#10;Description automatically generated">
            <a:extLst>
              <a:ext uri="{FF2B5EF4-FFF2-40B4-BE49-F238E27FC236}">
                <a16:creationId xmlns:a16="http://schemas.microsoft.com/office/drawing/2014/main" id="{62C0974C-566C-E547-CA7A-0C3981E72B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68" y="2543483"/>
            <a:ext cx="2730345" cy="3359061"/>
          </a:xfrm>
          <a:prstGeom prst="rect">
            <a:avLst/>
          </a:prstGeom>
        </p:spPr>
      </p:pic>
      <p:pic>
        <p:nvPicPr>
          <p:cNvPr id="18" name="Content Placeholder 14" descr="A screenshot of a computer&#10;&#10;Description automatically generated">
            <a:extLst>
              <a:ext uri="{FF2B5EF4-FFF2-40B4-BE49-F238E27FC236}">
                <a16:creationId xmlns:a16="http://schemas.microsoft.com/office/drawing/2014/main" id="{98999E40-E62B-1E47-AE03-8B4898454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2220"/>
            <a:ext cx="5183188" cy="3359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2932D3-3E1E-C1C5-9DE7-C32B2FCAC250}"/>
              </a:ext>
            </a:extLst>
          </p:cNvPr>
          <p:cNvSpPr txBox="1"/>
          <p:nvPr/>
        </p:nvSpPr>
        <p:spPr>
          <a:xfrm>
            <a:off x="1336865" y="6198549"/>
            <a:ext cx="364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OFFLINE WORK ORDERS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CFDA97-165F-DF2B-8E7F-1D3F4D5C8AB2}"/>
              </a:ext>
            </a:extLst>
          </p:cNvPr>
          <p:cNvSpPr txBox="1"/>
          <p:nvPr/>
        </p:nvSpPr>
        <p:spPr>
          <a:xfrm>
            <a:off x="7315605" y="6202751"/>
            <a:ext cx="315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ONLINE WORK ORDER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96D17-487E-2643-0240-DD15230A1780}"/>
              </a:ext>
            </a:extLst>
          </p:cNvPr>
          <p:cNvSpPr txBox="1"/>
          <p:nvPr/>
        </p:nvSpPr>
        <p:spPr>
          <a:xfrm>
            <a:off x="227913" y="811603"/>
            <a:ext cx="1076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Improvements Achieved:</a:t>
            </a:r>
            <a:endParaRPr lang="en-IN" sz="2800" b="1" dirty="0">
              <a:ln w="6350">
                <a:noFill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LIVE OF LOC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332E8688-9085-9597-4B68-FC4DA7B2E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95"/>
            <a:ext cx="5002823" cy="3239218"/>
          </a:xfrm>
          <a:prstGeom prst="rect">
            <a:avLst/>
          </a:prstGeom>
        </p:spPr>
      </p:pic>
      <p:pic>
        <p:nvPicPr>
          <p:cNvPr id="23" name="Picture 22" descr="A close-up of a book&#10;&#10;Description automatically generated">
            <a:extLst>
              <a:ext uri="{FF2B5EF4-FFF2-40B4-BE49-F238E27FC236}">
                <a16:creationId xmlns:a16="http://schemas.microsoft.com/office/drawing/2014/main" id="{E26A799A-1935-9171-F373-73C5BA400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2876"/>
            <a:ext cx="5003321" cy="3045124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D22B4DC2-AB9E-82AD-627B-50DD79111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38" y="672565"/>
            <a:ext cx="5443268" cy="3019541"/>
          </a:xfrm>
          <a:prstGeom prst="rect">
            <a:avLst/>
          </a:prstGeom>
        </p:spPr>
      </p:pic>
      <p:pic>
        <p:nvPicPr>
          <p:cNvPr id="26" name="Picture 25" descr="A screenshot of a computer&#10;&#10;Description automatically generated">
            <a:extLst>
              <a:ext uri="{FF2B5EF4-FFF2-40B4-BE49-F238E27FC236}">
                <a16:creationId xmlns:a16="http://schemas.microsoft.com/office/drawing/2014/main" id="{1392CC1B-0CB3-3737-D771-185C4C1C6B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37" y="3717985"/>
            <a:ext cx="5413131" cy="3140015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5141343" y="2717321"/>
            <a:ext cx="1250831" cy="9144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EASE OF USE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1AE2556-3608-7CBA-9805-9567037D0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82" y="991697"/>
            <a:ext cx="6612817" cy="550333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886D4F-3A85-45EC-818E-837CB86DA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104052"/>
              </p:ext>
            </p:extLst>
          </p:nvPr>
        </p:nvGraphicFramePr>
        <p:xfrm>
          <a:off x="642598" y="1088928"/>
          <a:ext cx="4742304" cy="541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8351D7-29DB-48B1-8C33-07DC910C14AB}"/>
              </a:ext>
            </a:extLst>
          </p:cNvPr>
          <p:cNvSpPr txBox="1"/>
          <p:nvPr/>
        </p:nvSpPr>
        <p:spPr>
          <a:xfrm>
            <a:off x="1282901" y="1428025"/>
            <a:ext cx="26992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Features of LOC Interface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886D4F-3A85-45EC-818E-837CB86DA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458614"/>
              </p:ext>
            </p:extLst>
          </p:nvPr>
        </p:nvGraphicFramePr>
        <p:xfrm>
          <a:off x="818812" y="0"/>
          <a:ext cx="4181958" cy="452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E5E0E40-42BB-440F-97CB-ABD009BA9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3089" y="866775"/>
            <a:ext cx="6598700" cy="2914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B129A-C956-4DAA-B6AA-7A9C3E1B45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307" y="4087663"/>
            <a:ext cx="10590467" cy="2476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25C506-7F30-4805-819B-A9E0B190F6E3}"/>
              </a:ext>
            </a:extLst>
          </p:cNvPr>
          <p:cNvSpPr txBox="1"/>
          <p:nvPr/>
        </p:nvSpPr>
        <p:spPr>
          <a:xfrm>
            <a:off x="4042373" y="4426260"/>
            <a:ext cx="280035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STG-2 U-7 MOT Trending</a:t>
            </a:r>
            <a:endParaRPr lang="en-IN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B4FA4D-A6E2-4FFE-8426-894F2EEF81FD}"/>
              </a:ext>
            </a:extLst>
          </p:cNvPr>
          <p:cNvSpPr txBox="1"/>
          <p:nvPr/>
        </p:nvSpPr>
        <p:spPr>
          <a:xfrm>
            <a:off x="6898154" y="1279804"/>
            <a:ext cx="322857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STG-1 DG SET-1 LOT Trending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5575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691A369-3C45-4734-AC38-50EEE7A0E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65" y="991697"/>
            <a:ext cx="8778685" cy="5211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3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5A2DBC90-69EA-BBA5-593E-0602B38FF22E}"/>
              </a:ext>
            </a:extLst>
          </p:cNvPr>
          <p:cNvCxnSpPr/>
          <p:nvPr/>
        </p:nvCxnSpPr>
        <p:spPr>
          <a:xfrm>
            <a:off x="15575070" y="2661936"/>
            <a:ext cx="0" cy="936397"/>
          </a:xfrm>
          <a:prstGeom prst="line">
            <a:avLst/>
          </a:prstGeom>
          <a:noFill/>
          <a:ln w="12700" cap="flat" cmpd="sng" algn="ctr">
            <a:solidFill>
              <a:srgbClr val="002E5A">
                <a:alpha val="15000"/>
              </a:srgbClr>
            </a:solidFill>
            <a:prstDash val="solid"/>
            <a:miter lim="800000"/>
          </a:ln>
          <a:effectLst/>
        </p:spPr>
      </p:cxnSp>
      <p:sp>
        <p:nvSpPr>
          <p:cNvPr id="2052" name="Rectangle: Rounded Corners 2051">
            <a:extLst>
              <a:ext uri="{FF2B5EF4-FFF2-40B4-BE49-F238E27FC236}">
                <a16:creationId xmlns:a16="http://schemas.microsoft.com/office/drawing/2014/main" id="{D7E9B14C-77A5-8E95-38BD-4CC95A27B0B6}"/>
              </a:ext>
            </a:extLst>
          </p:cNvPr>
          <p:cNvSpPr/>
          <p:nvPr/>
        </p:nvSpPr>
        <p:spPr>
          <a:xfrm>
            <a:off x="6361023" y="983164"/>
            <a:ext cx="5367322" cy="2280256"/>
          </a:xfrm>
          <a:prstGeom prst="roundRect">
            <a:avLst>
              <a:gd name="adj" fmla="val 10914"/>
            </a:avLst>
          </a:prstGeom>
          <a:solidFill>
            <a:srgbClr val="000000">
              <a:lumMod val="65000"/>
              <a:lumOff val="35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clear">
            <a:bevelT w="127000" h="165100"/>
          </a:sp3d>
        </p:spPr>
        <p:txBody>
          <a:bodyPr lIns="0" tIns="0" rIns="0" bIns="0" rtlCol="0" anchor="ctr"/>
          <a:lstStyle/>
          <a:p>
            <a:pPr marL="0" marR="0" lvl="0" indent="0" algn="ctr" defTabSz="18272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1AD68FC0-AA45-31B1-7F57-D15C71D84B09}"/>
              </a:ext>
            </a:extLst>
          </p:cNvPr>
          <p:cNvSpPr/>
          <p:nvPr/>
        </p:nvSpPr>
        <p:spPr>
          <a:xfrm>
            <a:off x="6354749" y="1283119"/>
            <a:ext cx="5103826" cy="2985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rtlCol="0" anchor="ctr"/>
          <a:lstStyle/>
          <a:p>
            <a:pPr algn="ctr" defTabSz="1827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rgbClr val="4DC5FE"/>
                </a:solidFill>
                <a:latin typeface="Montserrat" panose="00000500000000000000" pitchFamily="50" charset="0"/>
              </a:rPr>
              <a:t>Frequent Exception in trend of Equipment's</a:t>
            </a:r>
            <a:endParaRPr lang="en-US" sz="1200" kern="0" dirty="0">
              <a:solidFill>
                <a:srgbClr val="4DC5FE"/>
              </a:solidFill>
              <a:latin typeface="Montserrat" panose="00000500000000000000" pitchFamily="50" charset="0"/>
            </a:endParaRP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D01936A4-3502-B98F-607D-E5BE1D6E0CD7}"/>
              </a:ext>
            </a:extLst>
          </p:cNvPr>
          <p:cNvSpPr txBox="1"/>
          <p:nvPr/>
        </p:nvSpPr>
        <p:spPr>
          <a:xfrm>
            <a:off x="7146287" y="1941069"/>
            <a:ext cx="837089" cy="938719"/>
          </a:xfrm>
          <a:prstGeom prst="rect">
            <a:avLst/>
          </a:prstGeom>
          <a:noFill/>
        </p:spPr>
        <p:txBody>
          <a:bodyPr wrap="none" tIns="0" bIns="9144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gradFill>
                  <a:gsLst>
                    <a:gs pos="0">
                      <a:srgbClr val="4DC5FE"/>
                    </a:gs>
                    <a:gs pos="100000">
                      <a:srgbClr val="7562FC"/>
                    </a:gs>
                  </a:gsLst>
                  <a:lin ang="5400000" scaled="1"/>
                </a:gradFill>
                <a:latin typeface="Montserrat" panose="00000500000000000000" pitchFamily="50" charset="0"/>
              </a:rPr>
              <a:t>111</a:t>
            </a:r>
          </a:p>
          <a:p>
            <a:pPr algn="ctr"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  <a:latin typeface="Montserrat" panose="00000500000000000000" pitchFamily="50" charset="0"/>
              </a:rPr>
              <a:t>2022-2023</a:t>
            </a:r>
          </a:p>
        </p:txBody>
      </p:sp>
      <p:sp>
        <p:nvSpPr>
          <p:cNvPr id="2062" name="TextBox 2061">
            <a:extLst>
              <a:ext uri="{FF2B5EF4-FFF2-40B4-BE49-F238E27FC236}">
                <a16:creationId xmlns:a16="http://schemas.microsoft.com/office/drawing/2014/main" id="{7D3F7557-D82E-92AE-FECA-A516DCEA1AA2}"/>
              </a:ext>
            </a:extLst>
          </p:cNvPr>
          <p:cNvSpPr txBox="1"/>
          <p:nvPr/>
        </p:nvSpPr>
        <p:spPr>
          <a:xfrm>
            <a:off x="8724682" y="1941069"/>
            <a:ext cx="2667218" cy="1092607"/>
          </a:xfrm>
          <a:prstGeom prst="rect">
            <a:avLst/>
          </a:prstGeom>
          <a:noFill/>
        </p:spPr>
        <p:txBody>
          <a:bodyPr wrap="square" tIns="0" bIns="91440" rtlCol="0">
            <a:spAutoFit/>
          </a:bodyPr>
          <a:lstStyle/>
          <a:p>
            <a:pPr algn="ctr">
              <a:spcAft>
                <a:spcPts val="600"/>
              </a:spcAft>
              <a:tabLst>
                <a:tab pos="514350" algn="l"/>
              </a:tabLst>
            </a:pPr>
            <a:r>
              <a:rPr lang="en-US" sz="4000" dirty="0">
                <a:gradFill>
                  <a:gsLst>
                    <a:gs pos="0">
                      <a:srgbClr val="4DC5FE"/>
                    </a:gs>
                    <a:gs pos="100000">
                      <a:srgbClr val="7562FC"/>
                    </a:gs>
                  </a:gsLst>
                  <a:lin ang="5400000" scaled="1"/>
                </a:gradFill>
                <a:latin typeface="Montserrat" panose="00000500000000000000" pitchFamily="50" charset="0"/>
                <a:sym typeface="Wingdings 3" panose="05040102010807070707" pitchFamily="18" charset="2"/>
              </a:rPr>
              <a:t></a:t>
            </a:r>
            <a:r>
              <a:rPr lang="en-US" sz="4000" dirty="0">
                <a:gradFill>
                  <a:gsLst>
                    <a:gs pos="0">
                      <a:srgbClr val="4DC5FE"/>
                    </a:gs>
                    <a:gs pos="100000">
                      <a:srgbClr val="7562FC"/>
                    </a:gs>
                  </a:gsLst>
                  <a:lin ang="5400000" scaled="1"/>
                </a:gradFill>
                <a:latin typeface="Montserrat" panose="00000500000000000000" pitchFamily="50" charset="0"/>
              </a:rPr>
              <a:t>9%</a:t>
            </a:r>
          </a:p>
          <a:p>
            <a:pPr algn="ctr">
              <a:spcAft>
                <a:spcPts val="600"/>
              </a:spcAft>
            </a:pPr>
            <a:r>
              <a:rPr lang="en-US" sz="1000" dirty="0">
                <a:solidFill>
                  <a:srgbClr val="FFFFFF"/>
                </a:solidFill>
                <a:latin typeface="Montserrat" panose="00000500000000000000" pitchFamily="50" charset="0"/>
              </a:rPr>
              <a:t>Increased the consumption due to Leakages</a:t>
            </a:r>
          </a:p>
        </p:txBody>
      </p: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6827E2A2-98B7-5DAC-AE04-618463413BA4}"/>
              </a:ext>
            </a:extLst>
          </p:cNvPr>
          <p:cNvCxnSpPr/>
          <p:nvPr/>
        </p:nvCxnSpPr>
        <p:spPr>
          <a:xfrm>
            <a:off x="8906661" y="1545321"/>
            <a:ext cx="0" cy="1195154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rgbClr val="7562FC">
                    <a:alpha val="0"/>
                  </a:srgbClr>
                </a:gs>
                <a:gs pos="50000">
                  <a:srgbClr val="4DC5FE"/>
                </a:gs>
                <a:gs pos="100000">
                  <a:srgbClr val="7562FC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2D10B1-0C93-E726-87FB-D4620040C716}"/>
              </a:ext>
            </a:extLst>
          </p:cNvPr>
          <p:cNvSpPr txBox="1"/>
          <p:nvPr/>
        </p:nvSpPr>
        <p:spPr>
          <a:xfrm>
            <a:off x="276682" y="948740"/>
            <a:ext cx="5777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Due to frequent Leakages and air locks (chocking’s) on equipment’s its top-up frequency increases within short span of time.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promptly analyzed every high lube oil consumption Equipment wise Weekly and send it to EMG department.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Defects are discussed in DPM meetings issues are being taken up 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AF80F2-28C0-56AD-B1D8-6B2B81B25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8" y="3856650"/>
            <a:ext cx="5487107" cy="26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9D4705-0B4E-2465-3522-931BF6BE6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850262"/>
            <a:ext cx="5677606" cy="262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6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0.02384 L 1.25E-6 1.48148E-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-120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  <p:bldP spid="2052" grpId="0" animBg="1"/>
      <p:bldP spid="2052" grpId="1" animBg="1"/>
      <p:bldP spid="2056" grpId="0"/>
      <p:bldP spid="2061" grpId="0"/>
      <p:bldP spid="20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BENEFIT ANALYSIS 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465F04B-A376-4F6D-8A4E-DFC0D0F7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0" y="4261716"/>
            <a:ext cx="6870953" cy="23772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CB751-7ECF-41E1-A558-625A39E3E50B}"/>
              </a:ext>
            </a:extLst>
          </p:cNvPr>
          <p:cNvSpPr txBox="1"/>
          <p:nvPr/>
        </p:nvSpPr>
        <p:spPr>
          <a:xfrm>
            <a:off x="857514" y="772315"/>
            <a:ext cx="1028344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If Cost of All Lubricants considered constant for last 1 year:</a:t>
            </a:r>
          </a:p>
          <a:p>
            <a:pPr algn="ctr"/>
            <a:r>
              <a:rPr lang="en-US" dirty="0"/>
              <a:t>Reduction in cost (Due to Reduced Consumption) (2022 to 2023): About 33 lacs (4.45%) </a:t>
            </a:r>
            <a:endParaRPr lang="en-I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5D4A4A-41BE-412F-9B71-13172A86B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49328"/>
              </p:ext>
            </p:extLst>
          </p:nvPr>
        </p:nvGraphicFramePr>
        <p:xfrm>
          <a:off x="7858914" y="4404900"/>
          <a:ext cx="3886200" cy="105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791638112"/>
                    </a:ext>
                  </a:extLst>
                </a:gridCol>
                <a:gridCol w="1072841">
                  <a:extLst>
                    <a:ext uri="{9D8B030D-6E8A-4147-A177-3AD203B41FA5}">
                      <a16:colId xmlns:a16="http://schemas.microsoft.com/office/drawing/2014/main" val="1319309781"/>
                    </a:ext>
                  </a:extLst>
                </a:gridCol>
                <a:gridCol w="844859">
                  <a:extLst>
                    <a:ext uri="{9D8B030D-6E8A-4147-A177-3AD203B41FA5}">
                      <a16:colId xmlns:a16="http://schemas.microsoft.com/office/drawing/2014/main" val="296862195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86625395"/>
                    </a:ext>
                  </a:extLst>
                </a:gridCol>
              </a:tblGrid>
              <a:tr h="2101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Cost of Oil Consumption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2021-22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2022-23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035239"/>
                  </a:ext>
                </a:extLst>
              </a:tr>
              <a:tr h="2101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A. Total Oil Cost (as per consumption)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46768894.7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46105287.11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6273861"/>
                  </a:ext>
                </a:extLst>
              </a:tr>
              <a:tr h="2101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B. Total HSD Cost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3564300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3170910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333413"/>
                  </a:ext>
                </a:extLst>
              </a:tr>
              <a:tr h="2101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C. Total Grease Cost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10315569.83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8070520.08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6894920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60648764.53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57346717.19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601070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38192F6-3E21-49B8-BBED-E024930C2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053386"/>
              </p:ext>
            </p:extLst>
          </p:nvPr>
        </p:nvGraphicFramePr>
        <p:xfrm>
          <a:off x="857514" y="1488705"/>
          <a:ext cx="10401036" cy="283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D65EB1AB-5CB0-4530-A4C0-702069FEB64F}"/>
              </a:ext>
            </a:extLst>
          </p:cNvPr>
          <p:cNvSpPr/>
          <p:nvPr/>
        </p:nvSpPr>
        <p:spPr>
          <a:xfrm rot="969913">
            <a:off x="9565746" y="2504135"/>
            <a:ext cx="980742" cy="504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4.45%</a:t>
            </a:r>
            <a:endParaRPr lang="en-IN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46B661A-9E2A-44D8-9E9D-96A807414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5934"/>
              </p:ext>
            </p:extLst>
          </p:nvPr>
        </p:nvGraphicFramePr>
        <p:xfrm>
          <a:off x="7858914" y="5691898"/>
          <a:ext cx="3886200" cy="63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1241">
                  <a:extLst>
                    <a:ext uri="{9D8B030D-6E8A-4147-A177-3AD203B41FA5}">
                      <a16:colId xmlns:a16="http://schemas.microsoft.com/office/drawing/2014/main" val="791638112"/>
                    </a:ext>
                  </a:extLst>
                </a:gridCol>
                <a:gridCol w="844859">
                  <a:extLst>
                    <a:ext uri="{9D8B030D-6E8A-4147-A177-3AD203B41FA5}">
                      <a16:colId xmlns:a16="http://schemas.microsoft.com/office/drawing/2014/main" val="296862195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86625395"/>
                    </a:ext>
                  </a:extLst>
                </a:gridCol>
              </a:tblGrid>
              <a:tr h="21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Total No of Paper Saved/Year</a:t>
                      </a:r>
                      <a:endParaRPr lang="en-IN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2021-22</a:t>
                      </a:r>
                      <a:endParaRPr lang="en-IN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2022-23</a:t>
                      </a:r>
                      <a:endParaRPr lang="en-IN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035239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A. No of requisition Raised Online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3761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2969</a:t>
                      </a:r>
                      <a:endParaRPr lang="en-IN" sz="10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73861"/>
                  </a:ext>
                </a:extLst>
              </a:tr>
              <a:tr h="21011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B. No of Paper Saved</a:t>
                      </a:r>
                      <a:endParaRPr lang="en-IN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3761</a:t>
                      </a:r>
                      <a:endParaRPr lang="en-IN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2969</a:t>
                      </a:r>
                      <a:endParaRPr lang="en-IN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3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0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ONCLUSION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0DFECE-4495-4BB1-B028-C13806994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230522"/>
              </p:ext>
            </p:extLst>
          </p:nvPr>
        </p:nvGraphicFramePr>
        <p:xfrm>
          <a:off x="2133964" y="1402549"/>
          <a:ext cx="8337674" cy="445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881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88F514-7CD3-D387-5581-6C139527D818}"/>
              </a:ext>
            </a:extLst>
          </p:cNvPr>
          <p:cNvGrpSpPr/>
          <p:nvPr/>
        </p:nvGrpSpPr>
        <p:grpSpPr>
          <a:xfrm>
            <a:off x="10175357" y="4623052"/>
            <a:ext cx="1729563" cy="1729560"/>
            <a:chOff x="-3660191" y="5078185"/>
            <a:chExt cx="2448542" cy="244853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7B980C-CB65-C728-E157-9607AD56E393}"/>
                </a:ext>
              </a:extLst>
            </p:cNvPr>
            <p:cNvSpPr/>
            <p:nvPr/>
          </p:nvSpPr>
          <p:spPr>
            <a:xfrm>
              <a:off x="-3660191" y="5078185"/>
              <a:ext cx="2448542" cy="2448538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29000">
                    <a:schemeClr val="bg2">
                      <a:alpha val="29000"/>
                    </a:schemeClr>
                  </a:gs>
                  <a:gs pos="100000">
                    <a:schemeClr val="accent3">
                      <a:alpha val="57000"/>
                    </a:schemeClr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538E38-DF5B-3F7E-0645-70F90F69F1A6}"/>
                </a:ext>
              </a:extLst>
            </p:cNvPr>
            <p:cNvSpPr/>
            <p:nvPr/>
          </p:nvSpPr>
          <p:spPr>
            <a:xfrm rot="1800000">
              <a:off x="-3577169" y="5161207"/>
              <a:ext cx="2282498" cy="2282494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29000">
                    <a:schemeClr val="bg2">
                      <a:alpha val="29000"/>
                    </a:schemeClr>
                  </a:gs>
                  <a:gs pos="100000">
                    <a:schemeClr val="accent3">
                      <a:alpha val="57000"/>
                    </a:schemeClr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0E43F05-D805-D8ED-AEAE-C721912FB52A}"/>
                </a:ext>
              </a:extLst>
            </p:cNvPr>
            <p:cNvSpPr/>
            <p:nvPr/>
          </p:nvSpPr>
          <p:spPr>
            <a:xfrm rot="3600000">
              <a:off x="-3498490" y="5239886"/>
              <a:ext cx="2125140" cy="2125136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29000">
                    <a:schemeClr val="bg2">
                      <a:alpha val="29000"/>
                    </a:schemeClr>
                  </a:gs>
                  <a:gs pos="100000">
                    <a:schemeClr val="accent3">
                      <a:alpha val="57000"/>
                    </a:schemeClr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D95CDF-C50F-576D-DAC3-935F7AEEED58}"/>
                </a:ext>
              </a:extLst>
            </p:cNvPr>
            <p:cNvSpPr/>
            <p:nvPr/>
          </p:nvSpPr>
          <p:spPr>
            <a:xfrm rot="5400000">
              <a:off x="-3423637" y="5314738"/>
              <a:ext cx="1975434" cy="1975432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29000">
                    <a:schemeClr val="bg2">
                      <a:alpha val="29000"/>
                    </a:schemeClr>
                  </a:gs>
                  <a:gs pos="100000">
                    <a:schemeClr val="accent3">
                      <a:alpha val="57000"/>
                    </a:schemeClr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7672D4-C913-8786-60FE-58514A307A9A}"/>
                </a:ext>
              </a:extLst>
            </p:cNvPr>
            <p:cNvSpPr/>
            <p:nvPr/>
          </p:nvSpPr>
          <p:spPr>
            <a:xfrm rot="7200000">
              <a:off x="-3353540" y="5384836"/>
              <a:ext cx="1835240" cy="1835236"/>
            </a:xfrm>
            <a:prstGeom prst="ellipse">
              <a:avLst/>
            </a:prstGeom>
            <a:noFill/>
            <a:ln w="25400" cap="rnd" cmpd="sng" algn="ctr">
              <a:gradFill>
                <a:gsLst>
                  <a:gs pos="29000">
                    <a:schemeClr val="bg2">
                      <a:alpha val="29000"/>
                    </a:schemeClr>
                  </a:gs>
                  <a:gs pos="100000">
                    <a:schemeClr val="accent3">
                      <a:alpha val="57000"/>
                    </a:schemeClr>
                  </a:gs>
                </a:gsLst>
                <a:lin ang="2700000" scaled="0"/>
              </a:gra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25925D-29FE-37D3-7E0F-EF57713C110A}"/>
              </a:ext>
            </a:extLst>
          </p:cNvPr>
          <p:cNvSpPr/>
          <p:nvPr/>
        </p:nvSpPr>
        <p:spPr>
          <a:xfrm>
            <a:off x="4253851" y="1627913"/>
            <a:ext cx="3684298" cy="3682854"/>
          </a:xfrm>
          <a:custGeom>
            <a:avLst/>
            <a:gdLst>
              <a:gd name="connsiteX0" fmla="*/ 2949904 w 4046221"/>
              <a:gd name="connsiteY0" fmla="*/ 3424757 h 4044638"/>
              <a:gd name="connsiteX1" fmla="*/ 2948631 w 4046221"/>
              <a:gd name="connsiteY1" fmla="*/ 3428856 h 4044638"/>
              <a:gd name="connsiteX2" fmla="*/ 2936111 w 4046221"/>
              <a:gd name="connsiteY2" fmla="*/ 3553050 h 4044638"/>
              <a:gd name="connsiteX3" fmla="*/ 2984539 w 4046221"/>
              <a:gd name="connsiteY3" fmla="*/ 3792919 h 4044638"/>
              <a:gd name="connsiteX4" fmla="*/ 3028264 w 4046221"/>
              <a:gd name="connsiteY4" fmla="*/ 3873478 h 4044638"/>
              <a:gd name="connsiteX5" fmla="*/ 2998418 w 4046221"/>
              <a:gd name="connsiteY5" fmla="*/ 3879220 h 4044638"/>
              <a:gd name="connsiteX6" fmla="*/ 2678777 w 4046221"/>
              <a:gd name="connsiteY6" fmla="*/ 4006942 h 4044638"/>
              <a:gd name="connsiteX7" fmla="*/ 2621672 w 4046221"/>
              <a:gd name="connsiteY7" fmla="*/ 4042975 h 4044638"/>
              <a:gd name="connsiteX8" fmla="*/ 2591804 w 4046221"/>
              <a:gd name="connsiteY8" fmla="*/ 3946756 h 4044638"/>
              <a:gd name="connsiteX9" fmla="*/ 2368537 w 4046221"/>
              <a:gd name="connsiteY9" fmla="*/ 3675628 h 4044638"/>
              <a:gd name="connsiteX10" fmla="*/ 2359366 w 4046221"/>
              <a:gd name="connsiteY10" fmla="*/ 3670650 h 4044638"/>
              <a:gd name="connsiteX11" fmla="*/ 2421175 w 4046221"/>
              <a:gd name="connsiteY11" fmla="*/ 3667590 h 4044638"/>
              <a:gd name="connsiteX12" fmla="*/ 2851195 w 4046221"/>
              <a:gd name="connsiteY12" fmla="*/ 3507769 h 4044638"/>
              <a:gd name="connsiteX13" fmla="*/ 1095433 w 4046221"/>
              <a:gd name="connsiteY13" fmla="*/ 3423614 h 4044638"/>
              <a:gd name="connsiteX14" fmla="*/ 1195532 w 4046221"/>
              <a:gd name="connsiteY14" fmla="*/ 3507769 h 4044638"/>
              <a:gd name="connsiteX15" fmla="*/ 1625518 w 4046221"/>
              <a:gd name="connsiteY15" fmla="*/ 3667590 h 4044638"/>
              <a:gd name="connsiteX16" fmla="*/ 1688506 w 4046221"/>
              <a:gd name="connsiteY16" fmla="*/ 3670709 h 4044638"/>
              <a:gd name="connsiteX17" fmla="*/ 1679444 w 4046221"/>
              <a:gd name="connsiteY17" fmla="*/ 3675628 h 4044638"/>
              <a:gd name="connsiteX18" fmla="*/ 1456176 w 4046221"/>
              <a:gd name="connsiteY18" fmla="*/ 3946756 h 4044638"/>
              <a:gd name="connsiteX19" fmla="*/ 1425791 w 4046221"/>
              <a:gd name="connsiteY19" fmla="*/ 4044638 h 4044638"/>
              <a:gd name="connsiteX20" fmla="*/ 1364064 w 4046221"/>
              <a:gd name="connsiteY20" fmla="*/ 4005957 h 4044638"/>
              <a:gd name="connsiteX21" fmla="*/ 1044217 w 4046221"/>
              <a:gd name="connsiteY21" fmla="*/ 3879278 h 4044638"/>
              <a:gd name="connsiteX22" fmla="*/ 1017068 w 4046221"/>
              <a:gd name="connsiteY22" fmla="*/ 3874138 h 4044638"/>
              <a:gd name="connsiteX23" fmla="*/ 1061153 w 4046221"/>
              <a:gd name="connsiteY23" fmla="*/ 3792919 h 4044638"/>
              <a:gd name="connsiteX24" fmla="*/ 1109580 w 4046221"/>
              <a:gd name="connsiteY24" fmla="*/ 3553050 h 4044638"/>
              <a:gd name="connsiteX25" fmla="*/ 1097060 w 4046221"/>
              <a:gd name="connsiteY25" fmla="*/ 3428856 h 4044638"/>
              <a:gd name="connsiteX26" fmla="*/ 3670007 w 4046221"/>
              <a:gd name="connsiteY26" fmla="*/ 2358976 h 4044638"/>
              <a:gd name="connsiteX27" fmla="*/ 3674931 w 4046221"/>
              <a:gd name="connsiteY27" fmla="*/ 2368046 h 4044638"/>
              <a:gd name="connsiteX28" fmla="*/ 3946059 w 4046221"/>
              <a:gd name="connsiteY28" fmla="*/ 2591314 h 4044638"/>
              <a:gd name="connsiteX29" fmla="*/ 4041928 w 4046221"/>
              <a:gd name="connsiteY29" fmla="*/ 2621074 h 4044638"/>
              <a:gd name="connsiteX30" fmla="*/ 4006651 w 4046221"/>
              <a:gd name="connsiteY30" fmla="*/ 2677261 h 4044638"/>
              <a:gd name="connsiteX31" fmla="*/ 3879735 w 4046221"/>
              <a:gd name="connsiteY31" fmla="*/ 2996830 h 4044638"/>
              <a:gd name="connsiteX32" fmla="*/ 3873539 w 4046221"/>
              <a:gd name="connsiteY32" fmla="*/ 3029373 h 4044638"/>
              <a:gd name="connsiteX33" fmla="*/ 3792222 w 4046221"/>
              <a:gd name="connsiteY33" fmla="*/ 2985236 h 4044638"/>
              <a:gd name="connsiteX34" fmla="*/ 3552353 w 4046221"/>
              <a:gd name="connsiteY34" fmla="*/ 2936808 h 4044638"/>
              <a:gd name="connsiteX35" fmla="*/ 3428159 w 4046221"/>
              <a:gd name="connsiteY35" fmla="*/ 2949328 h 4044638"/>
              <a:gd name="connsiteX36" fmla="*/ 3424053 w 4046221"/>
              <a:gd name="connsiteY36" fmla="*/ 2950603 h 4044638"/>
              <a:gd name="connsiteX37" fmla="*/ 3507072 w 4046221"/>
              <a:gd name="connsiteY37" fmla="*/ 2851855 h 4044638"/>
              <a:gd name="connsiteX38" fmla="*/ 3666893 w 4046221"/>
              <a:gd name="connsiteY38" fmla="*/ 2421868 h 4044638"/>
              <a:gd name="connsiteX39" fmla="*/ 376599 w 4046221"/>
              <a:gd name="connsiteY39" fmla="*/ 2357290 h 4044638"/>
              <a:gd name="connsiteX40" fmla="*/ 379796 w 4046221"/>
              <a:gd name="connsiteY40" fmla="*/ 2421872 h 4044638"/>
              <a:gd name="connsiteX41" fmla="*/ 539618 w 4046221"/>
              <a:gd name="connsiteY41" fmla="*/ 2851892 h 4044638"/>
              <a:gd name="connsiteX42" fmla="*/ 622982 w 4046221"/>
              <a:gd name="connsiteY42" fmla="*/ 2951020 h 4044638"/>
              <a:gd name="connsiteX43" fmla="*/ 617532 w 4046221"/>
              <a:gd name="connsiteY43" fmla="*/ 2949328 h 4044638"/>
              <a:gd name="connsiteX44" fmla="*/ 493338 w 4046221"/>
              <a:gd name="connsiteY44" fmla="*/ 2936808 h 4044638"/>
              <a:gd name="connsiteX45" fmla="*/ 253469 w 4046221"/>
              <a:gd name="connsiteY45" fmla="*/ 2985236 h 4044638"/>
              <a:gd name="connsiteX46" fmla="*/ 172710 w 4046221"/>
              <a:gd name="connsiteY46" fmla="*/ 3029070 h 4044638"/>
              <a:gd name="connsiteX47" fmla="*/ 166369 w 4046221"/>
              <a:gd name="connsiteY47" fmla="*/ 2995895 h 4044638"/>
              <a:gd name="connsiteX48" fmla="*/ 39413 w 4046221"/>
              <a:gd name="connsiteY48" fmla="*/ 2676696 h 4044638"/>
              <a:gd name="connsiteX49" fmla="*/ 4351 w 4046221"/>
              <a:gd name="connsiteY49" fmla="*/ 2620891 h 4044638"/>
              <a:gd name="connsiteX50" fmla="*/ 99632 w 4046221"/>
              <a:gd name="connsiteY50" fmla="*/ 2591314 h 4044638"/>
              <a:gd name="connsiteX51" fmla="*/ 370760 w 4046221"/>
              <a:gd name="connsiteY51" fmla="*/ 2368046 h 4044638"/>
              <a:gd name="connsiteX52" fmla="*/ 170519 w 4046221"/>
              <a:gd name="connsiteY52" fmla="*/ 1016825 h 4044638"/>
              <a:gd name="connsiteX53" fmla="*/ 253469 w 4046221"/>
              <a:gd name="connsiteY53" fmla="*/ 1061849 h 4044638"/>
              <a:gd name="connsiteX54" fmla="*/ 493338 w 4046221"/>
              <a:gd name="connsiteY54" fmla="*/ 1110277 h 4044638"/>
              <a:gd name="connsiteX55" fmla="*/ 617532 w 4046221"/>
              <a:gd name="connsiteY55" fmla="*/ 1097757 h 4044638"/>
              <a:gd name="connsiteX56" fmla="*/ 624125 w 4046221"/>
              <a:gd name="connsiteY56" fmla="*/ 1095710 h 4044638"/>
              <a:gd name="connsiteX57" fmla="*/ 539618 w 4046221"/>
              <a:gd name="connsiteY57" fmla="*/ 1196229 h 4044638"/>
              <a:gd name="connsiteX58" fmla="*/ 379796 w 4046221"/>
              <a:gd name="connsiteY58" fmla="*/ 1626215 h 4044638"/>
              <a:gd name="connsiteX59" fmla="*/ 376648 w 4046221"/>
              <a:gd name="connsiteY59" fmla="*/ 1689800 h 4044638"/>
              <a:gd name="connsiteX60" fmla="*/ 370760 w 4046221"/>
              <a:gd name="connsiteY60" fmla="*/ 1678953 h 4044638"/>
              <a:gd name="connsiteX61" fmla="*/ 99632 w 4046221"/>
              <a:gd name="connsiteY61" fmla="*/ 1455686 h 4044638"/>
              <a:gd name="connsiteX62" fmla="*/ 0 w 4046221"/>
              <a:gd name="connsiteY62" fmla="*/ 1424758 h 4044638"/>
              <a:gd name="connsiteX63" fmla="*/ 38337 w 4046221"/>
              <a:gd name="connsiteY63" fmla="*/ 1363717 h 4044638"/>
              <a:gd name="connsiteX64" fmla="*/ 165259 w 4046221"/>
              <a:gd name="connsiteY64" fmla="*/ 1044389 h 4044638"/>
              <a:gd name="connsiteX65" fmla="*/ 3875704 w 4046221"/>
              <a:gd name="connsiteY65" fmla="*/ 1016537 h 4044638"/>
              <a:gd name="connsiteX66" fmla="*/ 3881038 w 4046221"/>
              <a:gd name="connsiteY66" fmla="*/ 1044476 h 4044638"/>
              <a:gd name="connsiteX67" fmla="*/ 4008219 w 4046221"/>
              <a:gd name="connsiteY67" fmla="*/ 1364160 h 4044638"/>
              <a:gd name="connsiteX68" fmla="*/ 4046221 w 4046221"/>
              <a:gd name="connsiteY68" fmla="*/ 1424594 h 4044638"/>
              <a:gd name="connsiteX69" fmla="*/ 3946059 w 4046221"/>
              <a:gd name="connsiteY69" fmla="*/ 1455686 h 4044638"/>
              <a:gd name="connsiteX70" fmla="*/ 3674931 w 4046221"/>
              <a:gd name="connsiteY70" fmla="*/ 1678953 h 4044638"/>
              <a:gd name="connsiteX71" fmla="*/ 3669958 w 4046221"/>
              <a:gd name="connsiteY71" fmla="*/ 1688115 h 4044638"/>
              <a:gd name="connsiteX72" fmla="*/ 3666893 w 4046221"/>
              <a:gd name="connsiteY72" fmla="*/ 1626212 h 4044638"/>
              <a:gd name="connsiteX73" fmla="*/ 3507072 w 4046221"/>
              <a:gd name="connsiteY73" fmla="*/ 1196192 h 4044638"/>
              <a:gd name="connsiteX74" fmla="*/ 3422924 w 4046221"/>
              <a:gd name="connsiteY74" fmla="*/ 1096132 h 4044638"/>
              <a:gd name="connsiteX75" fmla="*/ 3428159 w 4046221"/>
              <a:gd name="connsiteY75" fmla="*/ 1097757 h 4044638"/>
              <a:gd name="connsiteX76" fmla="*/ 3552353 w 4046221"/>
              <a:gd name="connsiteY76" fmla="*/ 1110277 h 4044638"/>
              <a:gd name="connsiteX77" fmla="*/ 3792222 w 4046221"/>
              <a:gd name="connsiteY77" fmla="*/ 1061850 h 4044638"/>
              <a:gd name="connsiteX78" fmla="*/ 2622431 w 4046221"/>
              <a:gd name="connsiteY78" fmla="*/ 1668 h 4044638"/>
              <a:gd name="connsiteX79" fmla="*/ 2679592 w 4046221"/>
              <a:gd name="connsiteY79" fmla="*/ 37590 h 4044638"/>
              <a:gd name="connsiteX80" fmla="*/ 2998973 w 4046221"/>
              <a:gd name="connsiteY80" fmla="*/ 164621 h 4044638"/>
              <a:gd name="connsiteX81" fmla="*/ 3029933 w 4046221"/>
              <a:gd name="connsiteY81" fmla="*/ 170534 h 4044638"/>
              <a:gd name="connsiteX82" fmla="*/ 2984539 w 4046221"/>
              <a:gd name="connsiteY82" fmla="*/ 254166 h 4044638"/>
              <a:gd name="connsiteX83" fmla="*/ 2936111 w 4046221"/>
              <a:gd name="connsiteY83" fmla="*/ 494037 h 4044638"/>
              <a:gd name="connsiteX84" fmla="*/ 2948631 w 4046221"/>
              <a:gd name="connsiteY84" fmla="*/ 618231 h 4044638"/>
              <a:gd name="connsiteX85" fmla="*/ 2950323 w 4046221"/>
              <a:gd name="connsiteY85" fmla="*/ 623681 h 4044638"/>
              <a:gd name="connsiteX86" fmla="*/ 2851195 w 4046221"/>
              <a:gd name="connsiteY86" fmla="*/ 540316 h 4044638"/>
              <a:gd name="connsiteX87" fmla="*/ 2421175 w 4046221"/>
              <a:gd name="connsiteY87" fmla="*/ 380495 h 4044638"/>
              <a:gd name="connsiteX88" fmla="*/ 2357681 w 4046221"/>
              <a:gd name="connsiteY88" fmla="*/ 377351 h 4044638"/>
              <a:gd name="connsiteX89" fmla="*/ 2368537 w 4046221"/>
              <a:gd name="connsiteY89" fmla="*/ 371458 h 4044638"/>
              <a:gd name="connsiteX90" fmla="*/ 2591804 w 4046221"/>
              <a:gd name="connsiteY90" fmla="*/ 100331 h 4044638"/>
              <a:gd name="connsiteX91" fmla="*/ 1425031 w 4046221"/>
              <a:gd name="connsiteY91" fmla="*/ 0 h 4044638"/>
              <a:gd name="connsiteX92" fmla="*/ 1456176 w 4046221"/>
              <a:gd name="connsiteY92" fmla="*/ 100331 h 4044638"/>
              <a:gd name="connsiteX93" fmla="*/ 1679444 w 4046221"/>
              <a:gd name="connsiteY93" fmla="*/ 371458 h 4044638"/>
              <a:gd name="connsiteX94" fmla="*/ 1690191 w 4046221"/>
              <a:gd name="connsiteY94" fmla="*/ 377293 h 4044638"/>
              <a:gd name="connsiteX95" fmla="*/ 1625515 w 4046221"/>
              <a:gd name="connsiteY95" fmla="*/ 380495 h 4044638"/>
              <a:gd name="connsiteX96" fmla="*/ 1195495 w 4046221"/>
              <a:gd name="connsiteY96" fmla="*/ 540316 h 4044638"/>
              <a:gd name="connsiteX97" fmla="*/ 1095015 w 4046221"/>
              <a:gd name="connsiteY97" fmla="*/ 624817 h 4044638"/>
              <a:gd name="connsiteX98" fmla="*/ 1097060 w 4046221"/>
              <a:gd name="connsiteY98" fmla="*/ 618230 h 4044638"/>
              <a:gd name="connsiteX99" fmla="*/ 1109580 w 4046221"/>
              <a:gd name="connsiteY99" fmla="*/ 494036 h 4044638"/>
              <a:gd name="connsiteX100" fmla="*/ 1061153 w 4046221"/>
              <a:gd name="connsiteY100" fmla="*/ 254166 h 4044638"/>
              <a:gd name="connsiteX101" fmla="*/ 1015295 w 4046221"/>
              <a:gd name="connsiteY101" fmla="*/ 169680 h 4044638"/>
              <a:gd name="connsiteX102" fmla="*/ 1048522 w 4046221"/>
              <a:gd name="connsiteY102" fmla="*/ 163308 h 4044638"/>
              <a:gd name="connsiteX103" fmla="*/ 1367998 w 4046221"/>
              <a:gd name="connsiteY103" fmla="*/ 35921 h 40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46221" h="4044638">
                <a:moveTo>
                  <a:pt x="2949904" y="3424757"/>
                </a:moveTo>
                <a:lnTo>
                  <a:pt x="2948631" y="3428856"/>
                </a:lnTo>
                <a:cubicBezTo>
                  <a:pt x="2940422" y="3468972"/>
                  <a:pt x="2936111" y="3510508"/>
                  <a:pt x="2936111" y="3553050"/>
                </a:cubicBezTo>
                <a:cubicBezTo>
                  <a:pt x="2936111" y="3638135"/>
                  <a:pt x="2953355" y="3719193"/>
                  <a:pt x="2984539" y="3792919"/>
                </a:cubicBezTo>
                <a:lnTo>
                  <a:pt x="3028264" y="3873478"/>
                </a:lnTo>
                <a:lnTo>
                  <a:pt x="2998418" y="3879220"/>
                </a:lnTo>
                <a:cubicBezTo>
                  <a:pt x="2886934" y="3908134"/>
                  <a:pt x="2779433" y="3951105"/>
                  <a:pt x="2678777" y="4006942"/>
                </a:cubicBezTo>
                <a:lnTo>
                  <a:pt x="2621672" y="4042975"/>
                </a:lnTo>
                <a:lnTo>
                  <a:pt x="2591804" y="3946756"/>
                </a:lnTo>
                <a:cubicBezTo>
                  <a:pt x="2545029" y="3836167"/>
                  <a:pt x="2466889" y="3742074"/>
                  <a:pt x="2368537" y="3675628"/>
                </a:cubicBezTo>
                <a:lnTo>
                  <a:pt x="2359366" y="3670650"/>
                </a:lnTo>
                <a:lnTo>
                  <a:pt x="2421175" y="3667590"/>
                </a:lnTo>
                <a:cubicBezTo>
                  <a:pt x="2576224" y="3652195"/>
                  <a:pt x="2724338" y="3596952"/>
                  <a:pt x="2851195" y="3507769"/>
                </a:cubicBezTo>
                <a:close/>
                <a:moveTo>
                  <a:pt x="1095433" y="3423614"/>
                </a:moveTo>
                <a:lnTo>
                  <a:pt x="1195532" y="3507769"/>
                </a:lnTo>
                <a:cubicBezTo>
                  <a:pt x="1322404" y="3596952"/>
                  <a:pt x="1470481" y="3652195"/>
                  <a:pt x="1625518" y="3667590"/>
                </a:cubicBezTo>
                <a:lnTo>
                  <a:pt x="1688506" y="3670709"/>
                </a:lnTo>
                <a:lnTo>
                  <a:pt x="1679444" y="3675628"/>
                </a:lnTo>
                <a:cubicBezTo>
                  <a:pt x="1581091" y="3742074"/>
                  <a:pt x="1502951" y="3836167"/>
                  <a:pt x="1456176" y="3946756"/>
                </a:cubicBezTo>
                <a:lnTo>
                  <a:pt x="1425791" y="4044638"/>
                </a:lnTo>
                <a:lnTo>
                  <a:pt x="1364064" y="4005957"/>
                </a:lnTo>
                <a:cubicBezTo>
                  <a:pt x="1263292" y="3950462"/>
                  <a:pt x="1155723" y="3907843"/>
                  <a:pt x="1044217" y="3879278"/>
                </a:cubicBezTo>
                <a:lnTo>
                  <a:pt x="1017068" y="3874138"/>
                </a:lnTo>
                <a:lnTo>
                  <a:pt x="1061153" y="3792919"/>
                </a:lnTo>
                <a:cubicBezTo>
                  <a:pt x="1092336" y="3719193"/>
                  <a:pt x="1109580" y="3638135"/>
                  <a:pt x="1109580" y="3553050"/>
                </a:cubicBezTo>
                <a:cubicBezTo>
                  <a:pt x="1109580" y="3510508"/>
                  <a:pt x="1105269" y="3468972"/>
                  <a:pt x="1097060" y="3428856"/>
                </a:cubicBezTo>
                <a:close/>
                <a:moveTo>
                  <a:pt x="3670007" y="2358976"/>
                </a:moveTo>
                <a:lnTo>
                  <a:pt x="3674931" y="2368046"/>
                </a:lnTo>
                <a:cubicBezTo>
                  <a:pt x="3741377" y="2466399"/>
                  <a:pt x="3835470" y="2544539"/>
                  <a:pt x="3946059" y="2591314"/>
                </a:cubicBezTo>
                <a:lnTo>
                  <a:pt x="4041928" y="2621074"/>
                </a:lnTo>
                <a:lnTo>
                  <a:pt x="4006651" y="2677261"/>
                </a:lnTo>
                <a:cubicBezTo>
                  <a:pt x="3951095" y="2777934"/>
                  <a:pt x="3908397" y="2885408"/>
                  <a:pt x="3879735" y="2996830"/>
                </a:cubicBezTo>
                <a:lnTo>
                  <a:pt x="3873539" y="3029373"/>
                </a:lnTo>
                <a:lnTo>
                  <a:pt x="3792222" y="2985236"/>
                </a:lnTo>
                <a:cubicBezTo>
                  <a:pt x="3718496" y="2954052"/>
                  <a:pt x="3637438" y="2936808"/>
                  <a:pt x="3552353" y="2936808"/>
                </a:cubicBezTo>
                <a:cubicBezTo>
                  <a:pt x="3509811" y="2936808"/>
                  <a:pt x="3468275" y="2941119"/>
                  <a:pt x="3428159" y="2949328"/>
                </a:cubicBezTo>
                <a:lnTo>
                  <a:pt x="3424053" y="2950603"/>
                </a:lnTo>
                <a:lnTo>
                  <a:pt x="3507072" y="2851855"/>
                </a:lnTo>
                <a:cubicBezTo>
                  <a:pt x="3596255" y="2724983"/>
                  <a:pt x="3651498" y="2576905"/>
                  <a:pt x="3666893" y="2421868"/>
                </a:cubicBezTo>
                <a:close/>
                <a:moveTo>
                  <a:pt x="376599" y="2357290"/>
                </a:moveTo>
                <a:lnTo>
                  <a:pt x="379796" y="2421872"/>
                </a:lnTo>
                <a:cubicBezTo>
                  <a:pt x="395191" y="2576921"/>
                  <a:pt x="450435" y="2725035"/>
                  <a:pt x="539618" y="2851892"/>
                </a:cubicBezTo>
                <a:lnTo>
                  <a:pt x="622982" y="2951020"/>
                </a:lnTo>
                <a:lnTo>
                  <a:pt x="617532" y="2949328"/>
                </a:lnTo>
                <a:cubicBezTo>
                  <a:pt x="577417" y="2941119"/>
                  <a:pt x="535881" y="2936808"/>
                  <a:pt x="493338" y="2936808"/>
                </a:cubicBezTo>
                <a:cubicBezTo>
                  <a:pt x="408253" y="2936808"/>
                  <a:pt x="327195" y="2954052"/>
                  <a:pt x="253469" y="2985236"/>
                </a:cubicBezTo>
                <a:lnTo>
                  <a:pt x="172710" y="3029070"/>
                </a:lnTo>
                <a:lnTo>
                  <a:pt x="166369" y="2995895"/>
                </a:lnTo>
                <a:cubicBezTo>
                  <a:pt x="137664" y="2884599"/>
                  <a:pt x="94953" y="2777251"/>
                  <a:pt x="39413" y="2676696"/>
                </a:cubicBezTo>
                <a:lnTo>
                  <a:pt x="4351" y="2620891"/>
                </a:lnTo>
                <a:lnTo>
                  <a:pt x="99632" y="2591314"/>
                </a:lnTo>
                <a:cubicBezTo>
                  <a:pt x="210221" y="2544539"/>
                  <a:pt x="304315" y="2466399"/>
                  <a:pt x="370760" y="2368046"/>
                </a:cubicBezTo>
                <a:close/>
                <a:moveTo>
                  <a:pt x="170519" y="1016825"/>
                </a:moveTo>
                <a:lnTo>
                  <a:pt x="253469" y="1061849"/>
                </a:lnTo>
                <a:cubicBezTo>
                  <a:pt x="327195" y="1093033"/>
                  <a:pt x="408253" y="1110277"/>
                  <a:pt x="493338" y="1110277"/>
                </a:cubicBezTo>
                <a:cubicBezTo>
                  <a:pt x="535881" y="1110277"/>
                  <a:pt x="577417" y="1105966"/>
                  <a:pt x="617532" y="1097757"/>
                </a:cubicBezTo>
                <a:lnTo>
                  <a:pt x="624125" y="1095710"/>
                </a:lnTo>
                <a:lnTo>
                  <a:pt x="539618" y="1196229"/>
                </a:lnTo>
                <a:cubicBezTo>
                  <a:pt x="450435" y="1323101"/>
                  <a:pt x="395191" y="1471178"/>
                  <a:pt x="379796" y="1626215"/>
                </a:cubicBezTo>
                <a:lnTo>
                  <a:pt x="376648" y="1689800"/>
                </a:lnTo>
                <a:lnTo>
                  <a:pt x="370760" y="1678953"/>
                </a:lnTo>
                <a:cubicBezTo>
                  <a:pt x="304315" y="1580601"/>
                  <a:pt x="210221" y="1502461"/>
                  <a:pt x="99632" y="1455686"/>
                </a:cubicBezTo>
                <a:lnTo>
                  <a:pt x="0" y="1424758"/>
                </a:lnTo>
                <a:lnTo>
                  <a:pt x="38337" y="1363717"/>
                </a:lnTo>
                <a:cubicBezTo>
                  <a:pt x="93876" y="1263120"/>
                  <a:pt x="136576" y="1155728"/>
                  <a:pt x="165259" y="1044389"/>
                </a:cubicBezTo>
                <a:close/>
                <a:moveTo>
                  <a:pt x="3875704" y="1016537"/>
                </a:moveTo>
                <a:lnTo>
                  <a:pt x="3881038" y="1044476"/>
                </a:lnTo>
                <a:cubicBezTo>
                  <a:pt x="3909775" y="1155949"/>
                  <a:pt x="3952564" y="1263463"/>
                  <a:pt x="4008219" y="1364160"/>
                </a:cubicBezTo>
                <a:lnTo>
                  <a:pt x="4046221" y="1424594"/>
                </a:lnTo>
                <a:lnTo>
                  <a:pt x="3946059" y="1455686"/>
                </a:lnTo>
                <a:cubicBezTo>
                  <a:pt x="3835470" y="1502461"/>
                  <a:pt x="3741377" y="1580601"/>
                  <a:pt x="3674931" y="1678953"/>
                </a:cubicBezTo>
                <a:lnTo>
                  <a:pt x="3669958" y="1688115"/>
                </a:lnTo>
                <a:lnTo>
                  <a:pt x="3666893" y="1626212"/>
                </a:lnTo>
                <a:cubicBezTo>
                  <a:pt x="3651498" y="1471162"/>
                  <a:pt x="3596255" y="1323049"/>
                  <a:pt x="3507072" y="1196192"/>
                </a:cubicBezTo>
                <a:lnTo>
                  <a:pt x="3422924" y="1096132"/>
                </a:lnTo>
                <a:lnTo>
                  <a:pt x="3428159" y="1097757"/>
                </a:lnTo>
                <a:cubicBezTo>
                  <a:pt x="3468275" y="1105966"/>
                  <a:pt x="3509811" y="1110277"/>
                  <a:pt x="3552353" y="1110277"/>
                </a:cubicBezTo>
                <a:cubicBezTo>
                  <a:pt x="3637438" y="1110277"/>
                  <a:pt x="3718496" y="1093033"/>
                  <a:pt x="3792222" y="1061850"/>
                </a:cubicBezTo>
                <a:close/>
                <a:moveTo>
                  <a:pt x="2622431" y="1668"/>
                </a:moveTo>
                <a:lnTo>
                  <a:pt x="2679592" y="37590"/>
                </a:lnTo>
                <a:cubicBezTo>
                  <a:pt x="2780200" y="93170"/>
                  <a:pt x="2887609" y="135906"/>
                  <a:pt x="2998973" y="164621"/>
                </a:cubicBezTo>
                <a:lnTo>
                  <a:pt x="3029933" y="170534"/>
                </a:lnTo>
                <a:lnTo>
                  <a:pt x="2984539" y="254166"/>
                </a:lnTo>
                <a:cubicBezTo>
                  <a:pt x="2953355" y="327893"/>
                  <a:pt x="2936111" y="408951"/>
                  <a:pt x="2936111" y="494037"/>
                </a:cubicBezTo>
                <a:cubicBezTo>
                  <a:pt x="2936111" y="536578"/>
                  <a:pt x="2940422" y="578115"/>
                  <a:pt x="2948631" y="618231"/>
                </a:cubicBezTo>
                <a:lnTo>
                  <a:pt x="2950323" y="623681"/>
                </a:lnTo>
                <a:lnTo>
                  <a:pt x="2851195" y="540316"/>
                </a:lnTo>
                <a:cubicBezTo>
                  <a:pt x="2724338" y="451133"/>
                  <a:pt x="2576224" y="395890"/>
                  <a:pt x="2421175" y="380495"/>
                </a:cubicBezTo>
                <a:lnTo>
                  <a:pt x="2357681" y="377351"/>
                </a:lnTo>
                <a:lnTo>
                  <a:pt x="2368537" y="371458"/>
                </a:lnTo>
                <a:cubicBezTo>
                  <a:pt x="2466889" y="305013"/>
                  <a:pt x="2545029" y="210920"/>
                  <a:pt x="2591804" y="100331"/>
                </a:cubicBezTo>
                <a:close/>
                <a:moveTo>
                  <a:pt x="1425031" y="0"/>
                </a:moveTo>
                <a:lnTo>
                  <a:pt x="1456176" y="100331"/>
                </a:lnTo>
                <a:cubicBezTo>
                  <a:pt x="1502951" y="210920"/>
                  <a:pt x="1581091" y="305013"/>
                  <a:pt x="1679444" y="371458"/>
                </a:cubicBezTo>
                <a:lnTo>
                  <a:pt x="1690191" y="377293"/>
                </a:lnTo>
                <a:lnTo>
                  <a:pt x="1625515" y="380495"/>
                </a:lnTo>
                <a:cubicBezTo>
                  <a:pt x="1470465" y="395888"/>
                  <a:pt x="1322352" y="451133"/>
                  <a:pt x="1195495" y="540316"/>
                </a:cubicBezTo>
                <a:lnTo>
                  <a:pt x="1095015" y="624817"/>
                </a:lnTo>
                <a:lnTo>
                  <a:pt x="1097060" y="618230"/>
                </a:lnTo>
                <a:cubicBezTo>
                  <a:pt x="1105269" y="578115"/>
                  <a:pt x="1109580" y="536578"/>
                  <a:pt x="1109580" y="494036"/>
                </a:cubicBezTo>
                <a:cubicBezTo>
                  <a:pt x="1109580" y="408951"/>
                  <a:pt x="1092336" y="327893"/>
                  <a:pt x="1061153" y="254166"/>
                </a:cubicBezTo>
                <a:lnTo>
                  <a:pt x="1015295" y="169680"/>
                </a:lnTo>
                <a:lnTo>
                  <a:pt x="1048522" y="163308"/>
                </a:lnTo>
                <a:cubicBezTo>
                  <a:pt x="1159934" y="134488"/>
                  <a:pt x="1267377" y="91632"/>
                  <a:pt x="1367998" y="35921"/>
                </a:cubicBezTo>
                <a:close/>
              </a:path>
            </a:pathLst>
          </a:cu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52BCAB-6C6B-3488-8327-17C1E8072B2C}"/>
              </a:ext>
            </a:extLst>
          </p:cNvPr>
          <p:cNvSpPr/>
          <p:nvPr/>
        </p:nvSpPr>
        <p:spPr>
          <a:xfrm>
            <a:off x="3638547" y="2981454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3AF2B3">
                    <a:alpha val="0"/>
                  </a:srgbClr>
                </a:gs>
                <a:gs pos="100000">
                  <a:srgbClr val="3AF2B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F5A915D-51A7-5123-65BE-CFB03760883F}"/>
              </a:ext>
            </a:extLst>
          </p:cNvPr>
          <p:cNvSpPr/>
          <p:nvPr/>
        </p:nvSpPr>
        <p:spPr>
          <a:xfrm rot="17630486">
            <a:off x="3638546" y="2981453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3AF2B3"/>
                </a:gs>
                <a:gs pos="100000">
                  <a:srgbClr val="3AF2B3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02EE54-622A-2C78-72BF-81A2AB64E0B5}"/>
              </a:ext>
            </a:extLst>
          </p:cNvPr>
          <p:cNvSpPr/>
          <p:nvPr/>
        </p:nvSpPr>
        <p:spPr>
          <a:xfrm>
            <a:off x="4215450" y="4374189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35C1B3">
                    <a:alpha val="0"/>
                  </a:srgbClr>
                </a:gs>
                <a:gs pos="100000">
                  <a:srgbClr val="35C1B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E1A560F-F976-B8A9-A902-5961C79D33E6}"/>
              </a:ext>
            </a:extLst>
          </p:cNvPr>
          <p:cNvSpPr/>
          <p:nvPr/>
        </p:nvSpPr>
        <p:spPr>
          <a:xfrm rot="13874690">
            <a:off x="4215449" y="4374188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35C1B3"/>
                </a:gs>
                <a:gs pos="100000">
                  <a:srgbClr val="35C1B3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071E65-A7C0-063B-B496-C5461F9315CB}"/>
              </a:ext>
            </a:extLst>
          </p:cNvPr>
          <p:cNvSpPr/>
          <p:nvPr/>
        </p:nvSpPr>
        <p:spPr>
          <a:xfrm>
            <a:off x="5609190" y="4951091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2859DF">
                    <a:alpha val="0"/>
                  </a:srgbClr>
                </a:gs>
                <a:gs pos="100000">
                  <a:srgbClr val="2859DF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7F04107-B9BC-365F-0FAE-E33376328C47}"/>
              </a:ext>
            </a:extLst>
          </p:cNvPr>
          <p:cNvSpPr/>
          <p:nvPr/>
        </p:nvSpPr>
        <p:spPr>
          <a:xfrm rot="9740219">
            <a:off x="5609189" y="4951090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2859DF"/>
                </a:gs>
                <a:gs pos="100000">
                  <a:srgbClr val="2859DF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94940C-EDA7-4B05-E97B-612CB5BE23F7}"/>
              </a:ext>
            </a:extLst>
          </p:cNvPr>
          <p:cNvSpPr/>
          <p:nvPr/>
        </p:nvSpPr>
        <p:spPr>
          <a:xfrm>
            <a:off x="7000845" y="4374189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949BBD">
                    <a:alpha val="0"/>
                  </a:srgbClr>
                </a:gs>
                <a:gs pos="100000">
                  <a:srgbClr val="949BBD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8F0EDC6D-BE7F-FC54-3978-A571C0936C8A}"/>
              </a:ext>
            </a:extLst>
          </p:cNvPr>
          <p:cNvSpPr/>
          <p:nvPr/>
        </p:nvSpPr>
        <p:spPr>
          <a:xfrm rot="6446039">
            <a:off x="7000844" y="4374188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949BBD"/>
                </a:gs>
                <a:gs pos="100000">
                  <a:srgbClr val="949BBD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E9497B-FB30-75F7-6B85-83A83F9BBC93}"/>
              </a:ext>
            </a:extLst>
          </p:cNvPr>
          <p:cNvSpPr/>
          <p:nvPr/>
        </p:nvSpPr>
        <p:spPr>
          <a:xfrm>
            <a:off x="4215450" y="1588795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949BBD">
                    <a:alpha val="0"/>
                  </a:srgbClr>
                </a:gs>
                <a:gs pos="100000">
                  <a:srgbClr val="949BBD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FFFFFF"/>
              </a:solidFill>
              <a:latin typeface="Inter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C872F41-D237-2F52-7A76-DB09C0A33840}"/>
              </a:ext>
            </a:extLst>
          </p:cNvPr>
          <p:cNvSpPr/>
          <p:nvPr/>
        </p:nvSpPr>
        <p:spPr>
          <a:xfrm rot="20627661">
            <a:off x="4215449" y="1588794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949BBD"/>
                </a:gs>
                <a:gs pos="100000">
                  <a:srgbClr val="949BBD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889D78-F2CB-FF51-BC9D-E48A6794E8F5}"/>
              </a:ext>
            </a:extLst>
          </p:cNvPr>
          <p:cNvSpPr/>
          <p:nvPr/>
        </p:nvSpPr>
        <p:spPr>
          <a:xfrm>
            <a:off x="5609190" y="1011891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2859DF">
                    <a:alpha val="0"/>
                  </a:srgbClr>
                </a:gs>
                <a:gs pos="100000">
                  <a:srgbClr val="2859DF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2A9D9144-21E9-FCC1-BAE0-B00F6B13F8AF}"/>
              </a:ext>
            </a:extLst>
          </p:cNvPr>
          <p:cNvSpPr/>
          <p:nvPr/>
        </p:nvSpPr>
        <p:spPr>
          <a:xfrm>
            <a:off x="5609189" y="1011891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2859DF"/>
                </a:gs>
                <a:gs pos="100000">
                  <a:srgbClr val="2859DF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7943D1-C7D2-2D7C-C748-27A9C957D21E}"/>
              </a:ext>
            </a:extLst>
          </p:cNvPr>
          <p:cNvSpPr/>
          <p:nvPr/>
        </p:nvSpPr>
        <p:spPr>
          <a:xfrm>
            <a:off x="7000845" y="1588795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35C1B3">
                    <a:alpha val="0"/>
                  </a:srgbClr>
                </a:gs>
                <a:gs pos="100000">
                  <a:srgbClr val="35C1B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3A2CCA1D-DEA3-5BFD-BE77-665039147163}"/>
              </a:ext>
            </a:extLst>
          </p:cNvPr>
          <p:cNvSpPr/>
          <p:nvPr/>
        </p:nvSpPr>
        <p:spPr>
          <a:xfrm rot="1777035">
            <a:off x="7000844" y="1588794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35C1B3"/>
                </a:gs>
                <a:gs pos="100000">
                  <a:srgbClr val="35C1B3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B4C19D-11BD-F0B9-3539-369A998FA261}"/>
              </a:ext>
            </a:extLst>
          </p:cNvPr>
          <p:cNvSpPr/>
          <p:nvPr/>
        </p:nvSpPr>
        <p:spPr>
          <a:xfrm>
            <a:off x="7577748" y="2981454"/>
            <a:ext cx="975706" cy="975700"/>
          </a:xfrm>
          <a:prstGeom prst="ellipse">
            <a:avLst/>
          </a:prstGeom>
          <a:noFill/>
          <a:ln w="22225" cap="flat" cmpd="sng" algn="ctr">
            <a:gradFill>
              <a:gsLst>
                <a:gs pos="30000">
                  <a:srgbClr val="3AF2B3">
                    <a:alpha val="0"/>
                  </a:srgbClr>
                </a:gs>
                <a:gs pos="100000">
                  <a:srgbClr val="3AF2B3"/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34CAC264-0000-4F85-9385-A34E906EDCF9}"/>
              </a:ext>
            </a:extLst>
          </p:cNvPr>
          <p:cNvSpPr/>
          <p:nvPr/>
        </p:nvSpPr>
        <p:spPr>
          <a:xfrm rot="3672773">
            <a:off x="7577747" y="2981453"/>
            <a:ext cx="975707" cy="975701"/>
          </a:xfrm>
          <a:prstGeom prst="arc">
            <a:avLst>
              <a:gd name="adj1" fmla="val 9723728"/>
              <a:gd name="adj2" fmla="val 17937546"/>
            </a:avLst>
          </a:prstGeom>
          <a:noFill/>
          <a:ln w="69850" cap="rnd" cmpd="sng" algn="ctr">
            <a:gradFill>
              <a:gsLst>
                <a:gs pos="0">
                  <a:srgbClr val="3AF2B3"/>
                </a:gs>
                <a:gs pos="100000">
                  <a:srgbClr val="3AF2B3">
                    <a:lumMod val="60000"/>
                    <a:lumOff val="40000"/>
                  </a:srgbClr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50EE70-5782-A8E2-7E1A-1BD5DA7AF505}"/>
              </a:ext>
            </a:extLst>
          </p:cNvPr>
          <p:cNvGrpSpPr/>
          <p:nvPr/>
        </p:nvGrpSpPr>
        <p:grpSpPr>
          <a:xfrm>
            <a:off x="5686291" y="1088992"/>
            <a:ext cx="821503" cy="821500"/>
            <a:chOff x="5686291" y="1088992"/>
            <a:chExt cx="821503" cy="8215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AE5C5DB-F20E-7F95-BDB9-C9D2FF5EC49C}"/>
                </a:ext>
              </a:extLst>
            </p:cNvPr>
            <p:cNvSpPr/>
            <p:nvPr/>
          </p:nvSpPr>
          <p:spPr>
            <a:xfrm rot="5400000">
              <a:off x="5686293" y="1088990"/>
              <a:ext cx="821500" cy="821503"/>
            </a:xfrm>
            <a:prstGeom prst="ellipse">
              <a:avLst/>
            </a:prstGeom>
            <a:solidFill>
              <a:srgbClr val="6F90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2418A7-BF35-4507-BCE1-BF001C2FA2E5}"/>
                </a:ext>
              </a:extLst>
            </p:cNvPr>
            <p:cNvSpPr txBox="1"/>
            <p:nvPr/>
          </p:nvSpPr>
          <p:spPr>
            <a:xfrm>
              <a:off x="5939786" y="1315075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3565C5-8468-C849-0DC8-CE650497AC41}"/>
              </a:ext>
            </a:extLst>
          </p:cNvPr>
          <p:cNvGrpSpPr/>
          <p:nvPr/>
        </p:nvGrpSpPr>
        <p:grpSpPr>
          <a:xfrm>
            <a:off x="7077946" y="1665895"/>
            <a:ext cx="821503" cy="821500"/>
            <a:chOff x="7077946" y="1665895"/>
            <a:chExt cx="821503" cy="8215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999556-A825-F2FE-D75F-B616308A4AF7}"/>
                </a:ext>
              </a:extLst>
            </p:cNvPr>
            <p:cNvSpPr/>
            <p:nvPr/>
          </p:nvSpPr>
          <p:spPr>
            <a:xfrm rot="5400000">
              <a:off x="7077948" y="1665893"/>
              <a:ext cx="821500" cy="821503"/>
            </a:xfrm>
            <a:prstGeom prst="ellipse">
              <a:avLst/>
            </a:prstGeom>
            <a:solidFill>
              <a:srgbClr val="35C1B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3879E2-62B1-BB9F-8D90-EC0C19E41554}"/>
                </a:ext>
              </a:extLst>
            </p:cNvPr>
            <p:cNvSpPr txBox="1"/>
            <p:nvPr/>
          </p:nvSpPr>
          <p:spPr>
            <a:xfrm>
              <a:off x="7331442" y="1891979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85D6D3-1E28-0A10-EB26-DC9675B6E289}"/>
              </a:ext>
            </a:extLst>
          </p:cNvPr>
          <p:cNvGrpSpPr/>
          <p:nvPr/>
        </p:nvGrpSpPr>
        <p:grpSpPr>
          <a:xfrm>
            <a:off x="7654849" y="3058554"/>
            <a:ext cx="821503" cy="821500"/>
            <a:chOff x="7654849" y="3058554"/>
            <a:chExt cx="821503" cy="8215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C510B4-980A-82FD-548E-18DC851B526C}"/>
                </a:ext>
              </a:extLst>
            </p:cNvPr>
            <p:cNvSpPr/>
            <p:nvPr/>
          </p:nvSpPr>
          <p:spPr>
            <a:xfrm rot="5400000">
              <a:off x="7654851" y="3058552"/>
              <a:ext cx="821500" cy="821503"/>
            </a:xfrm>
            <a:prstGeom prst="ellipse">
              <a:avLst/>
            </a:prstGeom>
            <a:solidFill>
              <a:srgbClr val="3AF2B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7DDDDC-3D9D-B711-27B7-C6F8E60994F4}"/>
                </a:ext>
              </a:extLst>
            </p:cNvPr>
            <p:cNvSpPr txBox="1"/>
            <p:nvPr/>
          </p:nvSpPr>
          <p:spPr>
            <a:xfrm>
              <a:off x="7908345" y="3284637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52FFB4-B8AC-107A-85DC-1B901CD52BBD}"/>
              </a:ext>
            </a:extLst>
          </p:cNvPr>
          <p:cNvGrpSpPr/>
          <p:nvPr/>
        </p:nvGrpSpPr>
        <p:grpSpPr>
          <a:xfrm>
            <a:off x="7077946" y="4451289"/>
            <a:ext cx="821503" cy="821500"/>
            <a:chOff x="7077946" y="4451289"/>
            <a:chExt cx="821503" cy="8215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5F9AC7-81B3-E223-51AB-B14CDF894BFC}"/>
                </a:ext>
              </a:extLst>
            </p:cNvPr>
            <p:cNvSpPr/>
            <p:nvPr/>
          </p:nvSpPr>
          <p:spPr>
            <a:xfrm rot="5400000">
              <a:off x="7077948" y="4451287"/>
              <a:ext cx="821500" cy="821503"/>
            </a:xfrm>
            <a:prstGeom prst="ellipse">
              <a:avLst/>
            </a:prstGeom>
            <a:solidFill>
              <a:srgbClr val="949B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0710A4-F5F6-D48E-4849-7555CAD6434A}"/>
                </a:ext>
              </a:extLst>
            </p:cNvPr>
            <p:cNvSpPr txBox="1"/>
            <p:nvPr/>
          </p:nvSpPr>
          <p:spPr>
            <a:xfrm>
              <a:off x="7331442" y="4677372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860FAF-1C45-74EC-F8A2-7CB43667F297}"/>
              </a:ext>
            </a:extLst>
          </p:cNvPr>
          <p:cNvGrpSpPr/>
          <p:nvPr/>
        </p:nvGrpSpPr>
        <p:grpSpPr>
          <a:xfrm>
            <a:off x="5686291" y="5028191"/>
            <a:ext cx="821503" cy="821500"/>
            <a:chOff x="5686291" y="5028191"/>
            <a:chExt cx="821503" cy="8215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463039-49BA-9D33-FB86-B5375CA01927}"/>
                </a:ext>
              </a:extLst>
            </p:cNvPr>
            <p:cNvSpPr/>
            <p:nvPr/>
          </p:nvSpPr>
          <p:spPr>
            <a:xfrm rot="5400000">
              <a:off x="5686293" y="5028189"/>
              <a:ext cx="821500" cy="821503"/>
            </a:xfrm>
            <a:prstGeom prst="ellipse">
              <a:avLst/>
            </a:prstGeom>
            <a:solidFill>
              <a:srgbClr val="6F90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10F5E29-2FEB-A8C4-7E1B-EC35947234E6}"/>
                </a:ext>
              </a:extLst>
            </p:cNvPr>
            <p:cNvSpPr txBox="1"/>
            <p:nvPr/>
          </p:nvSpPr>
          <p:spPr>
            <a:xfrm>
              <a:off x="5939786" y="5254274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145915-22A6-3E7D-140C-3C5CA54C3CE4}"/>
              </a:ext>
            </a:extLst>
          </p:cNvPr>
          <p:cNvGrpSpPr/>
          <p:nvPr/>
        </p:nvGrpSpPr>
        <p:grpSpPr>
          <a:xfrm>
            <a:off x="4292551" y="4451289"/>
            <a:ext cx="821503" cy="821500"/>
            <a:chOff x="4292551" y="4451289"/>
            <a:chExt cx="821503" cy="8215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26ADC0D-D941-39EA-8EF2-B7695989B616}"/>
                </a:ext>
              </a:extLst>
            </p:cNvPr>
            <p:cNvSpPr/>
            <p:nvPr/>
          </p:nvSpPr>
          <p:spPr>
            <a:xfrm rot="5400000">
              <a:off x="4292553" y="4451287"/>
              <a:ext cx="821500" cy="821503"/>
            </a:xfrm>
            <a:prstGeom prst="ellipse">
              <a:avLst/>
            </a:prstGeom>
            <a:solidFill>
              <a:srgbClr val="35C1B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F5DCC8-EE6C-833D-1606-3DBDCCE74342}"/>
                </a:ext>
              </a:extLst>
            </p:cNvPr>
            <p:cNvSpPr txBox="1"/>
            <p:nvPr/>
          </p:nvSpPr>
          <p:spPr>
            <a:xfrm>
              <a:off x="4546047" y="4677372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1DE2FE-AE93-DA8E-2B3F-A6C69F724C98}"/>
              </a:ext>
            </a:extLst>
          </p:cNvPr>
          <p:cNvGrpSpPr/>
          <p:nvPr/>
        </p:nvGrpSpPr>
        <p:grpSpPr>
          <a:xfrm>
            <a:off x="3715648" y="3058554"/>
            <a:ext cx="821503" cy="821500"/>
            <a:chOff x="3715648" y="3058554"/>
            <a:chExt cx="821503" cy="8215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5CC773A-01ED-57D4-DE89-DD2B6FF4096B}"/>
                </a:ext>
              </a:extLst>
            </p:cNvPr>
            <p:cNvSpPr/>
            <p:nvPr/>
          </p:nvSpPr>
          <p:spPr>
            <a:xfrm rot="5400000">
              <a:off x="3715650" y="3058552"/>
              <a:ext cx="821500" cy="821503"/>
            </a:xfrm>
            <a:prstGeom prst="ellipse">
              <a:avLst/>
            </a:prstGeom>
            <a:solidFill>
              <a:srgbClr val="3AF2B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41538C0-67DC-A356-8E91-A15F01C4FED9}"/>
                </a:ext>
              </a:extLst>
            </p:cNvPr>
            <p:cNvSpPr txBox="1"/>
            <p:nvPr/>
          </p:nvSpPr>
          <p:spPr>
            <a:xfrm>
              <a:off x="3969144" y="3284637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3516A3-2AB9-52A2-342E-2AEC6623DA22}"/>
              </a:ext>
            </a:extLst>
          </p:cNvPr>
          <p:cNvGrpSpPr/>
          <p:nvPr/>
        </p:nvGrpSpPr>
        <p:grpSpPr>
          <a:xfrm>
            <a:off x="4292551" y="1665895"/>
            <a:ext cx="821503" cy="821500"/>
            <a:chOff x="4292551" y="1665895"/>
            <a:chExt cx="821503" cy="8215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FDABF4-48A8-441B-62B2-70C3F820E25D}"/>
                </a:ext>
              </a:extLst>
            </p:cNvPr>
            <p:cNvSpPr/>
            <p:nvPr/>
          </p:nvSpPr>
          <p:spPr>
            <a:xfrm rot="5400000">
              <a:off x="4292553" y="1665893"/>
              <a:ext cx="821500" cy="821503"/>
            </a:xfrm>
            <a:prstGeom prst="ellipse">
              <a:avLst/>
            </a:prstGeom>
            <a:solidFill>
              <a:srgbClr val="949B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soft" dir="t">
                <a:rot lat="0" lon="0" rev="18000000"/>
              </a:lightRig>
            </a:scene3d>
            <a:sp3d>
              <a:bevelT w="139700" h="31750"/>
              <a:bevelB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E282A5-FCB2-617E-FBAB-0909D330FF34}"/>
                </a:ext>
              </a:extLst>
            </p:cNvPr>
            <p:cNvSpPr txBox="1"/>
            <p:nvPr/>
          </p:nvSpPr>
          <p:spPr>
            <a:xfrm>
              <a:off x="4546047" y="1891979"/>
              <a:ext cx="31450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32C5CD7-1660-EA81-2B6F-DE11C8EC28A9}"/>
              </a:ext>
            </a:extLst>
          </p:cNvPr>
          <p:cNvSpPr txBox="1"/>
          <p:nvPr/>
        </p:nvSpPr>
        <p:spPr>
          <a:xfrm>
            <a:off x="4610166" y="733569"/>
            <a:ext cx="307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 TO LOC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011EFC-84B4-ADB7-383B-4E01FA8AFB9F}"/>
              </a:ext>
            </a:extLst>
          </p:cNvPr>
          <p:cNvSpPr txBox="1"/>
          <p:nvPr/>
        </p:nvSpPr>
        <p:spPr>
          <a:xfrm>
            <a:off x="4639557" y="6075613"/>
            <a:ext cx="296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PROCESS MAPPING OF OFFLINE PROCESS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6F57307-974C-B2CF-5622-F9A08288F3FF}"/>
              </a:ext>
            </a:extLst>
          </p:cNvPr>
          <p:cNvSpPr txBox="1"/>
          <p:nvPr/>
        </p:nvSpPr>
        <p:spPr>
          <a:xfrm>
            <a:off x="8166799" y="1932849"/>
            <a:ext cx="296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 TO LOMS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BF1E2D8-A4B3-0460-939B-46CBD59D96FB}"/>
              </a:ext>
            </a:extLst>
          </p:cNvPr>
          <p:cNvSpPr txBox="1"/>
          <p:nvPr/>
        </p:nvSpPr>
        <p:spPr>
          <a:xfrm>
            <a:off x="7654849" y="5014779"/>
            <a:ext cx="296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8155" marR="5080">
              <a:spcBef>
                <a:spcPts val="690"/>
              </a:spcBef>
            </a:pPr>
            <a:r>
              <a:rPr lang="en-US" sz="1200" b="1" dirty="0">
                <a:solidFill>
                  <a:schemeClr val="bg1"/>
                </a:solidFill>
                <a:latin typeface="Microsoft Sans Serif"/>
                <a:cs typeface="Microsoft Sans Serif"/>
              </a:rPr>
              <a:t>PROCESS DESIGN OF ONLINE PROCESS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385295C1-2BB5-6EF4-6B76-45458309683E}"/>
              </a:ext>
            </a:extLst>
          </p:cNvPr>
          <p:cNvSpPr txBox="1"/>
          <p:nvPr/>
        </p:nvSpPr>
        <p:spPr>
          <a:xfrm>
            <a:off x="8324904" y="3236117"/>
            <a:ext cx="296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8155" marR="5080">
              <a:spcBef>
                <a:spcPts val="690"/>
              </a:spcBef>
            </a:pPr>
            <a:r>
              <a:rPr lang="en-US" sz="1200" b="1" dirty="0">
                <a:solidFill>
                  <a:schemeClr val="bg1"/>
                </a:solidFill>
                <a:latin typeface="Microsoft Sans Serif"/>
                <a:cs typeface="Microsoft Sans Serif"/>
              </a:rPr>
              <a:t>CHALLENGES DURING DIGITALISATION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50722388-EDD5-A5F1-BC2F-908C84B7FD34}"/>
              </a:ext>
            </a:extLst>
          </p:cNvPr>
          <p:cNvSpPr txBox="1"/>
          <p:nvPr/>
        </p:nvSpPr>
        <p:spPr>
          <a:xfrm flipH="1">
            <a:off x="1021711" y="1932849"/>
            <a:ext cx="296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RESULTS AND TRENDS ANALYSIS</a:t>
            </a: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8CCDC5BC-712C-B612-A22C-97644B8C9B78}"/>
              </a:ext>
            </a:extLst>
          </p:cNvPr>
          <p:cNvSpPr txBox="1"/>
          <p:nvPr/>
        </p:nvSpPr>
        <p:spPr>
          <a:xfrm flipH="1">
            <a:off x="1021711" y="4660704"/>
            <a:ext cx="296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NEED ASSESMENT AND ROLE MAPPING</a:t>
            </a: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9258CD08-8B48-22DC-2171-4356AFB9B840}"/>
              </a:ext>
            </a:extLst>
          </p:cNvPr>
          <p:cNvSpPr txBox="1"/>
          <p:nvPr/>
        </p:nvSpPr>
        <p:spPr>
          <a:xfrm flipH="1">
            <a:off x="406406" y="3327650"/>
            <a:ext cx="2965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FINAL IMPLEMENTATION AND GO LIVE</a:t>
            </a:r>
          </a:p>
        </p:txBody>
      </p:sp>
      <p:sp>
        <p:nvSpPr>
          <p:cNvPr id="2059" name="Freeform: Shape 36">
            <a:extLst>
              <a:ext uri="{FF2B5EF4-FFF2-40B4-BE49-F238E27FC236}">
                <a16:creationId xmlns:a16="http://schemas.microsoft.com/office/drawing/2014/main" id="{ED6BA04E-307E-A204-2860-657E29DDECAA}"/>
              </a:ext>
            </a:extLst>
          </p:cNvPr>
          <p:cNvSpPr/>
          <p:nvPr/>
        </p:nvSpPr>
        <p:spPr>
          <a:xfrm>
            <a:off x="4835973" y="2207138"/>
            <a:ext cx="2512102" cy="2511117"/>
          </a:xfrm>
          <a:prstGeom prst="ellipse">
            <a:avLst/>
          </a:pr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60" name="Isosceles Triangle 2059">
            <a:extLst>
              <a:ext uri="{FF2B5EF4-FFF2-40B4-BE49-F238E27FC236}">
                <a16:creationId xmlns:a16="http://schemas.microsoft.com/office/drawing/2014/main" id="{70366BF8-44D3-4D51-279C-8B5D49B38735}"/>
              </a:ext>
            </a:extLst>
          </p:cNvPr>
          <p:cNvSpPr/>
          <p:nvPr/>
        </p:nvSpPr>
        <p:spPr>
          <a:xfrm rot="10800000">
            <a:off x="6049049" y="2139479"/>
            <a:ext cx="93900" cy="80948"/>
          </a:xfrm>
          <a:prstGeom prst="triangle">
            <a:avLst/>
          </a:prstGeom>
          <a:solidFill>
            <a:srgbClr val="6E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Isosceles Triangle 2060">
            <a:extLst>
              <a:ext uri="{FF2B5EF4-FFF2-40B4-BE49-F238E27FC236}">
                <a16:creationId xmlns:a16="http://schemas.microsoft.com/office/drawing/2014/main" id="{E1D8CE0A-AC79-4CDB-2D3A-BDD24E1ABB72}"/>
              </a:ext>
            </a:extLst>
          </p:cNvPr>
          <p:cNvSpPr/>
          <p:nvPr/>
        </p:nvSpPr>
        <p:spPr>
          <a:xfrm>
            <a:off x="6049049" y="4718256"/>
            <a:ext cx="93900" cy="80948"/>
          </a:xfrm>
          <a:prstGeom prst="triangle">
            <a:avLst/>
          </a:prstGeom>
          <a:solidFill>
            <a:srgbClr val="6E8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Isosceles Triangle 2061">
            <a:extLst>
              <a:ext uri="{FF2B5EF4-FFF2-40B4-BE49-F238E27FC236}">
                <a16:creationId xmlns:a16="http://schemas.microsoft.com/office/drawing/2014/main" id="{5F33C73A-C28A-2E6E-D97D-24A6FAECC6E6}"/>
              </a:ext>
            </a:extLst>
          </p:cNvPr>
          <p:cNvSpPr/>
          <p:nvPr/>
        </p:nvSpPr>
        <p:spPr>
          <a:xfrm rot="16200000">
            <a:off x="7338438" y="3428867"/>
            <a:ext cx="93900" cy="80948"/>
          </a:xfrm>
          <a:prstGeom prst="triangle">
            <a:avLst/>
          </a:prstGeom>
          <a:solidFill>
            <a:srgbClr val="3AE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Isosceles Triangle 2062">
            <a:extLst>
              <a:ext uri="{FF2B5EF4-FFF2-40B4-BE49-F238E27FC236}">
                <a16:creationId xmlns:a16="http://schemas.microsoft.com/office/drawing/2014/main" id="{8296E7D4-B31E-1396-318A-55BDC3C43C31}"/>
              </a:ext>
            </a:extLst>
          </p:cNvPr>
          <p:cNvSpPr/>
          <p:nvPr/>
        </p:nvSpPr>
        <p:spPr>
          <a:xfrm rot="5400000">
            <a:off x="4759660" y="3428867"/>
            <a:ext cx="93900" cy="80948"/>
          </a:xfrm>
          <a:prstGeom prst="triangle">
            <a:avLst/>
          </a:prstGeom>
          <a:solidFill>
            <a:srgbClr val="3AE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Isosceles Triangle 2063">
            <a:extLst>
              <a:ext uri="{FF2B5EF4-FFF2-40B4-BE49-F238E27FC236}">
                <a16:creationId xmlns:a16="http://schemas.microsoft.com/office/drawing/2014/main" id="{87A9A238-DBE7-CEEC-DD8D-74A86D72161F}"/>
              </a:ext>
            </a:extLst>
          </p:cNvPr>
          <p:cNvSpPr/>
          <p:nvPr/>
        </p:nvSpPr>
        <p:spPr>
          <a:xfrm rot="18900000">
            <a:off x="6960784" y="4340602"/>
            <a:ext cx="93900" cy="80948"/>
          </a:xfrm>
          <a:prstGeom prst="triangle">
            <a:avLst/>
          </a:prstGeom>
          <a:solidFill>
            <a:srgbClr val="919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08E4EC81-BBEF-EBBC-D791-287582A88C06}"/>
              </a:ext>
            </a:extLst>
          </p:cNvPr>
          <p:cNvSpPr/>
          <p:nvPr/>
        </p:nvSpPr>
        <p:spPr>
          <a:xfrm rot="8100000">
            <a:off x="5137314" y="2517131"/>
            <a:ext cx="93900" cy="80948"/>
          </a:xfrm>
          <a:prstGeom prst="triangle">
            <a:avLst/>
          </a:prstGeom>
          <a:solidFill>
            <a:srgbClr val="919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Isosceles Triangle 2065">
            <a:extLst>
              <a:ext uri="{FF2B5EF4-FFF2-40B4-BE49-F238E27FC236}">
                <a16:creationId xmlns:a16="http://schemas.microsoft.com/office/drawing/2014/main" id="{EFDF510A-0BCC-2D43-81B9-8A0B5527C0B9}"/>
              </a:ext>
            </a:extLst>
          </p:cNvPr>
          <p:cNvSpPr/>
          <p:nvPr/>
        </p:nvSpPr>
        <p:spPr>
          <a:xfrm rot="13500000">
            <a:off x="6960785" y="2517131"/>
            <a:ext cx="93900" cy="80948"/>
          </a:xfrm>
          <a:prstGeom prst="triangle">
            <a:avLst/>
          </a:prstGeom>
          <a:solidFill>
            <a:srgbClr val="34B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0B05BEC-E24C-F012-F5F1-662299AFCBB0}"/>
              </a:ext>
            </a:extLst>
          </p:cNvPr>
          <p:cNvSpPr/>
          <p:nvPr/>
        </p:nvSpPr>
        <p:spPr>
          <a:xfrm rot="2700000">
            <a:off x="5137313" y="4340603"/>
            <a:ext cx="93900" cy="80948"/>
          </a:xfrm>
          <a:prstGeom prst="triangle">
            <a:avLst/>
          </a:prstGeom>
          <a:solidFill>
            <a:srgbClr val="34B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7854FD34-960A-F422-513F-9B9F75F9DC96}"/>
              </a:ext>
            </a:extLst>
          </p:cNvPr>
          <p:cNvSpPr txBox="1"/>
          <p:nvPr/>
        </p:nvSpPr>
        <p:spPr>
          <a:xfrm>
            <a:off x="4925603" y="3309453"/>
            <a:ext cx="234079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OUTLINE</a:t>
            </a:r>
            <a:endParaRPr lang="en-US" sz="17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20879 L -1.04167E-6 4.07407E-6 " pathEditMode="relative" rAng="0" ptsTypes="AA">
                                      <p:cBhvr>
                                        <p:cTn id="6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6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411 0.15116 L -2.70833E-6 2.22222E-6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75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641 -0.00023 L 1.66667E-6 -0.00023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3 -0.15047 L -2.70833E-6 3.7037E-6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75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0.20764 L -1.04167E-6 -4.81481E-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53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333 -0.15047 L 2.91667E-6 3.7037E-6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75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693 0.00115 L -1.45833E-6 2.96296E-6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6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333 0.14838 L 2.91667E-6 2.22222E-6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74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2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37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59" grpId="0"/>
      <p:bldP spid="60" grpId="0"/>
      <p:bldP spid="61" grpId="0"/>
      <p:bldP spid="63" grpId="0"/>
      <p:bldP spid="2048" grpId="0"/>
      <p:bldP spid="2049" grpId="0"/>
      <p:bldP spid="2051" grpId="0"/>
      <p:bldP spid="2052" grpId="0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Documentation…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13CD6EB-F802-423A-B1CE-2D334DCE7D90}"/>
              </a:ext>
            </a:extLst>
          </p:cNvPr>
          <p:cNvCxnSpPr>
            <a:cxnSpLocks/>
            <a:stCxn id="24" idx="6"/>
            <a:endCxn id="22" idx="1"/>
          </p:cNvCxnSpPr>
          <p:nvPr/>
        </p:nvCxnSpPr>
        <p:spPr>
          <a:xfrm>
            <a:off x="7962901" y="3538423"/>
            <a:ext cx="835478" cy="106263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70C3FBF-267B-454D-8087-7095B9206144}"/>
              </a:ext>
            </a:extLst>
          </p:cNvPr>
          <p:cNvCxnSpPr>
            <a:cxnSpLocks/>
            <a:stCxn id="24" idx="6"/>
            <a:endCxn id="16" idx="1"/>
          </p:cNvCxnSpPr>
          <p:nvPr/>
        </p:nvCxnSpPr>
        <p:spPr>
          <a:xfrm flipV="1">
            <a:off x="7962901" y="2253654"/>
            <a:ext cx="835478" cy="128476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824C1069-2D97-4F08-B4B1-94DAC9336E45}"/>
              </a:ext>
            </a:extLst>
          </p:cNvPr>
          <p:cNvCxnSpPr>
            <a:cxnSpLocks/>
            <a:stCxn id="24" idx="6"/>
            <a:endCxn id="18" idx="1"/>
          </p:cNvCxnSpPr>
          <p:nvPr/>
        </p:nvCxnSpPr>
        <p:spPr>
          <a:xfrm flipV="1">
            <a:off x="7962901" y="3036121"/>
            <a:ext cx="835478" cy="50230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FF2FECA-453D-41FC-9B98-5C4362B1C647}"/>
              </a:ext>
            </a:extLst>
          </p:cNvPr>
          <p:cNvCxnSpPr>
            <a:cxnSpLocks/>
            <a:stCxn id="24" idx="6"/>
            <a:endCxn id="20" idx="1"/>
          </p:cNvCxnSpPr>
          <p:nvPr/>
        </p:nvCxnSpPr>
        <p:spPr>
          <a:xfrm>
            <a:off x="7962901" y="3538423"/>
            <a:ext cx="835478" cy="28016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6A9FC79-4EF2-414A-8E26-66A122642EAF}"/>
              </a:ext>
            </a:extLst>
          </p:cNvPr>
          <p:cNvSpPr/>
          <p:nvPr/>
        </p:nvSpPr>
        <p:spPr>
          <a:xfrm>
            <a:off x="8798379" y="1937940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Optimizing the Process Flow for Lube Oil Management in Plant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4EA2B6-ECE9-4F21-A8B3-8A2489FC5F87}"/>
              </a:ext>
            </a:extLst>
          </p:cNvPr>
          <p:cNvSpPr/>
          <p:nvPr/>
        </p:nvSpPr>
        <p:spPr>
          <a:xfrm>
            <a:off x="8798379" y="1937940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Process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31583D-735A-4D5F-ADEC-423181831625}"/>
              </a:ext>
            </a:extLst>
          </p:cNvPr>
          <p:cNvSpPr/>
          <p:nvPr/>
        </p:nvSpPr>
        <p:spPr>
          <a:xfrm>
            <a:off x="8798379" y="2720407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Standardization of the Process across all Stages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66F8F3-DB6B-4AE3-9111-54E2427ACCB9}"/>
              </a:ext>
            </a:extLst>
          </p:cNvPr>
          <p:cNvSpPr/>
          <p:nvPr/>
        </p:nvSpPr>
        <p:spPr>
          <a:xfrm>
            <a:off x="8798379" y="2720407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Creation of Trends</a:t>
            </a:r>
          </a:p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F1A2FF-51A8-4668-B8A7-86F740DE67CC}"/>
              </a:ext>
            </a:extLst>
          </p:cNvPr>
          <p:cNvSpPr/>
          <p:nvPr/>
        </p:nvSpPr>
        <p:spPr>
          <a:xfrm>
            <a:off x="8798379" y="3502874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Cost Saving-Improved inventory Planning, Procurement Management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FAA7394-2110-4B9A-A31F-F4E98AFA989B}"/>
              </a:ext>
            </a:extLst>
          </p:cNvPr>
          <p:cNvSpPr/>
          <p:nvPr/>
        </p:nvSpPr>
        <p:spPr>
          <a:xfrm>
            <a:off x="8798379" y="3502874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Lube Oil Stock Level Monitoring</a:t>
            </a:r>
          </a:p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AF7EB7-A74C-400B-9050-221E0DA3BACF}"/>
              </a:ext>
            </a:extLst>
          </p:cNvPr>
          <p:cNvSpPr/>
          <p:nvPr/>
        </p:nvSpPr>
        <p:spPr>
          <a:xfrm>
            <a:off x="8798379" y="4285341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Better Service to Requisitioner With Faster Response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89B868-5208-4B39-9769-4F3C66D4E0B0}"/>
              </a:ext>
            </a:extLst>
          </p:cNvPr>
          <p:cNvSpPr/>
          <p:nvPr/>
        </p:nvSpPr>
        <p:spPr>
          <a:xfrm>
            <a:off x="8798379" y="4285341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Equipment defects Identification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6168D8-666E-4305-A6CC-1A7819CED2CF}"/>
              </a:ext>
            </a:extLst>
          </p:cNvPr>
          <p:cNvSpPr/>
          <p:nvPr/>
        </p:nvSpPr>
        <p:spPr>
          <a:xfrm>
            <a:off x="6267449" y="2704871"/>
            <a:ext cx="1695452" cy="1667103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solidFill>
              <a:schemeClr val="accent1"/>
            </a:solidFill>
          </a:ln>
          <a:effectLst>
            <a:outerShdw blurRad="762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DATA &amp; ANALYTICS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FAD2AF-2F2A-4D92-A015-0BEC9BA99A8A}"/>
              </a:ext>
            </a:extLst>
          </p:cNvPr>
          <p:cNvSpPr/>
          <p:nvPr/>
        </p:nvSpPr>
        <p:spPr>
          <a:xfrm>
            <a:off x="390979" y="1937940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(Front end-html/Visual Studio)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EA41ACD-D06E-4471-A8C5-C7BC7CE6F061}"/>
              </a:ext>
            </a:extLst>
          </p:cNvPr>
          <p:cNvSpPr/>
          <p:nvPr/>
        </p:nvSpPr>
        <p:spPr>
          <a:xfrm>
            <a:off x="390979" y="1937940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Complete Coded Program –Documented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9D23348-C26D-48A0-AF2F-D9C374896D6F}"/>
              </a:ext>
            </a:extLst>
          </p:cNvPr>
          <p:cNvSpPr/>
          <p:nvPr/>
        </p:nvSpPr>
        <p:spPr>
          <a:xfrm>
            <a:off x="390979" y="2720407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User Manual Document-Easily accessible at interface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6F4CE3-1E2D-4D84-B2CA-B31B99E3BEDA}"/>
              </a:ext>
            </a:extLst>
          </p:cNvPr>
          <p:cNvSpPr/>
          <p:nvPr/>
        </p:nvSpPr>
        <p:spPr>
          <a:xfrm>
            <a:off x="390979" y="2720407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Software Structure- C# and DoT Net</a:t>
            </a:r>
          </a:p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99C9C7E-F85E-4D4D-9191-FE25F70B6A92}"/>
              </a:ext>
            </a:extLst>
          </p:cNvPr>
          <p:cNvSpPr/>
          <p:nvPr/>
        </p:nvSpPr>
        <p:spPr>
          <a:xfrm>
            <a:off x="390979" y="3502874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Data Base Management-SQL Server ( Common IT Server)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9E5E3A-427D-4409-8730-6685A7AB5B7E}"/>
              </a:ext>
            </a:extLst>
          </p:cNvPr>
          <p:cNvSpPr/>
          <p:nvPr/>
        </p:nvSpPr>
        <p:spPr>
          <a:xfrm>
            <a:off x="390979" y="3502874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Master Record of All Equipment's</a:t>
            </a:r>
          </a:p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70DB99-4D90-4952-AD1F-E8931DBE4E88}"/>
              </a:ext>
            </a:extLst>
          </p:cNvPr>
          <p:cNvSpPr/>
          <p:nvPr/>
        </p:nvSpPr>
        <p:spPr>
          <a:xfrm>
            <a:off x="390979" y="4285341"/>
            <a:ext cx="3002643" cy="631428"/>
          </a:xfrm>
          <a:prstGeom prst="roundRect">
            <a:avLst>
              <a:gd name="adj" fmla="val 17421"/>
            </a:avLst>
          </a:prstGeom>
          <a:solidFill>
            <a:srgbClr val="F5F7F9"/>
          </a:solidFill>
          <a:ln w="6350">
            <a:solidFill>
              <a:srgbClr val="DBD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User-friendly interface with “Help” and User Manual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10BE08F-3F59-426E-B485-180487C56EFC}"/>
              </a:ext>
            </a:extLst>
          </p:cNvPr>
          <p:cNvSpPr/>
          <p:nvPr/>
        </p:nvSpPr>
        <p:spPr>
          <a:xfrm>
            <a:off x="390979" y="4285341"/>
            <a:ext cx="3002643" cy="2211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Easy Login Based User Interface</a:t>
            </a:r>
          </a:p>
          <a:p>
            <a:pPr algn="ctr"/>
            <a:endParaRPr lang="en-US" sz="1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D391A35-D242-406B-8C1A-76846D1BBB3B}"/>
              </a:ext>
            </a:extLst>
          </p:cNvPr>
          <p:cNvSpPr/>
          <p:nvPr/>
        </p:nvSpPr>
        <p:spPr>
          <a:xfrm>
            <a:off x="4229098" y="2704871"/>
            <a:ext cx="1695452" cy="166710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  <a:effectLst>
            <a:outerShdw blurRad="76200" dist="76200" dir="2700000" algn="tl" rotWithShape="0">
              <a:schemeClr val="accent3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ARCHITECHTURE</a:t>
            </a:r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E76349B9-8A83-4413-8311-21A3E8E0E4A4}"/>
              </a:ext>
            </a:extLst>
          </p:cNvPr>
          <p:cNvCxnSpPr>
            <a:cxnSpLocks/>
            <a:stCxn id="33" idx="2"/>
            <a:endCxn id="31" idx="3"/>
          </p:cNvCxnSpPr>
          <p:nvPr/>
        </p:nvCxnSpPr>
        <p:spPr>
          <a:xfrm rot="10800000" flipV="1">
            <a:off x="3393622" y="3538423"/>
            <a:ext cx="835476" cy="106263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CA2769F-A8F7-4552-881D-B53B166F66F5}"/>
              </a:ext>
            </a:extLst>
          </p:cNvPr>
          <p:cNvCxnSpPr>
            <a:cxnSpLocks/>
            <a:stCxn id="33" idx="2"/>
            <a:endCxn id="29" idx="3"/>
          </p:cNvCxnSpPr>
          <p:nvPr/>
        </p:nvCxnSpPr>
        <p:spPr>
          <a:xfrm rot="10800000" flipV="1">
            <a:off x="3393622" y="3538422"/>
            <a:ext cx="835476" cy="280165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724F5C68-8C2E-4E06-9DE8-8E2E14B1B078}"/>
              </a:ext>
            </a:extLst>
          </p:cNvPr>
          <p:cNvCxnSpPr>
            <a:cxnSpLocks/>
            <a:stCxn id="33" idx="2"/>
            <a:endCxn id="27" idx="3"/>
          </p:cNvCxnSpPr>
          <p:nvPr/>
        </p:nvCxnSpPr>
        <p:spPr>
          <a:xfrm rot="10800000">
            <a:off x="3393622" y="3036121"/>
            <a:ext cx="835476" cy="502302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F9DCA944-53F7-49E2-AFA9-0A0411DE2BC0}"/>
              </a:ext>
            </a:extLst>
          </p:cNvPr>
          <p:cNvCxnSpPr>
            <a:cxnSpLocks/>
            <a:stCxn id="33" idx="2"/>
            <a:endCxn id="25" idx="3"/>
          </p:cNvCxnSpPr>
          <p:nvPr/>
        </p:nvCxnSpPr>
        <p:spPr>
          <a:xfrm rot="10800000">
            <a:off x="3393622" y="2253655"/>
            <a:ext cx="835476" cy="1284769"/>
          </a:xfrm>
          <a:prstGeom prst="curvedConnector3">
            <a:avLst>
              <a:gd name="adj1" fmla="val 50000"/>
            </a:avLst>
          </a:prstGeom>
          <a:solidFill>
            <a:schemeClr val="bg1"/>
          </a:solidFill>
          <a:ln>
            <a:gradFill>
              <a:gsLst>
                <a:gs pos="60000">
                  <a:schemeClr val="accent3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813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172 0.02222 L 6.25E-7 1.48148E-6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11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 0.02338 L -4.16667E-7 1.48148E-6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Ahead…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0DFECE-4495-4BB1-B028-C13806994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60991"/>
              </p:ext>
            </p:extLst>
          </p:nvPr>
        </p:nvGraphicFramePr>
        <p:xfrm>
          <a:off x="2133964" y="1402549"/>
          <a:ext cx="8337674" cy="445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829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ank You Image PNG Transparent">
            <a:extLst>
              <a:ext uri="{FF2B5EF4-FFF2-40B4-BE49-F238E27FC236}">
                <a16:creationId xmlns:a16="http://schemas.microsoft.com/office/drawing/2014/main" id="{5C27345B-9F9D-C678-7416-D0838CE3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15" y="1533033"/>
            <a:ext cx="5715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6"/>
            <a:extLst>
              <a:ext uri="{FF2B5EF4-FFF2-40B4-BE49-F238E27FC236}">
                <a16:creationId xmlns:a16="http://schemas.microsoft.com/office/drawing/2014/main" id="{007E4F57-BA60-4AE9-B06F-EB4B6531F7E0}"/>
              </a:ext>
            </a:extLst>
          </p:cNvPr>
          <p:cNvSpPr txBox="1"/>
          <p:nvPr/>
        </p:nvSpPr>
        <p:spPr>
          <a:xfrm>
            <a:off x="1765788" y="4344202"/>
            <a:ext cx="85109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/>
              <a:t>https://lookerstudio.google.com/reporting/ffc9c39c-c2e0-4c5d-aa31-03cc3058c71c/page/8r3UD</a:t>
            </a:r>
          </a:p>
        </p:txBody>
      </p:sp>
    </p:spTree>
    <p:extLst>
      <p:ext uri="{BB962C8B-B14F-4D97-AF65-F5344CB8AC3E}">
        <p14:creationId xmlns:p14="http://schemas.microsoft.com/office/powerpoint/2010/main" val="2949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LOC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F6B5EE8-31FD-5677-7626-0C1F367A6900}"/>
              </a:ext>
            </a:extLst>
          </p:cNvPr>
          <p:cNvGrpSpPr/>
          <p:nvPr/>
        </p:nvGrpSpPr>
        <p:grpSpPr>
          <a:xfrm>
            <a:off x="5766902" y="4451808"/>
            <a:ext cx="646859" cy="418278"/>
            <a:chOff x="6783521" y="5645965"/>
            <a:chExt cx="646859" cy="418278"/>
          </a:xfrm>
          <a:effectLst>
            <a:outerShdw blurRad="342900" algn="ctr" rotWithShape="0">
              <a:srgbClr val="D8FFD1">
                <a:alpha val="7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DE8311-C0EC-6628-96C8-40A54548B2EA}"/>
                </a:ext>
              </a:extLst>
            </p:cNvPr>
            <p:cNvSpPr/>
            <p:nvPr/>
          </p:nvSpPr>
          <p:spPr>
            <a:xfrm>
              <a:off x="6802801" y="5665640"/>
              <a:ext cx="152653" cy="116687"/>
            </a:xfrm>
            <a:custGeom>
              <a:avLst/>
              <a:gdLst>
                <a:gd name="connsiteX0" fmla="*/ 532505 w 1169533"/>
                <a:gd name="connsiteY0" fmla="*/ 313417 h 893989"/>
                <a:gd name="connsiteX1" fmla="*/ 1170606 w 1169533"/>
                <a:gd name="connsiteY1" fmla="*/ 896132 h 893989"/>
                <a:gd name="connsiteX2" fmla="*/ 647132 w 1169533"/>
                <a:gd name="connsiteY2" fmla="*/ 585288 h 893989"/>
                <a:gd name="connsiteX3" fmla="*/ 0 w 1169533"/>
                <a:gd name="connsiteY3" fmla="*/ 0 h 89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533" h="893989">
                  <a:moveTo>
                    <a:pt x="532505" y="313417"/>
                  </a:moveTo>
                  <a:lnTo>
                    <a:pt x="1170606" y="896132"/>
                  </a:lnTo>
                  <a:lnTo>
                    <a:pt x="647132" y="585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B082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48A382-8F9B-3A27-F434-D7B8213A00C9}"/>
                </a:ext>
              </a:extLst>
            </p:cNvPr>
            <p:cNvSpPr/>
            <p:nvPr/>
          </p:nvSpPr>
          <p:spPr>
            <a:xfrm>
              <a:off x="6805371" y="5846745"/>
              <a:ext cx="177029" cy="100703"/>
            </a:xfrm>
            <a:custGeom>
              <a:avLst/>
              <a:gdLst>
                <a:gd name="connsiteX0" fmla="*/ 714426 w 1356291"/>
                <a:gd name="connsiteY0" fmla="*/ 0 h 771525"/>
                <a:gd name="connsiteX1" fmla="*/ 1358282 w 1356291"/>
                <a:gd name="connsiteY1" fmla="*/ 557978 h 771525"/>
                <a:gd name="connsiteX2" fmla="*/ 662930 w 1356291"/>
                <a:gd name="connsiteY2" fmla="*/ 774128 h 771525"/>
                <a:gd name="connsiteX3" fmla="*/ 0 w 1356291"/>
                <a:gd name="connsiteY3" fmla="*/ 22790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6291" h="771525">
                  <a:moveTo>
                    <a:pt x="714426" y="0"/>
                  </a:moveTo>
                  <a:lnTo>
                    <a:pt x="1358282" y="557978"/>
                  </a:lnTo>
                  <a:lnTo>
                    <a:pt x="662930" y="774128"/>
                  </a:lnTo>
                  <a:lnTo>
                    <a:pt x="0" y="227906"/>
                  </a:lnTo>
                  <a:close/>
                </a:path>
              </a:pathLst>
            </a:custGeom>
            <a:solidFill>
              <a:srgbClr val="82B082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7C3531-D89D-0B45-EBD2-43DB09736F5D}"/>
                </a:ext>
              </a:extLst>
            </p:cNvPr>
            <p:cNvSpPr/>
            <p:nvPr/>
          </p:nvSpPr>
          <p:spPr>
            <a:xfrm>
              <a:off x="6969582" y="5654032"/>
              <a:ext cx="228412" cy="171793"/>
            </a:xfrm>
            <a:custGeom>
              <a:avLst/>
              <a:gdLst>
                <a:gd name="connsiteX0" fmla="*/ 26907 w 228412"/>
                <a:gd name="connsiteY0" fmla="*/ 0 h 171793"/>
                <a:gd name="connsiteX1" fmla="*/ 138609 w 228412"/>
                <a:gd name="connsiteY1" fmla="*/ 3132 h 171793"/>
                <a:gd name="connsiteX2" fmla="*/ 198854 w 228412"/>
                <a:gd name="connsiteY2" fmla="*/ 1443 h 171793"/>
                <a:gd name="connsiteX3" fmla="*/ 214688 w 228412"/>
                <a:gd name="connsiteY3" fmla="*/ 18190 h 171793"/>
                <a:gd name="connsiteX4" fmla="*/ 227644 w 228412"/>
                <a:gd name="connsiteY4" fmla="*/ 36864 h 171793"/>
                <a:gd name="connsiteX5" fmla="*/ 216247 w 228412"/>
                <a:gd name="connsiteY5" fmla="*/ 34806 h 171793"/>
                <a:gd name="connsiteX6" fmla="*/ 191862 w 228412"/>
                <a:gd name="connsiteY6" fmla="*/ 31929 h 171793"/>
                <a:gd name="connsiteX7" fmla="*/ 145295 w 228412"/>
                <a:gd name="connsiteY7" fmla="*/ 44425 h 171793"/>
                <a:gd name="connsiteX8" fmla="*/ 93509 w 228412"/>
                <a:gd name="connsiteY8" fmla="*/ 96547 h 171793"/>
                <a:gd name="connsiteX9" fmla="*/ 81640 w 228412"/>
                <a:gd name="connsiteY9" fmla="*/ 153888 h 171793"/>
                <a:gd name="connsiteX10" fmla="*/ 71362 w 228412"/>
                <a:gd name="connsiteY10" fmla="*/ 169792 h 171793"/>
                <a:gd name="connsiteX11" fmla="*/ 22845 w 228412"/>
                <a:gd name="connsiteY11" fmla="*/ 124732 h 171793"/>
                <a:gd name="connsiteX12" fmla="*/ 415 w 228412"/>
                <a:gd name="connsiteY12" fmla="*/ 77561 h 171793"/>
                <a:gd name="connsiteX13" fmla="*/ 13142 w 228412"/>
                <a:gd name="connsiteY13" fmla="*/ 18666 h 17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412" h="171793">
                  <a:moveTo>
                    <a:pt x="26907" y="0"/>
                  </a:moveTo>
                  <a:lnTo>
                    <a:pt x="138609" y="3132"/>
                  </a:lnTo>
                  <a:lnTo>
                    <a:pt x="198854" y="1443"/>
                  </a:lnTo>
                  <a:lnTo>
                    <a:pt x="214688" y="18190"/>
                  </a:lnTo>
                  <a:cubicBezTo>
                    <a:pt x="217445" y="21108"/>
                    <a:pt x="231867" y="32081"/>
                    <a:pt x="227644" y="36864"/>
                  </a:cubicBezTo>
                  <a:cubicBezTo>
                    <a:pt x="224902" y="39969"/>
                    <a:pt x="219244" y="35773"/>
                    <a:pt x="216247" y="34806"/>
                  </a:cubicBezTo>
                  <a:cubicBezTo>
                    <a:pt x="208546" y="32321"/>
                    <a:pt x="199898" y="31737"/>
                    <a:pt x="191862" y="31929"/>
                  </a:cubicBezTo>
                  <a:cubicBezTo>
                    <a:pt x="175670" y="32321"/>
                    <a:pt x="159585" y="36868"/>
                    <a:pt x="145295" y="44425"/>
                  </a:cubicBezTo>
                  <a:cubicBezTo>
                    <a:pt x="123492" y="55962"/>
                    <a:pt x="104898" y="74700"/>
                    <a:pt x="93509" y="96547"/>
                  </a:cubicBezTo>
                  <a:cubicBezTo>
                    <a:pt x="84430" y="113974"/>
                    <a:pt x="79526" y="134235"/>
                    <a:pt x="81640" y="153888"/>
                  </a:cubicBezTo>
                  <a:cubicBezTo>
                    <a:pt x="82300" y="160034"/>
                    <a:pt x="83447" y="177701"/>
                    <a:pt x="71362" y="169792"/>
                  </a:cubicBezTo>
                  <a:cubicBezTo>
                    <a:pt x="53603" y="158172"/>
                    <a:pt x="38394" y="139174"/>
                    <a:pt x="22845" y="124732"/>
                  </a:cubicBezTo>
                  <a:cubicBezTo>
                    <a:pt x="9678" y="112500"/>
                    <a:pt x="2149" y="95300"/>
                    <a:pt x="415" y="77561"/>
                  </a:cubicBezTo>
                  <a:cubicBezTo>
                    <a:pt x="-1568" y="57285"/>
                    <a:pt x="3707" y="36533"/>
                    <a:pt x="13142" y="18666"/>
                  </a:cubicBezTo>
                  <a:close/>
                </a:path>
              </a:pathLst>
            </a:custGeom>
            <a:solidFill>
              <a:srgbClr val="82B082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C2C3387-6ABD-FE1F-4008-FC0C24D54557}"/>
                </a:ext>
              </a:extLst>
            </p:cNvPr>
            <p:cNvSpPr/>
            <p:nvPr/>
          </p:nvSpPr>
          <p:spPr>
            <a:xfrm>
              <a:off x="7266474" y="5645965"/>
              <a:ext cx="163906" cy="128766"/>
            </a:xfrm>
            <a:custGeom>
              <a:avLst/>
              <a:gdLst>
                <a:gd name="connsiteX0" fmla="*/ 152342 w 163906"/>
                <a:gd name="connsiteY0" fmla="*/ 0 h 128766"/>
                <a:gd name="connsiteX1" fmla="*/ 159582 w 163906"/>
                <a:gd name="connsiteY1" fmla="*/ 20722 h 128766"/>
                <a:gd name="connsiteX2" fmla="*/ 163906 w 163906"/>
                <a:gd name="connsiteY2" fmla="*/ 46941 h 128766"/>
                <a:gd name="connsiteX3" fmla="*/ 76003 w 163906"/>
                <a:gd name="connsiteY3" fmla="*/ 103634 h 128766"/>
                <a:gd name="connsiteX4" fmla="*/ 75675 w 163906"/>
                <a:gd name="connsiteY4" fmla="*/ 109852 h 128766"/>
                <a:gd name="connsiteX5" fmla="*/ 74409 w 163906"/>
                <a:gd name="connsiteY5" fmla="*/ 122420 h 128766"/>
                <a:gd name="connsiteX6" fmla="*/ 73461 w 163906"/>
                <a:gd name="connsiteY6" fmla="*/ 128766 h 128766"/>
                <a:gd name="connsiteX7" fmla="*/ 0 w 163906"/>
                <a:gd name="connsiteY7" fmla="*/ 48851 h 128766"/>
                <a:gd name="connsiteX8" fmla="*/ 1027 w 163906"/>
                <a:gd name="connsiteY8" fmla="*/ 42329 h 128766"/>
                <a:gd name="connsiteX9" fmla="*/ 2438 w 163906"/>
                <a:gd name="connsiteY9" fmla="*/ 29418 h 128766"/>
                <a:gd name="connsiteX10" fmla="*/ 2830 w 163906"/>
                <a:gd name="connsiteY10" fmla="*/ 23036 h 128766"/>
                <a:gd name="connsiteX11" fmla="*/ 29114 w 163906"/>
                <a:gd name="connsiteY11" fmla="*/ 5944 h 128766"/>
                <a:gd name="connsiteX12" fmla="*/ 114415 w 163906"/>
                <a:gd name="connsiteY12" fmla="*/ 3552 h 12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906" h="128766">
                  <a:moveTo>
                    <a:pt x="152342" y="0"/>
                  </a:moveTo>
                  <a:lnTo>
                    <a:pt x="159582" y="20722"/>
                  </a:lnTo>
                  <a:cubicBezTo>
                    <a:pt x="161105" y="28163"/>
                    <a:pt x="162452" y="36635"/>
                    <a:pt x="163906" y="46941"/>
                  </a:cubicBezTo>
                  <a:lnTo>
                    <a:pt x="76003" y="103634"/>
                  </a:lnTo>
                  <a:cubicBezTo>
                    <a:pt x="75927" y="105700"/>
                    <a:pt x="75819" y="107774"/>
                    <a:pt x="75675" y="109852"/>
                  </a:cubicBezTo>
                  <a:cubicBezTo>
                    <a:pt x="75388" y="114052"/>
                    <a:pt x="74964" y="118244"/>
                    <a:pt x="74409" y="122420"/>
                  </a:cubicBezTo>
                  <a:cubicBezTo>
                    <a:pt x="74125" y="124530"/>
                    <a:pt x="73813" y="126644"/>
                    <a:pt x="73461" y="128766"/>
                  </a:cubicBezTo>
                  <a:lnTo>
                    <a:pt x="0" y="48851"/>
                  </a:lnTo>
                  <a:cubicBezTo>
                    <a:pt x="380" y="46669"/>
                    <a:pt x="720" y="44495"/>
                    <a:pt x="1027" y="42329"/>
                  </a:cubicBezTo>
                  <a:cubicBezTo>
                    <a:pt x="1635" y="38042"/>
                    <a:pt x="2106" y="33734"/>
                    <a:pt x="2438" y="29418"/>
                  </a:cubicBezTo>
                  <a:cubicBezTo>
                    <a:pt x="2602" y="27284"/>
                    <a:pt x="2734" y="25154"/>
                    <a:pt x="2830" y="23036"/>
                  </a:cubicBezTo>
                  <a:lnTo>
                    <a:pt x="29114" y="5944"/>
                  </a:lnTo>
                  <a:lnTo>
                    <a:pt x="114415" y="3552"/>
                  </a:lnTo>
                  <a:close/>
                </a:path>
              </a:pathLst>
            </a:custGeom>
            <a:solidFill>
              <a:srgbClr val="82B082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4087D1-C857-2A4C-9B75-55BA36764375}"/>
                </a:ext>
              </a:extLst>
            </p:cNvPr>
            <p:cNvSpPr/>
            <p:nvPr/>
          </p:nvSpPr>
          <p:spPr>
            <a:xfrm>
              <a:off x="6877425" y="5903998"/>
              <a:ext cx="254155" cy="160245"/>
            </a:xfrm>
            <a:custGeom>
              <a:avLst/>
              <a:gdLst>
                <a:gd name="connsiteX0" fmla="*/ 1329411 w 1947182"/>
                <a:gd name="connsiteY0" fmla="*/ 0 h 1227704"/>
                <a:gd name="connsiteX1" fmla="*/ 1280181 w 1947182"/>
                <a:gd name="connsiteY1" fmla="*/ 5909 h 1227704"/>
                <a:gd name="connsiteX2" fmla="*/ 1182056 w 1947182"/>
                <a:gd name="connsiteY2" fmla="*/ 12981 h 1227704"/>
                <a:gd name="connsiteX3" fmla="*/ 1133254 w 1947182"/>
                <a:gd name="connsiteY3" fmla="*/ 14114 h 1227704"/>
                <a:gd name="connsiteX4" fmla="*/ 660205 w 1947182"/>
                <a:gd name="connsiteY4" fmla="*/ 695505 h 1227704"/>
                <a:gd name="connsiteX5" fmla="*/ 608494 w 1947182"/>
                <a:gd name="connsiteY5" fmla="*/ 687178 h 1227704"/>
                <a:gd name="connsiteX6" fmla="*/ 450424 w 1947182"/>
                <a:gd name="connsiteY6" fmla="*/ 649153 h 1227704"/>
                <a:gd name="connsiteX7" fmla="*/ 217190 w 1947182"/>
                <a:gd name="connsiteY7" fmla="*/ 559203 h 1227704"/>
                <a:gd name="connsiteX8" fmla="*/ 0 w 1947182"/>
                <a:gd name="connsiteY8" fmla="*/ 435238 h 1227704"/>
                <a:gd name="connsiteX9" fmla="*/ 656256 w 1947182"/>
                <a:gd name="connsiteY9" fmla="*/ 969427 h 1227704"/>
                <a:gd name="connsiteX10" fmla="*/ 799723 w 1947182"/>
                <a:gd name="connsiteY10" fmla="*/ 1058367 h 1227704"/>
                <a:gd name="connsiteX11" fmla="*/ 1057571 w 1947182"/>
                <a:gd name="connsiteY11" fmla="*/ 1167513 h 1227704"/>
                <a:gd name="connsiteX12" fmla="*/ 1209304 w 1947182"/>
                <a:gd name="connsiteY12" fmla="*/ 1210835 h 1227704"/>
                <a:gd name="connsiteX13" fmla="*/ 1302071 w 1947182"/>
                <a:gd name="connsiteY13" fmla="*/ 1229052 h 1227704"/>
                <a:gd name="connsiteX14" fmla="*/ 1301795 w 1947182"/>
                <a:gd name="connsiteY14" fmla="*/ 1228807 h 1227704"/>
                <a:gd name="connsiteX15" fmla="*/ 1302071 w 1947182"/>
                <a:gd name="connsiteY15" fmla="*/ 1229021 h 1227704"/>
                <a:gd name="connsiteX16" fmla="*/ 1757546 w 1947182"/>
                <a:gd name="connsiteY16" fmla="*/ 568571 h 1227704"/>
                <a:gd name="connsiteX17" fmla="*/ 1805124 w 1947182"/>
                <a:gd name="connsiteY17" fmla="*/ 567867 h 1227704"/>
                <a:gd name="connsiteX18" fmla="*/ 1900707 w 1947182"/>
                <a:gd name="connsiteY18" fmla="*/ 561774 h 1227704"/>
                <a:gd name="connsiteX19" fmla="*/ 1948652 w 1947182"/>
                <a:gd name="connsiteY19" fmla="*/ 556447 h 1227704"/>
                <a:gd name="connsiteX20" fmla="*/ 1329411 w 1947182"/>
                <a:gd name="connsiteY20" fmla="*/ 0 h 122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7182" h="1227704">
                  <a:moveTo>
                    <a:pt x="1329411" y="0"/>
                  </a:moveTo>
                  <a:cubicBezTo>
                    <a:pt x="1312970" y="2235"/>
                    <a:pt x="1296560" y="4194"/>
                    <a:pt x="1280181" y="5909"/>
                  </a:cubicBezTo>
                  <a:cubicBezTo>
                    <a:pt x="1247575" y="9307"/>
                    <a:pt x="1214815" y="11696"/>
                    <a:pt x="1182056" y="12981"/>
                  </a:cubicBezTo>
                  <a:cubicBezTo>
                    <a:pt x="1165768" y="13624"/>
                    <a:pt x="1149481" y="13992"/>
                    <a:pt x="1133254" y="14114"/>
                  </a:cubicBezTo>
                  <a:lnTo>
                    <a:pt x="660205" y="695505"/>
                  </a:lnTo>
                  <a:cubicBezTo>
                    <a:pt x="642846" y="692597"/>
                    <a:pt x="622670" y="689842"/>
                    <a:pt x="608494" y="687178"/>
                  </a:cubicBezTo>
                  <a:cubicBezTo>
                    <a:pt x="555192" y="677166"/>
                    <a:pt x="502165" y="665563"/>
                    <a:pt x="450424" y="649153"/>
                  </a:cubicBezTo>
                  <a:cubicBezTo>
                    <a:pt x="371189" y="624017"/>
                    <a:pt x="293394" y="592299"/>
                    <a:pt x="217190" y="559203"/>
                  </a:cubicBezTo>
                  <a:cubicBezTo>
                    <a:pt x="140283" y="525800"/>
                    <a:pt x="69468" y="481744"/>
                    <a:pt x="0" y="435238"/>
                  </a:cubicBezTo>
                  <a:cubicBezTo>
                    <a:pt x="0" y="435238"/>
                    <a:pt x="656256" y="969427"/>
                    <a:pt x="656256" y="969427"/>
                  </a:cubicBezTo>
                  <a:cubicBezTo>
                    <a:pt x="702945" y="1000809"/>
                    <a:pt x="749971" y="1032007"/>
                    <a:pt x="799723" y="1058367"/>
                  </a:cubicBezTo>
                  <a:cubicBezTo>
                    <a:pt x="881835" y="1101842"/>
                    <a:pt x="970254" y="1135979"/>
                    <a:pt x="1057571" y="1167513"/>
                  </a:cubicBezTo>
                  <a:cubicBezTo>
                    <a:pt x="1105822" y="1184934"/>
                    <a:pt x="1157992" y="1199783"/>
                    <a:pt x="1209304" y="1210835"/>
                  </a:cubicBezTo>
                  <a:cubicBezTo>
                    <a:pt x="1240104" y="1217448"/>
                    <a:pt x="1271088" y="1223327"/>
                    <a:pt x="1302071" y="1229052"/>
                  </a:cubicBezTo>
                  <a:lnTo>
                    <a:pt x="1301795" y="1228807"/>
                  </a:lnTo>
                  <a:lnTo>
                    <a:pt x="1302071" y="1229021"/>
                  </a:lnTo>
                  <a:lnTo>
                    <a:pt x="1757546" y="568571"/>
                  </a:lnTo>
                  <a:cubicBezTo>
                    <a:pt x="1773375" y="568602"/>
                    <a:pt x="1789234" y="568387"/>
                    <a:pt x="1805124" y="567867"/>
                  </a:cubicBezTo>
                  <a:cubicBezTo>
                    <a:pt x="1837026" y="566857"/>
                    <a:pt x="1868928" y="564805"/>
                    <a:pt x="1900707" y="561774"/>
                  </a:cubicBezTo>
                  <a:cubicBezTo>
                    <a:pt x="1916689" y="560243"/>
                    <a:pt x="1932670" y="558468"/>
                    <a:pt x="1948652" y="556447"/>
                  </a:cubicBezTo>
                  <a:lnTo>
                    <a:pt x="1329411" y="0"/>
                  </a:lnTo>
                  <a:close/>
                </a:path>
              </a:pathLst>
            </a:custGeom>
            <a:solidFill>
              <a:srgbClr val="82B082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13882B2-6F08-04EF-F04F-2BC0FF42A133}"/>
                </a:ext>
              </a:extLst>
            </p:cNvPr>
            <p:cNvSpPr/>
            <p:nvPr/>
          </p:nvSpPr>
          <p:spPr>
            <a:xfrm>
              <a:off x="7091067" y="5738701"/>
              <a:ext cx="327284" cy="318892"/>
            </a:xfrm>
            <a:custGeom>
              <a:avLst/>
              <a:gdLst>
                <a:gd name="connsiteX0" fmla="*/ 1961143 w 2507456"/>
                <a:gd name="connsiteY0" fmla="*/ 0 h 2443162"/>
                <a:gd name="connsiteX1" fmla="*/ 1891675 w 2507456"/>
                <a:gd name="connsiteY1" fmla="*/ 196525 h 2443162"/>
                <a:gd name="connsiteX2" fmla="*/ 1693651 w 2507456"/>
                <a:gd name="connsiteY2" fmla="*/ 588380 h 2443162"/>
                <a:gd name="connsiteX3" fmla="*/ 1572350 w 2507456"/>
                <a:gd name="connsiteY3" fmla="*/ 769076 h 2443162"/>
                <a:gd name="connsiteX4" fmla="*/ 841820 w 2507456"/>
                <a:gd name="connsiteY4" fmla="*/ 645510 h 2443162"/>
                <a:gd name="connsiteX5" fmla="*/ 764024 w 2507456"/>
                <a:gd name="connsiteY5" fmla="*/ 724927 h 2443162"/>
                <a:gd name="connsiteX6" fmla="*/ 682708 w 2507456"/>
                <a:gd name="connsiteY6" fmla="*/ 799723 h 2443162"/>
                <a:gd name="connsiteX7" fmla="*/ 775444 w 2507456"/>
                <a:gd name="connsiteY7" fmla="*/ 1541458 h 2443162"/>
                <a:gd name="connsiteX8" fmla="*/ 568602 w 2507456"/>
                <a:gd name="connsiteY8" fmla="*/ 1673230 h 2443162"/>
                <a:gd name="connsiteX9" fmla="*/ 223099 w 2507456"/>
                <a:gd name="connsiteY9" fmla="*/ 1833811 h 2443162"/>
                <a:gd name="connsiteX10" fmla="*/ 0 w 2507456"/>
                <a:gd name="connsiteY10" fmla="*/ 1902115 h 2443162"/>
                <a:gd name="connsiteX11" fmla="*/ 617067 w 2507456"/>
                <a:gd name="connsiteY11" fmla="*/ 2443989 h 2443162"/>
                <a:gd name="connsiteX12" fmla="*/ 833737 w 2507456"/>
                <a:gd name="connsiteY12" fmla="*/ 2379298 h 2443162"/>
                <a:gd name="connsiteX13" fmla="*/ 1168769 w 2507456"/>
                <a:gd name="connsiteY13" fmla="*/ 2225819 h 2443162"/>
                <a:gd name="connsiteX14" fmla="*/ 1368998 w 2507456"/>
                <a:gd name="connsiteY14" fmla="*/ 2099344 h 2443162"/>
                <a:gd name="connsiteX15" fmla="*/ 1368722 w 2507456"/>
                <a:gd name="connsiteY15" fmla="*/ 2099099 h 2443162"/>
                <a:gd name="connsiteX16" fmla="*/ 1368998 w 2507456"/>
                <a:gd name="connsiteY16" fmla="*/ 2099344 h 2443162"/>
                <a:gd name="connsiteX17" fmla="*/ 1272343 w 2507456"/>
                <a:gd name="connsiteY17" fmla="*/ 1376652 h 2443162"/>
                <a:gd name="connsiteX18" fmla="*/ 1350904 w 2507456"/>
                <a:gd name="connsiteY18" fmla="*/ 1304521 h 2443162"/>
                <a:gd name="connsiteX19" fmla="*/ 1425974 w 2507456"/>
                <a:gd name="connsiteY19" fmla="*/ 1227858 h 2443162"/>
                <a:gd name="connsiteX20" fmla="*/ 2138104 w 2507456"/>
                <a:gd name="connsiteY20" fmla="*/ 1354363 h 2443162"/>
                <a:gd name="connsiteX21" fmla="*/ 2254660 w 2507456"/>
                <a:gd name="connsiteY21" fmla="*/ 1179546 h 2443162"/>
                <a:gd name="connsiteX22" fmla="*/ 2444173 w 2507456"/>
                <a:gd name="connsiteY22" fmla="*/ 799784 h 2443162"/>
                <a:gd name="connsiteX23" fmla="*/ 2510212 w 2507456"/>
                <a:gd name="connsiteY23" fmla="*/ 609046 h 2443162"/>
                <a:gd name="connsiteX24" fmla="*/ 1961143 w 2507456"/>
                <a:gd name="connsiteY24" fmla="*/ 0 h 24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07456" h="2443162">
                  <a:moveTo>
                    <a:pt x="1961143" y="0"/>
                  </a:moveTo>
                  <a:cubicBezTo>
                    <a:pt x="1939834" y="66100"/>
                    <a:pt x="1918158" y="132262"/>
                    <a:pt x="1891675" y="196525"/>
                  </a:cubicBezTo>
                  <a:cubicBezTo>
                    <a:pt x="1836413" y="330623"/>
                    <a:pt x="1768599" y="464232"/>
                    <a:pt x="1693651" y="588380"/>
                  </a:cubicBezTo>
                  <a:cubicBezTo>
                    <a:pt x="1657371" y="648479"/>
                    <a:pt x="1614080" y="710232"/>
                    <a:pt x="1572350" y="769076"/>
                  </a:cubicBezTo>
                  <a:cubicBezTo>
                    <a:pt x="1572350" y="769076"/>
                    <a:pt x="841820" y="645510"/>
                    <a:pt x="841820" y="645510"/>
                  </a:cubicBezTo>
                  <a:cubicBezTo>
                    <a:pt x="816592" y="672635"/>
                    <a:pt x="790629" y="699118"/>
                    <a:pt x="764024" y="724927"/>
                  </a:cubicBezTo>
                  <a:cubicBezTo>
                    <a:pt x="737572" y="750553"/>
                    <a:pt x="710446" y="775505"/>
                    <a:pt x="682708" y="799723"/>
                  </a:cubicBezTo>
                  <a:lnTo>
                    <a:pt x="775444" y="1541458"/>
                  </a:lnTo>
                  <a:cubicBezTo>
                    <a:pt x="696914" y="1593505"/>
                    <a:pt x="628273" y="1637684"/>
                    <a:pt x="568602" y="1673230"/>
                  </a:cubicBezTo>
                  <a:cubicBezTo>
                    <a:pt x="458843" y="1738595"/>
                    <a:pt x="343941" y="1792510"/>
                    <a:pt x="223099" y="1833811"/>
                  </a:cubicBezTo>
                  <a:cubicBezTo>
                    <a:pt x="159020" y="1855732"/>
                    <a:pt x="86980" y="1877408"/>
                    <a:pt x="0" y="1902115"/>
                  </a:cubicBezTo>
                  <a:lnTo>
                    <a:pt x="617067" y="2443989"/>
                  </a:lnTo>
                  <a:cubicBezTo>
                    <a:pt x="701567" y="2420629"/>
                    <a:pt x="771525" y="2400117"/>
                    <a:pt x="833737" y="2379298"/>
                  </a:cubicBezTo>
                  <a:cubicBezTo>
                    <a:pt x="950874" y="2340140"/>
                    <a:pt x="1062439" y="2288551"/>
                    <a:pt x="1168769" y="2225819"/>
                  </a:cubicBezTo>
                  <a:cubicBezTo>
                    <a:pt x="1227307" y="2191284"/>
                    <a:pt x="1291753" y="2150167"/>
                    <a:pt x="1368998" y="2099344"/>
                  </a:cubicBezTo>
                  <a:lnTo>
                    <a:pt x="1368722" y="2099099"/>
                  </a:lnTo>
                  <a:lnTo>
                    <a:pt x="1368998" y="2099344"/>
                  </a:lnTo>
                  <a:cubicBezTo>
                    <a:pt x="1368998" y="2099344"/>
                    <a:pt x="1272343" y="1376652"/>
                    <a:pt x="1272343" y="1376652"/>
                  </a:cubicBezTo>
                  <a:cubicBezTo>
                    <a:pt x="1270720" y="1364069"/>
                    <a:pt x="1341015" y="1314073"/>
                    <a:pt x="1350904" y="1304521"/>
                  </a:cubicBezTo>
                  <a:cubicBezTo>
                    <a:pt x="1376590" y="1279630"/>
                    <a:pt x="1401635" y="1254065"/>
                    <a:pt x="1425974" y="1227858"/>
                  </a:cubicBezTo>
                  <a:cubicBezTo>
                    <a:pt x="1425974" y="1227858"/>
                    <a:pt x="2138104" y="1354363"/>
                    <a:pt x="2138104" y="1354363"/>
                  </a:cubicBezTo>
                  <a:cubicBezTo>
                    <a:pt x="2178456" y="1297142"/>
                    <a:pt x="2218686" y="1239676"/>
                    <a:pt x="2254660" y="1179546"/>
                  </a:cubicBezTo>
                  <a:cubicBezTo>
                    <a:pt x="2326607" y="1059255"/>
                    <a:pt x="2391513" y="929718"/>
                    <a:pt x="2444173" y="799784"/>
                  </a:cubicBezTo>
                  <a:cubicBezTo>
                    <a:pt x="2469462" y="737388"/>
                    <a:pt x="2490005" y="673217"/>
                    <a:pt x="2510212" y="609046"/>
                  </a:cubicBezTo>
                  <a:cubicBezTo>
                    <a:pt x="2510273" y="609076"/>
                    <a:pt x="1961174" y="0"/>
                    <a:pt x="1961143" y="0"/>
                  </a:cubicBezTo>
                  <a:close/>
                </a:path>
              </a:pathLst>
            </a:custGeom>
            <a:solidFill>
              <a:srgbClr val="82B082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CFF7C2-7EB7-B744-0D2C-73E74BF3E8DF}"/>
                </a:ext>
              </a:extLst>
            </p:cNvPr>
            <p:cNvSpPr/>
            <p:nvPr/>
          </p:nvSpPr>
          <p:spPr>
            <a:xfrm>
              <a:off x="6783521" y="5647591"/>
              <a:ext cx="563529" cy="347307"/>
            </a:xfrm>
            <a:custGeom>
              <a:avLst/>
              <a:gdLst>
                <a:gd name="connsiteX0" fmla="*/ 26426 w 563529"/>
                <a:gd name="connsiteY0" fmla="*/ 0 h 347307"/>
                <a:gd name="connsiteX1" fmla="*/ 51974 w 563529"/>
                <a:gd name="connsiteY1" fmla="*/ 1926 h 347307"/>
                <a:gd name="connsiteX2" fmla="*/ 214504 w 563529"/>
                <a:gd name="connsiteY2" fmla="*/ 6483 h 347307"/>
                <a:gd name="connsiteX3" fmla="*/ 191839 w 563529"/>
                <a:gd name="connsiteY3" fmla="*/ 43129 h 347307"/>
                <a:gd name="connsiteX4" fmla="*/ 200391 w 563529"/>
                <a:gd name="connsiteY4" fmla="*/ 121529 h 347307"/>
                <a:gd name="connsiteX5" fmla="*/ 285889 w 563529"/>
                <a:gd name="connsiteY5" fmla="*/ 147460 h 347307"/>
                <a:gd name="connsiteX6" fmla="*/ 365715 w 563529"/>
                <a:gd name="connsiteY6" fmla="*/ 82107 h 347307"/>
                <a:gd name="connsiteX7" fmla="*/ 377456 w 563529"/>
                <a:gd name="connsiteY7" fmla="*/ 24457 h 347307"/>
                <a:gd name="connsiteX8" fmla="*/ 373049 w 563529"/>
                <a:gd name="connsiteY8" fmla="*/ 8216 h 347307"/>
                <a:gd name="connsiteX9" fmla="*/ 512049 w 563529"/>
                <a:gd name="connsiteY9" fmla="*/ 4318 h 347307"/>
                <a:gd name="connsiteX10" fmla="*/ 485772 w 563529"/>
                <a:gd name="connsiteY10" fmla="*/ 21406 h 347307"/>
                <a:gd name="connsiteX11" fmla="*/ 485380 w 563529"/>
                <a:gd name="connsiteY11" fmla="*/ 27787 h 347307"/>
                <a:gd name="connsiteX12" fmla="*/ 483969 w 563529"/>
                <a:gd name="connsiteY12" fmla="*/ 40699 h 347307"/>
                <a:gd name="connsiteX13" fmla="*/ 482942 w 563529"/>
                <a:gd name="connsiteY13" fmla="*/ 47221 h 347307"/>
                <a:gd name="connsiteX14" fmla="*/ 563529 w 563529"/>
                <a:gd name="connsiteY14" fmla="*/ 91110 h 347307"/>
                <a:gd name="connsiteX15" fmla="*/ 554461 w 563529"/>
                <a:gd name="connsiteY15" fmla="*/ 116762 h 347307"/>
                <a:gd name="connsiteX16" fmla="*/ 528614 w 563529"/>
                <a:gd name="connsiteY16" fmla="*/ 167908 h 347307"/>
                <a:gd name="connsiteX17" fmla="*/ 512782 w 563529"/>
                <a:gd name="connsiteY17" fmla="*/ 191493 h 347307"/>
                <a:gd name="connsiteX18" fmla="*/ 417430 w 563529"/>
                <a:gd name="connsiteY18" fmla="*/ 175365 h 347307"/>
                <a:gd name="connsiteX19" fmla="*/ 407275 w 563529"/>
                <a:gd name="connsiteY19" fmla="*/ 185731 h 347307"/>
                <a:gd name="connsiteX20" fmla="*/ 396662 w 563529"/>
                <a:gd name="connsiteY20" fmla="*/ 195494 h 347307"/>
                <a:gd name="connsiteX21" fmla="*/ 408766 w 563529"/>
                <a:gd name="connsiteY21" fmla="*/ 292316 h 347307"/>
                <a:gd name="connsiteX22" fmla="*/ 381768 w 563529"/>
                <a:gd name="connsiteY22" fmla="*/ 309507 h 347307"/>
                <a:gd name="connsiteX23" fmla="*/ 336671 w 563529"/>
                <a:gd name="connsiteY23" fmla="*/ 330467 h 347307"/>
                <a:gd name="connsiteX24" fmla="*/ 307552 w 563529"/>
                <a:gd name="connsiteY24" fmla="*/ 339383 h 347307"/>
                <a:gd name="connsiteX25" fmla="*/ 267426 w 563529"/>
                <a:gd name="connsiteY25" fmla="*/ 256407 h 347307"/>
                <a:gd name="connsiteX26" fmla="*/ 254587 w 563529"/>
                <a:gd name="connsiteY26" fmla="*/ 257742 h 347307"/>
                <a:gd name="connsiteX27" fmla="*/ 241823 w 563529"/>
                <a:gd name="connsiteY27" fmla="*/ 258245 h 347307"/>
                <a:gd name="connsiteX28" fmla="*/ 179991 w 563529"/>
                <a:gd name="connsiteY28" fmla="*/ 347307 h 347307"/>
                <a:gd name="connsiteX29" fmla="*/ 167595 w 563529"/>
                <a:gd name="connsiteY29" fmla="*/ 344965 h 347307"/>
                <a:gd name="connsiteX30" fmla="*/ 112979 w 563529"/>
                <a:gd name="connsiteY30" fmla="*/ 324973 h 347307"/>
                <a:gd name="connsiteX31" fmla="*/ 93902 w 563529"/>
                <a:gd name="connsiteY31" fmla="*/ 313208 h 347307"/>
                <a:gd name="connsiteX32" fmla="*/ 129911 w 563529"/>
                <a:gd name="connsiteY32" fmla="*/ 215970 h 347307"/>
                <a:gd name="connsiteX33" fmla="*/ 122150 w 563529"/>
                <a:gd name="connsiteY33" fmla="*/ 207838 h 347307"/>
                <a:gd name="connsiteX34" fmla="*/ 115101 w 563529"/>
                <a:gd name="connsiteY34" fmla="*/ 199154 h 347307"/>
                <a:gd name="connsiteX35" fmla="*/ 21847 w 563529"/>
                <a:gd name="connsiteY35" fmla="*/ 228901 h 347307"/>
                <a:gd name="connsiteX36" fmla="*/ 11753 w 563529"/>
                <a:gd name="connsiteY36" fmla="*/ 205864 h 347307"/>
                <a:gd name="connsiteX37" fmla="*/ 2050 w 563529"/>
                <a:gd name="connsiteY37" fmla="*/ 166190 h 347307"/>
                <a:gd name="connsiteX38" fmla="*/ 0 w 563529"/>
                <a:gd name="connsiteY38" fmla="*/ 139803 h 347307"/>
                <a:gd name="connsiteX39" fmla="*/ 85058 w 563529"/>
                <a:gd name="connsiteY39" fmla="*/ 83773 h 347307"/>
                <a:gd name="connsiteX40" fmla="*/ 85702 w 563529"/>
                <a:gd name="connsiteY40" fmla="*/ 77611 h 347307"/>
                <a:gd name="connsiteX41" fmla="*/ 87564 w 563529"/>
                <a:gd name="connsiteY41" fmla="*/ 65199 h 347307"/>
                <a:gd name="connsiteX42" fmla="*/ 88783 w 563529"/>
                <a:gd name="connsiteY42" fmla="*/ 58957 h 347307"/>
                <a:gd name="connsiteX43" fmla="*/ 19282 w 563529"/>
                <a:gd name="connsiteY43" fmla="*/ 18045 h 34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63529" h="347307">
                  <a:moveTo>
                    <a:pt x="26426" y="0"/>
                  </a:moveTo>
                  <a:lnTo>
                    <a:pt x="51974" y="1926"/>
                  </a:lnTo>
                  <a:lnTo>
                    <a:pt x="214504" y="6483"/>
                  </a:lnTo>
                  <a:lnTo>
                    <a:pt x="191839" y="43129"/>
                  </a:lnTo>
                  <a:cubicBezTo>
                    <a:pt x="183299" y="69079"/>
                    <a:pt x="184159" y="99558"/>
                    <a:pt x="200391" y="121529"/>
                  </a:cubicBezTo>
                  <a:cubicBezTo>
                    <a:pt x="219185" y="146964"/>
                    <a:pt x="255302" y="155504"/>
                    <a:pt x="285889" y="147460"/>
                  </a:cubicBezTo>
                  <a:cubicBezTo>
                    <a:pt x="319336" y="138668"/>
                    <a:pt x="349971" y="112562"/>
                    <a:pt x="365715" y="82107"/>
                  </a:cubicBezTo>
                  <a:cubicBezTo>
                    <a:pt x="374611" y="64904"/>
                    <a:pt x="379207" y="44151"/>
                    <a:pt x="377456" y="24457"/>
                  </a:cubicBezTo>
                  <a:lnTo>
                    <a:pt x="373049" y="8216"/>
                  </a:lnTo>
                  <a:lnTo>
                    <a:pt x="512049" y="4318"/>
                  </a:lnTo>
                  <a:lnTo>
                    <a:pt x="485772" y="21406"/>
                  </a:lnTo>
                  <a:cubicBezTo>
                    <a:pt x="485676" y="23523"/>
                    <a:pt x="485544" y="25654"/>
                    <a:pt x="485380" y="27787"/>
                  </a:cubicBezTo>
                  <a:cubicBezTo>
                    <a:pt x="485048" y="32103"/>
                    <a:pt x="484577" y="36415"/>
                    <a:pt x="483969" y="40699"/>
                  </a:cubicBezTo>
                  <a:cubicBezTo>
                    <a:pt x="483662" y="42865"/>
                    <a:pt x="483322" y="45039"/>
                    <a:pt x="482942" y="47221"/>
                  </a:cubicBezTo>
                  <a:cubicBezTo>
                    <a:pt x="482950" y="47225"/>
                    <a:pt x="563529" y="91110"/>
                    <a:pt x="563529" y="91110"/>
                  </a:cubicBezTo>
                  <a:cubicBezTo>
                    <a:pt x="560747" y="99738"/>
                    <a:pt x="557914" y="108378"/>
                    <a:pt x="554461" y="116762"/>
                  </a:cubicBezTo>
                  <a:cubicBezTo>
                    <a:pt x="547244" y="134269"/>
                    <a:pt x="538401" y="151696"/>
                    <a:pt x="528614" y="167908"/>
                  </a:cubicBezTo>
                  <a:cubicBezTo>
                    <a:pt x="523719" y="176016"/>
                    <a:pt x="518256" y="183773"/>
                    <a:pt x="512782" y="191493"/>
                  </a:cubicBezTo>
                  <a:lnTo>
                    <a:pt x="417430" y="175365"/>
                  </a:lnTo>
                  <a:cubicBezTo>
                    <a:pt x="414137" y="178906"/>
                    <a:pt x="410748" y="182362"/>
                    <a:pt x="407275" y="185731"/>
                  </a:cubicBezTo>
                  <a:cubicBezTo>
                    <a:pt x="403823" y="189076"/>
                    <a:pt x="400282" y="192333"/>
                    <a:pt x="396662" y="195494"/>
                  </a:cubicBezTo>
                  <a:lnTo>
                    <a:pt x="408766" y="292316"/>
                  </a:lnTo>
                  <a:cubicBezTo>
                    <a:pt x="398348" y="299221"/>
                    <a:pt x="389660" y="304812"/>
                    <a:pt x="381768" y="309507"/>
                  </a:cubicBezTo>
                  <a:cubicBezTo>
                    <a:pt x="367454" y="318031"/>
                    <a:pt x="352436" y="325080"/>
                    <a:pt x="336671" y="330467"/>
                  </a:cubicBezTo>
                  <a:cubicBezTo>
                    <a:pt x="328308" y="333329"/>
                    <a:pt x="318905" y="336158"/>
                    <a:pt x="307552" y="339383"/>
                  </a:cubicBezTo>
                  <a:lnTo>
                    <a:pt x="267426" y="256407"/>
                  </a:lnTo>
                  <a:cubicBezTo>
                    <a:pt x="263162" y="256982"/>
                    <a:pt x="258878" y="257434"/>
                    <a:pt x="254587" y="257742"/>
                  </a:cubicBezTo>
                  <a:cubicBezTo>
                    <a:pt x="250339" y="258049"/>
                    <a:pt x="246079" y="258221"/>
                    <a:pt x="241823" y="258245"/>
                  </a:cubicBezTo>
                  <a:cubicBezTo>
                    <a:pt x="241823" y="258245"/>
                    <a:pt x="179995" y="347307"/>
                    <a:pt x="179991" y="347307"/>
                  </a:cubicBezTo>
                  <a:cubicBezTo>
                    <a:pt x="175851" y="346572"/>
                    <a:pt x="171711" y="345821"/>
                    <a:pt x="167595" y="344965"/>
                  </a:cubicBezTo>
                  <a:cubicBezTo>
                    <a:pt x="148849" y="341073"/>
                    <a:pt x="129915" y="333868"/>
                    <a:pt x="112979" y="324973"/>
                  </a:cubicBezTo>
                  <a:cubicBezTo>
                    <a:pt x="106362" y="321500"/>
                    <a:pt x="100108" y="317364"/>
                    <a:pt x="93902" y="313208"/>
                  </a:cubicBezTo>
                  <a:lnTo>
                    <a:pt x="129911" y="215970"/>
                  </a:lnTo>
                  <a:cubicBezTo>
                    <a:pt x="127218" y="213364"/>
                    <a:pt x="124628" y="210651"/>
                    <a:pt x="122150" y="207838"/>
                  </a:cubicBezTo>
                  <a:cubicBezTo>
                    <a:pt x="119685" y="205040"/>
                    <a:pt x="117331" y="202139"/>
                    <a:pt x="115101" y="199154"/>
                  </a:cubicBezTo>
                  <a:lnTo>
                    <a:pt x="21847" y="228901"/>
                  </a:lnTo>
                  <a:cubicBezTo>
                    <a:pt x="17695" y="220046"/>
                    <a:pt x="14398" y="212645"/>
                    <a:pt x="11753" y="205864"/>
                  </a:cubicBezTo>
                  <a:cubicBezTo>
                    <a:pt x="6758" y="193072"/>
                    <a:pt x="3609" y="179825"/>
                    <a:pt x="2050" y="166190"/>
                  </a:cubicBezTo>
                  <a:cubicBezTo>
                    <a:pt x="1191" y="158661"/>
                    <a:pt x="572" y="150129"/>
                    <a:pt x="0" y="139803"/>
                  </a:cubicBezTo>
                  <a:lnTo>
                    <a:pt x="85058" y="83773"/>
                  </a:lnTo>
                  <a:cubicBezTo>
                    <a:pt x="85242" y="81723"/>
                    <a:pt x="85458" y="79669"/>
                    <a:pt x="85702" y="77611"/>
                  </a:cubicBezTo>
                  <a:cubicBezTo>
                    <a:pt x="86197" y="73459"/>
                    <a:pt x="86821" y="69311"/>
                    <a:pt x="87564" y="65199"/>
                  </a:cubicBezTo>
                  <a:cubicBezTo>
                    <a:pt x="87939" y="63121"/>
                    <a:pt x="88343" y="61043"/>
                    <a:pt x="88783" y="58957"/>
                  </a:cubicBezTo>
                  <a:cubicBezTo>
                    <a:pt x="88783" y="58957"/>
                    <a:pt x="19282" y="18045"/>
                    <a:pt x="19282" y="18045"/>
                  </a:cubicBezTo>
                  <a:close/>
                </a:path>
              </a:pathLst>
            </a:custGeom>
            <a:solidFill>
              <a:srgbClr val="D8FFD1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6D2780-CC9D-85CC-91CE-2E11ADC6E18A}"/>
                </a:ext>
              </a:extLst>
            </p:cNvPr>
            <p:cNvSpPr/>
            <p:nvPr/>
          </p:nvSpPr>
          <p:spPr>
            <a:xfrm>
              <a:off x="6887167" y="5651630"/>
              <a:ext cx="360737" cy="233369"/>
            </a:xfrm>
            <a:custGeom>
              <a:avLst/>
              <a:gdLst>
                <a:gd name="connsiteX0" fmla="*/ 23712 w 360737"/>
                <a:gd name="connsiteY0" fmla="*/ 0 h 233369"/>
                <a:gd name="connsiteX1" fmla="*/ 61806 w 360737"/>
                <a:gd name="connsiteY1" fmla="*/ 1069 h 233369"/>
                <a:gd name="connsiteX2" fmla="*/ 51535 w 360737"/>
                <a:gd name="connsiteY2" fmla="*/ 15321 h 233369"/>
                <a:gd name="connsiteX3" fmla="*/ 62960 w 360737"/>
                <a:gd name="connsiteY3" fmla="*/ 156984 h 233369"/>
                <a:gd name="connsiteX4" fmla="*/ 188747 w 360737"/>
                <a:gd name="connsiteY4" fmla="*/ 188442 h 233369"/>
                <a:gd name="connsiteX5" fmla="*/ 303556 w 360737"/>
                <a:gd name="connsiteY5" fmla="*/ 92178 h 233369"/>
                <a:gd name="connsiteX6" fmla="*/ 322011 w 360737"/>
                <a:gd name="connsiteY6" fmla="*/ 28477 h 233369"/>
                <a:gd name="connsiteX7" fmla="*/ 316777 w 360737"/>
                <a:gd name="connsiteY7" fmla="*/ 2848 h 233369"/>
                <a:gd name="connsiteX8" fmla="*/ 359152 w 360737"/>
                <a:gd name="connsiteY8" fmla="*/ 1660 h 233369"/>
                <a:gd name="connsiteX9" fmla="*/ 360737 w 360737"/>
                <a:gd name="connsiteY9" fmla="*/ 30901 h 233369"/>
                <a:gd name="connsiteX10" fmla="*/ 293154 w 360737"/>
                <a:gd name="connsiteY10" fmla="*/ 165919 h 233369"/>
                <a:gd name="connsiteX11" fmla="*/ 167140 w 360737"/>
                <a:gd name="connsiteY11" fmla="*/ 231560 h 233369"/>
                <a:gd name="connsiteX12" fmla="*/ 33565 w 360737"/>
                <a:gd name="connsiteY12" fmla="*/ 187718 h 233369"/>
                <a:gd name="connsiteX13" fmla="*/ 1635 w 360737"/>
                <a:gd name="connsiteY13" fmla="*/ 66771 h 23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737" h="233369">
                  <a:moveTo>
                    <a:pt x="23712" y="0"/>
                  </a:moveTo>
                  <a:lnTo>
                    <a:pt x="61806" y="1069"/>
                  </a:lnTo>
                  <a:lnTo>
                    <a:pt x="51535" y="15321"/>
                  </a:lnTo>
                  <a:cubicBezTo>
                    <a:pt x="30504" y="60801"/>
                    <a:pt x="30036" y="119212"/>
                    <a:pt x="62960" y="156984"/>
                  </a:cubicBezTo>
                  <a:cubicBezTo>
                    <a:pt x="92951" y="191391"/>
                    <a:pt x="144909" y="201145"/>
                    <a:pt x="188747" y="188442"/>
                  </a:cubicBezTo>
                  <a:cubicBezTo>
                    <a:pt x="236824" y="174511"/>
                    <a:pt x="280750" y="136416"/>
                    <a:pt x="303556" y="92178"/>
                  </a:cubicBezTo>
                  <a:cubicBezTo>
                    <a:pt x="313600" y="72693"/>
                    <a:pt x="320437" y="50632"/>
                    <a:pt x="322011" y="28477"/>
                  </a:cubicBezTo>
                  <a:lnTo>
                    <a:pt x="316777" y="2848"/>
                  </a:lnTo>
                  <a:lnTo>
                    <a:pt x="359152" y="1660"/>
                  </a:lnTo>
                  <a:lnTo>
                    <a:pt x="360737" y="30901"/>
                  </a:lnTo>
                  <a:cubicBezTo>
                    <a:pt x="355410" y="82016"/>
                    <a:pt x="329311" y="129978"/>
                    <a:pt x="293154" y="165919"/>
                  </a:cubicBezTo>
                  <a:cubicBezTo>
                    <a:pt x="259183" y="199687"/>
                    <a:pt x="214805" y="224435"/>
                    <a:pt x="167140" y="231560"/>
                  </a:cubicBezTo>
                  <a:cubicBezTo>
                    <a:pt x="119689" y="238653"/>
                    <a:pt x="66081" y="225066"/>
                    <a:pt x="33565" y="187718"/>
                  </a:cubicBezTo>
                  <a:cubicBezTo>
                    <a:pt x="5488" y="155469"/>
                    <a:pt x="-4223" y="108271"/>
                    <a:pt x="1635" y="66771"/>
                  </a:cubicBezTo>
                  <a:close/>
                </a:path>
              </a:pathLst>
            </a:custGeom>
            <a:solidFill>
              <a:srgbClr val="82B082"/>
            </a:solidFill>
            <a:ln w="30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0CB32B9-475C-BC73-808F-2B78FE018B6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9621" y="4143873"/>
            <a:ext cx="2485616" cy="56483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2C2CA0C-5493-B1FE-0980-1C2494E9ECCF}"/>
              </a:ext>
            </a:extLst>
          </p:cNvPr>
          <p:cNvGrpSpPr/>
          <p:nvPr/>
        </p:nvGrpSpPr>
        <p:grpSpPr>
          <a:xfrm>
            <a:off x="5308018" y="3898972"/>
            <a:ext cx="1569860" cy="557549"/>
            <a:chOff x="5430069" y="4377198"/>
            <a:chExt cx="1324940" cy="55754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39E8497-F98E-DAE8-5BAD-2A4D34B0E528}"/>
                </a:ext>
              </a:extLst>
            </p:cNvPr>
            <p:cNvSpPr/>
            <p:nvPr/>
          </p:nvSpPr>
          <p:spPr>
            <a:xfrm>
              <a:off x="5430069" y="4439506"/>
              <a:ext cx="1324940" cy="489392"/>
            </a:xfrm>
            <a:custGeom>
              <a:avLst/>
              <a:gdLst>
                <a:gd name="connsiteX0" fmla="*/ 1254754 w 1324939"/>
                <a:gd name="connsiteY0" fmla="*/ 401540 h 489391"/>
                <a:gd name="connsiteX1" fmla="*/ 663544 w 1324939"/>
                <a:gd name="connsiteY1" fmla="*/ 498821 h 489391"/>
                <a:gd name="connsiteX2" fmla="*/ 72335 w 1324939"/>
                <a:gd name="connsiteY2" fmla="*/ 401540 h 489391"/>
                <a:gd name="connsiteX3" fmla="*/ 0 w 1324939"/>
                <a:gd name="connsiteY3" fmla="*/ 0 h 489391"/>
                <a:gd name="connsiteX4" fmla="*/ 1327088 w 1324939"/>
                <a:gd name="connsiteY4" fmla="*/ 0 h 489391"/>
                <a:gd name="connsiteX5" fmla="*/ 1254754 w 1324939"/>
                <a:gd name="connsiteY5" fmla="*/ 401540 h 48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4939" h="489391">
                  <a:moveTo>
                    <a:pt x="1254754" y="401540"/>
                  </a:moveTo>
                  <a:cubicBezTo>
                    <a:pt x="1254754" y="455254"/>
                    <a:pt x="990124" y="498821"/>
                    <a:pt x="663544" y="498821"/>
                  </a:cubicBezTo>
                  <a:cubicBezTo>
                    <a:pt x="336964" y="498821"/>
                    <a:pt x="72335" y="455254"/>
                    <a:pt x="72335" y="401540"/>
                  </a:cubicBezTo>
                  <a:lnTo>
                    <a:pt x="0" y="0"/>
                  </a:lnTo>
                  <a:lnTo>
                    <a:pt x="1327088" y="0"/>
                  </a:lnTo>
                  <a:lnTo>
                    <a:pt x="1254754" y="401540"/>
                  </a:lnTo>
                  <a:close/>
                </a:path>
              </a:pathLst>
            </a:custGeom>
            <a:gradFill>
              <a:gsLst>
                <a:gs pos="0">
                  <a:srgbClr val="D8FFD1">
                    <a:alpha val="0"/>
                  </a:srgbClr>
                </a:gs>
                <a:gs pos="100000">
                  <a:srgbClr val="D8FFD1">
                    <a:alpha val="50000"/>
                  </a:srgbClr>
                </a:gs>
              </a:gsLst>
              <a:lin ang="5400000" scaled="0"/>
            </a:gradFill>
            <a:ln w="1193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B960109-2B82-E5D4-EBF6-4445DC7E5670}"/>
                </a:ext>
              </a:extLst>
            </p:cNvPr>
            <p:cNvSpPr/>
            <p:nvPr/>
          </p:nvSpPr>
          <p:spPr>
            <a:xfrm>
              <a:off x="5754977" y="4493101"/>
              <a:ext cx="668438" cy="441646"/>
            </a:xfrm>
            <a:custGeom>
              <a:avLst/>
              <a:gdLst>
                <a:gd name="connsiteX0" fmla="*/ 338636 w 668437"/>
                <a:gd name="connsiteY0" fmla="*/ 8714 h 441646"/>
                <a:gd name="connsiteX1" fmla="*/ 0 w 668437"/>
                <a:gd name="connsiteY1" fmla="*/ 0 h 441646"/>
                <a:gd name="connsiteX2" fmla="*/ 51088 w 668437"/>
                <a:gd name="connsiteY2" fmla="*/ 432933 h 441646"/>
                <a:gd name="connsiteX3" fmla="*/ 338636 w 668437"/>
                <a:gd name="connsiteY3" fmla="*/ 445227 h 441646"/>
                <a:gd name="connsiteX4" fmla="*/ 626183 w 668437"/>
                <a:gd name="connsiteY4" fmla="*/ 432933 h 441646"/>
                <a:gd name="connsiteX5" fmla="*/ 677271 w 668437"/>
                <a:gd name="connsiteY5" fmla="*/ 0 h 441646"/>
                <a:gd name="connsiteX6" fmla="*/ 338636 w 668437"/>
                <a:gd name="connsiteY6" fmla="*/ 8714 h 4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437" h="441646">
                  <a:moveTo>
                    <a:pt x="338636" y="8714"/>
                  </a:moveTo>
                  <a:cubicBezTo>
                    <a:pt x="214855" y="8714"/>
                    <a:pt x="99191" y="5491"/>
                    <a:pt x="0" y="0"/>
                  </a:cubicBezTo>
                  <a:lnTo>
                    <a:pt x="51088" y="432933"/>
                  </a:lnTo>
                  <a:cubicBezTo>
                    <a:pt x="136194" y="440691"/>
                    <a:pt x="234192" y="445227"/>
                    <a:pt x="338636" y="445227"/>
                  </a:cubicBezTo>
                  <a:cubicBezTo>
                    <a:pt x="443079" y="445227"/>
                    <a:pt x="541077" y="440811"/>
                    <a:pt x="626183" y="432933"/>
                  </a:cubicBezTo>
                  <a:lnTo>
                    <a:pt x="677271" y="0"/>
                  </a:lnTo>
                  <a:cubicBezTo>
                    <a:pt x="578080" y="5491"/>
                    <a:pt x="462416" y="8714"/>
                    <a:pt x="338636" y="8714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19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CELL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8E2873-0A62-E412-4300-F1F220C5E94D}"/>
                </a:ext>
              </a:extLst>
            </p:cNvPr>
            <p:cNvSpPr/>
            <p:nvPr/>
          </p:nvSpPr>
          <p:spPr>
            <a:xfrm>
              <a:off x="5430069" y="4377198"/>
              <a:ext cx="1324940" cy="119364"/>
            </a:xfrm>
            <a:custGeom>
              <a:avLst/>
              <a:gdLst>
                <a:gd name="connsiteX0" fmla="*/ 1327088 w 1324939"/>
                <a:gd name="connsiteY0" fmla="*/ 62308 h 119363"/>
                <a:gd name="connsiteX1" fmla="*/ 663544 w 1324939"/>
                <a:gd name="connsiteY1" fmla="*/ 124616 h 119363"/>
                <a:gd name="connsiteX2" fmla="*/ 0 w 1324939"/>
                <a:gd name="connsiteY2" fmla="*/ 62308 h 119363"/>
                <a:gd name="connsiteX3" fmla="*/ 663544 w 1324939"/>
                <a:gd name="connsiteY3" fmla="*/ 0 h 119363"/>
                <a:gd name="connsiteX4" fmla="*/ 1327088 w 1324939"/>
                <a:gd name="connsiteY4" fmla="*/ 62308 h 11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939" h="119363">
                  <a:moveTo>
                    <a:pt x="1327088" y="62308"/>
                  </a:moveTo>
                  <a:cubicBezTo>
                    <a:pt x="1327088" y="96720"/>
                    <a:pt x="1030009" y="124616"/>
                    <a:pt x="663544" y="124616"/>
                  </a:cubicBezTo>
                  <a:cubicBezTo>
                    <a:pt x="297079" y="124616"/>
                    <a:pt x="0" y="96720"/>
                    <a:pt x="0" y="62308"/>
                  </a:cubicBezTo>
                  <a:cubicBezTo>
                    <a:pt x="0" y="27896"/>
                    <a:pt x="297079" y="0"/>
                    <a:pt x="663544" y="0"/>
                  </a:cubicBezTo>
                  <a:cubicBezTo>
                    <a:pt x="1030009" y="0"/>
                    <a:pt x="1327088" y="27896"/>
                    <a:pt x="1327088" y="62308"/>
                  </a:cubicBezTo>
                  <a:close/>
                </a:path>
              </a:pathLst>
            </a:custGeom>
            <a:solidFill>
              <a:schemeClr val="tx1"/>
            </a:solidFill>
            <a:ln w="11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4D1FE7-6BFF-19CE-639C-CDA10F035E19}"/>
                </a:ext>
              </a:extLst>
            </p:cNvPr>
            <p:cNvSpPr/>
            <p:nvPr/>
          </p:nvSpPr>
          <p:spPr>
            <a:xfrm>
              <a:off x="5430069" y="4439626"/>
              <a:ext cx="1324940" cy="95491"/>
            </a:xfrm>
            <a:custGeom>
              <a:avLst/>
              <a:gdLst>
                <a:gd name="connsiteX0" fmla="*/ 663544 w 1324939"/>
                <a:gd name="connsiteY0" fmla="*/ 97520 h 95491"/>
                <a:gd name="connsiteX1" fmla="*/ 1318972 w 1324939"/>
                <a:gd name="connsiteY1" fmla="*/ 45000 h 95491"/>
                <a:gd name="connsiteX2" fmla="*/ 1327088 w 1324939"/>
                <a:gd name="connsiteY2" fmla="*/ 0 h 95491"/>
                <a:gd name="connsiteX3" fmla="*/ 663544 w 1324939"/>
                <a:gd name="connsiteY3" fmla="*/ 62308 h 95491"/>
                <a:gd name="connsiteX4" fmla="*/ 0 w 1324939"/>
                <a:gd name="connsiteY4" fmla="*/ 0 h 95491"/>
                <a:gd name="connsiteX5" fmla="*/ 8117 w 1324939"/>
                <a:gd name="connsiteY5" fmla="*/ 45000 h 95491"/>
                <a:gd name="connsiteX6" fmla="*/ 663544 w 1324939"/>
                <a:gd name="connsiteY6" fmla="*/ 97520 h 9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939" h="95491">
                  <a:moveTo>
                    <a:pt x="663544" y="97520"/>
                  </a:moveTo>
                  <a:cubicBezTo>
                    <a:pt x="994779" y="97520"/>
                    <a:pt x="1269197" y="74722"/>
                    <a:pt x="1318972" y="45000"/>
                  </a:cubicBezTo>
                  <a:lnTo>
                    <a:pt x="1327088" y="0"/>
                  </a:lnTo>
                  <a:cubicBezTo>
                    <a:pt x="1327088" y="34377"/>
                    <a:pt x="1029991" y="62308"/>
                    <a:pt x="663544" y="62308"/>
                  </a:cubicBezTo>
                  <a:cubicBezTo>
                    <a:pt x="297097" y="62308"/>
                    <a:pt x="0" y="34377"/>
                    <a:pt x="0" y="0"/>
                  </a:cubicBezTo>
                  <a:lnTo>
                    <a:pt x="8117" y="45000"/>
                  </a:lnTo>
                  <a:cubicBezTo>
                    <a:pt x="57892" y="74722"/>
                    <a:pt x="332309" y="97520"/>
                    <a:pt x="663544" y="97520"/>
                  </a:cubicBezTo>
                  <a:close/>
                </a:path>
              </a:pathLst>
            </a:custGeom>
            <a:gradFill>
              <a:gsLst>
                <a:gs pos="0">
                  <a:srgbClr val="D8FFD1">
                    <a:alpha val="0"/>
                  </a:srgbClr>
                </a:gs>
                <a:gs pos="100000">
                  <a:srgbClr val="D8FFD1">
                    <a:alpha val="50000"/>
                  </a:srgbClr>
                </a:gs>
              </a:gsLst>
              <a:lin ang="5400000" scaled="0"/>
            </a:gradFill>
            <a:ln w="1193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CCB54DD1-E509-16B1-44C4-87FA5EB3E1F1}"/>
              </a:ext>
            </a:extLst>
          </p:cNvPr>
          <p:cNvSpPr/>
          <p:nvPr/>
        </p:nvSpPr>
        <p:spPr>
          <a:xfrm>
            <a:off x="5757683" y="3822239"/>
            <a:ext cx="156666" cy="156666"/>
          </a:xfrm>
          <a:prstGeom prst="ellipse">
            <a:avLst/>
          </a:prstGeom>
          <a:gradFill flip="none" rotWithShape="1">
            <a:gsLst>
              <a:gs pos="0">
                <a:srgbClr val="D8FFD1">
                  <a:alpha val="0"/>
                </a:srgbClr>
              </a:gs>
              <a:gs pos="100000">
                <a:srgbClr val="D8FFD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3B24581-778D-EFB4-4ED5-30BFDD7DFFC4}"/>
              </a:ext>
            </a:extLst>
          </p:cNvPr>
          <p:cNvSpPr/>
          <p:nvPr/>
        </p:nvSpPr>
        <p:spPr>
          <a:xfrm>
            <a:off x="6024638" y="3861754"/>
            <a:ext cx="120334" cy="120334"/>
          </a:xfrm>
          <a:prstGeom prst="ellipse">
            <a:avLst/>
          </a:prstGeom>
          <a:gradFill flip="none" rotWithShape="1">
            <a:gsLst>
              <a:gs pos="0">
                <a:srgbClr val="D8FFD1">
                  <a:alpha val="0"/>
                </a:srgbClr>
              </a:gs>
              <a:gs pos="100000">
                <a:srgbClr val="D8FFD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177870-A58C-A6E5-8177-B292C39D74E6}"/>
              </a:ext>
            </a:extLst>
          </p:cNvPr>
          <p:cNvSpPr/>
          <p:nvPr/>
        </p:nvSpPr>
        <p:spPr>
          <a:xfrm>
            <a:off x="6254406" y="3794148"/>
            <a:ext cx="203470" cy="203470"/>
          </a:xfrm>
          <a:prstGeom prst="ellipse">
            <a:avLst/>
          </a:prstGeom>
          <a:gradFill flip="none" rotWithShape="1">
            <a:gsLst>
              <a:gs pos="0">
                <a:srgbClr val="D8FFD1">
                  <a:alpha val="0"/>
                </a:srgbClr>
              </a:gs>
              <a:gs pos="100000">
                <a:srgbClr val="D8FFD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4221B4-779A-5D7D-1DEB-9ED39835FE3D}"/>
              </a:ext>
            </a:extLst>
          </p:cNvPr>
          <p:cNvSpPr/>
          <p:nvPr/>
        </p:nvSpPr>
        <p:spPr>
          <a:xfrm>
            <a:off x="6169422" y="3817319"/>
            <a:ext cx="45720" cy="45720"/>
          </a:xfrm>
          <a:prstGeom prst="ellipse">
            <a:avLst/>
          </a:prstGeom>
          <a:gradFill flip="none" rotWithShape="1">
            <a:gsLst>
              <a:gs pos="0">
                <a:srgbClr val="D8FFD1">
                  <a:alpha val="0"/>
                </a:srgbClr>
              </a:gs>
              <a:gs pos="100000">
                <a:srgbClr val="D8FFD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703701-A32E-1CB4-B612-030259BAF545}"/>
              </a:ext>
            </a:extLst>
          </p:cNvPr>
          <p:cNvSpPr/>
          <p:nvPr/>
        </p:nvSpPr>
        <p:spPr>
          <a:xfrm>
            <a:off x="6527001" y="3917160"/>
            <a:ext cx="45720" cy="45720"/>
          </a:xfrm>
          <a:prstGeom prst="ellipse">
            <a:avLst/>
          </a:prstGeom>
          <a:gradFill flip="none" rotWithShape="1">
            <a:gsLst>
              <a:gs pos="0">
                <a:srgbClr val="D8FFD1">
                  <a:alpha val="0"/>
                </a:srgbClr>
              </a:gs>
              <a:gs pos="100000">
                <a:srgbClr val="D8FFD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E4CB9B3-9086-E0E6-E824-C9B4BEED0849}"/>
              </a:ext>
            </a:extLst>
          </p:cNvPr>
          <p:cNvSpPr/>
          <p:nvPr/>
        </p:nvSpPr>
        <p:spPr>
          <a:xfrm>
            <a:off x="5633959" y="3878453"/>
            <a:ext cx="45720" cy="45720"/>
          </a:xfrm>
          <a:prstGeom prst="ellipse">
            <a:avLst/>
          </a:prstGeom>
          <a:gradFill flip="none" rotWithShape="1">
            <a:gsLst>
              <a:gs pos="0">
                <a:srgbClr val="D8FFD1">
                  <a:alpha val="0"/>
                </a:srgbClr>
              </a:gs>
              <a:gs pos="100000">
                <a:srgbClr val="D8FFD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3A4EDE2-CF3A-4247-D739-125F9A63FBAA}"/>
              </a:ext>
            </a:extLst>
          </p:cNvPr>
          <p:cNvGrpSpPr/>
          <p:nvPr/>
        </p:nvGrpSpPr>
        <p:grpSpPr>
          <a:xfrm>
            <a:off x="5160648" y="3224988"/>
            <a:ext cx="1866860" cy="563636"/>
            <a:chOff x="5305691" y="3823111"/>
            <a:chExt cx="1575604" cy="56363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231935-678C-C7BF-AA19-8DE1EA2FBB7B}"/>
                </a:ext>
              </a:extLst>
            </p:cNvPr>
            <p:cNvSpPr/>
            <p:nvPr/>
          </p:nvSpPr>
          <p:spPr>
            <a:xfrm>
              <a:off x="5305691" y="3885419"/>
              <a:ext cx="1575604" cy="501328"/>
            </a:xfrm>
            <a:custGeom>
              <a:avLst/>
              <a:gdLst>
                <a:gd name="connsiteX0" fmla="*/ 1501956 w 1575603"/>
                <a:gd name="connsiteY0" fmla="*/ 408821 h 501328"/>
                <a:gd name="connsiteX1" fmla="*/ 787921 w 1575603"/>
                <a:gd name="connsiteY1" fmla="*/ 506103 h 501328"/>
                <a:gd name="connsiteX2" fmla="*/ 73886 w 1575603"/>
                <a:gd name="connsiteY2" fmla="*/ 408821 h 501328"/>
                <a:gd name="connsiteX3" fmla="*/ 0 w 1575603"/>
                <a:gd name="connsiteY3" fmla="*/ 0 h 501328"/>
                <a:gd name="connsiteX4" fmla="*/ 1575843 w 1575603"/>
                <a:gd name="connsiteY4" fmla="*/ 0 h 501328"/>
                <a:gd name="connsiteX5" fmla="*/ 1501956 w 1575603"/>
                <a:gd name="connsiteY5" fmla="*/ 408821 h 50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03" h="501328">
                  <a:moveTo>
                    <a:pt x="1501956" y="408821"/>
                  </a:moveTo>
                  <a:cubicBezTo>
                    <a:pt x="1501956" y="462535"/>
                    <a:pt x="1182300" y="506103"/>
                    <a:pt x="787921" y="506103"/>
                  </a:cubicBezTo>
                  <a:cubicBezTo>
                    <a:pt x="393543" y="506103"/>
                    <a:pt x="73886" y="462535"/>
                    <a:pt x="73886" y="408821"/>
                  </a:cubicBezTo>
                  <a:lnTo>
                    <a:pt x="0" y="0"/>
                  </a:lnTo>
                  <a:lnTo>
                    <a:pt x="1575843" y="0"/>
                  </a:lnTo>
                  <a:lnTo>
                    <a:pt x="1501956" y="408821"/>
                  </a:lnTo>
                  <a:close/>
                </a:path>
              </a:pathLst>
            </a:custGeom>
            <a:gradFill>
              <a:gsLst>
                <a:gs pos="0">
                  <a:srgbClr val="D8FFD1">
                    <a:alpha val="0"/>
                  </a:srgbClr>
                </a:gs>
                <a:gs pos="100000">
                  <a:srgbClr val="D8FFD1">
                    <a:alpha val="50000"/>
                  </a:srgbClr>
                </a:gs>
              </a:gsLst>
              <a:lin ang="5400000" scaled="0"/>
            </a:gradFill>
            <a:ln w="1193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813405-3CF9-DD92-654F-0342D643ED05}"/>
                </a:ext>
              </a:extLst>
            </p:cNvPr>
            <p:cNvSpPr/>
            <p:nvPr/>
          </p:nvSpPr>
          <p:spPr>
            <a:xfrm>
              <a:off x="5676555" y="3938298"/>
              <a:ext cx="823611" cy="441646"/>
            </a:xfrm>
            <a:custGeom>
              <a:avLst/>
              <a:gdLst>
                <a:gd name="connsiteX0" fmla="*/ 417058 w 823611"/>
                <a:gd name="connsiteY0" fmla="*/ 9430 h 441646"/>
                <a:gd name="connsiteX1" fmla="*/ 0 w 823611"/>
                <a:gd name="connsiteY1" fmla="*/ 0 h 441646"/>
                <a:gd name="connsiteX2" fmla="*/ 51923 w 823611"/>
                <a:gd name="connsiteY2" fmla="*/ 439617 h 441646"/>
                <a:gd name="connsiteX3" fmla="*/ 417058 w 823611"/>
                <a:gd name="connsiteY3" fmla="*/ 453344 h 441646"/>
                <a:gd name="connsiteX4" fmla="*/ 782192 w 823611"/>
                <a:gd name="connsiteY4" fmla="*/ 439617 h 441646"/>
                <a:gd name="connsiteX5" fmla="*/ 834115 w 823611"/>
                <a:gd name="connsiteY5" fmla="*/ 0 h 441646"/>
                <a:gd name="connsiteX6" fmla="*/ 417058 w 823611"/>
                <a:gd name="connsiteY6" fmla="*/ 9430 h 44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611" h="441646">
                  <a:moveTo>
                    <a:pt x="417058" y="9430"/>
                  </a:moveTo>
                  <a:cubicBezTo>
                    <a:pt x="263914" y="9430"/>
                    <a:pt x="121035" y="5968"/>
                    <a:pt x="0" y="0"/>
                  </a:cubicBezTo>
                  <a:lnTo>
                    <a:pt x="51923" y="439617"/>
                  </a:lnTo>
                  <a:cubicBezTo>
                    <a:pt x="158754" y="448331"/>
                    <a:pt x="283609" y="453344"/>
                    <a:pt x="417058" y="453344"/>
                  </a:cubicBezTo>
                  <a:cubicBezTo>
                    <a:pt x="550506" y="453344"/>
                    <a:pt x="675361" y="448331"/>
                    <a:pt x="782192" y="439617"/>
                  </a:cubicBezTo>
                  <a:lnTo>
                    <a:pt x="834115" y="0"/>
                  </a:lnTo>
                  <a:cubicBezTo>
                    <a:pt x="713080" y="5968"/>
                    <a:pt x="570201" y="9430"/>
                    <a:pt x="417058" y="9430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19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OIL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D9A3E8-68F8-E7A0-15C1-237CFE6ACF70}"/>
                </a:ext>
              </a:extLst>
            </p:cNvPr>
            <p:cNvSpPr/>
            <p:nvPr/>
          </p:nvSpPr>
          <p:spPr>
            <a:xfrm>
              <a:off x="5305691" y="3823111"/>
              <a:ext cx="1575604" cy="119364"/>
            </a:xfrm>
            <a:custGeom>
              <a:avLst/>
              <a:gdLst>
                <a:gd name="connsiteX0" fmla="*/ 1575843 w 1575603"/>
                <a:gd name="connsiteY0" fmla="*/ 62308 h 119363"/>
                <a:gd name="connsiteX1" fmla="*/ 787921 w 1575603"/>
                <a:gd name="connsiteY1" fmla="*/ 124616 h 119363"/>
                <a:gd name="connsiteX2" fmla="*/ 0 w 1575603"/>
                <a:gd name="connsiteY2" fmla="*/ 62308 h 119363"/>
                <a:gd name="connsiteX3" fmla="*/ 787921 w 1575603"/>
                <a:gd name="connsiteY3" fmla="*/ 0 h 119363"/>
                <a:gd name="connsiteX4" fmla="*/ 1575843 w 1575603"/>
                <a:gd name="connsiteY4" fmla="*/ 62308 h 11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5603" h="119363">
                  <a:moveTo>
                    <a:pt x="1575843" y="62308"/>
                  </a:moveTo>
                  <a:cubicBezTo>
                    <a:pt x="1575843" y="96720"/>
                    <a:pt x="1223078" y="124616"/>
                    <a:pt x="787921" y="124616"/>
                  </a:cubicBezTo>
                  <a:cubicBezTo>
                    <a:pt x="352764" y="124616"/>
                    <a:pt x="0" y="96720"/>
                    <a:pt x="0" y="62308"/>
                  </a:cubicBezTo>
                  <a:cubicBezTo>
                    <a:pt x="0" y="27896"/>
                    <a:pt x="352764" y="0"/>
                    <a:pt x="787921" y="0"/>
                  </a:cubicBezTo>
                  <a:cubicBezTo>
                    <a:pt x="1223078" y="0"/>
                    <a:pt x="1575843" y="27896"/>
                    <a:pt x="1575843" y="62308"/>
                  </a:cubicBezTo>
                  <a:close/>
                </a:path>
              </a:pathLst>
            </a:custGeom>
            <a:solidFill>
              <a:schemeClr val="tx1"/>
            </a:solidFill>
            <a:ln w="119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8A4EEE6-88BC-6CCB-ECBC-8A9447FC9547}"/>
                </a:ext>
              </a:extLst>
            </p:cNvPr>
            <p:cNvSpPr/>
            <p:nvPr/>
          </p:nvSpPr>
          <p:spPr>
            <a:xfrm>
              <a:off x="5305691" y="3885419"/>
              <a:ext cx="1575604" cy="95491"/>
            </a:xfrm>
            <a:custGeom>
              <a:avLst/>
              <a:gdLst>
                <a:gd name="connsiteX0" fmla="*/ 787921 w 1575603"/>
                <a:gd name="connsiteY0" fmla="*/ 97640 h 95491"/>
                <a:gd name="connsiteX1" fmla="*/ 1567845 w 1575603"/>
                <a:gd name="connsiteY1" fmla="*/ 44165 h 95491"/>
                <a:gd name="connsiteX2" fmla="*/ 1575843 w 1575603"/>
                <a:gd name="connsiteY2" fmla="*/ 0 h 95491"/>
                <a:gd name="connsiteX3" fmla="*/ 787921 w 1575603"/>
                <a:gd name="connsiteY3" fmla="*/ 62308 h 95491"/>
                <a:gd name="connsiteX4" fmla="*/ 0 w 1575603"/>
                <a:gd name="connsiteY4" fmla="*/ 0 h 95491"/>
                <a:gd name="connsiteX5" fmla="*/ 7997 w 1575603"/>
                <a:gd name="connsiteY5" fmla="*/ 44165 h 95491"/>
                <a:gd name="connsiteX6" fmla="*/ 787921 w 1575603"/>
                <a:gd name="connsiteY6" fmla="*/ 97640 h 9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5603" h="95491">
                  <a:moveTo>
                    <a:pt x="787921" y="97640"/>
                  </a:moveTo>
                  <a:cubicBezTo>
                    <a:pt x="1185284" y="97640"/>
                    <a:pt x="1513773" y="74364"/>
                    <a:pt x="1567845" y="44165"/>
                  </a:cubicBezTo>
                  <a:lnTo>
                    <a:pt x="1575843" y="0"/>
                  </a:lnTo>
                  <a:cubicBezTo>
                    <a:pt x="1575843" y="34377"/>
                    <a:pt x="1223122" y="62308"/>
                    <a:pt x="787921" y="62308"/>
                  </a:cubicBezTo>
                  <a:cubicBezTo>
                    <a:pt x="352720" y="62308"/>
                    <a:pt x="0" y="34377"/>
                    <a:pt x="0" y="0"/>
                  </a:cubicBezTo>
                  <a:lnTo>
                    <a:pt x="7997" y="44165"/>
                  </a:lnTo>
                  <a:cubicBezTo>
                    <a:pt x="62069" y="74364"/>
                    <a:pt x="390559" y="97640"/>
                    <a:pt x="787921" y="97640"/>
                  </a:cubicBezTo>
                  <a:close/>
                </a:path>
              </a:pathLst>
            </a:custGeom>
            <a:gradFill>
              <a:gsLst>
                <a:gs pos="0">
                  <a:srgbClr val="D8FFD1">
                    <a:alpha val="0"/>
                  </a:srgbClr>
                </a:gs>
                <a:gs pos="100000">
                  <a:srgbClr val="D8FFD1">
                    <a:alpha val="50000"/>
                  </a:srgbClr>
                </a:gs>
              </a:gsLst>
              <a:lin ang="5400000" scaled="0"/>
            </a:gradFill>
            <a:ln w="1193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9AB6E43-F207-C800-D553-863D4C5761D5}"/>
              </a:ext>
            </a:extLst>
          </p:cNvPr>
          <p:cNvSpPr/>
          <p:nvPr/>
        </p:nvSpPr>
        <p:spPr>
          <a:xfrm>
            <a:off x="5355846" y="3123179"/>
            <a:ext cx="74984" cy="74984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24E6A0-6EE4-D82C-5369-724C66F2BAF3}"/>
              </a:ext>
            </a:extLst>
          </p:cNvPr>
          <p:cNvSpPr/>
          <p:nvPr/>
        </p:nvSpPr>
        <p:spPr>
          <a:xfrm>
            <a:off x="5562737" y="3141480"/>
            <a:ext cx="156666" cy="156666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09CF7E-7313-09EC-2DA8-D8FEA363AC65}"/>
              </a:ext>
            </a:extLst>
          </p:cNvPr>
          <p:cNvSpPr/>
          <p:nvPr/>
        </p:nvSpPr>
        <p:spPr>
          <a:xfrm>
            <a:off x="5830916" y="3137808"/>
            <a:ext cx="48876" cy="48876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9447BAB-4DDA-D37B-C371-F559DCFB2E0F}"/>
              </a:ext>
            </a:extLst>
          </p:cNvPr>
          <p:cNvSpPr/>
          <p:nvPr/>
        </p:nvSpPr>
        <p:spPr>
          <a:xfrm>
            <a:off x="5988769" y="3204497"/>
            <a:ext cx="109646" cy="109646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584867-057A-9EE1-0431-4424C2EBFD7C}"/>
              </a:ext>
            </a:extLst>
          </p:cNvPr>
          <p:cNvSpPr/>
          <p:nvPr/>
        </p:nvSpPr>
        <p:spPr>
          <a:xfrm>
            <a:off x="6152187" y="3132690"/>
            <a:ext cx="109646" cy="109646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BFDC735-5893-D74B-1CDC-A0DD315B72E4}"/>
              </a:ext>
            </a:extLst>
          </p:cNvPr>
          <p:cNvSpPr/>
          <p:nvPr/>
        </p:nvSpPr>
        <p:spPr>
          <a:xfrm>
            <a:off x="6526746" y="3118893"/>
            <a:ext cx="176654" cy="176654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E4CE98-6EB0-7DD0-D0E7-A859164D80F0}"/>
              </a:ext>
            </a:extLst>
          </p:cNvPr>
          <p:cNvSpPr/>
          <p:nvPr/>
        </p:nvSpPr>
        <p:spPr>
          <a:xfrm>
            <a:off x="6388016" y="3188554"/>
            <a:ext cx="45720" cy="45720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4A1F6F6-60E4-3348-1900-C922F182F3F7}"/>
              </a:ext>
            </a:extLst>
          </p:cNvPr>
          <p:cNvSpPr/>
          <p:nvPr/>
        </p:nvSpPr>
        <p:spPr>
          <a:xfrm>
            <a:off x="6831798" y="3134901"/>
            <a:ext cx="60538" cy="60538"/>
          </a:xfrm>
          <a:prstGeom prst="ellipse">
            <a:avLst/>
          </a:prstGeom>
          <a:gradFill flip="none" rotWithShape="1"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77E6D1F-048E-7A35-0F3D-BCD0FC93AC5B}"/>
              </a:ext>
            </a:extLst>
          </p:cNvPr>
          <p:cNvGrpSpPr/>
          <p:nvPr/>
        </p:nvGrpSpPr>
        <p:grpSpPr>
          <a:xfrm>
            <a:off x="4979761" y="2539067"/>
            <a:ext cx="2221140" cy="575572"/>
            <a:chOff x="4979761" y="3055104"/>
            <a:chExt cx="2221140" cy="57557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8274B36-5D47-FB65-0F3B-2B4B78A8E9F8}"/>
                </a:ext>
              </a:extLst>
            </p:cNvPr>
            <p:cNvGrpSpPr/>
            <p:nvPr/>
          </p:nvGrpSpPr>
          <p:grpSpPr>
            <a:xfrm>
              <a:off x="4979761" y="3055104"/>
              <a:ext cx="2221140" cy="575572"/>
              <a:chOff x="5153025" y="3258998"/>
              <a:chExt cx="1874611" cy="575572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7465CE7-D14C-2C09-3FF8-87A9A590CD3B}"/>
                  </a:ext>
                </a:extLst>
              </p:cNvPr>
              <p:cNvSpPr/>
              <p:nvPr/>
            </p:nvSpPr>
            <p:spPr>
              <a:xfrm>
                <a:off x="5153025" y="3321306"/>
                <a:ext cx="1874014" cy="513264"/>
              </a:xfrm>
              <a:custGeom>
                <a:avLst/>
                <a:gdLst>
                  <a:gd name="connsiteX0" fmla="*/ 1768735 w 1874013"/>
                  <a:gd name="connsiteY0" fmla="*/ 416102 h 513264"/>
                  <a:gd name="connsiteX1" fmla="*/ 940588 w 1874013"/>
                  <a:gd name="connsiteY1" fmla="*/ 513384 h 513264"/>
                  <a:gd name="connsiteX2" fmla="*/ 112441 w 1874013"/>
                  <a:gd name="connsiteY2" fmla="*/ 416102 h 513264"/>
                  <a:gd name="connsiteX3" fmla="*/ 0 w 1874013"/>
                  <a:gd name="connsiteY3" fmla="*/ 0 h 513264"/>
                  <a:gd name="connsiteX4" fmla="*/ 1881176 w 1874013"/>
                  <a:gd name="connsiteY4" fmla="*/ 0 h 513264"/>
                  <a:gd name="connsiteX5" fmla="*/ 1768735 w 1874013"/>
                  <a:gd name="connsiteY5" fmla="*/ 416102 h 51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4013" h="513264">
                    <a:moveTo>
                      <a:pt x="1768735" y="416102"/>
                    </a:moveTo>
                    <a:cubicBezTo>
                      <a:pt x="1768735" y="469816"/>
                      <a:pt x="1397990" y="513384"/>
                      <a:pt x="940588" y="513384"/>
                    </a:cubicBezTo>
                    <a:cubicBezTo>
                      <a:pt x="483185" y="513384"/>
                      <a:pt x="112441" y="469816"/>
                      <a:pt x="112441" y="416102"/>
                    </a:cubicBezTo>
                    <a:lnTo>
                      <a:pt x="0" y="0"/>
                    </a:lnTo>
                    <a:lnTo>
                      <a:pt x="1881176" y="0"/>
                    </a:lnTo>
                    <a:lnTo>
                      <a:pt x="1768735" y="416102"/>
                    </a:lnTo>
                    <a:close/>
                  </a:path>
                </a:pathLst>
              </a:custGeom>
              <a:gradFill>
                <a:gsLst>
                  <a:gs pos="0">
                    <a:srgbClr val="D8FFD1">
                      <a:alpha val="0"/>
                    </a:srgbClr>
                  </a:gs>
                  <a:gs pos="100000">
                    <a:srgbClr val="D8FFD1">
                      <a:alpha val="50000"/>
                    </a:srgbClr>
                  </a:gs>
                </a:gsLst>
                <a:lin ang="5400000" scaled="0"/>
              </a:gradFill>
              <a:ln w="11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8C8C829-8CFD-A031-AC00-0195152268BB}"/>
                  </a:ext>
                </a:extLst>
              </p:cNvPr>
              <p:cNvSpPr/>
              <p:nvPr/>
            </p:nvSpPr>
            <p:spPr>
              <a:xfrm>
                <a:off x="5598252" y="3374303"/>
                <a:ext cx="990721" cy="453583"/>
              </a:xfrm>
              <a:custGeom>
                <a:avLst/>
                <a:gdLst>
                  <a:gd name="connsiteX0" fmla="*/ 495360 w 990720"/>
                  <a:gd name="connsiteY0" fmla="*/ 9310 h 453582"/>
                  <a:gd name="connsiteX1" fmla="*/ 0 w 990720"/>
                  <a:gd name="connsiteY1" fmla="*/ 0 h 453582"/>
                  <a:gd name="connsiteX2" fmla="*/ 52520 w 990720"/>
                  <a:gd name="connsiteY2" fmla="*/ 445346 h 453582"/>
                  <a:gd name="connsiteX3" fmla="*/ 495360 w 990720"/>
                  <a:gd name="connsiteY3" fmla="*/ 460386 h 453582"/>
                  <a:gd name="connsiteX4" fmla="*/ 938201 w 990720"/>
                  <a:gd name="connsiteY4" fmla="*/ 445346 h 453582"/>
                  <a:gd name="connsiteX5" fmla="*/ 990721 w 990720"/>
                  <a:gd name="connsiteY5" fmla="*/ 0 h 453582"/>
                  <a:gd name="connsiteX6" fmla="*/ 495360 w 990720"/>
                  <a:gd name="connsiteY6" fmla="*/ 9310 h 453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0720" h="453582">
                    <a:moveTo>
                      <a:pt x="495360" y="9310"/>
                    </a:moveTo>
                    <a:cubicBezTo>
                      <a:pt x="313569" y="9310"/>
                      <a:pt x="143834" y="5849"/>
                      <a:pt x="0" y="0"/>
                    </a:cubicBezTo>
                    <a:lnTo>
                      <a:pt x="52520" y="445346"/>
                    </a:lnTo>
                    <a:cubicBezTo>
                      <a:pt x="180598" y="454896"/>
                      <a:pt x="332429" y="460386"/>
                      <a:pt x="495360" y="460386"/>
                    </a:cubicBezTo>
                    <a:cubicBezTo>
                      <a:pt x="658292" y="460386"/>
                      <a:pt x="810123" y="454776"/>
                      <a:pt x="938201" y="445346"/>
                    </a:cubicBezTo>
                    <a:lnTo>
                      <a:pt x="990721" y="0"/>
                    </a:lnTo>
                    <a:cubicBezTo>
                      <a:pt x="846887" y="5849"/>
                      <a:pt x="677152" y="9310"/>
                      <a:pt x="495360" y="9310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 w="11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D4C1AB0-C1DB-8029-CC45-86B8BBC184BE}"/>
                  </a:ext>
                </a:extLst>
              </p:cNvPr>
              <p:cNvSpPr/>
              <p:nvPr/>
            </p:nvSpPr>
            <p:spPr>
              <a:xfrm>
                <a:off x="5153025" y="3258998"/>
                <a:ext cx="1874014" cy="119364"/>
              </a:xfrm>
              <a:custGeom>
                <a:avLst/>
                <a:gdLst>
                  <a:gd name="connsiteX0" fmla="*/ 1881176 w 1874013"/>
                  <a:gd name="connsiteY0" fmla="*/ 62308 h 119363"/>
                  <a:gd name="connsiteX1" fmla="*/ 940588 w 1874013"/>
                  <a:gd name="connsiteY1" fmla="*/ 124616 h 119363"/>
                  <a:gd name="connsiteX2" fmla="*/ 0 w 1874013"/>
                  <a:gd name="connsiteY2" fmla="*/ 62308 h 119363"/>
                  <a:gd name="connsiteX3" fmla="*/ 940588 w 1874013"/>
                  <a:gd name="connsiteY3" fmla="*/ 0 h 119363"/>
                  <a:gd name="connsiteX4" fmla="*/ 1881176 w 1874013"/>
                  <a:gd name="connsiteY4" fmla="*/ 62308 h 119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013" h="119363">
                    <a:moveTo>
                      <a:pt x="1881176" y="62308"/>
                    </a:moveTo>
                    <a:cubicBezTo>
                      <a:pt x="1881176" y="96685"/>
                      <a:pt x="1460060" y="124616"/>
                      <a:pt x="940588" y="124616"/>
                    </a:cubicBezTo>
                    <a:cubicBezTo>
                      <a:pt x="421116" y="124616"/>
                      <a:pt x="0" y="96685"/>
                      <a:pt x="0" y="62308"/>
                    </a:cubicBezTo>
                    <a:cubicBezTo>
                      <a:pt x="0" y="27931"/>
                      <a:pt x="421116" y="0"/>
                      <a:pt x="940588" y="0"/>
                    </a:cubicBezTo>
                    <a:cubicBezTo>
                      <a:pt x="1460060" y="0"/>
                      <a:pt x="1881176" y="27931"/>
                      <a:pt x="1881176" y="62308"/>
                    </a:cubicBezTo>
                    <a:close/>
                  </a:path>
                </a:pathLst>
              </a:custGeom>
              <a:solidFill>
                <a:schemeClr val="tx1"/>
              </a:solidFill>
              <a:ln w="11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D0C6875-6AB8-3C81-DEB8-7116C80AA587}"/>
                  </a:ext>
                </a:extLst>
              </p:cNvPr>
              <p:cNvSpPr/>
              <p:nvPr/>
            </p:nvSpPr>
            <p:spPr>
              <a:xfrm>
                <a:off x="5153622" y="3323335"/>
                <a:ext cx="1874014" cy="95491"/>
              </a:xfrm>
              <a:custGeom>
                <a:avLst/>
                <a:gdLst>
                  <a:gd name="connsiteX0" fmla="*/ 939991 w 1874013"/>
                  <a:gd name="connsiteY0" fmla="*/ 95610 h 95491"/>
                  <a:gd name="connsiteX1" fmla="*/ 1868284 w 1874013"/>
                  <a:gd name="connsiteY1" fmla="*/ 43329 h 95491"/>
                  <a:gd name="connsiteX2" fmla="*/ 1879982 w 1874013"/>
                  <a:gd name="connsiteY2" fmla="*/ 0 h 95491"/>
                  <a:gd name="connsiteX3" fmla="*/ 939991 w 1874013"/>
                  <a:gd name="connsiteY3" fmla="*/ 60279 h 95491"/>
                  <a:gd name="connsiteX4" fmla="*/ 0 w 1874013"/>
                  <a:gd name="connsiteY4" fmla="*/ 0 h 95491"/>
                  <a:gd name="connsiteX5" fmla="*/ 11698 w 1874013"/>
                  <a:gd name="connsiteY5" fmla="*/ 43329 h 95491"/>
                  <a:gd name="connsiteX6" fmla="*/ 939991 w 1874013"/>
                  <a:gd name="connsiteY6" fmla="*/ 95610 h 95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4013" h="95491">
                    <a:moveTo>
                      <a:pt x="939991" y="95610"/>
                    </a:moveTo>
                    <a:cubicBezTo>
                      <a:pt x="1407898" y="95610"/>
                      <a:pt x="1795830" y="72931"/>
                      <a:pt x="1868284" y="43329"/>
                    </a:cubicBezTo>
                    <a:lnTo>
                      <a:pt x="1879982" y="0"/>
                    </a:lnTo>
                    <a:cubicBezTo>
                      <a:pt x="1863868" y="33422"/>
                      <a:pt x="1449197" y="60279"/>
                      <a:pt x="939991" y="60279"/>
                    </a:cubicBezTo>
                    <a:cubicBezTo>
                      <a:pt x="430784" y="60279"/>
                      <a:pt x="16114" y="33422"/>
                      <a:pt x="0" y="0"/>
                    </a:cubicBezTo>
                    <a:lnTo>
                      <a:pt x="11698" y="43329"/>
                    </a:lnTo>
                    <a:cubicBezTo>
                      <a:pt x="84152" y="72931"/>
                      <a:pt x="472084" y="95610"/>
                      <a:pt x="939991" y="956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8FFD1">
                      <a:alpha val="0"/>
                    </a:srgbClr>
                  </a:gs>
                  <a:gs pos="100000">
                    <a:srgbClr val="D8FFD1">
                      <a:alpha val="30000"/>
                    </a:srgbClr>
                  </a:gs>
                </a:gsLst>
                <a:lin ang="5400000" scaled="0"/>
              </a:gradFill>
              <a:ln w="11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3356D0D-6DD5-431A-48D8-01E916BE2066}"/>
                </a:ext>
              </a:extLst>
            </p:cNvPr>
            <p:cNvSpPr txBox="1"/>
            <p:nvPr/>
          </p:nvSpPr>
          <p:spPr>
            <a:xfrm>
              <a:off x="5761555" y="3259892"/>
              <a:ext cx="6575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LUBE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1D33049-16BD-7245-178D-003B5F80797A}"/>
              </a:ext>
            </a:extLst>
          </p:cNvPr>
          <p:cNvSpPr txBox="1"/>
          <p:nvPr/>
        </p:nvSpPr>
        <p:spPr>
          <a:xfrm>
            <a:off x="1442016" y="746521"/>
            <a:ext cx="1039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VSTPS –The Largest Power Plant of India (4783 MW)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81426E14-A3EF-7A41-40BC-2D2C0A004C34}"/>
              </a:ext>
            </a:extLst>
          </p:cNvPr>
          <p:cNvSpPr txBox="1"/>
          <p:nvPr/>
        </p:nvSpPr>
        <p:spPr>
          <a:xfrm>
            <a:off x="736589" y="1236823"/>
            <a:ext cx="10399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Total Capacity of Thermal = 4760 MW</a:t>
            </a:r>
          </a:p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Small Hydro-8 MW </a:t>
            </a:r>
          </a:p>
          <a:p>
            <a:r>
              <a:rPr lang="en-US" sz="1600" b="1" dirty="0">
                <a:solidFill>
                  <a:schemeClr val="bg1"/>
                </a:solidFill>
                <a:latin typeface="Montserrat" panose="00000500000000000000" pitchFamily="50" charset="0"/>
              </a:rPr>
              <a:t>Solar-15 MW</a:t>
            </a:r>
          </a:p>
          <a:p>
            <a:endParaRPr lang="en-US" sz="1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531A6FDA-C975-A1A5-BB07-556C4791DE8F}"/>
              </a:ext>
            </a:extLst>
          </p:cNvPr>
          <p:cNvSpPr/>
          <p:nvPr/>
        </p:nvSpPr>
        <p:spPr>
          <a:xfrm>
            <a:off x="8827568" y="2026868"/>
            <a:ext cx="2472571" cy="517357"/>
          </a:xfrm>
          <a:prstGeom prst="roundRect">
            <a:avLst>
              <a:gd name="adj" fmla="val 22008"/>
            </a:avLst>
          </a:prstGeom>
          <a:gradFill>
            <a:gsLst>
              <a:gs pos="0">
                <a:srgbClr val="709CBB">
                  <a:alpha val="50000"/>
                </a:srgbClr>
              </a:gs>
              <a:gs pos="100000">
                <a:srgbClr val="709C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latin typeface="Montserrat" panose="00000500000000000000" pitchFamily="50" charset="0"/>
              </a:rPr>
              <a:t>Stage-4 (1000 MW)</a:t>
            </a:r>
          </a:p>
        </p:txBody>
      </p:sp>
      <p:sp>
        <p:nvSpPr>
          <p:cNvPr id="2051" name="Rectangle: Rounded Corners 2050">
            <a:extLst>
              <a:ext uri="{FF2B5EF4-FFF2-40B4-BE49-F238E27FC236}">
                <a16:creationId xmlns:a16="http://schemas.microsoft.com/office/drawing/2014/main" id="{0250E9C8-4DDC-67B0-2014-9D57FADF64B9}"/>
              </a:ext>
            </a:extLst>
          </p:cNvPr>
          <p:cNvSpPr/>
          <p:nvPr/>
        </p:nvSpPr>
        <p:spPr>
          <a:xfrm>
            <a:off x="8827568" y="2733302"/>
            <a:ext cx="2472571" cy="517357"/>
          </a:xfrm>
          <a:prstGeom prst="roundRect">
            <a:avLst>
              <a:gd name="adj" fmla="val 22008"/>
            </a:avLst>
          </a:prstGeom>
          <a:gradFill>
            <a:gsLst>
              <a:gs pos="0">
                <a:srgbClr val="709CBB">
                  <a:alpha val="50000"/>
                </a:srgbClr>
              </a:gs>
              <a:gs pos="100000">
                <a:srgbClr val="709C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latin typeface="Montserrat" panose="00000500000000000000" pitchFamily="50" charset="0"/>
              </a:rPr>
              <a:t>Stage-5 (500 MW)</a:t>
            </a:r>
          </a:p>
        </p:txBody>
      </p:sp>
      <p:sp>
        <p:nvSpPr>
          <p:cNvPr id="2052" name="Rectangle: Rounded Corners 2051">
            <a:extLst>
              <a:ext uri="{FF2B5EF4-FFF2-40B4-BE49-F238E27FC236}">
                <a16:creationId xmlns:a16="http://schemas.microsoft.com/office/drawing/2014/main" id="{11C32A9F-4D11-D0F0-E566-7D55718514AF}"/>
              </a:ext>
            </a:extLst>
          </p:cNvPr>
          <p:cNvSpPr/>
          <p:nvPr/>
        </p:nvSpPr>
        <p:spPr>
          <a:xfrm>
            <a:off x="8827568" y="3439736"/>
            <a:ext cx="2472571" cy="517357"/>
          </a:xfrm>
          <a:prstGeom prst="roundRect">
            <a:avLst>
              <a:gd name="adj" fmla="val 22008"/>
            </a:avLst>
          </a:prstGeom>
          <a:gradFill>
            <a:gsLst>
              <a:gs pos="0">
                <a:srgbClr val="709CBB">
                  <a:alpha val="50000"/>
                </a:srgbClr>
              </a:gs>
              <a:gs pos="100000">
                <a:srgbClr val="709C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latin typeface="Montserrat" panose="00000500000000000000" pitchFamily="50" charset="0"/>
              </a:rPr>
              <a:t>Small Hydro (8 MW)</a:t>
            </a:r>
          </a:p>
        </p:txBody>
      </p:sp>
      <p:grpSp>
        <p:nvGrpSpPr>
          <p:cNvPr id="2054" name="Group 2053">
            <a:extLst>
              <a:ext uri="{FF2B5EF4-FFF2-40B4-BE49-F238E27FC236}">
                <a16:creationId xmlns:a16="http://schemas.microsoft.com/office/drawing/2014/main" id="{9DE5D874-560B-C57E-D4E1-6A18657D0356}"/>
              </a:ext>
            </a:extLst>
          </p:cNvPr>
          <p:cNvGrpSpPr/>
          <p:nvPr/>
        </p:nvGrpSpPr>
        <p:grpSpPr>
          <a:xfrm>
            <a:off x="6282990" y="1827466"/>
            <a:ext cx="2773618" cy="710162"/>
            <a:chOff x="6282990" y="2343503"/>
            <a:chExt cx="2773618" cy="710162"/>
          </a:xfrm>
        </p:grpSpPr>
        <p:sp>
          <p:nvSpPr>
            <p:cNvPr id="2055" name="Arc 2054">
              <a:extLst>
                <a:ext uri="{FF2B5EF4-FFF2-40B4-BE49-F238E27FC236}">
                  <a16:creationId xmlns:a16="http://schemas.microsoft.com/office/drawing/2014/main" id="{230969F1-77BD-0605-2950-B1CE3233347F}"/>
                </a:ext>
              </a:extLst>
            </p:cNvPr>
            <p:cNvSpPr/>
            <p:nvPr/>
          </p:nvSpPr>
          <p:spPr>
            <a:xfrm rot="16200000">
              <a:off x="6282990" y="2417326"/>
              <a:ext cx="636339" cy="636339"/>
            </a:xfrm>
            <a:prstGeom prst="arc">
              <a:avLst>
                <a:gd name="adj1" fmla="val 16851182"/>
                <a:gd name="adj2" fmla="val 407441"/>
              </a:avLst>
            </a:prstGeom>
            <a:ln w="1270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Arc 2055">
              <a:extLst>
                <a:ext uri="{FF2B5EF4-FFF2-40B4-BE49-F238E27FC236}">
                  <a16:creationId xmlns:a16="http://schemas.microsoft.com/office/drawing/2014/main" id="{014D4507-561A-D593-DD0C-0423BAB5A25B}"/>
                </a:ext>
              </a:extLst>
            </p:cNvPr>
            <p:cNvSpPr/>
            <p:nvPr/>
          </p:nvSpPr>
          <p:spPr>
            <a:xfrm rot="5400000" flipV="1">
              <a:off x="8598528" y="2343503"/>
              <a:ext cx="458080" cy="458080"/>
            </a:xfrm>
            <a:prstGeom prst="arc">
              <a:avLst>
                <a:gd name="adj1" fmla="val 20993516"/>
                <a:gd name="adj2" fmla="val 0"/>
              </a:avLst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DF7DE3F8-014C-6F0A-FF73-E60C03FAAA61}"/>
                </a:ext>
              </a:extLst>
            </p:cNvPr>
            <p:cNvCxnSpPr>
              <a:cxnSpLocks/>
              <a:stCxn id="2055" idx="2"/>
              <a:endCxn id="2056" idx="0"/>
            </p:cNvCxnSpPr>
            <p:nvPr/>
          </p:nvCxnSpPr>
          <p:spPr>
            <a:xfrm>
              <a:off x="6638781" y="2419558"/>
              <a:ext cx="2148589" cy="378470"/>
            </a:xfrm>
            <a:prstGeom prst="line">
              <a:avLst/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4CE8C6ED-E5F3-B67C-B0B4-66797331B83D}"/>
              </a:ext>
            </a:extLst>
          </p:cNvPr>
          <p:cNvGrpSpPr/>
          <p:nvPr/>
        </p:nvGrpSpPr>
        <p:grpSpPr>
          <a:xfrm>
            <a:off x="6503340" y="2138774"/>
            <a:ext cx="2553268" cy="858373"/>
            <a:chOff x="6503340" y="2654811"/>
            <a:chExt cx="2553268" cy="858373"/>
          </a:xfrm>
        </p:grpSpPr>
        <p:sp>
          <p:nvSpPr>
            <p:cNvPr id="2063" name="Arc 2062">
              <a:extLst>
                <a:ext uri="{FF2B5EF4-FFF2-40B4-BE49-F238E27FC236}">
                  <a16:creationId xmlns:a16="http://schemas.microsoft.com/office/drawing/2014/main" id="{4CF20905-2A99-07A0-B3D9-C09551B6CFFC}"/>
                </a:ext>
              </a:extLst>
            </p:cNvPr>
            <p:cNvSpPr/>
            <p:nvPr/>
          </p:nvSpPr>
          <p:spPr>
            <a:xfrm rot="5400000" flipV="1">
              <a:off x="8598528" y="3055104"/>
              <a:ext cx="458080" cy="458080"/>
            </a:xfrm>
            <a:prstGeom prst="arc">
              <a:avLst>
                <a:gd name="adj1" fmla="val 19689161"/>
                <a:gd name="adj2" fmla="val 0"/>
              </a:avLst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Arc 2063">
              <a:extLst>
                <a:ext uri="{FF2B5EF4-FFF2-40B4-BE49-F238E27FC236}">
                  <a16:creationId xmlns:a16="http://schemas.microsoft.com/office/drawing/2014/main" id="{8650F747-C9F2-F13A-DA6C-AC40B787F959}"/>
                </a:ext>
              </a:extLst>
            </p:cNvPr>
            <p:cNvSpPr/>
            <p:nvPr/>
          </p:nvSpPr>
          <p:spPr>
            <a:xfrm rot="16200000">
              <a:off x="6503340" y="2654811"/>
              <a:ext cx="593392" cy="593392"/>
            </a:xfrm>
            <a:prstGeom prst="arc">
              <a:avLst>
                <a:gd name="adj1" fmla="val 18227519"/>
                <a:gd name="adj2" fmla="val 1485693"/>
              </a:avLst>
            </a:prstGeom>
            <a:ln w="1270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FD54A738-F55A-8732-B2A1-941BC8CE0610}"/>
                </a:ext>
              </a:extLst>
            </p:cNvPr>
            <p:cNvCxnSpPr>
              <a:cxnSpLocks/>
              <a:stCxn id="2064" idx="2"/>
              <a:endCxn id="2063" idx="0"/>
            </p:cNvCxnSpPr>
            <p:nvPr/>
          </p:nvCxnSpPr>
          <p:spPr>
            <a:xfrm>
              <a:off x="6924305" y="2682090"/>
              <a:ext cx="1782408" cy="796614"/>
            </a:xfrm>
            <a:prstGeom prst="line">
              <a:avLst/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EEA7C052-8B54-E06C-941D-9C99B7412FD6}"/>
              </a:ext>
            </a:extLst>
          </p:cNvPr>
          <p:cNvGrpSpPr/>
          <p:nvPr/>
        </p:nvGrpSpPr>
        <p:grpSpPr>
          <a:xfrm>
            <a:off x="6749196" y="2401589"/>
            <a:ext cx="2307412" cy="1304571"/>
            <a:chOff x="6749196" y="2917626"/>
            <a:chExt cx="2307412" cy="1304571"/>
          </a:xfrm>
        </p:grpSpPr>
        <p:sp>
          <p:nvSpPr>
            <p:cNvPr id="2067" name="Arc 2066">
              <a:extLst>
                <a:ext uri="{FF2B5EF4-FFF2-40B4-BE49-F238E27FC236}">
                  <a16:creationId xmlns:a16="http://schemas.microsoft.com/office/drawing/2014/main" id="{78D996E4-7DE1-5B8E-F0D1-78AC67DBC3C7}"/>
                </a:ext>
              </a:extLst>
            </p:cNvPr>
            <p:cNvSpPr/>
            <p:nvPr/>
          </p:nvSpPr>
          <p:spPr>
            <a:xfrm rot="5400000" flipV="1">
              <a:off x="8598528" y="3764117"/>
              <a:ext cx="458080" cy="458080"/>
            </a:xfrm>
            <a:prstGeom prst="arc">
              <a:avLst>
                <a:gd name="adj1" fmla="val 19475281"/>
                <a:gd name="adj2" fmla="val 0"/>
              </a:avLst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Arc 2067">
              <a:extLst>
                <a:ext uri="{FF2B5EF4-FFF2-40B4-BE49-F238E27FC236}">
                  <a16:creationId xmlns:a16="http://schemas.microsoft.com/office/drawing/2014/main" id="{640536FC-AAE9-000D-72E8-CBC73D4AD235}"/>
                </a:ext>
              </a:extLst>
            </p:cNvPr>
            <p:cNvSpPr/>
            <p:nvPr/>
          </p:nvSpPr>
          <p:spPr>
            <a:xfrm rot="16200000">
              <a:off x="6749196" y="2917626"/>
              <a:ext cx="411031" cy="411031"/>
            </a:xfrm>
            <a:prstGeom prst="arc">
              <a:avLst>
                <a:gd name="adj1" fmla="val 17437878"/>
                <a:gd name="adj2" fmla="val 1940154"/>
              </a:avLst>
            </a:prstGeom>
            <a:ln w="1270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7B686163-87A8-1208-3D11-6BEC1399DF73}"/>
                </a:ext>
              </a:extLst>
            </p:cNvPr>
            <p:cNvCxnSpPr>
              <a:cxnSpLocks/>
              <a:stCxn id="2068" idx="2"/>
              <a:endCxn id="2067" idx="0"/>
            </p:cNvCxnSpPr>
            <p:nvPr/>
          </p:nvCxnSpPr>
          <p:spPr>
            <a:xfrm>
              <a:off x="7064638" y="2949496"/>
              <a:ext cx="1630212" cy="1230330"/>
            </a:xfrm>
            <a:prstGeom prst="line">
              <a:avLst/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0" name="Rectangle: Rounded Corners 2069">
            <a:extLst>
              <a:ext uri="{FF2B5EF4-FFF2-40B4-BE49-F238E27FC236}">
                <a16:creationId xmlns:a16="http://schemas.microsoft.com/office/drawing/2014/main" id="{93B9278C-A13B-E79B-4A40-5F6779C7D07C}"/>
              </a:ext>
            </a:extLst>
          </p:cNvPr>
          <p:cNvSpPr/>
          <p:nvPr/>
        </p:nvSpPr>
        <p:spPr>
          <a:xfrm>
            <a:off x="891862" y="2026868"/>
            <a:ext cx="2472571" cy="517357"/>
          </a:xfrm>
          <a:prstGeom prst="roundRect">
            <a:avLst>
              <a:gd name="adj" fmla="val 22008"/>
            </a:avLst>
          </a:prstGeom>
          <a:gradFill>
            <a:gsLst>
              <a:gs pos="0">
                <a:srgbClr val="709CBB">
                  <a:alpha val="50000"/>
                </a:srgbClr>
              </a:gs>
              <a:gs pos="100000">
                <a:srgbClr val="709C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latin typeface="Montserrat" panose="00000500000000000000" pitchFamily="50" charset="0"/>
              </a:rPr>
              <a:t>Stage-1 (1260 MW)</a:t>
            </a:r>
          </a:p>
        </p:txBody>
      </p:sp>
      <p:sp>
        <p:nvSpPr>
          <p:cNvPr id="2071" name="Rectangle: Rounded Corners 2070">
            <a:extLst>
              <a:ext uri="{FF2B5EF4-FFF2-40B4-BE49-F238E27FC236}">
                <a16:creationId xmlns:a16="http://schemas.microsoft.com/office/drawing/2014/main" id="{FAF58878-1D36-B307-DB8F-07673E35F8CA}"/>
              </a:ext>
            </a:extLst>
          </p:cNvPr>
          <p:cNvSpPr/>
          <p:nvPr/>
        </p:nvSpPr>
        <p:spPr>
          <a:xfrm>
            <a:off x="891862" y="2733302"/>
            <a:ext cx="2472571" cy="517357"/>
          </a:xfrm>
          <a:prstGeom prst="roundRect">
            <a:avLst>
              <a:gd name="adj" fmla="val 22008"/>
            </a:avLst>
          </a:prstGeom>
          <a:gradFill>
            <a:gsLst>
              <a:gs pos="0">
                <a:srgbClr val="709CBB">
                  <a:alpha val="50000"/>
                </a:srgbClr>
              </a:gs>
              <a:gs pos="100000">
                <a:srgbClr val="709C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latin typeface="Montserrat" panose="00000500000000000000" pitchFamily="50" charset="0"/>
              </a:rPr>
              <a:t>Stage-2 (1000 MW)</a:t>
            </a:r>
          </a:p>
        </p:txBody>
      </p:sp>
      <p:sp>
        <p:nvSpPr>
          <p:cNvPr id="2072" name="Rectangle: Rounded Corners 2071">
            <a:extLst>
              <a:ext uri="{FF2B5EF4-FFF2-40B4-BE49-F238E27FC236}">
                <a16:creationId xmlns:a16="http://schemas.microsoft.com/office/drawing/2014/main" id="{C92D2905-DE90-167C-55AD-208ACFD6BAD6}"/>
              </a:ext>
            </a:extLst>
          </p:cNvPr>
          <p:cNvSpPr/>
          <p:nvPr/>
        </p:nvSpPr>
        <p:spPr>
          <a:xfrm>
            <a:off x="891862" y="3439736"/>
            <a:ext cx="2472571" cy="517357"/>
          </a:xfrm>
          <a:prstGeom prst="roundRect">
            <a:avLst>
              <a:gd name="adj" fmla="val 22008"/>
            </a:avLst>
          </a:prstGeom>
          <a:gradFill>
            <a:gsLst>
              <a:gs pos="0">
                <a:srgbClr val="709CBB">
                  <a:alpha val="50000"/>
                </a:srgbClr>
              </a:gs>
              <a:gs pos="100000">
                <a:srgbClr val="709CB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latin typeface="Montserrat" panose="00000500000000000000" pitchFamily="50" charset="0"/>
              </a:rPr>
              <a:t>Stage-3 (1000 MW)</a:t>
            </a:r>
          </a:p>
        </p:txBody>
      </p: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6768DD11-5F27-5A64-0CA8-D0D84DD86DE3}"/>
              </a:ext>
            </a:extLst>
          </p:cNvPr>
          <p:cNvGrpSpPr/>
          <p:nvPr/>
        </p:nvGrpSpPr>
        <p:grpSpPr>
          <a:xfrm>
            <a:off x="3135393" y="1827466"/>
            <a:ext cx="2725037" cy="661582"/>
            <a:chOff x="3135393" y="2343503"/>
            <a:chExt cx="2725037" cy="661582"/>
          </a:xfrm>
        </p:grpSpPr>
        <p:sp>
          <p:nvSpPr>
            <p:cNvPr id="2075" name="Arc 2074">
              <a:extLst>
                <a:ext uri="{FF2B5EF4-FFF2-40B4-BE49-F238E27FC236}">
                  <a16:creationId xmlns:a16="http://schemas.microsoft.com/office/drawing/2014/main" id="{791A2883-211E-9D8E-736E-A577460625BC}"/>
                </a:ext>
              </a:extLst>
            </p:cNvPr>
            <p:cNvSpPr/>
            <p:nvPr/>
          </p:nvSpPr>
          <p:spPr>
            <a:xfrm rot="5400000" flipH="1">
              <a:off x="5272671" y="2417326"/>
              <a:ext cx="587759" cy="587759"/>
            </a:xfrm>
            <a:prstGeom prst="arc">
              <a:avLst>
                <a:gd name="adj1" fmla="val 17190921"/>
                <a:gd name="adj2" fmla="val 407441"/>
              </a:avLst>
            </a:prstGeom>
            <a:ln w="1270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Arc 2075">
              <a:extLst>
                <a:ext uri="{FF2B5EF4-FFF2-40B4-BE49-F238E27FC236}">
                  <a16:creationId xmlns:a16="http://schemas.microsoft.com/office/drawing/2014/main" id="{555F724E-4246-0542-6A90-CC8CA33DC977}"/>
                </a:ext>
              </a:extLst>
            </p:cNvPr>
            <p:cNvSpPr/>
            <p:nvPr/>
          </p:nvSpPr>
          <p:spPr>
            <a:xfrm rot="16200000" flipH="1" flipV="1">
              <a:off x="3135393" y="2343503"/>
              <a:ext cx="458080" cy="458080"/>
            </a:xfrm>
            <a:prstGeom prst="arc">
              <a:avLst>
                <a:gd name="adj1" fmla="val 20993516"/>
                <a:gd name="adj2" fmla="val 0"/>
              </a:avLst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A23675A2-D9A6-66FF-B9EF-C2E24CBA6193}"/>
                </a:ext>
              </a:extLst>
            </p:cNvPr>
            <p:cNvCxnSpPr>
              <a:cxnSpLocks/>
              <a:stCxn id="2075" idx="2"/>
              <a:endCxn id="2076" idx="0"/>
            </p:cNvCxnSpPr>
            <p:nvPr/>
          </p:nvCxnSpPr>
          <p:spPr>
            <a:xfrm flipH="1">
              <a:off x="3404631" y="2419388"/>
              <a:ext cx="2127170" cy="378640"/>
            </a:xfrm>
            <a:prstGeom prst="line">
              <a:avLst/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7CB1F2F2-1092-4835-BD4E-0F980F81C0E1}"/>
              </a:ext>
            </a:extLst>
          </p:cNvPr>
          <p:cNvGrpSpPr/>
          <p:nvPr/>
        </p:nvGrpSpPr>
        <p:grpSpPr>
          <a:xfrm>
            <a:off x="3135393" y="2138772"/>
            <a:ext cx="2661080" cy="858375"/>
            <a:chOff x="3135393" y="2654809"/>
            <a:chExt cx="2661080" cy="858375"/>
          </a:xfrm>
        </p:grpSpPr>
        <p:sp>
          <p:nvSpPr>
            <p:cNvPr id="2083" name="Arc 2082">
              <a:extLst>
                <a:ext uri="{FF2B5EF4-FFF2-40B4-BE49-F238E27FC236}">
                  <a16:creationId xmlns:a16="http://schemas.microsoft.com/office/drawing/2014/main" id="{3EDFD1CB-B162-D413-55CB-F4E98B3430B4}"/>
                </a:ext>
              </a:extLst>
            </p:cNvPr>
            <p:cNvSpPr/>
            <p:nvPr/>
          </p:nvSpPr>
          <p:spPr>
            <a:xfrm rot="16200000" flipH="1" flipV="1">
              <a:off x="3135393" y="3055104"/>
              <a:ext cx="458080" cy="458080"/>
            </a:xfrm>
            <a:prstGeom prst="arc">
              <a:avLst>
                <a:gd name="adj1" fmla="val 20009150"/>
                <a:gd name="adj2" fmla="val 0"/>
              </a:avLst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Arc 2083">
              <a:extLst>
                <a:ext uri="{FF2B5EF4-FFF2-40B4-BE49-F238E27FC236}">
                  <a16:creationId xmlns:a16="http://schemas.microsoft.com/office/drawing/2014/main" id="{69189B91-C449-A614-1777-8F1B8A52B507}"/>
                </a:ext>
              </a:extLst>
            </p:cNvPr>
            <p:cNvSpPr/>
            <p:nvPr/>
          </p:nvSpPr>
          <p:spPr>
            <a:xfrm rot="5400000" flipH="1">
              <a:off x="5095267" y="2654809"/>
              <a:ext cx="701206" cy="701206"/>
            </a:xfrm>
            <a:prstGeom prst="arc">
              <a:avLst>
                <a:gd name="adj1" fmla="val 17985824"/>
                <a:gd name="adj2" fmla="val 1485693"/>
              </a:avLst>
            </a:prstGeom>
            <a:ln w="1270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3C241D07-0746-A2BD-81AC-0EE34517D3DA}"/>
                </a:ext>
              </a:extLst>
            </p:cNvPr>
            <p:cNvCxnSpPr>
              <a:cxnSpLocks/>
              <a:stCxn id="2084" idx="2"/>
              <a:endCxn id="2083" idx="0"/>
            </p:cNvCxnSpPr>
            <p:nvPr/>
          </p:nvCxnSpPr>
          <p:spPr>
            <a:xfrm flipH="1">
              <a:off x="3466681" y="2687044"/>
              <a:ext cx="1832341" cy="802050"/>
            </a:xfrm>
            <a:prstGeom prst="line">
              <a:avLst/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6" name="Group 2085">
            <a:extLst>
              <a:ext uri="{FF2B5EF4-FFF2-40B4-BE49-F238E27FC236}">
                <a16:creationId xmlns:a16="http://schemas.microsoft.com/office/drawing/2014/main" id="{CE431442-13AD-1601-1AB1-309AC2C45DA1}"/>
              </a:ext>
            </a:extLst>
          </p:cNvPr>
          <p:cNvGrpSpPr/>
          <p:nvPr/>
        </p:nvGrpSpPr>
        <p:grpSpPr>
          <a:xfrm>
            <a:off x="3135393" y="2401588"/>
            <a:ext cx="2334768" cy="1304572"/>
            <a:chOff x="3135393" y="2917625"/>
            <a:chExt cx="2334768" cy="1304572"/>
          </a:xfrm>
        </p:grpSpPr>
        <p:sp>
          <p:nvSpPr>
            <p:cNvPr id="2087" name="Arc 2086">
              <a:extLst>
                <a:ext uri="{FF2B5EF4-FFF2-40B4-BE49-F238E27FC236}">
                  <a16:creationId xmlns:a16="http://schemas.microsoft.com/office/drawing/2014/main" id="{00787D7B-24B5-77D3-64F3-7BA56456D3A0}"/>
                </a:ext>
              </a:extLst>
            </p:cNvPr>
            <p:cNvSpPr/>
            <p:nvPr/>
          </p:nvSpPr>
          <p:spPr>
            <a:xfrm rot="16200000" flipH="1" flipV="1">
              <a:off x="3135393" y="3764117"/>
              <a:ext cx="458080" cy="458080"/>
            </a:xfrm>
            <a:prstGeom prst="arc">
              <a:avLst>
                <a:gd name="adj1" fmla="val 19164208"/>
                <a:gd name="adj2" fmla="val 0"/>
              </a:avLst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Arc 2087">
              <a:extLst>
                <a:ext uri="{FF2B5EF4-FFF2-40B4-BE49-F238E27FC236}">
                  <a16:creationId xmlns:a16="http://schemas.microsoft.com/office/drawing/2014/main" id="{DD2257E3-BD1D-C0E8-FC94-74EE57ABF3ED}"/>
                </a:ext>
              </a:extLst>
            </p:cNvPr>
            <p:cNvSpPr/>
            <p:nvPr/>
          </p:nvSpPr>
          <p:spPr>
            <a:xfrm rot="5400000" flipH="1">
              <a:off x="5031772" y="2917625"/>
              <a:ext cx="438389" cy="438389"/>
            </a:xfrm>
            <a:prstGeom prst="arc">
              <a:avLst>
                <a:gd name="adj1" fmla="val 18000761"/>
                <a:gd name="adj2" fmla="val 1940154"/>
              </a:avLst>
            </a:prstGeom>
            <a:ln w="12700" cap="rnd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id="{806F9781-2B02-E46B-9BF4-187A5AE0AE27}"/>
                </a:ext>
              </a:extLst>
            </p:cNvPr>
            <p:cNvCxnSpPr>
              <a:cxnSpLocks/>
              <a:stCxn id="2088" idx="2"/>
              <a:endCxn id="2087" idx="0"/>
            </p:cNvCxnSpPr>
            <p:nvPr/>
          </p:nvCxnSpPr>
          <p:spPr>
            <a:xfrm flipH="1">
              <a:off x="3513476" y="2951616"/>
              <a:ext cx="1620247" cy="1215454"/>
            </a:xfrm>
            <a:prstGeom prst="line">
              <a:avLst/>
            </a:prstGeom>
            <a:ln w="127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4" name="TextBox 2093">
            <a:extLst>
              <a:ext uri="{FF2B5EF4-FFF2-40B4-BE49-F238E27FC236}">
                <a16:creationId xmlns:a16="http://schemas.microsoft.com/office/drawing/2014/main" id="{6ED16F64-F371-47C0-E375-5211552BF3BD}"/>
              </a:ext>
            </a:extLst>
          </p:cNvPr>
          <p:cNvSpPr txBox="1"/>
          <p:nvPr/>
        </p:nvSpPr>
        <p:spPr>
          <a:xfrm>
            <a:off x="439271" y="5166878"/>
            <a:ext cx="1122588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Lube Oil Cell of NTPC Vindhyachal is approx 40 years old.</a:t>
            </a:r>
          </a:p>
        </p:txBody>
      </p:sp>
      <p:sp>
        <p:nvSpPr>
          <p:cNvPr id="2095" name="TextBox 2094">
            <a:extLst>
              <a:ext uri="{FF2B5EF4-FFF2-40B4-BE49-F238E27FC236}">
                <a16:creationId xmlns:a16="http://schemas.microsoft.com/office/drawing/2014/main" id="{9AD91428-A674-BD62-864E-A169CE6CC3DB}"/>
              </a:ext>
            </a:extLst>
          </p:cNvPr>
          <p:cNvSpPr txBox="1"/>
          <p:nvPr/>
        </p:nvSpPr>
        <p:spPr>
          <a:xfrm>
            <a:off x="439271" y="5587403"/>
            <a:ext cx="11225881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Handling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39 types of Lubrication oils and 7 types of Grease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&amp; m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eeting Lubricating requirements of approximately </a:t>
            </a:r>
            <a:r>
              <a:rPr lang="en-US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3312 No. of equipment's </a:t>
            </a:r>
            <a:r>
              <a:rPr lang="en-US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 a timely manner as per Industry Standards and ensure best quality service in VSTPS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8.33333E-7 -0.025 L 8.33333E-7 -2.77556E-1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8.33333E-7 -0.025 L 8.33333E-7 -2.77556E-1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8.33333E-7 -0.025 L 8.33333E-7 -2.77556E-17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29167E-6 -0.02014 L 2.29167E-6 -1.11111E-6 " pathEditMode="relative" rAng="0" ptsTypes="AA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2" grpId="0" animBg="1"/>
      <p:bldP spid="42" grpId="1" animBg="1"/>
      <p:bldP spid="43" grpId="0" animBg="1"/>
      <p:bldP spid="43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2049" grpId="0" animBg="1"/>
      <p:bldP spid="2051" grpId="0" animBg="1"/>
      <p:bldP spid="2052" grpId="0" animBg="1"/>
      <p:bldP spid="2070" grpId="0" animBg="1"/>
      <p:bldP spid="2071" grpId="0" animBg="1"/>
      <p:bldP spid="20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LOC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6BADF49-9871-0415-A760-E99761061CC0}"/>
              </a:ext>
            </a:extLst>
          </p:cNvPr>
          <p:cNvSpPr/>
          <p:nvPr/>
        </p:nvSpPr>
        <p:spPr>
          <a:xfrm>
            <a:off x="340702" y="991697"/>
            <a:ext cx="11510596" cy="5197789"/>
          </a:xfrm>
          <a:prstGeom prst="round2SameRect">
            <a:avLst>
              <a:gd name="adj1" fmla="val 11513"/>
              <a:gd name="adj2" fmla="val 0"/>
            </a:avLst>
          </a:prstGeom>
          <a:gradFill>
            <a:gsLst>
              <a:gs pos="21000">
                <a:schemeClr val="tx1">
                  <a:lumMod val="75000"/>
                  <a:lumOff val="25000"/>
                  <a:alpha val="50000"/>
                </a:schemeClr>
              </a:gs>
              <a:gs pos="66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just">
              <a:defRPr/>
            </a:pPr>
            <a:r>
              <a:rPr lang="en-US" b="1" dirty="0"/>
              <a:t>Our Vision</a:t>
            </a:r>
            <a:r>
              <a:rPr lang="en-US" dirty="0"/>
              <a:t>: Meeting all lubricant requirements timely to maintain leadership performance of VSTPS.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Our Mission </a:t>
            </a:r>
            <a:r>
              <a:rPr lang="en-US" dirty="0"/>
              <a:t>was to Implement the appropriate technology solution for Lube Oil Management for Lube Oil Cell (O&amp;M Department) with the objective of Automation of Lube Oil requisition &amp; issuance process and extending MIS available at figure tips to the process owner and optimize the consumption.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improving the processes and implementing new technology solution, We could reduce the wastage of lubricants by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Analyzing the nature of hurdles arising during top-up and their possible solutions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Review of Oil Consumption Life Cycle for Equipment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Making action plans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Identifying equipment with high Oil consumption and attending defects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algn="l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2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LOMS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6BADF49-9871-0415-A760-E99761061CC0}"/>
              </a:ext>
            </a:extLst>
          </p:cNvPr>
          <p:cNvSpPr/>
          <p:nvPr/>
        </p:nvSpPr>
        <p:spPr>
          <a:xfrm>
            <a:off x="415684" y="858979"/>
            <a:ext cx="11510596" cy="5197789"/>
          </a:xfrm>
          <a:prstGeom prst="round2SameRect">
            <a:avLst>
              <a:gd name="adj1" fmla="val 11513"/>
              <a:gd name="adj2" fmla="val 0"/>
            </a:avLst>
          </a:prstGeom>
          <a:gradFill>
            <a:gsLst>
              <a:gs pos="21000">
                <a:schemeClr val="tx1">
                  <a:lumMod val="75000"/>
                  <a:lumOff val="25000"/>
                  <a:alpha val="50000"/>
                </a:schemeClr>
              </a:gs>
              <a:gs pos="66000">
                <a:schemeClr val="tx1">
                  <a:lumMod val="85000"/>
                  <a:lumOff val="15000"/>
                  <a:alpha val="50000"/>
                </a:scheme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just"/>
            <a:r>
              <a:rPr lang="en-US" dirty="0"/>
              <a:t>Interface for </a:t>
            </a:r>
            <a:r>
              <a:rPr lang="en-IN" sz="1800" b="0" i="0" u="none" strike="noStrike" baseline="0" dirty="0">
                <a:latin typeface="CIDFont+F2"/>
              </a:rPr>
              <a:t>Lube Oil </a:t>
            </a:r>
            <a:r>
              <a:rPr lang="en-US" sz="1800" b="0" i="0" u="none" strike="noStrike" baseline="0" dirty="0">
                <a:latin typeface="CIDFont+F2"/>
              </a:rPr>
              <a:t>Management (Operation Department) with the objective of Streamlining the process of Lube Oil requisition &amp; issuance process and extending MIS available at figure tips to the process owner and optimize the consumption.</a:t>
            </a:r>
          </a:p>
          <a:p>
            <a:pPr algn="l"/>
            <a:endParaRPr lang="en-US" sz="1800" b="0" i="0" u="none" strike="noStrike" baseline="0" dirty="0">
              <a:latin typeface="CIDFont+F2"/>
            </a:endParaRP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With the implementation of LOMS we aspire to achieve following with focus on core values of our company: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Safely &amp; Timely delivery of lubricants and fulfilment of requirements (Safety, Time, Customer Focus, Innovation).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 error Functioning ( Correct identification of equipment thru System)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Optimization of consumption and preventing wastage through MIS (cost effective and environment friendly).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Sending waste oil to central store for recycling (environmentally friendly)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Adoption of innovative digital platform for fast delivery and communication (Innovation)</a:t>
            </a:r>
          </a:p>
          <a:p>
            <a:pPr algn="l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DURING DIGITALISATION</a:t>
            </a: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886D4F-3A85-45EC-818E-837CB86DA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070212"/>
              </p:ext>
            </p:extLst>
          </p:nvPr>
        </p:nvGraphicFramePr>
        <p:xfrm>
          <a:off x="362308" y="2747502"/>
          <a:ext cx="7884545" cy="3692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8351D7-29DB-48B1-8C33-07DC910C14AB}"/>
              </a:ext>
            </a:extLst>
          </p:cNvPr>
          <p:cNvSpPr txBox="1"/>
          <p:nvPr/>
        </p:nvSpPr>
        <p:spPr>
          <a:xfrm>
            <a:off x="362308" y="2005966"/>
            <a:ext cx="1136099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Following challenges were faced </a:t>
            </a:r>
            <a:r>
              <a:rPr lang="en-US" sz="1800" b="0" i="0" u="none" strike="noStrike" baseline="0" dirty="0">
                <a:solidFill>
                  <a:srgbClr val="333333"/>
                </a:solidFill>
                <a:latin typeface="CIDFont+F3"/>
              </a:rPr>
              <a:t>during “Digitizing the existing offline Lube Oil Management System</a:t>
            </a:r>
          </a:p>
          <a:p>
            <a:pPr algn="l"/>
            <a:r>
              <a:rPr lang="en-IN" sz="1800" b="0" i="0" u="none" strike="noStrike" baseline="0" dirty="0">
                <a:solidFill>
                  <a:srgbClr val="333333"/>
                </a:solidFill>
                <a:latin typeface="CIDFont+F3"/>
              </a:rPr>
              <a:t>into Online (</a:t>
            </a:r>
            <a:r>
              <a:rPr lang="en-IN" sz="1800" b="0" i="0" u="none" strike="noStrike" baseline="0" dirty="0">
                <a:solidFill>
                  <a:srgbClr val="333333"/>
                </a:solidFill>
                <a:latin typeface="CIDFont+F1"/>
              </a:rPr>
              <a:t>LOMS)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ADA8E-D8CE-AA31-F458-B4A79DC58327}"/>
              </a:ext>
            </a:extLst>
          </p:cNvPr>
          <p:cNvSpPr txBox="1"/>
          <p:nvPr/>
        </p:nvSpPr>
        <p:spPr>
          <a:xfrm>
            <a:off x="273169" y="939199"/>
            <a:ext cx="1164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lt1"/>
                </a:solidFill>
              </a:rPr>
              <a:t>Digital transformation of Lube Oil Management system was not only about integrating new interface and technology into our present operations— it required  to change the approach of a section , interactions with requestors. It required elements of Change Management as a whole.</a:t>
            </a:r>
            <a:endParaRPr lang="en-IN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DESIGN OF ONLINE PROCESS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id="{E2CEF2F3-843E-77E5-86F1-D6C6E490C7D1}"/>
              </a:ext>
            </a:extLst>
          </p:cNvPr>
          <p:cNvSpPr>
            <a:spLocks noChangeAspect="1"/>
          </p:cNvSpPr>
          <p:nvPr/>
        </p:nvSpPr>
        <p:spPr>
          <a:xfrm rot="7667470">
            <a:off x="4243025" y="2606598"/>
            <a:ext cx="3678847" cy="3678847"/>
          </a:xfrm>
          <a:prstGeom prst="ellipse">
            <a:avLst/>
          </a:prstGeom>
          <a:gradFill flip="none" rotWithShape="1">
            <a:gsLst>
              <a:gs pos="65000">
                <a:srgbClr val="7562FC"/>
              </a:gs>
              <a:gs pos="0">
                <a:srgbClr val="4DC5FE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 prstMaterial="clear">
            <a:bevelT w="184150" h="190500"/>
          </a:sp3d>
        </p:spPr>
        <p:txBody>
          <a:bodyPr tIns="27432" rtlCol="0" anchor="ctr"/>
          <a:lstStyle/>
          <a:p>
            <a:pPr marL="0" marR="0" lvl="0" indent="0" algn="ctr" defTabSz="1827213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4DC5FE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AB4A64-2DC0-CD54-B7E5-2B133C106347}"/>
              </a:ext>
            </a:extLst>
          </p:cNvPr>
          <p:cNvSpPr txBox="1"/>
          <p:nvPr/>
        </p:nvSpPr>
        <p:spPr>
          <a:xfrm>
            <a:off x="7770627" y="1024462"/>
            <a:ext cx="3486952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4DC5FE"/>
                </a:solidFill>
                <a:latin typeface="Montserrat" panose="00000500000000000000" pitchFamily="50" charset="0"/>
              </a:rPr>
              <a:t>Lube-Oil Mapping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84DD50-DF2F-F546-9516-AF79CE38C767}"/>
              </a:ext>
            </a:extLst>
          </p:cNvPr>
          <p:cNvSpPr/>
          <p:nvPr/>
        </p:nvSpPr>
        <p:spPr>
          <a:xfrm>
            <a:off x="878536" y="4859736"/>
            <a:ext cx="27253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4DC5FE"/>
                </a:solidFill>
                <a:latin typeface="Montserrat" panose="00000500000000000000" pitchFamily="50" charset="0"/>
              </a:rPr>
              <a:t>Alternate- fit Oil: Exception handling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BE4E1E-C643-A5EF-678A-28F01FE96FAE}"/>
              </a:ext>
            </a:extLst>
          </p:cNvPr>
          <p:cNvSpPr txBox="1"/>
          <p:nvPr/>
        </p:nvSpPr>
        <p:spPr>
          <a:xfrm>
            <a:off x="8759174" y="5004007"/>
            <a:ext cx="3327998" cy="80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4DC5FE"/>
                </a:solidFill>
                <a:latin typeface="Montserrat" panose="00000500000000000000" pitchFamily="50" charset="0"/>
              </a:rPr>
              <a:t>Lube-Oil-Top-up-Requisition &amp; Refill-Requisition</a:t>
            </a:r>
          </a:p>
          <a:p>
            <a:pPr>
              <a:lnSpc>
                <a:spcPts val="1700"/>
              </a:lnSpc>
              <a:spcAft>
                <a:spcPts val="600"/>
              </a:spcAft>
              <a:defRPr/>
            </a:pPr>
            <a:endParaRPr lang="en-US" sz="1400" b="1" dirty="0">
              <a:solidFill>
                <a:srgbClr val="4DC5FE"/>
              </a:solidFill>
              <a:latin typeface="Montserrat" panose="000005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DF2702-1982-BC66-CE13-D550C36A5585}"/>
              </a:ext>
            </a:extLst>
          </p:cNvPr>
          <p:cNvSpPr txBox="1"/>
          <p:nvPr/>
        </p:nvSpPr>
        <p:spPr>
          <a:xfrm>
            <a:off x="9321971" y="2616738"/>
            <a:ext cx="2310252" cy="29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4DC5FE"/>
                </a:solidFill>
                <a:latin typeface="Montserrat" panose="00000500000000000000" pitchFamily="50" charset="0"/>
              </a:rPr>
              <a:t>Reorder-by-LOC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84F2F0-7768-F43D-635A-DA116491E278}"/>
              </a:ext>
            </a:extLst>
          </p:cNvPr>
          <p:cNvSpPr txBox="1"/>
          <p:nvPr/>
        </p:nvSpPr>
        <p:spPr>
          <a:xfrm>
            <a:off x="1294883" y="2773388"/>
            <a:ext cx="2309009" cy="51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700"/>
              </a:lnSpc>
              <a:spcAft>
                <a:spcPts val="600"/>
              </a:spcAft>
              <a:defRPr/>
            </a:pPr>
            <a:r>
              <a:rPr lang="en-US" sz="1400" b="1" dirty="0">
                <a:solidFill>
                  <a:srgbClr val="4DC5FE"/>
                </a:solidFill>
                <a:latin typeface="Montserrat" panose="00000500000000000000" pitchFamily="50" charset="0"/>
              </a:rPr>
              <a:t>Lube-Oil-Recycling/Scraping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1B1686-4775-18FA-A94C-44746ED170BE}"/>
              </a:ext>
            </a:extLst>
          </p:cNvPr>
          <p:cNvGrpSpPr/>
          <p:nvPr/>
        </p:nvGrpSpPr>
        <p:grpSpPr>
          <a:xfrm>
            <a:off x="5883948" y="2866135"/>
            <a:ext cx="794014" cy="376456"/>
            <a:chOff x="-1189668" y="6593568"/>
            <a:chExt cx="323850" cy="153543"/>
          </a:xfrm>
          <a:effectLst>
            <a:outerShdw blurRad="342900" sx="102000" sy="102000" algn="ctr" rotWithShape="0">
              <a:srgbClr val="4DC5FE">
                <a:alpha val="80000"/>
              </a:srgbClr>
            </a:outerShdw>
          </a:effectLst>
        </p:grpSpPr>
        <p:sp>
          <p:nvSpPr>
            <p:cNvPr id="27" name="Freeform: Shape 2106">
              <a:extLst>
                <a:ext uri="{FF2B5EF4-FFF2-40B4-BE49-F238E27FC236}">
                  <a16:creationId xmlns:a16="http://schemas.microsoft.com/office/drawing/2014/main" id="{FCF2E0EF-8EC8-7D47-F742-3F2B84F77808}"/>
                </a:ext>
              </a:extLst>
            </p:cNvPr>
            <p:cNvSpPr/>
            <p:nvPr/>
          </p:nvSpPr>
          <p:spPr>
            <a:xfrm>
              <a:off x="-1042888" y="6642336"/>
              <a:ext cx="171450" cy="104775"/>
            </a:xfrm>
            <a:custGeom>
              <a:avLst/>
              <a:gdLst>
                <a:gd name="connsiteX0" fmla="*/ 178784 w 171450"/>
                <a:gd name="connsiteY0" fmla="*/ 29718 h 104775"/>
                <a:gd name="connsiteX1" fmla="*/ 56483 w 171450"/>
                <a:gd name="connsiteY1" fmla="*/ 53912 h 104775"/>
                <a:gd name="connsiteX2" fmla="*/ 56007 w 171450"/>
                <a:gd name="connsiteY2" fmla="*/ 110966 h 104775"/>
                <a:gd name="connsiteX3" fmla="*/ 0 w 171450"/>
                <a:gd name="connsiteY3" fmla="*/ 91535 h 104775"/>
                <a:gd name="connsiteX4" fmla="*/ 286 w 171450"/>
                <a:gd name="connsiteY4" fmla="*/ 34766 h 104775"/>
                <a:gd name="connsiteX5" fmla="*/ 179165 w 171450"/>
                <a:gd name="connsiteY5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178784" y="29718"/>
                  </a:moveTo>
                  <a:lnTo>
                    <a:pt x="56483" y="53912"/>
                  </a:lnTo>
                  <a:lnTo>
                    <a:pt x="56007" y="110966"/>
                  </a:lnTo>
                  <a:lnTo>
                    <a:pt x="0" y="91535"/>
                  </a:lnTo>
                  <a:lnTo>
                    <a:pt x="286" y="34766"/>
                  </a:lnTo>
                  <a:lnTo>
                    <a:pt x="179165" y="0"/>
                  </a:lnTo>
                  <a:close/>
                </a:path>
              </a:pathLst>
            </a:custGeom>
            <a:solidFill>
              <a:srgbClr val="4DC5FE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28" name="Freeform: Shape 2107">
              <a:extLst>
                <a:ext uri="{FF2B5EF4-FFF2-40B4-BE49-F238E27FC236}">
                  <a16:creationId xmlns:a16="http://schemas.microsoft.com/office/drawing/2014/main" id="{8A64B67D-96A9-8877-E9EB-4A3FE28CC9A2}"/>
                </a:ext>
              </a:extLst>
            </p:cNvPr>
            <p:cNvSpPr/>
            <p:nvPr/>
          </p:nvSpPr>
          <p:spPr>
            <a:xfrm>
              <a:off x="-1189668" y="6627096"/>
              <a:ext cx="142875" cy="104775"/>
            </a:xfrm>
            <a:custGeom>
              <a:avLst/>
              <a:gdLst>
                <a:gd name="connsiteX0" fmla="*/ 98107 w 142875"/>
                <a:gd name="connsiteY0" fmla="*/ 89916 h 104775"/>
                <a:gd name="connsiteX1" fmla="*/ 42005 w 142875"/>
                <a:gd name="connsiteY1" fmla="*/ 100965 h 104775"/>
                <a:gd name="connsiteX2" fmla="*/ 42101 w 142875"/>
                <a:gd name="connsiteY2" fmla="*/ 70485 h 104775"/>
                <a:gd name="connsiteX3" fmla="*/ 0 w 142875"/>
                <a:gd name="connsiteY3" fmla="*/ 55912 h 104775"/>
                <a:gd name="connsiteX4" fmla="*/ 0 w 142875"/>
                <a:gd name="connsiteY4" fmla="*/ 0 h 104775"/>
                <a:gd name="connsiteX5" fmla="*/ 147066 w 142875"/>
                <a:gd name="connsiteY5" fmla="*/ 50006 h 104775"/>
                <a:gd name="connsiteX6" fmla="*/ 146780 w 142875"/>
                <a:gd name="connsiteY6" fmla="*/ 106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04775">
                  <a:moveTo>
                    <a:pt x="98107" y="89916"/>
                  </a:moveTo>
                  <a:lnTo>
                    <a:pt x="42005" y="100965"/>
                  </a:lnTo>
                  <a:lnTo>
                    <a:pt x="42101" y="70485"/>
                  </a:lnTo>
                  <a:lnTo>
                    <a:pt x="0" y="55912"/>
                  </a:lnTo>
                  <a:lnTo>
                    <a:pt x="0" y="0"/>
                  </a:lnTo>
                  <a:lnTo>
                    <a:pt x="147066" y="50006"/>
                  </a:lnTo>
                  <a:lnTo>
                    <a:pt x="146780" y="106775"/>
                  </a:lnTo>
                  <a:close/>
                </a:path>
              </a:pathLst>
            </a:custGeom>
            <a:solidFill>
              <a:srgbClr val="4DC5FE">
                <a:lumMod val="75000"/>
              </a:srgbClr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29" name="Freeform: Shape 2108">
              <a:extLst>
                <a:ext uri="{FF2B5EF4-FFF2-40B4-BE49-F238E27FC236}">
                  <a16:creationId xmlns:a16="http://schemas.microsoft.com/office/drawing/2014/main" id="{BA515942-C5C8-6B99-2FFE-FE475FA9849B}"/>
                </a:ext>
              </a:extLst>
            </p:cNvPr>
            <p:cNvSpPr/>
            <p:nvPr/>
          </p:nvSpPr>
          <p:spPr>
            <a:xfrm>
              <a:off x="-1189668" y="6593568"/>
              <a:ext cx="323850" cy="76200"/>
            </a:xfrm>
            <a:custGeom>
              <a:avLst/>
              <a:gdLst>
                <a:gd name="connsiteX0" fmla="*/ 325945 w 323850"/>
                <a:gd name="connsiteY0" fmla="*/ 48768 h 76200"/>
                <a:gd name="connsiteX1" fmla="*/ 147066 w 323850"/>
                <a:gd name="connsiteY1" fmla="*/ 83534 h 76200"/>
                <a:gd name="connsiteX2" fmla="*/ 0 w 323850"/>
                <a:gd name="connsiteY2" fmla="*/ 33528 h 76200"/>
                <a:gd name="connsiteX3" fmla="*/ 178213 w 323850"/>
                <a:gd name="connsiteY3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76200">
                  <a:moveTo>
                    <a:pt x="325945" y="48768"/>
                  </a:moveTo>
                  <a:lnTo>
                    <a:pt x="147066" y="83534"/>
                  </a:lnTo>
                  <a:lnTo>
                    <a:pt x="0" y="33528"/>
                  </a:lnTo>
                  <a:lnTo>
                    <a:pt x="178213" y="0"/>
                  </a:lnTo>
                  <a:close/>
                </a:path>
              </a:pathLst>
            </a:custGeom>
            <a:solidFill>
              <a:srgbClr val="0199DD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09BF05-01BB-BFF6-456D-7C197CD163B8}"/>
              </a:ext>
            </a:extLst>
          </p:cNvPr>
          <p:cNvGrpSpPr/>
          <p:nvPr/>
        </p:nvGrpSpPr>
        <p:grpSpPr>
          <a:xfrm>
            <a:off x="5167935" y="2996433"/>
            <a:ext cx="817367" cy="381595"/>
            <a:chOff x="-1481705" y="6646717"/>
            <a:chExt cx="333375" cy="155639"/>
          </a:xfrm>
        </p:grpSpPr>
        <p:sp>
          <p:nvSpPr>
            <p:cNvPr id="31" name="Freeform: Shape 2110">
              <a:extLst>
                <a:ext uri="{FF2B5EF4-FFF2-40B4-BE49-F238E27FC236}">
                  <a16:creationId xmlns:a16="http://schemas.microsoft.com/office/drawing/2014/main" id="{58D1D640-61C5-795C-FAB7-D38B9A82D619}"/>
                </a:ext>
              </a:extLst>
            </p:cNvPr>
            <p:cNvSpPr/>
            <p:nvPr/>
          </p:nvSpPr>
          <p:spPr>
            <a:xfrm>
              <a:off x="-1481705" y="6681865"/>
              <a:ext cx="142875" cy="95250"/>
            </a:xfrm>
            <a:custGeom>
              <a:avLst/>
              <a:gdLst>
                <a:gd name="connsiteX0" fmla="*/ 54197 w 142875"/>
                <a:gd name="connsiteY0" fmla="*/ 101441 h 95250"/>
                <a:gd name="connsiteX1" fmla="*/ 54007 w 142875"/>
                <a:gd name="connsiteY1" fmla="*/ 70294 h 95250"/>
                <a:gd name="connsiteX2" fmla="*/ 571 w 142875"/>
                <a:gd name="connsiteY2" fmla="*/ 50768 h 95250"/>
                <a:gd name="connsiteX3" fmla="*/ 0 w 142875"/>
                <a:gd name="connsiteY3" fmla="*/ 0 h 95250"/>
                <a:gd name="connsiteX4" fmla="*/ 146018 w 142875"/>
                <a:gd name="connsiteY4" fmla="*/ 52388 h 95250"/>
                <a:gd name="connsiteX5" fmla="*/ 146209 w 142875"/>
                <a:gd name="connsiteY5" fmla="*/ 103823 h 95250"/>
                <a:gd name="connsiteX6" fmla="*/ 109538 w 142875"/>
                <a:gd name="connsiteY6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95250">
                  <a:moveTo>
                    <a:pt x="54197" y="101441"/>
                  </a:moveTo>
                  <a:lnTo>
                    <a:pt x="54007" y="70294"/>
                  </a:lnTo>
                  <a:lnTo>
                    <a:pt x="571" y="50768"/>
                  </a:lnTo>
                  <a:lnTo>
                    <a:pt x="0" y="0"/>
                  </a:lnTo>
                  <a:lnTo>
                    <a:pt x="146018" y="52388"/>
                  </a:lnTo>
                  <a:lnTo>
                    <a:pt x="146209" y="103823"/>
                  </a:lnTo>
                  <a:lnTo>
                    <a:pt x="109538" y="90488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32" name="Freeform: Shape 2111">
              <a:extLst>
                <a:ext uri="{FF2B5EF4-FFF2-40B4-BE49-F238E27FC236}">
                  <a16:creationId xmlns:a16="http://schemas.microsoft.com/office/drawing/2014/main" id="{47F22C98-E944-EB5B-E873-A9828901C73D}"/>
                </a:ext>
              </a:extLst>
            </p:cNvPr>
            <p:cNvSpPr/>
            <p:nvPr/>
          </p:nvSpPr>
          <p:spPr>
            <a:xfrm>
              <a:off x="-1481705" y="6646717"/>
              <a:ext cx="333375" cy="85725"/>
            </a:xfrm>
            <a:custGeom>
              <a:avLst/>
              <a:gdLst>
                <a:gd name="connsiteX0" fmla="*/ 292037 w 333375"/>
                <a:gd name="connsiteY0" fmla="*/ 36290 h 85725"/>
                <a:gd name="connsiteX1" fmla="*/ 334137 w 333375"/>
                <a:gd name="connsiteY1" fmla="*/ 50864 h 85725"/>
                <a:gd name="connsiteX2" fmla="*/ 146018 w 333375"/>
                <a:gd name="connsiteY2" fmla="*/ 87535 h 85725"/>
                <a:gd name="connsiteX3" fmla="*/ 0 w 333375"/>
                <a:gd name="connsiteY3" fmla="*/ 35147 h 85725"/>
                <a:gd name="connsiteX4" fmla="*/ 187357 w 333375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85725">
                  <a:moveTo>
                    <a:pt x="292037" y="36290"/>
                  </a:moveTo>
                  <a:lnTo>
                    <a:pt x="334137" y="50864"/>
                  </a:lnTo>
                  <a:lnTo>
                    <a:pt x="146018" y="87535"/>
                  </a:lnTo>
                  <a:lnTo>
                    <a:pt x="0" y="35147"/>
                  </a:lnTo>
                  <a:lnTo>
                    <a:pt x="187357" y="0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33" name="Freeform: Shape 2112">
              <a:extLst>
                <a:ext uri="{FF2B5EF4-FFF2-40B4-BE49-F238E27FC236}">
                  <a16:creationId xmlns:a16="http://schemas.microsoft.com/office/drawing/2014/main" id="{7001F42D-1D87-18C8-11AF-BD829F50F3A0}"/>
                </a:ext>
              </a:extLst>
            </p:cNvPr>
            <p:cNvSpPr/>
            <p:nvPr/>
          </p:nvSpPr>
          <p:spPr>
            <a:xfrm>
              <a:off x="-1335686" y="6697581"/>
              <a:ext cx="180975" cy="104775"/>
            </a:xfrm>
            <a:custGeom>
              <a:avLst/>
              <a:gdLst>
                <a:gd name="connsiteX0" fmla="*/ 55912 w 180975"/>
                <a:gd name="connsiteY0" fmla="*/ 108394 h 104775"/>
                <a:gd name="connsiteX1" fmla="*/ 190 w 180975"/>
                <a:gd name="connsiteY1" fmla="*/ 88106 h 104775"/>
                <a:gd name="connsiteX2" fmla="*/ 0 w 180975"/>
                <a:gd name="connsiteY2" fmla="*/ 36671 h 104775"/>
                <a:gd name="connsiteX3" fmla="*/ 188119 w 180975"/>
                <a:gd name="connsiteY3" fmla="*/ 0 h 104775"/>
                <a:gd name="connsiteX4" fmla="*/ 188023 w 180975"/>
                <a:gd name="connsiteY4" fmla="*/ 30480 h 104775"/>
                <a:gd name="connsiteX5" fmla="*/ 55721 w 180975"/>
                <a:gd name="connsiteY5" fmla="*/ 565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04775">
                  <a:moveTo>
                    <a:pt x="55912" y="108394"/>
                  </a:moveTo>
                  <a:lnTo>
                    <a:pt x="190" y="88106"/>
                  </a:lnTo>
                  <a:lnTo>
                    <a:pt x="0" y="36671"/>
                  </a:lnTo>
                  <a:lnTo>
                    <a:pt x="188119" y="0"/>
                  </a:lnTo>
                  <a:lnTo>
                    <a:pt x="188023" y="30480"/>
                  </a:lnTo>
                  <a:lnTo>
                    <a:pt x="55721" y="56579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EB5CFB-2368-334F-B15E-A55C06C9D74E}"/>
              </a:ext>
            </a:extLst>
          </p:cNvPr>
          <p:cNvGrpSpPr/>
          <p:nvPr/>
        </p:nvGrpSpPr>
        <p:grpSpPr>
          <a:xfrm>
            <a:off x="4493260" y="4706833"/>
            <a:ext cx="743804" cy="789110"/>
            <a:chOff x="-1756882" y="7344328"/>
            <a:chExt cx="303371" cy="321850"/>
          </a:xfrm>
          <a:effectLst>
            <a:outerShdw blurRad="342900" sx="102000" sy="102000" algn="ctr" rotWithShape="0">
              <a:srgbClr val="4DC5FE">
                <a:alpha val="80000"/>
              </a:srgbClr>
            </a:outerShdw>
          </a:effectLst>
        </p:grpSpPr>
        <p:sp>
          <p:nvSpPr>
            <p:cNvPr id="35" name="Freeform: Shape 2114">
              <a:extLst>
                <a:ext uri="{FF2B5EF4-FFF2-40B4-BE49-F238E27FC236}">
                  <a16:creationId xmlns:a16="http://schemas.microsoft.com/office/drawing/2014/main" id="{6B9F4D7F-F42B-6D8B-84B6-B4E7B3A59BA6}"/>
                </a:ext>
              </a:extLst>
            </p:cNvPr>
            <p:cNvSpPr/>
            <p:nvPr/>
          </p:nvSpPr>
          <p:spPr>
            <a:xfrm>
              <a:off x="-1756882" y="7344328"/>
              <a:ext cx="247650" cy="85725"/>
            </a:xfrm>
            <a:custGeom>
              <a:avLst/>
              <a:gdLst>
                <a:gd name="connsiteX0" fmla="*/ 140303 w 247650"/>
                <a:gd name="connsiteY0" fmla="*/ 13144 h 85725"/>
                <a:gd name="connsiteX1" fmla="*/ 194024 w 247650"/>
                <a:gd name="connsiteY1" fmla="*/ 190 h 85725"/>
                <a:gd name="connsiteX2" fmla="*/ 194501 w 247650"/>
                <a:gd name="connsiteY2" fmla="*/ 37243 h 85725"/>
                <a:gd name="connsiteX3" fmla="*/ 252603 w 247650"/>
                <a:gd name="connsiteY3" fmla="*/ 62960 h 85725"/>
                <a:gd name="connsiteX4" fmla="*/ 141446 w 247650"/>
                <a:gd name="connsiteY4" fmla="*/ 90583 h 85725"/>
                <a:gd name="connsiteX5" fmla="*/ 0 w 247650"/>
                <a:gd name="connsiteY5" fmla="*/ 26575 h 85725"/>
                <a:gd name="connsiteX6" fmla="*/ 110585 w 24765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85725">
                  <a:moveTo>
                    <a:pt x="140303" y="13144"/>
                  </a:moveTo>
                  <a:lnTo>
                    <a:pt x="194024" y="190"/>
                  </a:lnTo>
                  <a:lnTo>
                    <a:pt x="194501" y="37243"/>
                  </a:lnTo>
                  <a:lnTo>
                    <a:pt x="252603" y="62960"/>
                  </a:lnTo>
                  <a:lnTo>
                    <a:pt x="141446" y="90583"/>
                  </a:lnTo>
                  <a:lnTo>
                    <a:pt x="0" y="26575"/>
                  </a:lnTo>
                  <a:lnTo>
                    <a:pt x="110585" y="0"/>
                  </a:lnTo>
                  <a:close/>
                </a:path>
              </a:pathLst>
            </a:custGeom>
            <a:solidFill>
              <a:srgbClr val="0199DD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36" name="Freeform: Shape 2115">
              <a:extLst>
                <a:ext uri="{FF2B5EF4-FFF2-40B4-BE49-F238E27FC236}">
                  <a16:creationId xmlns:a16="http://schemas.microsoft.com/office/drawing/2014/main" id="{58DD516F-355F-15C5-A3F9-42948E875998}"/>
                </a:ext>
              </a:extLst>
            </p:cNvPr>
            <p:cNvSpPr/>
            <p:nvPr/>
          </p:nvSpPr>
          <p:spPr>
            <a:xfrm>
              <a:off x="-1756882" y="7370903"/>
              <a:ext cx="142875" cy="295275"/>
            </a:xfrm>
            <a:custGeom>
              <a:avLst/>
              <a:gdLst>
                <a:gd name="connsiteX0" fmla="*/ 145066 w 142875"/>
                <a:gd name="connsiteY0" fmla="*/ 299466 h 295275"/>
                <a:gd name="connsiteX1" fmla="*/ 4667 w 142875"/>
                <a:gd name="connsiteY1" fmla="*/ 232124 h 295275"/>
                <a:gd name="connsiteX2" fmla="*/ 0 w 142875"/>
                <a:gd name="connsiteY2" fmla="*/ 0 h 295275"/>
                <a:gd name="connsiteX3" fmla="*/ 141446 w 142875"/>
                <a:gd name="connsiteY3" fmla="*/ 6400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95275">
                  <a:moveTo>
                    <a:pt x="145066" y="299466"/>
                  </a:moveTo>
                  <a:lnTo>
                    <a:pt x="4667" y="232124"/>
                  </a:lnTo>
                  <a:lnTo>
                    <a:pt x="0" y="0"/>
                  </a:lnTo>
                  <a:lnTo>
                    <a:pt x="141446" y="64008"/>
                  </a:lnTo>
                  <a:close/>
                </a:path>
              </a:pathLst>
            </a:custGeom>
            <a:solidFill>
              <a:srgbClr val="4DC5FE">
                <a:lumMod val="75000"/>
              </a:srgbClr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37" name="Freeform: Shape 2116">
              <a:extLst>
                <a:ext uri="{FF2B5EF4-FFF2-40B4-BE49-F238E27FC236}">
                  <a16:creationId xmlns:a16="http://schemas.microsoft.com/office/drawing/2014/main" id="{A6F31EE9-1573-9E26-A64C-F3B6FA63A066}"/>
                </a:ext>
              </a:extLst>
            </p:cNvPr>
            <p:cNvSpPr/>
            <p:nvPr/>
          </p:nvSpPr>
          <p:spPr>
            <a:xfrm>
              <a:off x="-1615436" y="7407289"/>
              <a:ext cx="161925" cy="257175"/>
            </a:xfrm>
            <a:custGeom>
              <a:avLst/>
              <a:gdLst>
                <a:gd name="connsiteX0" fmla="*/ 56674 w 161925"/>
                <a:gd name="connsiteY0" fmla="*/ 248793 h 257175"/>
                <a:gd name="connsiteX1" fmla="*/ 3620 w 161925"/>
                <a:gd name="connsiteY1" fmla="*/ 263081 h 257175"/>
                <a:gd name="connsiteX2" fmla="*/ 0 w 161925"/>
                <a:gd name="connsiteY2" fmla="*/ 27623 h 257175"/>
                <a:gd name="connsiteX3" fmla="*/ 111157 w 161925"/>
                <a:gd name="connsiteY3" fmla="*/ 0 h 257175"/>
                <a:gd name="connsiteX4" fmla="*/ 165354 w 161925"/>
                <a:gd name="connsiteY4" fmla="*/ 24098 h 257175"/>
                <a:gd name="connsiteX5" fmla="*/ 54102 w 161925"/>
                <a:gd name="connsiteY5" fmla="*/ 5210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57175">
                  <a:moveTo>
                    <a:pt x="56674" y="248793"/>
                  </a:moveTo>
                  <a:lnTo>
                    <a:pt x="3620" y="263081"/>
                  </a:lnTo>
                  <a:lnTo>
                    <a:pt x="0" y="27623"/>
                  </a:lnTo>
                  <a:lnTo>
                    <a:pt x="111157" y="0"/>
                  </a:lnTo>
                  <a:lnTo>
                    <a:pt x="165354" y="24098"/>
                  </a:lnTo>
                  <a:lnTo>
                    <a:pt x="54102" y="52102"/>
                  </a:lnTo>
                  <a:close/>
                </a:path>
              </a:pathLst>
            </a:custGeom>
            <a:solidFill>
              <a:srgbClr val="4DC5FE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1DCC58-F06A-5060-788F-40EDE7EF3598}"/>
              </a:ext>
            </a:extLst>
          </p:cNvPr>
          <p:cNvGrpSpPr/>
          <p:nvPr/>
        </p:nvGrpSpPr>
        <p:grpSpPr>
          <a:xfrm>
            <a:off x="4477610" y="3925198"/>
            <a:ext cx="770895" cy="808724"/>
            <a:chOff x="-1763264" y="7025527"/>
            <a:chExt cx="314420" cy="329850"/>
          </a:xfrm>
        </p:grpSpPr>
        <p:sp>
          <p:nvSpPr>
            <p:cNvPr id="39" name="Freeform: Shape 2118">
              <a:extLst>
                <a:ext uri="{FF2B5EF4-FFF2-40B4-BE49-F238E27FC236}">
                  <a16:creationId xmlns:a16="http://schemas.microsoft.com/office/drawing/2014/main" id="{6066DBE7-0710-C34F-8F41-7CFC70530F5B}"/>
                </a:ext>
              </a:extLst>
            </p:cNvPr>
            <p:cNvSpPr/>
            <p:nvPr/>
          </p:nvSpPr>
          <p:spPr>
            <a:xfrm>
              <a:off x="-1620294" y="7088677"/>
              <a:ext cx="171450" cy="266700"/>
            </a:xfrm>
            <a:custGeom>
              <a:avLst/>
              <a:gdLst>
                <a:gd name="connsiteX0" fmla="*/ 57436 w 171450"/>
                <a:gd name="connsiteY0" fmla="*/ 255841 h 266700"/>
                <a:gd name="connsiteX1" fmla="*/ 3715 w 171450"/>
                <a:gd name="connsiteY1" fmla="*/ 268795 h 266700"/>
                <a:gd name="connsiteX2" fmla="*/ 0 w 171450"/>
                <a:gd name="connsiteY2" fmla="*/ 27813 h 266700"/>
                <a:gd name="connsiteX3" fmla="*/ 125444 w 171450"/>
                <a:gd name="connsiteY3" fmla="*/ 0 h 266700"/>
                <a:gd name="connsiteX4" fmla="*/ 180308 w 171450"/>
                <a:gd name="connsiteY4" fmla="*/ 22289 h 266700"/>
                <a:gd name="connsiteX5" fmla="*/ 54674 w 171450"/>
                <a:gd name="connsiteY5" fmla="*/ 505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266700">
                  <a:moveTo>
                    <a:pt x="57436" y="255841"/>
                  </a:moveTo>
                  <a:lnTo>
                    <a:pt x="3715" y="268795"/>
                  </a:lnTo>
                  <a:lnTo>
                    <a:pt x="0" y="27813"/>
                  </a:lnTo>
                  <a:lnTo>
                    <a:pt x="125444" y="0"/>
                  </a:lnTo>
                  <a:lnTo>
                    <a:pt x="180308" y="22289"/>
                  </a:lnTo>
                  <a:lnTo>
                    <a:pt x="54674" y="50578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40" name="Freeform: Shape 2119">
              <a:extLst>
                <a:ext uri="{FF2B5EF4-FFF2-40B4-BE49-F238E27FC236}">
                  <a16:creationId xmlns:a16="http://schemas.microsoft.com/office/drawing/2014/main" id="{5E4261D5-B773-E028-8290-9BE0578D3711}"/>
                </a:ext>
              </a:extLst>
            </p:cNvPr>
            <p:cNvSpPr/>
            <p:nvPr/>
          </p:nvSpPr>
          <p:spPr>
            <a:xfrm>
              <a:off x="-1763264" y="7057150"/>
              <a:ext cx="142875" cy="295275"/>
            </a:xfrm>
            <a:custGeom>
              <a:avLst/>
              <a:gdLst>
                <a:gd name="connsiteX0" fmla="*/ 146685 w 142875"/>
                <a:gd name="connsiteY0" fmla="*/ 300323 h 295275"/>
                <a:gd name="connsiteX1" fmla="*/ 116967 w 142875"/>
                <a:gd name="connsiteY1" fmla="*/ 287179 h 295275"/>
                <a:gd name="connsiteX2" fmla="*/ 4858 w 142875"/>
                <a:gd name="connsiteY2" fmla="*/ 237458 h 295275"/>
                <a:gd name="connsiteX3" fmla="*/ 0 w 142875"/>
                <a:gd name="connsiteY3" fmla="*/ 0 h 295275"/>
                <a:gd name="connsiteX4" fmla="*/ 142970 w 142875"/>
                <a:gd name="connsiteY4" fmla="*/ 59341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95275">
                  <a:moveTo>
                    <a:pt x="146685" y="300323"/>
                  </a:moveTo>
                  <a:lnTo>
                    <a:pt x="116967" y="287179"/>
                  </a:lnTo>
                  <a:lnTo>
                    <a:pt x="4858" y="237458"/>
                  </a:lnTo>
                  <a:lnTo>
                    <a:pt x="0" y="0"/>
                  </a:lnTo>
                  <a:lnTo>
                    <a:pt x="142970" y="59341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41" name="Freeform: Shape 2120">
              <a:extLst>
                <a:ext uri="{FF2B5EF4-FFF2-40B4-BE49-F238E27FC236}">
                  <a16:creationId xmlns:a16="http://schemas.microsoft.com/office/drawing/2014/main" id="{21E1644A-9C6F-6691-860F-F07C7C3B2E6F}"/>
                </a:ext>
              </a:extLst>
            </p:cNvPr>
            <p:cNvSpPr/>
            <p:nvPr/>
          </p:nvSpPr>
          <p:spPr>
            <a:xfrm>
              <a:off x="-1763264" y="7025527"/>
              <a:ext cx="266700" cy="85725"/>
            </a:xfrm>
            <a:custGeom>
              <a:avLst/>
              <a:gdLst>
                <a:gd name="connsiteX0" fmla="*/ 268415 w 266700"/>
                <a:gd name="connsiteY0" fmla="*/ 63151 h 85725"/>
                <a:gd name="connsiteX1" fmla="*/ 142970 w 266700"/>
                <a:gd name="connsiteY1" fmla="*/ 90964 h 85725"/>
                <a:gd name="connsiteX2" fmla="*/ 0 w 266700"/>
                <a:gd name="connsiteY2" fmla="*/ 31623 h 85725"/>
                <a:gd name="connsiteX3" fmla="*/ 124778 w 266700"/>
                <a:gd name="connsiteY3" fmla="*/ 4858 h 85725"/>
                <a:gd name="connsiteX4" fmla="*/ 141827 w 266700"/>
                <a:gd name="connsiteY4" fmla="*/ 11716 h 85725"/>
                <a:gd name="connsiteX5" fmla="*/ 196120 w 266700"/>
                <a:gd name="connsiteY5" fmla="*/ 0 h 85725"/>
                <a:gd name="connsiteX6" fmla="*/ 196596 w 266700"/>
                <a:gd name="connsiteY6" fmla="*/ 3400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85725">
                  <a:moveTo>
                    <a:pt x="268415" y="63151"/>
                  </a:moveTo>
                  <a:lnTo>
                    <a:pt x="142970" y="90964"/>
                  </a:lnTo>
                  <a:lnTo>
                    <a:pt x="0" y="31623"/>
                  </a:lnTo>
                  <a:lnTo>
                    <a:pt x="124778" y="4858"/>
                  </a:lnTo>
                  <a:lnTo>
                    <a:pt x="141827" y="11716"/>
                  </a:lnTo>
                  <a:lnTo>
                    <a:pt x="196120" y="0"/>
                  </a:lnTo>
                  <a:lnTo>
                    <a:pt x="196596" y="34004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0AA13D-BB8D-0A01-2DF0-5D4DB72D0DDE}"/>
              </a:ext>
            </a:extLst>
          </p:cNvPr>
          <p:cNvGrpSpPr/>
          <p:nvPr/>
        </p:nvGrpSpPr>
        <p:grpSpPr>
          <a:xfrm>
            <a:off x="6877871" y="4770122"/>
            <a:ext cx="819937" cy="795883"/>
            <a:chOff x="-784284" y="7370141"/>
            <a:chExt cx="334423" cy="324612"/>
          </a:xfrm>
        </p:grpSpPr>
        <p:sp>
          <p:nvSpPr>
            <p:cNvPr id="43" name="Freeform: Shape 2122">
              <a:extLst>
                <a:ext uri="{FF2B5EF4-FFF2-40B4-BE49-F238E27FC236}">
                  <a16:creationId xmlns:a16="http://schemas.microsoft.com/office/drawing/2014/main" id="{37E8E505-74E6-BAC1-E49F-FC1BE3FD7773}"/>
                </a:ext>
              </a:extLst>
            </p:cNvPr>
            <p:cNvSpPr/>
            <p:nvPr/>
          </p:nvSpPr>
          <p:spPr>
            <a:xfrm>
              <a:off x="-739326" y="7370141"/>
              <a:ext cx="285750" cy="85725"/>
            </a:xfrm>
            <a:custGeom>
              <a:avLst/>
              <a:gdLst>
                <a:gd name="connsiteX0" fmla="*/ 71056 w 285750"/>
                <a:gd name="connsiteY0" fmla="*/ 0 h 85725"/>
                <a:gd name="connsiteX1" fmla="*/ 115062 w 285750"/>
                <a:gd name="connsiteY1" fmla="*/ 17621 h 85725"/>
                <a:gd name="connsiteX2" fmla="*/ 175927 w 285750"/>
                <a:gd name="connsiteY2" fmla="*/ 1333 h 85725"/>
                <a:gd name="connsiteX3" fmla="*/ 289655 w 285750"/>
                <a:gd name="connsiteY3" fmla="*/ 46387 h 85725"/>
                <a:gd name="connsiteX4" fmla="*/ 113443 w 285750"/>
                <a:gd name="connsiteY4" fmla="*/ 94774 h 85725"/>
                <a:gd name="connsiteX5" fmla="*/ 0 w 285750"/>
                <a:gd name="connsiteY5" fmla="*/ 48387 h 85725"/>
                <a:gd name="connsiteX6" fmla="*/ 19145 w 285750"/>
                <a:gd name="connsiteY6" fmla="*/ 43244 h 85725"/>
                <a:gd name="connsiteX7" fmla="*/ 19717 w 285750"/>
                <a:gd name="connsiteY7" fmla="*/ 135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85725">
                  <a:moveTo>
                    <a:pt x="71056" y="0"/>
                  </a:moveTo>
                  <a:lnTo>
                    <a:pt x="115062" y="17621"/>
                  </a:lnTo>
                  <a:lnTo>
                    <a:pt x="175927" y="1333"/>
                  </a:lnTo>
                  <a:lnTo>
                    <a:pt x="289655" y="46387"/>
                  </a:lnTo>
                  <a:lnTo>
                    <a:pt x="113443" y="94774"/>
                  </a:lnTo>
                  <a:lnTo>
                    <a:pt x="0" y="48387"/>
                  </a:lnTo>
                  <a:lnTo>
                    <a:pt x="19145" y="43244"/>
                  </a:lnTo>
                  <a:lnTo>
                    <a:pt x="19717" y="13525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47" name="Freeform: Shape 2123">
              <a:extLst>
                <a:ext uri="{FF2B5EF4-FFF2-40B4-BE49-F238E27FC236}">
                  <a16:creationId xmlns:a16="http://schemas.microsoft.com/office/drawing/2014/main" id="{7C98CAA3-23B8-96A1-2970-BFBCCD4698B1}"/>
                </a:ext>
              </a:extLst>
            </p:cNvPr>
            <p:cNvSpPr/>
            <p:nvPr/>
          </p:nvSpPr>
          <p:spPr>
            <a:xfrm>
              <a:off x="-784284" y="7418528"/>
              <a:ext cx="152400" cy="276225"/>
            </a:xfrm>
            <a:custGeom>
              <a:avLst/>
              <a:gdLst>
                <a:gd name="connsiteX0" fmla="*/ 153448 w 152400"/>
                <a:gd name="connsiteY0" fmla="*/ 280702 h 276225"/>
                <a:gd name="connsiteX1" fmla="*/ 59817 w 152400"/>
                <a:gd name="connsiteY1" fmla="*/ 240125 h 276225"/>
                <a:gd name="connsiteX2" fmla="*/ 62770 w 152400"/>
                <a:gd name="connsiteY2" fmla="*/ 72581 h 276225"/>
                <a:gd name="connsiteX3" fmla="*/ 0 w 152400"/>
                <a:gd name="connsiteY3" fmla="*/ 46482 h 276225"/>
                <a:gd name="connsiteX4" fmla="*/ 476 w 152400"/>
                <a:gd name="connsiteY4" fmla="*/ 11906 h 276225"/>
                <a:gd name="connsiteX5" fmla="*/ 44958 w 152400"/>
                <a:gd name="connsiteY5" fmla="*/ 0 h 276225"/>
                <a:gd name="connsiteX6" fmla="*/ 158401 w 152400"/>
                <a:gd name="connsiteY6" fmla="*/ 4638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76225">
                  <a:moveTo>
                    <a:pt x="153448" y="280702"/>
                  </a:moveTo>
                  <a:lnTo>
                    <a:pt x="59817" y="240125"/>
                  </a:lnTo>
                  <a:lnTo>
                    <a:pt x="62770" y="72581"/>
                  </a:lnTo>
                  <a:lnTo>
                    <a:pt x="0" y="46482"/>
                  </a:lnTo>
                  <a:lnTo>
                    <a:pt x="476" y="11906"/>
                  </a:lnTo>
                  <a:lnTo>
                    <a:pt x="44958" y="0"/>
                  </a:lnTo>
                  <a:lnTo>
                    <a:pt x="158401" y="46387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48" name="Freeform: Shape 2124">
              <a:extLst>
                <a:ext uri="{FF2B5EF4-FFF2-40B4-BE49-F238E27FC236}">
                  <a16:creationId xmlns:a16="http://schemas.microsoft.com/office/drawing/2014/main" id="{8E55BA47-569D-5A95-86B1-0AA83839C959}"/>
                </a:ext>
              </a:extLst>
            </p:cNvPr>
            <p:cNvSpPr/>
            <p:nvPr/>
          </p:nvSpPr>
          <p:spPr>
            <a:xfrm>
              <a:off x="-630836" y="7416528"/>
              <a:ext cx="180975" cy="276225"/>
            </a:xfrm>
            <a:custGeom>
              <a:avLst/>
              <a:gdLst>
                <a:gd name="connsiteX0" fmla="*/ 174784 w 180975"/>
                <a:gd name="connsiteY0" fmla="*/ 231077 h 276225"/>
                <a:gd name="connsiteX1" fmla="*/ 0 w 180975"/>
                <a:gd name="connsiteY1" fmla="*/ 282702 h 276225"/>
                <a:gd name="connsiteX2" fmla="*/ 4953 w 180975"/>
                <a:gd name="connsiteY2" fmla="*/ 48387 h 276225"/>
                <a:gd name="connsiteX3" fmla="*/ 181166 w 180975"/>
                <a:gd name="connsiteY3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76225">
                  <a:moveTo>
                    <a:pt x="174784" y="231077"/>
                  </a:moveTo>
                  <a:lnTo>
                    <a:pt x="0" y="282702"/>
                  </a:lnTo>
                  <a:lnTo>
                    <a:pt x="4953" y="48387"/>
                  </a:lnTo>
                  <a:lnTo>
                    <a:pt x="181166" y="0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B3D347-F2E7-C7C6-3290-3226A67E3514}"/>
              </a:ext>
            </a:extLst>
          </p:cNvPr>
          <p:cNvGrpSpPr/>
          <p:nvPr/>
        </p:nvGrpSpPr>
        <p:grpSpPr>
          <a:xfrm>
            <a:off x="6889781" y="4003665"/>
            <a:ext cx="826242" cy="804523"/>
            <a:chOff x="-779426" y="7057531"/>
            <a:chExt cx="336994" cy="328136"/>
          </a:xfrm>
        </p:grpSpPr>
        <p:sp>
          <p:nvSpPr>
            <p:cNvPr id="50" name="Freeform: Shape 2126">
              <a:extLst>
                <a:ext uri="{FF2B5EF4-FFF2-40B4-BE49-F238E27FC236}">
                  <a16:creationId xmlns:a16="http://schemas.microsoft.com/office/drawing/2014/main" id="{EECB8AD6-596B-652D-3F4D-1CB63907075B}"/>
                </a:ext>
              </a:extLst>
            </p:cNvPr>
            <p:cNvSpPr/>
            <p:nvPr/>
          </p:nvSpPr>
          <p:spPr>
            <a:xfrm>
              <a:off x="-624264" y="7104203"/>
              <a:ext cx="180975" cy="276225"/>
            </a:xfrm>
            <a:custGeom>
              <a:avLst/>
              <a:gdLst>
                <a:gd name="connsiteX0" fmla="*/ 176689 w 180975"/>
                <a:gd name="connsiteY0" fmla="*/ 236411 h 276225"/>
                <a:gd name="connsiteX1" fmla="*/ 60865 w 180975"/>
                <a:gd name="connsiteY1" fmla="*/ 267271 h 276225"/>
                <a:gd name="connsiteX2" fmla="*/ 0 w 180975"/>
                <a:gd name="connsiteY2" fmla="*/ 283559 h 276225"/>
                <a:gd name="connsiteX3" fmla="*/ 5144 w 180975"/>
                <a:gd name="connsiteY3" fmla="*/ 43720 h 276225"/>
                <a:gd name="connsiteX4" fmla="*/ 183261 w 180975"/>
                <a:gd name="connsiteY4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276225">
                  <a:moveTo>
                    <a:pt x="176689" y="236411"/>
                  </a:moveTo>
                  <a:lnTo>
                    <a:pt x="60865" y="267271"/>
                  </a:lnTo>
                  <a:lnTo>
                    <a:pt x="0" y="283559"/>
                  </a:lnTo>
                  <a:lnTo>
                    <a:pt x="5144" y="43720"/>
                  </a:lnTo>
                  <a:lnTo>
                    <a:pt x="183261" y="0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51" name="Freeform: Shape 2127">
              <a:extLst>
                <a:ext uri="{FF2B5EF4-FFF2-40B4-BE49-F238E27FC236}">
                  <a16:creationId xmlns:a16="http://schemas.microsoft.com/office/drawing/2014/main" id="{33771612-0A14-96C5-924E-6EA0FBD09CB9}"/>
                </a:ext>
              </a:extLst>
            </p:cNvPr>
            <p:cNvSpPr/>
            <p:nvPr/>
          </p:nvSpPr>
          <p:spPr>
            <a:xfrm>
              <a:off x="-779426" y="7099917"/>
              <a:ext cx="152400" cy="285750"/>
            </a:xfrm>
            <a:custGeom>
              <a:avLst/>
              <a:gdLst>
                <a:gd name="connsiteX0" fmla="*/ 160306 w 152400"/>
                <a:gd name="connsiteY0" fmla="*/ 48006 h 285750"/>
                <a:gd name="connsiteX1" fmla="*/ 155162 w 152400"/>
                <a:gd name="connsiteY1" fmla="*/ 287845 h 285750"/>
                <a:gd name="connsiteX2" fmla="*/ 111157 w 152400"/>
                <a:gd name="connsiteY2" fmla="*/ 270224 h 285750"/>
                <a:gd name="connsiteX3" fmla="*/ 60388 w 152400"/>
                <a:gd name="connsiteY3" fmla="*/ 249936 h 285750"/>
                <a:gd name="connsiteX4" fmla="*/ 63532 w 152400"/>
                <a:gd name="connsiteY4" fmla="*/ 71723 h 285750"/>
                <a:gd name="connsiteX5" fmla="*/ 0 w 152400"/>
                <a:gd name="connsiteY5" fmla="*/ 47530 h 285750"/>
                <a:gd name="connsiteX6" fmla="*/ 571 w 152400"/>
                <a:gd name="connsiteY6" fmla="*/ 7525 h 285750"/>
                <a:gd name="connsiteX7" fmla="*/ 32194 w 152400"/>
                <a:gd name="connsiteY7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285750">
                  <a:moveTo>
                    <a:pt x="160306" y="48006"/>
                  </a:moveTo>
                  <a:lnTo>
                    <a:pt x="155162" y="287845"/>
                  </a:lnTo>
                  <a:lnTo>
                    <a:pt x="111157" y="270224"/>
                  </a:lnTo>
                  <a:lnTo>
                    <a:pt x="60388" y="249936"/>
                  </a:lnTo>
                  <a:lnTo>
                    <a:pt x="63532" y="71723"/>
                  </a:lnTo>
                  <a:lnTo>
                    <a:pt x="0" y="47530"/>
                  </a:lnTo>
                  <a:lnTo>
                    <a:pt x="571" y="7525"/>
                  </a:lnTo>
                  <a:lnTo>
                    <a:pt x="32194" y="0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52" name="Freeform: Shape 2128">
              <a:extLst>
                <a:ext uri="{FF2B5EF4-FFF2-40B4-BE49-F238E27FC236}">
                  <a16:creationId xmlns:a16="http://schemas.microsoft.com/office/drawing/2014/main" id="{973ADFD7-33F4-67F3-1387-E04A79B6E73D}"/>
                </a:ext>
              </a:extLst>
            </p:cNvPr>
            <p:cNvSpPr/>
            <p:nvPr/>
          </p:nvSpPr>
          <p:spPr>
            <a:xfrm>
              <a:off x="-747232" y="7057531"/>
              <a:ext cx="304800" cy="85725"/>
            </a:xfrm>
            <a:custGeom>
              <a:avLst/>
              <a:gdLst>
                <a:gd name="connsiteX0" fmla="*/ 306229 w 304800"/>
                <a:gd name="connsiteY0" fmla="*/ 46673 h 85725"/>
                <a:gd name="connsiteX1" fmla="*/ 128111 w 304800"/>
                <a:gd name="connsiteY1" fmla="*/ 90392 h 85725"/>
                <a:gd name="connsiteX2" fmla="*/ 0 w 304800"/>
                <a:gd name="connsiteY2" fmla="*/ 42386 h 85725"/>
                <a:gd name="connsiteX3" fmla="*/ 32766 w 304800"/>
                <a:gd name="connsiteY3" fmla="*/ 34576 h 85725"/>
                <a:gd name="connsiteX4" fmla="*/ 33052 w 304800"/>
                <a:gd name="connsiteY4" fmla="*/ 15431 h 85725"/>
                <a:gd name="connsiteX5" fmla="*/ 87535 w 304800"/>
                <a:gd name="connsiteY5" fmla="*/ 2572 h 85725"/>
                <a:gd name="connsiteX6" fmla="*/ 98393 w 304800"/>
                <a:gd name="connsiteY6" fmla="*/ 0 h 85725"/>
                <a:gd name="connsiteX7" fmla="*/ 129731 w 304800"/>
                <a:gd name="connsiteY7" fmla="*/ 11525 h 85725"/>
                <a:gd name="connsiteX8" fmla="*/ 177832 w 304800"/>
                <a:gd name="connsiteY8" fmla="*/ 9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85725">
                  <a:moveTo>
                    <a:pt x="306229" y="46673"/>
                  </a:moveTo>
                  <a:lnTo>
                    <a:pt x="128111" y="90392"/>
                  </a:lnTo>
                  <a:lnTo>
                    <a:pt x="0" y="42386"/>
                  </a:lnTo>
                  <a:lnTo>
                    <a:pt x="32766" y="34576"/>
                  </a:lnTo>
                  <a:lnTo>
                    <a:pt x="33052" y="15431"/>
                  </a:lnTo>
                  <a:lnTo>
                    <a:pt x="87535" y="2572"/>
                  </a:lnTo>
                  <a:lnTo>
                    <a:pt x="98393" y="0"/>
                  </a:lnTo>
                  <a:lnTo>
                    <a:pt x="129731" y="11525"/>
                  </a:lnTo>
                  <a:lnTo>
                    <a:pt x="177832" y="95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070CFE-621F-F8F1-14B5-E653FA196556}"/>
              </a:ext>
            </a:extLst>
          </p:cNvPr>
          <p:cNvGrpSpPr/>
          <p:nvPr/>
        </p:nvGrpSpPr>
        <p:grpSpPr>
          <a:xfrm>
            <a:off x="6381143" y="3031231"/>
            <a:ext cx="818535" cy="381828"/>
            <a:chOff x="-986881" y="6660910"/>
            <a:chExt cx="333851" cy="155734"/>
          </a:xfrm>
        </p:grpSpPr>
        <p:sp>
          <p:nvSpPr>
            <p:cNvPr id="54" name="Freeform: Shape 2130">
              <a:extLst>
                <a:ext uri="{FF2B5EF4-FFF2-40B4-BE49-F238E27FC236}">
                  <a16:creationId xmlns:a16="http://schemas.microsoft.com/office/drawing/2014/main" id="{F5E18988-DFB0-F60E-0F3B-7376DE9DF9E2}"/>
                </a:ext>
              </a:extLst>
            </p:cNvPr>
            <p:cNvSpPr/>
            <p:nvPr/>
          </p:nvSpPr>
          <p:spPr>
            <a:xfrm>
              <a:off x="-833148" y="6711869"/>
              <a:ext cx="171450" cy="104775"/>
            </a:xfrm>
            <a:custGeom>
              <a:avLst/>
              <a:gdLst>
                <a:gd name="connsiteX0" fmla="*/ 180213 w 171450"/>
                <a:gd name="connsiteY0" fmla="*/ 0 h 104775"/>
                <a:gd name="connsiteX1" fmla="*/ 179642 w 171450"/>
                <a:gd name="connsiteY1" fmla="*/ 31814 h 104775"/>
                <a:gd name="connsiteX2" fmla="*/ 59531 w 171450"/>
                <a:gd name="connsiteY2" fmla="*/ 56769 h 104775"/>
                <a:gd name="connsiteX3" fmla="*/ 58674 w 171450"/>
                <a:gd name="connsiteY3" fmla="*/ 110490 h 104775"/>
                <a:gd name="connsiteX4" fmla="*/ 0 w 171450"/>
                <a:gd name="connsiteY4" fmla="*/ 90202 h 104775"/>
                <a:gd name="connsiteX5" fmla="*/ 762 w 171450"/>
                <a:gd name="connsiteY5" fmla="*/ 3676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180213" y="0"/>
                  </a:moveTo>
                  <a:lnTo>
                    <a:pt x="179642" y="31814"/>
                  </a:lnTo>
                  <a:lnTo>
                    <a:pt x="59531" y="56769"/>
                  </a:lnTo>
                  <a:lnTo>
                    <a:pt x="58674" y="110490"/>
                  </a:lnTo>
                  <a:lnTo>
                    <a:pt x="0" y="90202"/>
                  </a:lnTo>
                  <a:lnTo>
                    <a:pt x="762" y="36767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55" name="Freeform: Shape 2131">
              <a:extLst>
                <a:ext uri="{FF2B5EF4-FFF2-40B4-BE49-F238E27FC236}">
                  <a16:creationId xmlns:a16="http://schemas.microsoft.com/office/drawing/2014/main" id="{15500FC8-D705-029A-35A2-F383FD4D663B}"/>
                </a:ext>
              </a:extLst>
            </p:cNvPr>
            <p:cNvSpPr/>
            <p:nvPr/>
          </p:nvSpPr>
          <p:spPr>
            <a:xfrm>
              <a:off x="-986881" y="6696247"/>
              <a:ext cx="152400" cy="104775"/>
            </a:xfrm>
            <a:custGeom>
              <a:avLst/>
              <a:gdLst>
                <a:gd name="connsiteX0" fmla="*/ 154496 w 152400"/>
                <a:gd name="connsiteY0" fmla="*/ 52388 h 104775"/>
                <a:gd name="connsiteX1" fmla="*/ 153734 w 152400"/>
                <a:gd name="connsiteY1" fmla="*/ 105823 h 104775"/>
                <a:gd name="connsiteX2" fmla="*/ 115729 w 152400"/>
                <a:gd name="connsiteY2" fmla="*/ 92678 h 104775"/>
                <a:gd name="connsiteX3" fmla="*/ 48673 w 152400"/>
                <a:gd name="connsiteY3" fmla="*/ 106585 h 104775"/>
                <a:gd name="connsiteX4" fmla="*/ 48958 w 152400"/>
                <a:gd name="connsiteY4" fmla="*/ 74009 h 104775"/>
                <a:gd name="connsiteX5" fmla="*/ 0 w 152400"/>
                <a:gd name="connsiteY5" fmla="*/ 57055 h 104775"/>
                <a:gd name="connsiteX6" fmla="*/ 476 w 1524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04775">
                  <a:moveTo>
                    <a:pt x="154496" y="52388"/>
                  </a:moveTo>
                  <a:lnTo>
                    <a:pt x="153734" y="105823"/>
                  </a:lnTo>
                  <a:lnTo>
                    <a:pt x="115729" y="92678"/>
                  </a:lnTo>
                  <a:lnTo>
                    <a:pt x="48673" y="106585"/>
                  </a:lnTo>
                  <a:lnTo>
                    <a:pt x="48958" y="74009"/>
                  </a:lnTo>
                  <a:lnTo>
                    <a:pt x="0" y="5705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58" name="Freeform: Shape 2132">
              <a:extLst>
                <a:ext uri="{FF2B5EF4-FFF2-40B4-BE49-F238E27FC236}">
                  <a16:creationId xmlns:a16="http://schemas.microsoft.com/office/drawing/2014/main" id="{57743E10-066E-6AA2-8606-5D0A28524E87}"/>
                </a:ext>
              </a:extLst>
            </p:cNvPr>
            <p:cNvSpPr/>
            <p:nvPr/>
          </p:nvSpPr>
          <p:spPr>
            <a:xfrm>
              <a:off x="-986405" y="6660910"/>
              <a:ext cx="333375" cy="85725"/>
            </a:xfrm>
            <a:custGeom>
              <a:avLst/>
              <a:gdLst>
                <a:gd name="connsiteX0" fmla="*/ 333470 w 333375"/>
                <a:gd name="connsiteY0" fmla="*/ 50959 h 85725"/>
                <a:gd name="connsiteX1" fmla="*/ 154019 w 333375"/>
                <a:gd name="connsiteY1" fmla="*/ 87725 h 85725"/>
                <a:gd name="connsiteX2" fmla="*/ 0 w 333375"/>
                <a:gd name="connsiteY2" fmla="*/ 35338 h 85725"/>
                <a:gd name="connsiteX3" fmla="*/ 122301 w 333375"/>
                <a:gd name="connsiteY3" fmla="*/ 11144 h 85725"/>
                <a:gd name="connsiteX4" fmla="*/ 178975 w 333375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85725">
                  <a:moveTo>
                    <a:pt x="333470" y="50959"/>
                  </a:moveTo>
                  <a:lnTo>
                    <a:pt x="154019" y="87725"/>
                  </a:lnTo>
                  <a:lnTo>
                    <a:pt x="0" y="35338"/>
                  </a:lnTo>
                  <a:lnTo>
                    <a:pt x="122301" y="11144"/>
                  </a:lnTo>
                  <a:lnTo>
                    <a:pt x="178975" y="0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F65957-7460-FB7F-0C4E-091BBB943DDE}"/>
              </a:ext>
            </a:extLst>
          </p:cNvPr>
          <p:cNvGrpSpPr/>
          <p:nvPr/>
        </p:nvGrpSpPr>
        <p:grpSpPr>
          <a:xfrm>
            <a:off x="4461499" y="3124881"/>
            <a:ext cx="821572" cy="814564"/>
            <a:chOff x="-1769836" y="6699105"/>
            <a:chExt cx="335090" cy="332232"/>
          </a:xfrm>
        </p:grpSpPr>
        <p:sp>
          <p:nvSpPr>
            <p:cNvPr id="60" name="Freeform: Shape 2134">
              <a:extLst>
                <a:ext uri="{FF2B5EF4-FFF2-40B4-BE49-F238E27FC236}">
                  <a16:creationId xmlns:a16="http://schemas.microsoft.com/office/drawing/2014/main" id="{42FA877B-5204-7134-0BCD-71AB85FF94EF}"/>
                </a:ext>
              </a:extLst>
            </p:cNvPr>
            <p:cNvSpPr/>
            <p:nvPr/>
          </p:nvSpPr>
          <p:spPr>
            <a:xfrm>
              <a:off x="-1769836" y="6736062"/>
              <a:ext cx="142875" cy="295275"/>
            </a:xfrm>
            <a:custGeom>
              <a:avLst/>
              <a:gdLst>
                <a:gd name="connsiteX0" fmla="*/ 148400 w 142875"/>
                <a:gd name="connsiteY0" fmla="*/ 301181 h 295275"/>
                <a:gd name="connsiteX1" fmla="*/ 131350 w 142875"/>
                <a:gd name="connsiteY1" fmla="*/ 294323 h 295275"/>
                <a:gd name="connsiteX2" fmla="*/ 4953 w 142875"/>
                <a:gd name="connsiteY2" fmla="*/ 242983 h 295275"/>
                <a:gd name="connsiteX3" fmla="*/ 0 w 142875"/>
                <a:gd name="connsiteY3" fmla="*/ 0 h 295275"/>
                <a:gd name="connsiteX4" fmla="*/ 144590 w 142875"/>
                <a:gd name="connsiteY4" fmla="*/ 54483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95275">
                  <a:moveTo>
                    <a:pt x="148400" y="301181"/>
                  </a:moveTo>
                  <a:lnTo>
                    <a:pt x="131350" y="294323"/>
                  </a:lnTo>
                  <a:lnTo>
                    <a:pt x="4953" y="242983"/>
                  </a:lnTo>
                  <a:lnTo>
                    <a:pt x="0" y="0"/>
                  </a:lnTo>
                  <a:lnTo>
                    <a:pt x="144590" y="54483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61" name="Freeform: Shape 2135">
              <a:extLst>
                <a:ext uri="{FF2B5EF4-FFF2-40B4-BE49-F238E27FC236}">
                  <a16:creationId xmlns:a16="http://schemas.microsoft.com/office/drawing/2014/main" id="{22B34F57-540D-4B4F-5316-7799E50D4435}"/>
                </a:ext>
              </a:extLst>
            </p:cNvPr>
            <p:cNvSpPr/>
            <p:nvPr/>
          </p:nvSpPr>
          <p:spPr>
            <a:xfrm>
              <a:off x="-1769836" y="6699105"/>
              <a:ext cx="333375" cy="85725"/>
            </a:xfrm>
            <a:custGeom>
              <a:avLst/>
              <a:gdLst>
                <a:gd name="connsiteX0" fmla="*/ 196501 w 333375"/>
                <a:gd name="connsiteY0" fmla="*/ 0 h 85725"/>
                <a:gd name="connsiteX1" fmla="*/ 288703 w 333375"/>
                <a:gd name="connsiteY1" fmla="*/ 33528 h 85725"/>
                <a:gd name="connsiteX2" fmla="*/ 342138 w 333375"/>
                <a:gd name="connsiteY2" fmla="*/ 53054 h 85725"/>
                <a:gd name="connsiteX3" fmla="*/ 144590 w 333375"/>
                <a:gd name="connsiteY3" fmla="*/ 91440 h 85725"/>
                <a:gd name="connsiteX4" fmla="*/ 0 w 333375"/>
                <a:gd name="connsiteY4" fmla="*/ 3695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85725">
                  <a:moveTo>
                    <a:pt x="196501" y="0"/>
                  </a:moveTo>
                  <a:lnTo>
                    <a:pt x="288703" y="33528"/>
                  </a:lnTo>
                  <a:lnTo>
                    <a:pt x="342138" y="53054"/>
                  </a:lnTo>
                  <a:lnTo>
                    <a:pt x="144590" y="91440"/>
                  </a:lnTo>
                  <a:lnTo>
                    <a:pt x="0" y="36957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63" name="Freeform: Shape 2136">
              <a:extLst>
                <a:ext uri="{FF2B5EF4-FFF2-40B4-BE49-F238E27FC236}">
                  <a16:creationId xmlns:a16="http://schemas.microsoft.com/office/drawing/2014/main" id="{0C62A70F-1B56-7D91-742A-D42876DC3609}"/>
                </a:ext>
              </a:extLst>
            </p:cNvPr>
            <p:cNvSpPr/>
            <p:nvPr/>
          </p:nvSpPr>
          <p:spPr>
            <a:xfrm>
              <a:off x="-1625246" y="6752159"/>
              <a:ext cx="190500" cy="276225"/>
            </a:xfrm>
            <a:custGeom>
              <a:avLst/>
              <a:gdLst>
                <a:gd name="connsiteX0" fmla="*/ 58103 w 190500"/>
                <a:gd name="connsiteY0" fmla="*/ 273368 h 276225"/>
                <a:gd name="connsiteX1" fmla="*/ 3810 w 190500"/>
                <a:gd name="connsiteY1" fmla="*/ 285083 h 276225"/>
                <a:gd name="connsiteX2" fmla="*/ 0 w 190500"/>
                <a:gd name="connsiteY2" fmla="*/ 38386 h 276225"/>
                <a:gd name="connsiteX3" fmla="*/ 197548 w 190500"/>
                <a:gd name="connsiteY3" fmla="*/ 0 h 276225"/>
                <a:gd name="connsiteX4" fmla="*/ 197739 w 190500"/>
                <a:gd name="connsiteY4" fmla="*/ 31147 h 276225"/>
                <a:gd name="connsiteX5" fmla="*/ 55245 w 190500"/>
                <a:gd name="connsiteY5" fmla="*/ 5924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76225">
                  <a:moveTo>
                    <a:pt x="58103" y="273368"/>
                  </a:moveTo>
                  <a:lnTo>
                    <a:pt x="3810" y="285083"/>
                  </a:lnTo>
                  <a:lnTo>
                    <a:pt x="0" y="38386"/>
                  </a:lnTo>
                  <a:lnTo>
                    <a:pt x="197548" y="0"/>
                  </a:lnTo>
                  <a:lnTo>
                    <a:pt x="197739" y="31147"/>
                  </a:lnTo>
                  <a:lnTo>
                    <a:pt x="55245" y="59246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19E8F7E-D2BD-DB9B-CE44-068D5A9864FC}"/>
              </a:ext>
            </a:extLst>
          </p:cNvPr>
          <p:cNvGrpSpPr/>
          <p:nvPr/>
        </p:nvGrpSpPr>
        <p:grpSpPr>
          <a:xfrm>
            <a:off x="6901922" y="3203814"/>
            <a:ext cx="828580" cy="815497"/>
            <a:chOff x="-774474" y="6731300"/>
            <a:chExt cx="337948" cy="332612"/>
          </a:xfrm>
          <a:effectLst>
            <a:outerShdw blurRad="342900" sx="102000" sy="102000" algn="ctr" rotWithShape="0">
              <a:srgbClr val="4DC5FE">
                <a:alpha val="80000"/>
              </a:srgbClr>
            </a:outerShdw>
          </a:effectLst>
        </p:grpSpPr>
        <p:sp>
          <p:nvSpPr>
            <p:cNvPr id="65" name="Freeform: Shape 2138">
              <a:extLst>
                <a:ext uri="{FF2B5EF4-FFF2-40B4-BE49-F238E27FC236}">
                  <a16:creationId xmlns:a16="http://schemas.microsoft.com/office/drawing/2014/main" id="{23F48962-0BE5-3EA6-21A3-1B00FAB4743A}"/>
                </a:ext>
              </a:extLst>
            </p:cNvPr>
            <p:cNvSpPr/>
            <p:nvPr/>
          </p:nvSpPr>
          <p:spPr>
            <a:xfrm>
              <a:off x="-774474" y="6768637"/>
              <a:ext cx="161925" cy="295275"/>
            </a:xfrm>
            <a:custGeom>
              <a:avLst/>
              <a:gdLst>
                <a:gd name="connsiteX0" fmla="*/ 114871 w 161925"/>
                <a:gd name="connsiteY0" fmla="*/ 284988 h 295275"/>
                <a:gd name="connsiteX1" fmla="*/ 67437 w 161925"/>
                <a:gd name="connsiteY1" fmla="*/ 267557 h 295275"/>
                <a:gd name="connsiteX2" fmla="*/ 61055 w 161925"/>
                <a:gd name="connsiteY2" fmla="*/ 265271 h 295275"/>
                <a:gd name="connsiteX3" fmla="*/ 64389 w 161925"/>
                <a:gd name="connsiteY3" fmla="*/ 76010 h 295275"/>
                <a:gd name="connsiteX4" fmla="*/ 0 w 161925"/>
                <a:gd name="connsiteY4" fmla="*/ 53721 h 295275"/>
                <a:gd name="connsiteX5" fmla="*/ 857 w 161925"/>
                <a:gd name="connsiteY5" fmla="*/ 0 h 295275"/>
                <a:gd name="connsiteX6" fmla="*/ 162211 w 161925"/>
                <a:gd name="connsiteY6" fmla="*/ 54864 h 295275"/>
                <a:gd name="connsiteX7" fmla="*/ 156972 w 161925"/>
                <a:gd name="connsiteY7" fmla="*/ 300419 h 295275"/>
                <a:gd name="connsiteX8" fmla="*/ 125635 w 161925"/>
                <a:gd name="connsiteY8" fmla="*/ 288893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95275">
                  <a:moveTo>
                    <a:pt x="114871" y="284988"/>
                  </a:moveTo>
                  <a:lnTo>
                    <a:pt x="67437" y="267557"/>
                  </a:lnTo>
                  <a:lnTo>
                    <a:pt x="61055" y="265271"/>
                  </a:lnTo>
                  <a:lnTo>
                    <a:pt x="64389" y="76010"/>
                  </a:lnTo>
                  <a:lnTo>
                    <a:pt x="0" y="53721"/>
                  </a:lnTo>
                  <a:lnTo>
                    <a:pt x="857" y="0"/>
                  </a:lnTo>
                  <a:lnTo>
                    <a:pt x="162211" y="54864"/>
                  </a:lnTo>
                  <a:lnTo>
                    <a:pt x="156972" y="300419"/>
                  </a:lnTo>
                  <a:lnTo>
                    <a:pt x="125635" y="288893"/>
                  </a:lnTo>
                  <a:close/>
                </a:path>
              </a:pathLst>
            </a:custGeom>
            <a:solidFill>
              <a:srgbClr val="4DC5FE">
                <a:lumMod val="75000"/>
              </a:srgbClr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66" name="Freeform: Shape 2139">
              <a:extLst>
                <a:ext uri="{FF2B5EF4-FFF2-40B4-BE49-F238E27FC236}">
                  <a16:creationId xmlns:a16="http://schemas.microsoft.com/office/drawing/2014/main" id="{4D982F8C-40E6-568C-BCBD-0CA91C193E2F}"/>
                </a:ext>
              </a:extLst>
            </p:cNvPr>
            <p:cNvSpPr/>
            <p:nvPr/>
          </p:nvSpPr>
          <p:spPr>
            <a:xfrm>
              <a:off x="-617501" y="6784735"/>
              <a:ext cx="180975" cy="276225"/>
            </a:xfrm>
            <a:custGeom>
              <a:avLst/>
              <a:gdLst>
                <a:gd name="connsiteX0" fmla="*/ 178594 w 180975"/>
                <a:gd name="connsiteY0" fmla="*/ 241745 h 276225"/>
                <a:gd name="connsiteX1" fmla="*/ 48101 w 180975"/>
                <a:gd name="connsiteY1" fmla="*/ 272891 h 276225"/>
                <a:gd name="connsiteX2" fmla="*/ 0 w 180975"/>
                <a:gd name="connsiteY2" fmla="*/ 284321 h 276225"/>
                <a:gd name="connsiteX3" fmla="*/ 5239 w 180975"/>
                <a:gd name="connsiteY3" fmla="*/ 38767 h 276225"/>
                <a:gd name="connsiteX4" fmla="*/ 185261 w 180975"/>
                <a:gd name="connsiteY4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276225">
                  <a:moveTo>
                    <a:pt x="178594" y="241745"/>
                  </a:moveTo>
                  <a:lnTo>
                    <a:pt x="48101" y="272891"/>
                  </a:lnTo>
                  <a:lnTo>
                    <a:pt x="0" y="284321"/>
                  </a:lnTo>
                  <a:lnTo>
                    <a:pt x="5239" y="38767"/>
                  </a:lnTo>
                  <a:lnTo>
                    <a:pt x="185261" y="0"/>
                  </a:lnTo>
                  <a:close/>
                </a:path>
              </a:pathLst>
            </a:custGeom>
            <a:solidFill>
              <a:srgbClr val="4DC5FE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67" name="Freeform: Shape 2140">
              <a:extLst>
                <a:ext uri="{FF2B5EF4-FFF2-40B4-BE49-F238E27FC236}">
                  <a16:creationId xmlns:a16="http://schemas.microsoft.com/office/drawing/2014/main" id="{C5C3DE42-E89B-3B6A-187E-15DD6161269F}"/>
                </a:ext>
              </a:extLst>
            </p:cNvPr>
            <p:cNvSpPr/>
            <p:nvPr/>
          </p:nvSpPr>
          <p:spPr>
            <a:xfrm>
              <a:off x="-773616" y="6731300"/>
              <a:ext cx="333375" cy="85725"/>
            </a:xfrm>
            <a:custGeom>
              <a:avLst/>
              <a:gdLst>
                <a:gd name="connsiteX0" fmla="*/ 0 w 333375"/>
                <a:gd name="connsiteY0" fmla="*/ 37338 h 85725"/>
                <a:gd name="connsiteX1" fmla="*/ 120110 w 333375"/>
                <a:gd name="connsiteY1" fmla="*/ 12383 h 85725"/>
                <a:gd name="connsiteX2" fmla="*/ 179642 w 333375"/>
                <a:gd name="connsiteY2" fmla="*/ 0 h 85725"/>
                <a:gd name="connsiteX3" fmla="*/ 341376 w 333375"/>
                <a:gd name="connsiteY3" fmla="*/ 53435 h 85725"/>
                <a:gd name="connsiteX4" fmla="*/ 161354 w 333375"/>
                <a:gd name="connsiteY4" fmla="*/ 9220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85725">
                  <a:moveTo>
                    <a:pt x="0" y="37338"/>
                  </a:moveTo>
                  <a:lnTo>
                    <a:pt x="120110" y="12383"/>
                  </a:lnTo>
                  <a:lnTo>
                    <a:pt x="179642" y="0"/>
                  </a:lnTo>
                  <a:lnTo>
                    <a:pt x="341376" y="53435"/>
                  </a:lnTo>
                  <a:lnTo>
                    <a:pt x="161354" y="92202"/>
                  </a:lnTo>
                  <a:close/>
                </a:path>
              </a:pathLst>
            </a:custGeom>
            <a:solidFill>
              <a:srgbClr val="0199DD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73ADCEB-CCFD-6FD1-EE2C-7C06613D0FE6}"/>
              </a:ext>
            </a:extLst>
          </p:cNvPr>
          <p:cNvGrpSpPr/>
          <p:nvPr/>
        </p:nvGrpSpPr>
        <p:grpSpPr>
          <a:xfrm>
            <a:off x="4972702" y="4920283"/>
            <a:ext cx="760385" cy="815968"/>
            <a:chOff x="-1561334" y="7431387"/>
            <a:chExt cx="310134" cy="332804"/>
          </a:xfrm>
        </p:grpSpPr>
        <p:sp>
          <p:nvSpPr>
            <p:cNvPr id="69" name="Freeform: Shape 2142">
              <a:extLst>
                <a:ext uri="{FF2B5EF4-FFF2-40B4-BE49-F238E27FC236}">
                  <a16:creationId xmlns:a16="http://schemas.microsoft.com/office/drawing/2014/main" id="{0A8C402D-91F9-A32A-1764-93E02E7EE957}"/>
                </a:ext>
              </a:extLst>
            </p:cNvPr>
            <p:cNvSpPr/>
            <p:nvPr/>
          </p:nvSpPr>
          <p:spPr>
            <a:xfrm>
              <a:off x="-1561334" y="7431387"/>
              <a:ext cx="257175" cy="85725"/>
            </a:xfrm>
            <a:custGeom>
              <a:avLst/>
              <a:gdLst>
                <a:gd name="connsiteX0" fmla="*/ 147638 w 257175"/>
                <a:gd name="connsiteY0" fmla="*/ 16097 h 85725"/>
                <a:gd name="connsiteX1" fmla="*/ 204216 w 257175"/>
                <a:gd name="connsiteY1" fmla="*/ 1715 h 85725"/>
                <a:gd name="connsiteX2" fmla="*/ 204406 w 257175"/>
                <a:gd name="connsiteY2" fmla="*/ 41243 h 85725"/>
                <a:gd name="connsiteX3" fmla="*/ 260033 w 257175"/>
                <a:gd name="connsiteY3" fmla="*/ 65913 h 85725"/>
                <a:gd name="connsiteX4" fmla="*/ 148209 w 257175"/>
                <a:gd name="connsiteY4" fmla="*/ 95155 h 85725"/>
                <a:gd name="connsiteX5" fmla="*/ 0 w 257175"/>
                <a:gd name="connsiteY5" fmla="*/ 28004 h 85725"/>
                <a:gd name="connsiteX6" fmla="*/ 111252 w 257175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85725">
                  <a:moveTo>
                    <a:pt x="147638" y="16097"/>
                  </a:moveTo>
                  <a:lnTo>
                    <a:pt x="204216" y="1715"/>
                  </a:lnTo>
                  <a:lnTo>
                    <a:pt x="204406" y="41243"/>
                  </a:lnTo>
                  <a:lnTo>
                    <a:pt x="260033" y="65913"/>
                  </a:lnTo>
                  <a:lnTo>
                    <a:pt x="148209" y="95155"/>
                  </a:lnTo>
                  <a:lnTo>
                    <a:pt x="0" y="28004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70" name="Freeform: Shape 2143">
              <a:extLst>
                <a:ext uri="{FF2B5EF4-FFF2-40B4-BE49-F238E27FC236}">
                  <a16:creationId xmlns:a16="http://schemas.microsoft.com/office/drawing/2014/main" id="{F1042EC9-4130-FD10-A33E-C5CB2EBBCAED}"/>
                </a:ext>
              </a:extLst>
            </p:cNvPr>
            <p:cNvSpPr/>
            <p:nvPr/>
          </p:nvSpPr>
          <p:spPr>
            <a:xfrm>
              <a:off x="-1561334" y="7459391"/>
              <a:ext cx="142875" cy="304800"/>
            </a:xfrm>
            <a:custGeom>
              <a:avLst/>
              <a:gdLst>
                <a:gd name="connsiteX0" fmla="*/ 3143 w 142875"/>
                <a:gd name="connsiteY0" fmla="*/ 236696 h 304800"/>
                <a:gd name="connsiteX1" fmla="*/ 2572 w 142875"/>
                <a:gd name="connsiteY1" fmla="*/ 196691 h 304800"/>
                <a:gd name="connsiteX2" fmla="*/ 0 w 142875"/>
                <a:gd name="connsiteY2" fmla="*/ 0 h 304800"/>
                <a:gd name="connsiteX3" fmla="*/ 148209 w 142875"/>
                <a:gd name="connsiteY3" fmla="*/ 67151 h 304800"/>
                <a:gd name="connsiteX4" fmla="*/ 150114 w 142875"/>
                <a:gd name="connsiteY4" fmla="*/ 30727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304800">
                  <a:moveTo>
                    <a:pt x="3143" y="236696"/>
                  </a:moveTo>
                  <a:lnTo>
                    <a:pt x="2572" y="196691"/>
                  </a:lnTo>
                  <a:lnTo>
                    <a:pt x="0" y="0"/>
                  </a:lnTo>
                  <a:lnTo>
                    <a:pt x="148209" y="67151"/>
                  </a:lnTo>
                  <a:lnTo>
                    <a:pt x="150114" y="307277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71" name="Freeform: Shape 2144">
              <a:extLst>
                <a:ext uri="{FF2B5EF4-FFF2-40B4-BE49-F238E27FC236}">
                  <a16:creationId xmlns:a16="http://schemas.microsoft.com/office/drawing/2014/main" id="{A249A64D-0A48-28A3-E705-0B4E14FFB057}"/>
                </a:ext>
              </a:extLst>
            </p:cNvPr>
            <p:cNvSpPr/>
            <p:nvPr/>
          </p:nvSpPr>
          <p:spPr>
            <a:xfrm>
              <a:off x="-1413125" y="7497300"/>
              <a:ext cx="161925" cy="266700"/>
            </a:xfrm>
            <a:custGeom>
              <a:avLst/>
              <a:gdLst>
                <a:gd name="connsiteX0" fmla="*/ 57817 w 161925"/>
                <a:gd name="connsiteY0" fmla="*/ 253651 h 266700"/>
                <a:gd name="connsiteX1" fmla="*/ 1905 w 161925"/>
                <a:gd name="connsiteY1" fmla="*/ 269367 h 266700"/>
                <a:gd name="connsiteX2" fmla="*/ 0 w 161925"/>
                <a:gd name="connsiteY2" fmla="*/ 29242 h 266700"/>
                <a:gd name="connsiteX3" fmla="*/ 111823 w 161925"/>
                <a:gd name="connsiteY3" fmla="*/ 0 h 266700"/>
                <a:gd name="connsiteX4" fmla="*/ 168593 w 161925"/>
                <a:gd name="connsiteY4" fmla="*/ 25241 h 266700"/>
                <a:gd name="connsiteX5" fmla="*/ 56674 w 161925"/>
                <a:gd name="connsiteY5" fmla="*/ 5486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66700">
                  <a:moveTo>
                    <a:pt x="57817" y="253651"/>
                  </a:moveTo>
                  <a:lnTo>
                    <a:pt x="1905" y="269367"/>
                  </a:lnTo>
                  <a:lnTo>
                    <a:pt x="0" y="29242"/>
                  </a:lnTo>
                  <a:lnTo>
                    <a:pt x="111823" y="0"/>
                  </a:lnTo>
                  <a:lnTo>
                    <a:pt x="168593" y="25241"/>
                  </a:lnTo>
                  <a:lnTo>
                    <a:pt x="56674" y="54864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F6FA0E7-03C3-F815-39E2-7B80E88616D7}"/>
              </a:ext>
            </a:extLst>
          </p:cNvPr>
          <p:cNvGrpSpPr/>
          <p:nvPr/>
        </p:nvGrpSpPr>
        <p:grpSpPr>
          <a:xfrm>
            <a:off x="6192451" y="4951343"/>
            <a:ext cx="832082" cy="821572"/>
            <a:chOff x="-1063843" y="7444055"/>
            <a:chExt cx="339376" cy="335090"/>
          </a:xfrm>
          <a:effectLst>
            <a:outerShdw blurRad="342900" sx="102000" sy="102000" algn="ctr" rotWithShape="0">
              <a:srgbClr val="4DC5FE">
                <a:alpha val="80000"/>
              </a:srgbClr>
            </a:outerShdw>
          </a:effectLst>
        </p:grpSpPr>
        <p:sp>
          <p:nvSpPr>
            <p:cNvPr id="73" name="Freeform: Shape 2146">
              <a:extLst>
                <a:ext uri="{FF2B5EF4-FFF2-40B4-BE49-F238E27FC236}">
                  <a16:creationId xmlns:a16="http://schemas.microsoft.com/office/drawing/2014/main" id="{D65D8C68-93BE-3F13-3C69-810C0C219F11}"/>
                </a:ext>
              </a:extLst>
            </p:cNvPr>
            <p:cNvSpPr/>
            <p:nvPr/>
          </p:nvSpPr>
          <p:spPr>
            <a:xfrm>
              <a:off x="-909443" y="7491109"/>
              <a:ext cx="180975" cy="285750"/>
            </a:xfrm>
            <a:custGeom>
              <a:avLst/>
              <a:gdLst>
                <a:gd name="connsiteX0" fmla="*/ 187928 w 180975"/>
                <a:gd name="connsiteY0" fmla="*/ 0 h 285750"/>
                <a:gd name="connsiteX1" fmla="*/ 184975 w 180975"/>
                <a:gd name="connsiteY1" fmla="*/ 167545 h 285750"/>
                <a:gd name="connsiteX2" fmla="*/ 183737 w 180975"/>
                <a:gd name="connsiteY2" fmla="*/ 236125 h 285750"/>
                <a:gd name="connsiteX3" fmla="*/ 0 w 180975"/>
                <a:gd name="connsiteY3" fmla="*/ 290417 h 285750"/>
                <a:gd name="connsiteX4" fmla="*/ 2572 w 180975"/>
                <a:gd name="connsiteY4" fmla="*/ 5076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285750">
                  <a:moveTo>
                    <a:pt x="187928" y="0"/>
                  </a:moveTo>
                  <a:lnTo>
                    <a:pt x="184975" y="167545"/>
                  </a:lnTo>
                  <a:lnTo>
                    <a:pt x="183737" y="236125"/>
                  </a:lnTo>
                  <a:lnTo>
                    <a:pt x="0" y="290417"/>
                  </a:lnTo>
                  <a:lnTo>
                    <a:pt x="2572" y="50768"/>
                  </a:lnTo>
                  <a:close/>
                </a:path>
              </a:pathLst>
            </a:custGeom>
            <a:solidFill>
              <a:srgbClr val="4DC5FE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74" name="Freeform: Shape 2147">
              <a:extLst>
                <a:ext uri="{FF2B5EF4-FFF2-40B4-BE49-F238E27FC236}">
                  <a16:creationId xmlns:a16="http://schemas.microsoft.com/office/drawing/2014/main" id="{C5C442FB-4F41-44CD-80BC-0A3028340839}"/>
                </a:ext>
              </a:extLst>
            </p:cNvPr>
            <p:cNvSpPr/>
            <p:nvPr/>
          </p:nvSpPr>
          <p:spPr>
            <a:xfrm>
              <a:off x="-1019742" y="7444055"/>
              <a:ext cx="295275" cy="95250"/>
            </a:xfrm>
            <a:custGeom>
              <a:avLst/>
              <a:gdLst>
                <a:gd name="connsiteX0" fmla="*/ 235458 w 295275"/>
                <a:gd name="connsiteY0" fmla="*/ 20955 h 95250"/>
                <a:gd name="connsiteX1" fmla="*/ 298228 w 295275"/>
                <a:gd name="connsiteY1" fmla="*/ 47054 h 95250"/>
                <a:gd name="connsiteX2" fmla="*/ 112871 w 295275"/>
                <a:gd name="connsiteY2" fmla="*/ 97822 h 95250"/>
                <a:gd name="connsiteX3" fmla="*/ 0 w 295275"/>
                <a:gd name="connsiteY3" fmla="*/ 49340 h 95250"/>
                <a:gd name="connsiteX4" fmla="*/ 14478 w 295275"/>
                <a:gd name="connsiteY4" fmla="*/ 45529 h 95250"/>
                <a:gd name="connsiteX5" fmla="*/ 14669 w 295275"/>
                <a:gd name="connsiteY5" fmla="*/ 15145 h 95250"/>
                <a:gd name="connsiteX6" fmla="*/ 69913 w 295275"/>
                <a:gd name="connsiteY6" fmla="*/ 571 h 95250"/>
                <a:gd name="connsiteX7" fmla="*/ 113729 w 295275"/>
                <a:gd name="connsiteY7" fmla="*/ 18955 h 95250"/>
                <a:gd name="connsiteX8" fmla="*/ 184975 w 295275"/>
                <a:gd name="connsiteY8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95250">
                  <a:moveTo>
                    <a:pt x="235458" y="20955"/>
                  </a:moveTo>
                  <a:lnTo>
                    <a:pt x="298228" y="47054"/>
                  </a:lnTo>
                  <a:lnTo>
                    <a:pt x="112871" y="97822"/>
                  </a:lnTo>
                  <a:lnTo>
                    <a:pt x="0" y="49340"/>
                  </a:lnTo>
                  <a:lnTo>
                    <a:pt x="14478" y="45529"/>
                  </a:lnTo>
                  <a:lnTo>
                    <a:pt x="14669" y="15145"/>
                  </a:lnTo>
                  <a:lnTo>
                    <a:pt x="69913" y="571"/>
                  </a:lnTo>
                  <a:lnTo>
                    <a:pt x="113729" y="18955"/>
                  </a:lnTo>
                  <a:lnTo>
                    <a:pt x="184975" y="0"/>
                  </a:lnTo>
                  <a:close/>
                </a:path>
              </a:pathLst>
            </a:custGeom>
            <a:solidFill>
              <a:srgbClr val="0199DD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75" name="Freeform: Shape 2148">
              <a:extLst>
                <a:ext uri="{FF2B5EF4-FFF2-40B4-BE49-F238E27FC236}">
                  <a16:creationId xmlns:a16="http://schemas.microsoft.com/office/drawing/2014/main" id="{48E9D9C2-3F0A-812D-F422-DA3F4E2BA776}"/>
                </a:ext>
              </a:extLst>
            </p:cNvPr>
            <p:cNvSpPr/>
            <p:nvPr/>
          </p:nvSpPr>
          <p:spPr>
            <a:xfrm>
              <a:off x="-1063843" y="7493395"/>
              <a:ext cx="152400" cy="285750"/>
            </a:xfrm>
            <a:custGeom>
              <a:avLst/>
              <a:gdLst>
                <a:gd name="connsiteX0" fmla="*/ 58007 w 152400"/>
                <a:gd name="connsiteY0" fmla="*/ 75629 h 285750"/>
                <a:gd name="connsiteX1" fmla="*/ 0 w 152400"/>
                <a:gd name="connsiteY1" fmla="*/ 50387 h 285750"/>
                <a:gd name="connsiteX2" fmla="*/ 190 w 152400"/>
                <a:gd name="connsiteY2" fmla="*/ 11811 h 285750"/>
                <a:gd name="connsiteX3" fmla="*/ 44101 w 152400"/>
                <a:gd name="connsiteY3" fmla="*/ 0 h 285750"/>
                <a:gd name="connsiteX4" fmla="*/ 156972 w 152400"/>
                <a:gd name="connsiteY4" fmla="*/ 48482 h 285750"/>
                <a:gd name="connsiteX5" fmla="*/ 154400 w 152400"/>
                <a:gd name="connsiteY5" fmla="*/ 288131 h 285750"/>
                <a:gd name="connsiteX6" fmla="*/ 56769 w 152400"/>
                <a:gd name="connsiteY6" fmla="*/ 2436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0">
                  <a:moveTo>
                    <a:pt x="58007" y="75629"/>
                  </a:moveTo>
                  <a:lnTo>
                    <a:pt x="0" y="50387"/>
                  </a:lnTo>
                  <a:lnTo>
                    <a:pt x="190" y="11811"/>
                  </a:lnTo>
                  <a:lnTo>
                    <a:pt x="44101" y="0"/>
                  </a:lnTo>
                  <a:lnTo>
                    <a:pt x="156972" y="48482"/>
                  </a:lnTo>
                  <a:lnTo>
                    <a:pt x="154400" y="288131"/>
                  </a:lnTo>
                  <a:lnTo>
                    <a:pt x="56769" y="243650"/>
                  </a:lnTo>
                  <a:close/>
                </a:path>
              </a:pathLst>
            </a:custGeom>
            <a:solidFill>
              <a:srgbClr val="4DC5FE">
                <a:lumMod val="75000"/>
              </a:srgbClr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0BD322-9302-56AE-534E-BEF63A156922}"/>
              </a:ext>
            </a:extLst>
          </p:cNvPr>
          <p:cNvGrpSpPr/>
          <p:nvPr/>
        </p:nvGrpSpPr>
        <p:grpSpPr>
          <a:xfrm>
            <a:off x="5475033" y="5137236"/>
            <a:ext cx="848428" cy="849829"/>
            <a:chOff x="-1356451" y="7519874"/>
            <a:chExt cx="346043" cy="346615"/>
          </a:xfrm>
        </p:grpSpPr>
        <p:sp>
          <p:nvSpPr>
            <p:cNvPr id="77" name="Freeform: Shape 2150">
              <a:extLst>
                <a:ext uri="{FF2B5EF4-FFF2-40B4-BE49-F238E27FC236}">
                  <a16:creationId xmlns:a16="http://schemas.microsoft.com/office/drawing/2014/main" id="{FA586D07-DE84-0B51-93C9-6F1A8FAB1B9B}"/>
                </a:ext>
              </a:extLst>
            </p:cNvPr>
            <p:cNvSpPr/>
            <p:nvPr/>
          </p:nvSpPr>
          <p:spPr>
            <a:xfrm>
              <a:off x="-1356451" y="7552164"/>
              <a:ext cx="152400" cy="314325"/>
            </a:xfrm>
            <a:custGeom>
              <a:avLst/>
              <a:gdLst>
                <a:gd name="connsiteX0" fmla="*/ 1143 w 152400"/>
                <a:gd name="connsiteY0" fmla="*/ 198787 h 314325"/>
                <a:gd name="connsiteX1" fmla="*/ 0 w 152400"/>
                <a:gd name="connsiteY1" fmla="*/ 0 h 314325"/>
                <a:gd name="connsiteX2" fmla="*/ 155543 w 152400"/>
                <a:gd name="connsiteY2" fmla="*/ 70390 h 314325"/>
                <a:gd name="connsiteX3" fmla="*/ 155543 w 152400"/>
                <a:gd name="connsiteY3" fmla="*/ 315563 h 314325"/>
                <a:gd name="connsiteX4" fmla="*/ 1333 w 152400"/>
                <a:gd name="connsiteY4" fmla="*/ 24155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314325">
                  <a:moveTo>
                    <a:pt x="1143" y="198787"/>
                  </a:moveTo>
                  <a:lnTo>
                    <a:pt x="0" y="0"/>
                  </a:lnTo>
                  <a:lnTo>
                    <a:pt x="155543" y="70390"/>
                  </a:lnTo>
                  <a:lnTo>
                    <a:pt x="155543" y="315563"/>
                  </a:lnTo>
                  <a:lnTo>
                    <a:pt x="1333" y="241554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78" name="Freeform: Shape 2151">
              <a:extLst>
                <a:ext uri="{FF2B5EF4-FFF2-40B4-BE49-F238E27FC236}">
                  <a16:creationId xmlns:a16="http://schemas.microsoft.com/office/drawing/2014/main" id="{E66D46DD-5893-BE0E-16EB-F07C42F27FD2}"/>
                </a:ext>
              </a:extLst>
            </p:cNvPr>
            <p:cNvSpPr/>
            <p:nvPr/>
          </p:nvSpPr>
          <p:spPr>
            <a:xfrm>
              <a:off x="-1356451" y="7519874"/>
              <a:ext cx="342900" cy="95250"/>
            </a:xfrm>
            <a:custGeom>
              <a:avLst/>
              <a:gdLst>
                <a:gd name="connsiteX0" fmla="*/ 155543 w 342900"/>
                <a:gd name="connsiteY0" fmla="*/ 22003 h 95250"/>
                <a:gd name="connsiteX1" fmla="*/ 237934 w 342900"/>
                <a:gd name="connsiteY1" fmla="*/ 0 h 95250"/>
                <a:gd name="connsiteX2" fmla="*/ 292608 w 342900"/>
                <a:gd name="connsiteY2" fmla="*/ 23908 h 95250"/>
                <a:gd name="connsiteX3" fmla="*/ 350615 w 342900"/>
                <a:gd name="connsiteY3" fmla="*/ 49149 h 95250"/>
                <a:gd name="connsiteX4" fmla="*/ 155543 w 342900"/>
                <a:gd name="connsiteY4" fmla="*/ 102679 h 95250"/>
                <a:gd name="connsiteX5" fmla="*/ 0 w 342900"/>
                <a:gd name="connsiteY5" fmla="*/ 32290 h 95250"/>
                <a:gd name="connsiteX6" fmla="*/ 111919 w 342900"/>
                <a:gd name="connsiteY6" fmla="*/ 26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95250">
                  <a:moveTo>
                    <a:pt x="155543" y="22003"/>
                  </a:moveTo>
                  <a:lnTo>
                    <a:pt x="237934" y="0"/>
                  </a:lnTo>
                  <a:lnTo>
                    <a:pt x="292608" y="23908"/>
                  </a:lnTo>
                  <a:lnTo>
                    <a:pt x="350615" y="49149"/>
                  </a:lnTo>
                  <a:lnTo>
                    <a:pt x="155543" y="102679"/>
                  </a:lnTo>
                  <a:lnTo>
                    <a:pt x="0" y="32290"/>
                  </a:lnTo>
                  <a:lnTo>
                    <a:pt x="111919" y="2667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79" name="Freeform: Shape 2152">
              <a:extLst>
                <a:ext uri="{FF2B5EF4-FFF2-40B4-BE49-F238E27FC236}">
                  <a16:creationId xmlns:a16="http://schemas.microsoft.com/office/drawing/2014/main" id="{09F5086C-5AF3-A9AE-B70A-DF45E1AA9C4C}"/>
                </a:ext>
              </a:extLst>
            </p:cNvPr>
            <p:cNvSpPr/>
            <p:nvPr/>
          </p:nvSpPr>
          <p:spPr>
            <a:xfrm>
              <a:off x="-1200908" y="7569023"/>
              <a:ext cx="190500" cy="295275"/>
            </a:xfrm>
            <a:custGeom>
              <a:avLst/>
              <a:gdLst>
                <a:gd name="connsiteX0" fmla="*/ 195072 w 190500"/>
                <a:gd name="connsiteY0" fmla="*/ 0 h 295275"/>
                <a:gd name="connsiteX1" fmla="*/ 193834 w 190500"/>
                <a:gd name="connsiteY1" fmla="*/ 168021 h 295275"/>
                <a:gd name="connsiteX2" fmla="*/ 193262 w 190500"/>
                <a:gd name="connsiteY2" fmla="*/ 241554 h 295275"/>
                <a:gd name="connsiteX3" fmla="*/ 0 w 190500"/>
                <a:gd name="connsiteY3" fmla="*/ 298704 h 295275"/>
                <a:gd name="connsiteX4" fmla="*/ 0 w 190500"/>
                <a:gd name="connsiteY4" fmla="*/ 535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295275">
                  <a:moveTo>
                    <a:pt x="195072" y="0"/>
                  </a:moveTo>
                  <a:lnTo>
                    <a:pt x="193834" y="168021"/>
                  </a:lnTo>
                  <a:lnTo>
                    <a:pt x="193262" y="241554"/>
                  </a:lnTo>
                  <a:lnTo>
                    <a:pt x="0" y="298704"/>
                  </a:lnTo>
                  <a:lnTo>
                    <a:pt x="0" y="53530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9CC5122-9A14-90C6-4AE3-74D349CB998F}"/>
              </a:ext>
            </a:extLst>
          </p:cNvPr>
          <p:cNvGrpSpPr/>
          <p:nvPr/>
        </p:nvGrpSpPr>
        <p:grpSpPr>
          <a:xfrm>
            <a:off x="4962193" y="4126503"/>
            <a:ext cx="811297" cy="824841"/>
            <a:chOff x="-1565620" y="7107632"/>
            <a:chExt cx="330899" cy="336423"/>
          </a:xfrm>
        </p:grpSpPr>
        <p:sp>
          <p:nvSpPr>
            <p:cNvPr id="81" name="Freeform: Shape 2154">
              <a:extLst>
                <a:ext uri="{FF2B5EF4-FFF2-40B4-BE49-F238E27FC236}">
                  <a16:creationId xmlns:a16="http://schemas.microsoft.com/office/drawing/2014/main" id="{17DBA09A-360F-7DDC-0FAF-A87FCD0A4685}"/>
                </a:ext>
              </a:extLst>
            </p:cNvPr>
            <p:cNvSpPr/>
            <p:nvPr/>
          </p:nvSpPr>
          <p:spPr>
            <a:xfrm>
              <a:off x="-1565620" y="7139255"/>
              <a:ext cx="142875" cy="304800"/>
            </a:xfrm>
            <a:custGeom>
              <a:avLst/>
              <a:gdLst>
                <a:gd name="connsiteX0" fmla="*/ 3239 w 142875"/>
                <a:gd name="connsiteY0" fmla="*/ 242316 h 304800"/>
                <a:gd name="connsiteX1" fmla="*/ 2762 w 142875"/>
                <a:gd name="connsiteY1" fmla="*/ 205264 h 304800"/>
                <a:gd name="connsiteX2" fmla="*/ 0 w 142875"/>
                <a:gd name="connsiteY2" fmla="*/ 0 h 304800"/>
                <a:gd name="connsiteX3" fmla="*/ 149924 w 142875"/>
                <a:gd name="connsiteY3" fmla="*/ 62294 h 304800"/>
                <a:gd name="connsiteX4" fmla="*/ 151924 w 142875"/>
                <a:gd name="connsiteY4" fmla="*/ 308229 h 304800"/>
                <a:gd name="connsiteX5" fmla="*/ 115538 w 142875"/>
                <a:gd name="connsiteY5" fmla="*/ 292132 h 304800"/>
                <a:gd name="connsiteX6" fmla="*/ 61341 w 142875"/>
                <a:gd name="connsiteY6" fmla="*/ 26803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304800">
                  <a:moveTo>
                    <a:pt x="3239" y="242316"/>
                  </a:moveTo>
                  <a:lnTo>
                    <a:pt x="2762" y="205264"/>
                  </a:lnTo>
                  <a:lnTo>
                    <a:pt x="0" y="0"/>
                  </a:lnTo>
                  <a:lnTo>
                    <a:pt x="149924" y="62294"/>
                  </a:lnTo>
                  <a:lnTo>
                    <a:pt x="151924" y="308229"/>
                  </a:lnTo>
                  <a:lnTo>
                    <a:pt x="115538" y="292132"/>
                  </a:lnTo>
                  <a:lnTo>
                    <a:pt x="61341" y="268034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82" name="Freeform: Shape 2155">
              <a:extLst>
                <a:ext uri="{FF2B5EF4-FFF2-40B4-BE49-F238E27FC236}">
                  <a16:creationId xmlns:a16="http://schemas.microsoft.com/office/drawing/2014/main" id="{CDAEC4CB-3A98-2E44-3A3A-21CABB589664}"/>
                </a:ext>
              </a:extLst>
            </p:cNvPr>
            <p:cNvSpPr/>
            <p:nvPr/>
          </p:nvSpPr>
          <p:spPr>
            <a:xfrm>
              <a:off x="-1415696" y="7172021"/>
              <a:ext cx="180975" cy="266700"/>
            </a:xfrm>
            <a:custGeom>
              <a:avLst/>
              <a:gdLst>
                <a:gd name="connsiteX0" fmla="*/ 2000 w 180975"/>
                <a:gd name="connsiteY0" fmla="*/ 275463 h 266700"/>
                <a:gd name="connsiteX1" fmla="*/ 0 w 180975"/>
                <a:gd name="connsiteY1" fmla="*/ 29528 h 266700"/>
                <a:gd name="connsiteX2" fmla="*/ 126206 w 180975"/>
                <a:gd name="connsiteY2" fmla="*/ 0 h 266700"/>
                <a:gd name="connsiteX3" fmla="*/ 183737 w 180975"/>
                <a:gd name="connsiteY3" fmla="*/ 23431 h 266700"/>
                <a:gd name="connsiteX4" fmla="*/ 57341 w 180975"/>
                <a:gd name="connsiteY4" fmla="*/ 53340 h 266700"/>
                <a:gd name="connsiteX5" fmla="*/ 58579 w 180975"/>
                <a:gd name="connsiteY5" fmla="*/ 26108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66700">
                  <a:moveTo>
                    <a:pt x="2000" y="275463"/>
                  </a:moveTo>
                  <a:lnTo>
                    <a:pt x="0" y="29528"/>
                  </a:lnTo>
                  <a:lnTo>
                    <a:pt x="126206" y="0"/>
                  </a:lnTo>
                  <a:lnTo>
                    <a:pt x="183737" y="23431"/>
                  </a:lnTo>
                  <a:lnTo>
                    <a:pt x="57341" y="53340"/>
                  </a:lnTo>
                  <a:lnTo>
                    <a:pt x="58579" y="261080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83" name="Freeform: Shape 2156">
              <a:extLst>
                <a:ext uri="{FF2B5EF4-FFF2-40B4-BE49-F238E27FC236}">
                  <a16:creationId xmlns:a16="http://schemas.microsoft.com/office/drawing/2014/main" id="{3C6FF73E-CBA1-44EC-B571-486492C35E88}"/>
                </a:ext>
              </a:extLst>
            </p:cNvPr>
            <p:cNvSpPr/>
            <p:nvPr/>
          </p:nvSpPr>
          <p:spPr>
            <a:xfrm>
              <a:off x="-1565620" y="7107632"/>
              <a:ext cx="266700" cy="85725"/>
            </a:xfrm>
            <a:custGeom>
              <a:avLst/>
              <a:gdLst>
                <a:gd name="connsiteX0" fmla="*/ 276130 w 266700"/>
                <a:gd name="connsiteY0" fmla="*/ 64389 h 85725"/>
                <a:gd name="connsiteX1" fmla="*/ 149924 w 266700"/>
                <a:gd name="connsiteY1" fmla="*/ 93917 h 85725"/>
                <a:gd name="connsiteX2" fmla="*/ 0 w 266700"/>
                <a:gd name="connsiteY2" fmla="*/ 31623 h 85725"/>
                <a:gd name="connsiteX3" fmla="*/ 125635 w 266700"/>
                <a:gd name="connsiteY3" fmla="*/ 3334 h 85725"/>
                <a:gd name="connsiteX4" fmla="*/ 149352 w 266700"/>
                <a:gd name="connsiteY4" fmla="*/ 12954 h 85725"/>
                <a:gd name="connsiteX5" fmla="*/ 206597 w 266700"/>
                <a:gd name="connsiteY5" fmla="*/ 0 h 85725"/>
                <a:gd name="connsiteX6" fmla="*/ 206788 w 266700"/>
                <a:gd name="connsiteY6" fmla="*/ 3629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85725">
                  <a:moveTo>
                    <a:pt x="276130" y="64389"/>
                  </a:moveTo>
                  <a:lnTo>
                    <a:pt x="149924" y="93917"/>
                  </a:lnTo>
                  <a:lnTo>
                    <a:pt x="0" y="31623"/>
                  </a:lnTo>
                  <a:lnTo>
                    <a:pt x="125635" y="3334"/>
                  </a:lnTo>
                  <a:lnTo>
                    <a:pt x="149352" y="12954"/>
                  </a:lnTo>
                  <a:lnTo>
                    <a:pt x="206597" y="0"/>
                  </a:lnTo>
                  <a:lnTo>
                    <a:pt x="206788" y="36290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089D962-26B8-5F20-42BA-3F31EC9845B3}"/>
              </a:ext>
            </a:extLst>
          </p:cNvPr>
          <p:cNvGrpSpPr/>
          <p:nvPr/>
        </p:nvGrpSpPr>
        <p:grpSpPr>
          <a:xfrm>
            <a:off x="6196653" y="4164103"/>
            <a:ext cx="847493" cy="833012"/>
            <a:chOff x="-1062128" y="7122968"/>
            <a:chExt cx="345662" cy="339756"/>
          </a:xfrm>
        </p:grpSpPr>
        <p:sp>
          <p:nvSpPr>
            <p:cNvPr id="85" name="Freeform: Shape 2158">
              <a:extLst>
                <a:ext uri="{FF2B5EF4-FFF2-40B4-BE49-F238E27FC236}">
                  <a16:creationId xmlns:a16="http://schemas.microsoft.com/office/drawing/2014/main" id="{664B8503-77C9-355F-842D-BC55EC4892D4}"/>
                </a:ext>
              </a:extLst>
            </p:cNvPr>
            <p:cNvSpPr/>
            <p:nvPr/>
          </p:nvSpPr>
          <p:spPr>
            <a:xfrm>
              <a:off x="-1030791" y="7122968"/>
              <a:ext cx="314325" cy="85725"/>
            </a:xfrm>
            <a:custGeom>
              <a:avLst/>
              <a:gdLst>
                <a:gd name="connsiteX0" fmla="*/ 193358 w 314325"/>
                <a:gd name="connsiteY0" fmla="*/ 2381 h 85725"/>
                <a:gd name="connsiteX1" fmla="*/ 251365 w 314325"/>
                <a:gd name="connsiteY1" fmla="*/ 24479 h 85725"/>
                <a:gd name="connsiteX2" fmla="*/ 314897 w 314325"/>
                <a:gd name="connsiteY2" fmla="*/ 48673 h 85725"/>
                <a:gd name="connsiteX3" fmla="*/ 127445 w 314325"/>
                <a:gd name="connsiteY3" fmla="*/ 94678 h 85725"/>
                <a:gd name="connsiteX4" fmla="*/ 0 w 314325"/>
                <a:gd name="connsiteY4" fmla="*/ 44482 h 85725"/>
                <a:gd name="connsiteX5" fmla="*/ 27813 w 314325"/>
                <a:gd name="connsiteY5" fmla="*/ 37909 h 85725"/>
                <a:gd name="connsiteX6" fmla="*/ 28004 w 314325"/>
                <a:gd name="connsiteY6" fmla="*/ 18288 h 85725"/>
                <a:gd name="connsiteX7" fmla="*/ 89440 w 314325"/>
                <a:gd name="connsiteY7" fmla="*/ 3715 h 85725"/>
                <a:gd name="connsiteX8" fmla="*/ 97155 w 314325"/>
                <a:gd name="connsiteY8" fmla="*/ 1905 h 85725"/>
                <a:gd name="connsiteX9" fmla="*/ 128302 w 314325"/>
                <a:gd name="connsiteY9" fmla="*/ 13906 h 85725"/>
                <a:gd name="connsiteX10" fmla="*/ 186976 w 314325"/>
                <a:gd name="connsiteY10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325" h="85725">
                  <a:moveTo>
                    <a:pt x="193358" y="2381"/>
                  </a:moveTo>
                  <a:lnTo>
                    <a:pt x="251365" y="24479"/>
                  </a:lnTo>
                  <a:lnTo>
                    <a:pt x="314897" y="48673"/>
                  </a:lnTo>
                  <a:lnTo>
                    <a:pt x="127445" y="94678"/>
                  </a:lnTo>
                  <a:lnTo>
                    <a:pt x="0" y="44482"/>
                  </a:lnTo>
                  <a:lnTo>
                    <a:pt x="27813" y="37909"/>
                  </a:lnTo>
                  <a:lnTo>
                    <a:pt x="28004" y="18288"/>
                  </a:lnTo>
                  <a:lnTo>
                    <a:pt x="89440" y="3715"/>
                  </a:lnTo>
                  <a:lnTo>
                    <a:pt x="97155" y="1905"/>
                  </a:lnTo>
                  <a:lnTo>
                    <a:pt x="128302" y="13906"/>
                  </a:lnTo>
                  <a:lnTo>
                    <a:pt x="186976" y="0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86" name="Freeform: Shape 2159">
              <a:extLst>
                <a:ext uri="{FF2B5EF4-FFF2-40B4-BE49-F238E27FC236}">
                  <a16:creationId xmlns:a16="http://schemas.microsoft.com/office/drawing/2014/main" id="{2D37BDAE-F948-8BB6-FE69-D3F4AE3A45E9}"/>
                </a:ext>
              </a:extLst>
            </p:cNvPr>
            <p:cNvSpPr/>
            <p:nvPr/>
          </p:nvSpPr>
          <p:spPr>
            <a:xfrm>
              <a:off x="-906014" y="7171640"/>
              <a:ext cx="180975" cy="285750"/>
            </a:xfrm>
            <a:custGeom>
              <a:avLst/>
              <a:gdLst>
                <a:gd name="connsiteX0" fmla="*/ 71247 w 180975"/>
                <a:gd name="connsiteY0" fmla="*/ 272415 h 285750"/>
                <a:gd name="connsiteX1" fmla="*/ 0 w 180975"/>
                <a:gd name="connsiteY1" fmla="*/ 291370 h 285750"/>
                <a:gd name="connsiteX2" fmla="*/ 2667 w 180975"/>
                <a:gd name="connsiteY2" fmla="*/ 46006 h 285750"/>
                <a:gd name="connsiteX3" fmla="*/ 190119 w 180975"/>
                <a:gd name="connsiteY3" fmla="*/ 0 h 285750"/>
                <a:gd name="connsiteX4" fmla="*/ 186976 w 180975"/>
                <a:gd name="connsiteY4" fmla="*/ 178213 h 285750"/>
                <a:gd name="connsiteX5" fmla="*/ 186404 w 180975"/>
                <a:gd name="connsiteY5" fmla="*/ 212026 h 285750"/>
                <a:gd name="connsiteX6" fmla="*/ 185833 w 180975"/>
                <a:gd name="connsiteY6" fmla="*/ 241745 h 285750"/>
                <a:gd name="connsiteX7" fmla="*/ 166688 w 180975"/>
                <a:gd name="connsiteY7" fmla="*/ 246888 h 285750"/>
                <a:gd name="connsiteX8" fmla="*/ 122206 w 180975"/>
                <a:gd name="connsiteY8" fmla="*/ 25879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285750">
                  <a:moveTo>
                    <a:pt x="71247" y="272415"/>
                  </a:moveTo>
                  <a:lnTo>
                    <a:pt x="0" y="291370"/>
                  </a:lnTo>
                  <a:lnTo>
                    <a:pt x="2667" y="46006"/>
                  </a:lnTo>
                  <a:lnTo>
                    <a:pt x="190119" y="0"/>
                  </a:lnTo>
                  <a:lnTo>
                    <a:pt x="186976" y="178213"/>
                  </a:lnTo>
                  <a:lnTo>
                    <a:pt x="186404" y="212026"/>
                  </a:lnTo>
                  <a:lnTo>
                    <a:pt x="185833" y="241745"/>
                  </a:lnTo>
                  <a:lnTo>
                    <a:pt x="166688" y="246888"/>
                  </a:lnTo>
                  <a:lnTo>
                    <a:pt x="122206" y="258794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87" name="Freeform: Shape 2160">
              <a:extLst>
                <a:ext uri="{FF2B5EF4-FFF2-40B4-BE49-F238E27FC236}">
                  <a16:creationId xmlns:a16="http://schemas.microsoft.com/office/drawing/2014/main" id="{486B290D-1315-6267-588B-12A63A5ED815}"/>
                </a:ext>
              </a:extLst>
            </p:cNvPr>
            <p:cNvSpPr/>
            <p:nvPr/>
          </p:nvSpPr>
          <p:spPr>
            <a:xfrm>
              <a:off x="-1062128" y="7167449"/>
              <a:ext cx="152400" cy="295275"/>
            </a:xfrm>
            <a:custGeom>
              <a:avLst/>
              <a:gdLst>
                <a:gd name="connsiteX0" fmla="*/ 58579 w 152400"/>
                <a:gd name="connsiteY0" fmla="*/ 74771 h 295275"/>
                <a:gd name="connsiteX1" fmla="*/ 0 w 152400"/>
                <a:gd name="connsiteY1" fmla="*/ 51244 h 295275"/>
                <a:gd name="connsiteX2" fmla="*/ 190 w 152400"/>
                <a:gd name="connsiteY2" fmla="*/ 7429 h 295275"/>
                <a:gd name="connsiteX3" fmla="*/ 31337 w 152400"/>
                <a:gd name="connsiteY3" fmla="*/ 0 h 295275"/>
                <a:gd name="connsiteX4" fmla="*/ 158782 w 152400"/>
                <a:gd name="connsiteY4" fmla="*/ 50197 h 295275"/>
                <a:gd name="connsiteX5" fmla="*/ 156115 w 152400"/>
                <a:gd name="connsiteY5" fmla="*/ 295561 h 295275"/>
                <a:gd name="connsiteX6" fmla="*/ 112300 w 152400"/>
                <a:gd name="connsiteY6" fmla="*/ 277178 h 295275"/>
                <a:gd name="connsiteX7" fmla="*/ 57340 w 152400"/>
                <a:gd name="connsiteY7" fmla="*/ 254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295275">
                  <a:moveTo>
                    <a:pt x="58579" y="74771"/>
                  </a:moveTo>
                  <a:lnTo>
                    <a:pt x="0" y="51244"/>
                  </a:lnTo>
                  <a:lnTo>
                    <a:pt x="190" y="7429"/>
                  </a:lnTo>
                  <a:lnTo>
                    <a:pt x="31337" y="0"/>
                  </a:lnTo>
                  <a:lnTo>
                    <a:pt x="158782" y="50197"/>
                  </a:lnTo>
                  <a:lnTo>
                    <a:pt x="156115" y="295561"/>
                  </a:lnTo>
                  <a:lnTo>
                    <a:pt x="112300" y="277178"/>
                  </a:lnTo>
                  <a:lnTo>
                    <a:pt x="57340" y="254032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5D17A0-30AD-1495-D1B7-AFC53A4362B6}"/>
              </a:ext>
            </a:extLst>
          </p:cNvPr>
          <p:cNvGrpSpPr/>
          <p:nvPr/>
        </p:nvGrpSpPr>
        <p:grpSpPr>
          <a:xfrm>
            <a:off x="5662562" y="3168780"/>
            <a:ext cx="818535" cy="410786"/>
            <a:chOff x="-1279965" y="6717012"/>
            <a:chExt cx="333851" cy="167545"/>
          </a:xfrm>
        </p:grpSpPr>
        <p:sp>
          <p:nvSpPr>
            <p:cNvPr id="89" name="Freeform: Shape 2162">
              <a:extLst>
                <a:ext uri="{FF2B5EF4-FFF2-40B4-BE49-F238E27FC236}">
                  <a16:creationId xmlns:a16="http://schemas.microsoft.com/office/drawing/2014/main" id="{AC4164E8-97C8-C371-6114-7EB5C3154C34}"/>
                </a:ext>
              </a:extLst>
            </p:cNvPr>
            <p:cNvSpPr/>
            <p:nvPr/>
          </p:nvSpPr>
          <p:spPr>
            <a:xfrm>
              <a:off x="-1279965" y="6754160"/>
              <a:ext cx="152400" cy="104775"/>
            </a:xfrm>
            <a:custGeom>
              <a:avLst/>
              <a:gdLst>
                <a:gd name="connsiteX0" fmla="*/ 60389 w 152400"/>
                <a:gd name="connsiteY0" fmla="*/ 73724 h 104775"/>
                <a:gd name="connsiteX1" fmla="*/ 191 w 152400"/>
                <a:gd name="connsiteY1" fmla="*/ 51816 h 104775"/>
                <a:gd name="connsiteX2" fmla="*/ 0 w 152400"/>
                <a:gd name="connsiteY2" fmla="*/ 0 h 104775"/>
                <a:gd name="connsiteX3" fmla="*/ 152971 w 152400"/>
                <a:gd name="connsiteY3" fmla="*/ 54769 h 104775"/>
                <a:gd name="connsiteX4" fmla="*/ 152876 w 152400"/>
                <a:gd name="connsiteY4" fmla="*/ 107442 h 104775"/>
                <a:gd name="connsiteX5" fmla="*/ 118681 w 152400"/>
                <a:gd name="connsiteY5" fmla="*/ 94964 h 104775"/>
                <a:gd name="connsiteX6" fmla="*/ 60389 w 152400"/>
                <a:gd name="connsiteY6" fmla="*/ 10706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104775">
                  <a:moveTo>
                    <a:pt x="60389" y="73724"/>
                  </a:moveTo>
                  <a:lnTo>
                    <a:pt x="191" y="51816"/>
                  </a:lnTo>
                  <a:lnTo>
                    <a:pt x="0" y="0"/>
                  </a:lnTo>
                  <a:lnTo>
                    <a:pt x="152971" y="54769"/>
                  </a:lnTo>
                  <a:lnTo>
                    <a:pt x="152876" y="107442"/>
                  </a:lnTo>
                  <a:lnTo>
                    <a:pt x="118681" y="94964"/>
                  </a:lnTo>
                  <a:lnTo>
                    <a:pt x="60389" y="107061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90" name="Freeform: Shape 2163">
              <a:extLst>
                <a:ext uri="{FF2B5EF4-FFF2-40B4-BE49-F238E27FC236}">
                  <a16:creationId xmlns:a16="http://schemas.microsoft.com/office/drawing/2014/main" id="{23871391-A443-DCC9-71D9-C82E43C5DB2A}"/>
                </a:ext>
              </a:extLst>
            </p:cNvPr>
            <p:cNvSpPr/>
            <p:nvPr/>
          </p:nvSpPr>
          <p:spPr>
            <a:xfrm>
              <a:off x="-1279965" y="6717012"/>
              <a:ext cx="333375" cy="85725"/>
            </a:xfrm>
            <a:custGeom>
              <a:avLst/>
              <a:gdLst>
                <a:gd name="connsiteX0" fmla="*/ 293084 w 333375"/>
                <a:gd name="connsiteY0" fmla="*/ 36290 h 85725"/>
                <a:gd name="connsiteX1" fmla="*/ 342043 w 333375"/>
                <a:gd name="connsiteY1" fmla="*/ 53245 h 85725"/>
                <a:gd name="connsiteX2" fmla="*/ 152971 w 333375"/>
                <a:gd name="connsiteY2" fmla="*/ 91916 h 85725"/>
                <a:gd name="connsiteX3" fmla="*/ 0 w 333375"/>
                <a:gd name="connsiteY3" fmla="*/ 37148 h 85725"/>
                <a:gd name="connsiteX4" fmla="*/ 132302 w 333375"/>
                <a:gd name="connsiteY4" fmla="*/ 11049 h 85725"/>
                <a:gd name="connsiteX5" fmla="*/ 188404 w 333375"/>
                <a:gd name="connsiteY5" fmla="*/ 0 h 85725"/>
                <a:gd name="connsiteX6" fmla="*/ 237077 w 333375"/>
                <a:gd name="connsiteY6" fmla="*/ 1685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85725">
                  <a:moveTo>
                    <a:pt x="293084" y="36290"/>
                  </a:moveTo>
                  <a:lnTo>
                    <a:pt x="342043" y="53245"/>
                  </a:lnTo>
                  <a:lnTo>
                    <a:pt x="152971" y="91916"/>
                  </a:lnTo>
                  <a:lnTo>
                    <a:pt x="0" y="37148"/>
                  </a:lnTo>
                  <a:lnTo>
                    <a:pt x="132302" y="11049"/>
                  </a:lnTo>
                  <a:lnTo>
                    <a:pt x="188404" y="0"/>
                  </a:lnTo>
                  <a:lnTo>
                    <a:pt x="237077" y="16859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91" name="Freeform: Shape 2164">
              <a:extLst>
                <a:ext uri="{FF2B5EF4-FFF2-40B4-BE49-F238E27FC236}">
                  <a16:creationId xmlns:a16="http://schemas.microsoft.com/office/drawing/2014/main" id="{BCB08DA9-F405-79CB-C511-79DB996CE205}"/>
                </a:ext>
              </a:extLst>
            </p:cNvPr>
            <p:cNvSpPr/>
            <p:nvPr/>
          </p:nvSpPr>
          <p:spPr>
            <a:xfrm>
              <a:off x="-1127089" y="6770257"/>
              <a:ext cx="180975" cy="114300"/>
            </a:xfrm>
            <a:custGeom>
              <a:avLst/>
              <a:gdLst>
                <a:gd name="connsiteX0" fmla="*/ 66580 w 180975"/>
                <a:gd name="connsiteY0" fmla="*/ 115538 h 114300"/>
                <a:gd name="connsiteX1" fmla="*/ 0 w 180975"/>
                <a:gd name="connsiteY1" fmla="*/ 91345 h 114300"/>
                <a:gd name="connsiteX2" fmla="*/ 95 w 180975"/>
                <a:gd name="connsiteY2" fmla="*/ 38672 h 114300"/>
                <a:gd name="connsiteX3" fmla="*/ 189166 w 180975"/>
                <a:gd name="connsiteY3" fmla="*/ 0 h 114300"/>
                <a:gd name="connsiteX4" fmla="*/ 188881 w 180975"/>
                <a:gd name="connsiteY4" fmla="*/ 32576 h 114300"/>
                <a:gd name="connsiteX5" fmla="*/ 66865 w 180975"/>
                <a:gd name="connsiteY5" fmla="*/ 579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114300">
                  <a:moveTo>
                    <a:pt x="66580" y="115538"/>
                  </a:moveTo>
                  <a:lnTo>
                    <a:pt x="0" y="91345"/>
                  </a:lnTo>
                  <a:lnTo>
                    <a:pt x="95" y="38672"/>
                  </a:lnTo>
                  <a:lnTo>
                    <a:pt x="189166" y="0"/>
                  </a:lnTo>
                  <a:lnTo>
                    <a:pt x="188881" y="32576"/>
                  </a:lnTo>
                  <a:lnTo>
                    <a:pt x="66865" y="57912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2C4F5C-6707-18FA-6698-5EE5A2EF3927}"/>
              </a:ext>
            </a:extLst>
          </p:cNvPr>
          <p:cNvGrpSpPr/>
          <p:nvPr/>
        </p:nvGrpSpPr>
        <p:grpSpPr>
          <a:xfrm>
            <a:off x="4951449" y="3304464"/>
            <a:ext cx="840722" cy="843057"/>
            <a:chOff x="-1570002" y="6772352"/>
            <a:chExt cx="342900" cy="343853"/>
          </a:xfrm>
          <a:effectLst>
            <a:outerShdw blurRad="342900" sx="102000" sy="102000" algn="ctr" rotWithShape="0">
              <a:srgbClr val="4DC5FE">
                <a:alpha val="80000"/>
              </a:srgbClr>
            </a:outerShdw>
          </a:effectLst>
        </p:grpSpPr>
        <p:sp>
          <p:nvSpPr>
            <p:cNvPr id="93" name="Freeform: Shape 2166">
              <a:extLst>
                <a:ext uri="{FF2B5EF4-FFF2-40B4-BE49-F238E27FC236}">
                  <a16:creationId xmlns:a16="http://schemas.microsoft.com/office/drawing/2014/main" id="{8C01B29E-E159-1281-9C70-F39A80A9DCDA}"/>
                </a:ext>
              </a:extLst>
            </p:cNvPr>
            <p:cNvSpPr/>
            <p:nvPr/>
          </p:nvSpPr>
          <p:spPr>
            <a:xfrm>
              <a:off x="-1570002" y="6811405"/>
              <a:ext cx="152400" cy="304800"/>
            </a:xfrm>
            <a:custGeom>
              <a:avLst/>
              <a:gdLst>
                <a:gd name="connsiteX0" fmla="*/ 153734 w 152400"/>
                <a:gd name="connsiteY0" fmla="*/ 309182 h 304800"/>
                <a:gd name="connsiteX1" fmla="*/ 130016 w 152400"/>
                <a:gd name="connsiteY1" fmla="*/ 299561 h 304800"/>
                <a:gd name="connsiteX2" fmla="*/ 75152 w 152400"/>
                <a:gd name="connsiteY2" fmla="*/ 277273 h 304800"/>
                <a:gd name="connsiteX3" fmla="*/ 3334 w 152400"/>
                <a:gd name="connsiteY3" fmla="*/ 248126 h 304800"/>
                <a:gd name="connsiteX4" fmla="*/ 2858 w 152400"/>
                <a:gd name="connsiteY4" fmla="*/ 214122 h 304800"/>
                <a:gd name="connsiteX5" fmla="*/ 0 w 152400"/>
                <a:gd name="connsiteY5" fmla="*/ 0 h 304800"/>
                <a:gd name="connsiteX6" fmla="*/ 151733 w 152400"/>
                <a:gd name="connsiteY6" fmla="*/ 5724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4800">
                  <a:moveTo>
                    <a:pt x="153734" y="309182"/>
                  </a:moveTo>
                  <a:lnTo>
                    <a:pt x="130016" y="299561"/>
                  </a:lnTo>
                  <a:lnTo>
                    <a:pt x="75152" y="277273"/>
                  </a:lnTo>
                  <a:lnTo>
                    <a:pt x="3334" y="248126"/>
                  </a:lnTo>
                  <a:lnTo>
                    <a:pt x="2858" y="214122"/>
                  </a:lnTo>
                  <a:lnTo>
                    <a:pt x="0" y="0"/>
                  </a:lnTo>
                  <a:lnTo>
                    <a:pt x="151733" y="57245"/>
                  </a:lnTo>
                  <a:close/>
                </a:path>
              </a:pathLst>
            </a:custGeom>
            <a:solidFill>
              <a:srgbClr val="4DC5FE">
                <a:lumMod val="75000"/>
              </a:srgbClr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94" name="Freeform: Shape 2167">
              <a:extLst>
                <a:ext uri="{FF2B5EF4-FFF2-40B4-BE49-F238E27FC236}">
                  <a16:creationId xmlns:a16="http://schemas.microsoft.com/office/drawing/2014/main" id="{9AA6A941-A3F0-FBB5-9127-BDCCC2C10DCB}"/>
                </a:ext>
              </a:extLst>
            </p:cNvPr>
            <p:cNvSpPr/>
            <p:nvPr/>
          </p:nvSpPr>
          <p:spPr>
            <a:xfrm>
              <a:off x="-1570002" y="6772352"/>
              <a:ext cx="342900" cy="95250"/>
            </a:xfrm>
            <a:custGeom>
              <a:avLst/>
              <a:gdLst>
                <a:gd name="connsiteX0" fmla="*/ 142494 w 342900"/>
                <a:gd name="connsiteY0" fmla="*/ 10954 h 95250"/>
                <a:gd name="connsiteX1" fmla="*/ 197834 w 342900"/>
                <a:gd name="connsiteY1" fmla="*/ 0 h 95250"/>
                <a:gd name="connsiteX2" fmla="*/ 234505 w 342900"/>
                <a:gd name="connsiteY2" fmla="*/ 13335 h 95250"/>
                <a:gd name="connsiteX3" fmla="*/ 290227 w 342900"/>
                <a:gd name="connsiteY3" fmla="*/ 33623 h 95250"/>
                <a:gd name="connsiteX4" fmla="*/ 350425 w 342900"/>
                <a:gd name="connsiteY4" fmla="*/ 55531 h 95250"/>
                <a:gd name="connsiteX5" fmla="*/ 151733 w 342900"/>
                <a:gd name="connsiteY5" fmla="*/ 96298 h 95250"/>
                <a:gd name="connsiteX6" fmla="*/ 0 w 342900"/>
                <a:gd name="connsiteY6" fmla="*/ 3905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95250">
                  <a:moveTo>
                    <a:pt x="142494" y="10954"/>
                  </a:moveTo>
                  <a:lnTo>
                    <a:pt x="197834" y="0"/>
                  </a:lnTo>
                  <a:lnTo>
                    <a:pt x="234505" y="13335"/>
                  </a:lnTo>
                  <a:lnTo>
                    <a:pt x="290227" y="33623"/>
                  </a:lnTo>
                  <a:lnTo>
                    <a:pt x="350425" y="55531"/>
                  </a:lnTo>
                  <a:lnTo>
                    <a:pt x="151733" y="96298"/>
                  </a:lnTo>
                  <a:lnTo>
                    <a:pt x="0" y="39053"/>
                  </a:lnTo>
                  <a:close/>
                </a:path>
              </a:pathLst>
            </a:custGeom>
            <a:solidFill>
              <a:srgbClr val="0199DD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95" name="Freeform: Shape 2168">
              <a:extLst>
                <a:ext uri="{FF2B5EF4-FFF2-40B4-BE49-F238E27FC236}">
                  <a16:creationId xmlns:a16="http://schemas.microsoft.com/office/drawing/2014/main" id="{21AE32C3-540C-6461-72CC-08BA246D4987}"/>
                </a:ext>
              </a:extLst>
            </p:cNvPr>
            <p:cNvSpPr/>
            <p:nvPr/>
          </p:nvSpPr>
          <p:spPr>
            <a:xfrm>
              <a:off x="-1418268" y="6827883"/>
              <a:ext cx="190500" cy="285750"/>
            </a:xfrm>
            <a:custGeom>
              <a:avLst/>
              <a:gdLst>
                <a:gd name="connsiteX0" fmla="*/ 58007 w 190500"/>
                <a:gd name="connsiteY0" fmla="*/ 62579 h 285750"/>
                <a:gd name="connsiteX1" fmla="*/ 59246 w 190500"/>
                <a:gd name="connsiteY1" fmla="*/ 279749 h 285750"/>
                <a:gd name="connsiteX2" fmla="*/ 2000 w 190500"/>
                <a:gd name="connsiteY2" fmla="*/ 292703 h 285750"/>
                <a:gd name="connsiteX3" fmla="*/ 0 w 190500"/>
                <a:gd name="connsiteY3" fmla="*/ 40767 h 285750"/>
                <a:gd name="connsiteX4" fmla="*/ 198692 w 190500"/>
                <a:gd name="connsiteY4" fmla="*/ 0 h 285750"/>
                <a:gd name="connsiteX5" fmla="*/ 198692 w 190500"/>
                <a:gd name="connsiteY5" fmla="*/ 3333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285750">
                  <a:moveTo>
                    <a:pt x="58007" y="62579"/>
                  </a:moveTo>
                  <a:lnTo>
                    <a:pt x="59246" y="279749"/>
                  </a:lnTo>
                  <a:lnTo>
                    <a:pt x="2000" y="292703"/>
                  </a:lnTo>
                  <a:lnTo>
                    <a:pt x="0" y="40767"/>
                  </a:lnTo>
                  <a:lnTo>
                    <a:pt x="198692" y="0"/>
                  </a:lnTo>
                  <a:lnTo>
                    <a:pt x="198692" y="33338"/>
                  </a:lnTo>
                  <a:close/>
                </a:path>
              </a:pathLst>
            </a:custGeom>
            <a:solidFill>
              <a:srgbClr val="4DC5FE"/>
            </a:solidFill>
            <a:ln w="0" cap="flat">
              <a:solidFill>
                <a:srgbClr val="4DC5FE">
                  <a:lumMod val="60000"/>
                  <a:lumOff val="4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530709B-5514-D6A7-BB95-D55E04191246}"/>
              </a:ext>
            </a:extLst>
          </p:cNvPr>
          <p:cNvGrpSpPr/>
          <p:nvPr/>
        </p:nvGrpSpPr>
        <p:grpSpPr>
          <a:xfrm>
            <a:off x="6200623" y="3345100"/>
            <a:ext cx="854498" cy="843523"/>
            <a:chOff x="-1060509" y="6788926"/>
            <a:chExt cx="348519" cy="344043"/>
          </a:xfrm>
        </p:grpSpPr>
        <p:sp>
          <p:nvSpPr>
            <p:cNvPr id="97" name="Freeform: Shape 2170">
              <a:extLst>
                <a:ext uri="{FF2B5EF4-FFF2-40B4-BE49-F238E27FC236}">
                  <a16:creationId xmlns:a16="http://schemas.microsoft.com/office/drawing/2014/main" id="{24BCC355-8F0C-3D56-4DD8-94FF1B1DB91B}"/>
                </a:ext>
              </a:extLst>
            </p:cNvPr>
            <p:cNvSpPr/>
            <p:nvPr/>
          </p:nvSpPr>
          <p:spPr>
            <a:xfrm>
              <a:off x="-1060509" y="6828169"/>
              <a:ext cx="152400" cy="304800"/>
            </a:xfrm>
            <a:custGeom>
              <a:avLst/>
              <a:gdLst>
                <a:gd name="connsiteX0" fmla="*/ 59436 w 152400"/>
                <a:gd name="connsiteY0" fmla="*/ 79248 h 304800"/>
                <a:gd name="connsiteX1" fmla="*/ 0 w 152400"/>
                <a:gd name="connsiteY1" fmla="*/ 57626 h 304800"/>
                <a:gd name="connsiteX2" fmla="*/ 286 w 152400"/>
                <a:gd name="connsiteY2" fmla="*/ 0 h 304800"/>
                <a:gd name="connsiteX3" fmla="*/ 160782 w 152400"/>
                <a:gd name="connsiteY3" fmla="*/ 57436 h 304800"/>
                <a:gd name="connsiteX4" fmla="*/ 158020 w 152400"/>
                <a:gd name="connsiteY4" fmla="*/ 308705 h 304800"/>
                <a:gd name="connsiteX5" fmla="*/ 126873 w 152400"/>
                <a:gd name="connsiteY5" fmla="*/ 296704 h 304800"/>
                <a:gd name="connsiteX6" fmla="*/ 119253 w 152400"/>
                <a:gd name="connsiteY6" fmla="*/ 293751 h 304800"/>
                <a:gd name="connsiteX7" fmla="*/ 68961 w 152400"/>
                <a:gd name="connsiteY7" fmla="*/ 274415 h 304800"/>
                <a:gd name="connsiteX8" fmla="*/ 58007 w 152400"/>
                <a:gd name="connsiteY8" fmla="*/ 27022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304800">
                  <a:moveTo>
                    <a:pt x="59436" y="79248"/>
                  </a:moveTo>
                  <a:lnTo>
                    <a:pt x="0" y="57626"/>
                  </a:lnTo>
                  <a:lnTo>
                    <a:pt x="286" y="0"/>
                  </a:lnTo>
                  <a:lnTo>
                    <a:pt x="160782" y="57436"/>
                  </a:lnTo>
                  <a:lnTo>
                    <a:pt x="158020" y="308705"/>
                  </a:lnTo>
                  <a:lnTo>
                    <a:pt x="126873" y="296704"/>
                  </a:lnTo>
                  <a:lnTo>
                    <a:pt x="119253" y="293751"/>
                  </a:lnTo>
                  <a:lnTo>
                    <a:pt x="68961" y="274415"/>
                  </a:lnTo>
                  <a:lnTo>
                    <a:pt x="58007" y="270224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98" name="Freeform: Shape 2171">
              <a:extLst>
                <a:ext uri="{FF2B5EF4-FFF2-40B4-BE49-F238E27FC236}">
                  <a16:creationId xmlns:a16="http://schemas.microsoft.com/office/drawing/2014/main" id="{FB255516-ACF1-0BCA-565C-E57B1EEF0FD2}"/>
                </a:ext>
              </a:extLst>
            </p:cNvPr>
            <p:cNvSpPr/>
            <p:nvPr/>
          </p:nvSpPr>
          <p:spPr>
            <a:xfrm>
              <a:off x="-902490" y="6844647"/>
              <a:ext cx="190500" cy="285750"/>
            </a:xfrm>
            <a:custGeom>
              <a:avLst/>
              <a:gdLst>
                <a:gd name="connsiteX0" fmla="*/ 188024 w 190500"/>
                <a:gd name="connsiteY0" fmla="*/ 247460 h 285750"/>
                <a:gd name="connsiteX1" fmla="*/ 155258 w 190500"/>
                <a:gd name="connsiteY1" fmla="*/ 255270 h 285750"/>
                <a:gd name="connsiteX2" fmla="*/ 123635 w 190500"/>
                <a:gd name="connsiteY2" fmla="*/ 262795 h 285750"/>
                <a:gd name="connsiteX3" fmla="*/ 65151 w 190500"/>
                <a:gd name="connsiteY3" fmla="*/ 276796 h 285750"/>
                <a:gd name="connsiteX4" fmla="*/ 58674 w 190500"/>
                <a:gd name="connsiteY4" fmla="*/ 278321 h 285750"/>
                <a:gd name="connsiteX5" fmla="*/ 0 w 190500"/>
                <a:gd name="connsiteY5" fmla="*/ 292227 h 285750"/>
                <a:gd name="connsiteX6" fmla="*/ 2762 w 190500"/>
                <a:gd name="connsiteY6" fmla="*/ 40957 h 285750"/>
                <a:gd name="connsiteX7" fmla="*/ 192405 w 190500"/>
                <a:gd name="connsiteY7" fmla="*/ 0 h 285750"/>
                <a:gd name="connsiteX8" fmla="*/ 189071 w 190500"/>
                <a:gd name="connsiteY8" fmla="*/ 189262 h 285750"/>
                <a:gd name="connsiteX9" fmla="*/ 188976 w 190500"/>
                <a:gd name="connsiteY9" fmla="*/ 193072 h 285750"/>
                <a:gd name="connsiteX10" fmla="*/ 188309 w 190500"/>
                <a:gd name="connsiteY10" fmla="*/ 22831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285750">
                  <a:moveTo>
                    <a:pt x="188024" y="247460"/>
                  </a:moveTo>
                  <a:lnTo>
                    <a:pt x="155258" y="255270"/>
                  </a:lnTo>
                  <a:lnTo>
                    <a:pt x="123635" y="262795"/>
                  </a:lnTo>
                  <a:lnTo>
                    <a:pt x="65151" y="276796"/>
                  </a:lnTo>
                  <a:lnTo>
                    <a:pt x="58674" y="278321"/>
                  </a:lnTo>
                  <a:lnTo>
                    <a:pt x="0" y="292227"/>
                  </a:lnTo>
                  <a:lnTo>
                    <a:pt x="2762" y="40957"/>
                  </a:lnTo>
                  <a:lnTo>
                    <a:pt x="192405" y="0"/>
                  </a:lnTo>
                  <a:lnTo>
                    <a:pt x="189071" y="189262"/>
                  </a:lnTo>
                  <a:lnTo>
                    <a:pt x="188976" y="193072"/>
                  </a:lnTo>
                  <a:lnTo>
                    <a:pt x="188309" y="228314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99" name="Freeform: Shape 2172">
              <a:extLst>
                <a:ext uri="{FF2B5EF4-FFF2-40B4-BE49-F238E27FC236}">
                  <a16:creationId xmlns:a16="http://schemas.microsoft.com/office/drawing/2014/main" id="{BF61D90B-929A-4994-38F6-4565A889FF94}"/>
                </a:ext>
              </a:extLst>
            </p:cNvPr>
            <p:cNvSpPr/>
            <p:nvPr/>
          </p:nvSpPr>
          <p:spPr>
            <a:xfrm>
              <a:off x="-1060224" y="6788926"/>
              <a:ext cx="342900" cy="95250"/>
            </a:xfrm>
            <a:custGeom>
              <a:avLst/>
              <a:gdLst>
                <a:gd name="connsiteX0" fmla="*/ 189071 w 342900"/>
                <a:gd name="connsiteY0" fmla="*/ 0 h 95250"/>
                <a:gd name="connsiteX1" fmla="*/ 227076 w 342900"/>
                <a:gd name="connsiteY1" fmla="*/ 13144 h 95250"/>
                <a:gd name="connsiteX2" fmla="*/ 285750 w 342900"/>
                <a:gd name="connsiteY2" fmla="*/ 33433 h 95250"/>
                <a:gd name="connsiteX3" fmla="*/ 350139 w 342900"/>
                <a:gd name="connsiteY3" fmla="*/ 55721 h 95250"/>
                <a:gd name="connsiteX4" fmla="*/ 160496 w 342900"/>
                <a:gd name="connsiteY4" fmla="*/ 96679 h 95250"/>
                <a:gd name="connsiteX5" fmla="*/ 0 w 342900"/>
                <a:gd name="connsiteY5" fmla="*/ 39243 h 95250"/>
                <a:gd name="connsiteX6" fmla="*/ 122015 w 342900"/>
                <a:gd name="connsiteY6" fmla="*/ 139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95250">
                  <a:moveTo>
                    <a:pt x="189071" y="0"/>
                  </a:moveTo>
                  <a:lnTo>
                    <a:pt x="227076" y="13144"/>
                  </a:lnTo>
                  <a:lnTo>
                    <a:pt x="285750" y="33433"/>
                  </a:lnTo>
                  <a:lnTo>
                    <a:pt x="350139" y="55721"/>
                  </a:lnTo>
                  <a:lnTo>
                    <a:pt x="160496" y="96679"/>
                  </a:lnTo>
                  <a:lnTo>
                    <a:pt x="0" y="39243"/>
                  </a:lnTo>
                  <a:lnTo>
                    <a:pt x="122015" y="13906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EA4E6D8-D86B-420B-12D4-59725CC16647}"/>
              </a:ext>
            </a:extLst>
          </p:cNvPr>
          <p:cNvGrpSpPr/>
          <p:nvPr/>
        </p:nvGrpSpPr>
        <p:grpSpPr>
          <a:xfrm>
            <a:off x="5470365" y="4331547"/>
            <a:ext cx="864075" cy="854265"/>
            <a:chOff x="-1358356" y="7191262"/>
            <a:chExt cx="352425" cy="348424"/>
          </a:xfrm>
        </p:grpSpPr>
        <p:sp>
          <p:nvSpPr>
            <p:cNvPr id="101" name="Freeform: Shape 2174">
              <a:extLst>
                <a:ext uri="{FF2B5EF4-FFF2-40B4-BE49-F238E27FC236}">
                  <a16:creationId xmlns:a16="http://schemas.microsoft.com/office/drawing/2014/main" id="{961102FA-9EAB-B618-A26B-19424251DE16}"/>
                </a:ext>
              </a:extLst>
            </p:cNvPr>
            <p:cNvSpPr/>
            <p:nvPr/>
          </p:nvSpPr>
          <p:spPr>
            <a:xfrm>
              <a:off x="-1358356" y="7225361"/>
              <a:ext cx="152400" cy="314325"/>
            </a:xfrm>
            <a:custGeom>
              <a:avLst/>
              <a:gdLst>
                <a:gd name="connsiteX0" fmla="*/ 57055 w 152400"/>
                <a:gd name="connsiteY0" fmla="*/ 271939 h 314325"/>
                <a:gd name="connsiteX1" fmla="*/ 1429 w 152400"/>
                <a:gd name="connsiteY1" fmla="*/ 247269 h 314325"/>
                <a:gd name="connsiteX2" fmla="*/ 1238 w 152400"/>
                <a:gd name="connsiteY2" fmla="*/ 207740 h 314325"/>
                <a:gd name="connsiteX3" fmla="*/ 0 w 152400"/>
                <a:gd name="connsiteY3" fmla="*/ 0 h 314325"/>
                <a:gd name="connsiteX4" fmla="*/ 157448 w 152400"/>
                <a:gd name="connsiteY4" fmla="*/ 65342 h 314325"/>
                <a:gd name="connsiteX5" fmla="*/ 157448 w 152400"/>
                <a:gd name="connsiteY5" fmla="*/ 316516 h 314325"/>
                <a:gd name="connsiteX6" fmla="*/ 113824 w 152400"/>
                <a:gd name="connsiteY6" fmla="*/ 29718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14325">
                  <a:moveTo>
                    <a:pt x="57055" y="271939"/>
                  </a:moveTo>
                  <a:lnTo>
                    <a:pt x="1429" y="247269"/>
                  </a:lnTo>
                  <a:lnTo>
                    <a:pt x="1238" y="207740"/>
                  </a:lnTo>
                  <a:lnTo>
                    <a:pt x="0" y="0"/>
                  </a:lnTo>
                  <a:lnTo>
                    <a:pt x="157448" y="65342"/>
                  </a:lnTo>
                  <a:lnTo>
                    <a:pt x="157448" y="316516"/>
                  </a:lnTo>
                  <a:lnTo>
                    <a:pt x="113824" y="297180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102" name="Freeform: Shape 2175">
              <a:extLst>
                <a:ext uri="{FF2B5EF4-FFF2-40B4-BE49-F238E27FC236}">
                  <a16:creationId xmlns:a16="http://schemas.microsoft.com/office/drawing/2014/main" id="{F3E7D10F-00BB-5AF7-BB49-F53892808465}"/>
                </a:ext>
              </a:extLst>
            </p:cNvPr>
            <p:cNvSpPr/>
            <p:nvPr/>
          </p:nvSpPr>
          <p:spPr>
            <a:xfrm>
              <a:off x="-1358356" y="7191262"/>
              <a:ext cx="352425" cy="95250"/>
            </a:xfrm>
            <a:custGeom>
              <a:avLst/>
              <a:gdLst>
                <a:gd name="connsiteX0" fmla="*/ 157448 w 352425"/>
                <a:gd name="connsiteY0" fmla="*/ 16764 h 95250"/>
                <a:gd name="connsiteX1" fmla="*/ 227647 w 352425"/>
                <a:gd name="connsiteY1" fmla="*/ 0 h 95250"/>
                <a:gd name="connsiteX2" fmla="*/ 230314 w 352425"/>
                <a:gd name="connsiteY2" fmla="*/ 1048 h 95250"/>
                <a:gd name="connsiteX3" fmla="*/ 296228 w 352425"/>
                <a:gd name="connsiteY3" fmla="*/ 27432 h 95250"/>
                <a:gd name="connsiteX4" fmla="*/ 354806 w 352425"/>
                <a:gd name="connsiteY4" fmla="*/ 50959 h 95250"/>
                <a:gd name="connsiteX5" fmla="*/ 157448 w 352425"/>
                <a:gd name="connsiteY5" fmla="*/ 99441 h 95250"/>
                <a:gd name="connsiteX6" fmla="*/ 0 w 352425"/>
                <a:gd name="connsiteY6" fmla="*/ 34100 h 95250"/>
                <a:gd name="connsiteX7" fmla="*/ 126397 w 352425"/>
                <a:gd name="connsiteY7" fmla="*/ 419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95250">
                  <a:moveTo>
                    <a:pt x="157448" y="16764"/>
                  </a:moveTo>
                  <a:lnTo>
                    <a:pt x="227647" y="0"/>
                  </a:lnTo>
                  <a:lnTo>
                    <a:pt x="230314" y="1048"/>
                  </a:lnTo>
                  <a:lnTo>
                    <a:pt x="296228" y="27432"/>
                  </a:lnTo>
                  <a:lnTo>
                    <a:pt x="354806" y="50959"/>
                  </a:lnTo>
                  <a:lnTo>
                    <a:pt x="157448" y="99441"/>
                  </a:lnTo>
                  <a:lnTo>
                    <a:pt x="0" y="34100"/>
                  </a:lnTo>
                  <a:lnTo>
                    <a:pt x="126397" y="4191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103" name="Freeform: Shape 2176">
              <a:extLst>
                <a:ext uri="{FF2B5EF4-FFF2-40B4-BE49-F238E27FC236}">
                  <a16:creationId xmlns:a16="http://schemas.microsoft.com/office/drawing/2014/main" id="{2AFB25FC-57F6-B38A-CA78-7D90DC09C456}"/>
                </a:ext>
              </a:extLst>
            </p:cNvPr>
            <p:cNvSpPr/>
            <p:nvPr/>
          </p:nvSpPr>
          <p:spPr>
            <a:xfrm>
              <a:off x="-1200908" y="7242220"/>
              <a:ext cx="190500" cy="295275"/>
            </a:xfrm>
            <a:custGeom>
              <a:avLst/>
              <a:gdLst>
                <a:gd name="connsiteX0" fmla="*/ 197358 w 190500"/>
                <a:gd name="connsiteY0" fmla="*/ 0 h 295275"/>
                <a:gd name="connsiteX1" fmla="*/ 196120 w 190500"/>
                <a:gd name="connsiteY1" fmla="*/ 179261 h 295275"/>
                <a:gd name="connsiteX2" fmla="*/ 195834 w 190500"/>
                <a:gd name="connsiteY2" fmla="*/ 216979 h 295275"/>
                <a:gd name="connsiteX3" fmla="*/ 195643 w 190500"/>
                <a:gd name="connsiteY3" fmla="*/ 247364 h 295275"/>
                <a:gd name="connsiteX4" fmla="*/ 181166 w 190500"/>
                <a:gd name="connsiteY4" fmla="*/ 251174 h 295275"/>
                <a:gd name="connsiteX5" fmla="*/ 137255 w 190500"/>
                <a:gd name="connsiteY5" fmla="*/ 262985 h 295275"/>
                <a:gd name="connsiteX6" fmla="*/ 82391 w 190500"/>
                <a:gd name="connsiteY6" fmla="*/ 277654 h 295275"/>
                <a:gd name="connsiteX7" fmla="*/ 0 w 190500"/>
                <a:gd name="connsiteY7" fmla="*/ 299657 h 295275"/>
                <a:gd name="connsiteX8" fmla="*/ 0 w 190500"/>
                <a:gd name="connsiteY8" fmla="*/ 4848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295275">
                  <a:moveTo>
                    <a:pt x="197358" y="0"/>
                  </a:moveTo>
                  <a:lnTo>
                    <a:pt x="196120" y="179261"/>
                  </a:lnTo>
                  <a:lnTo>
                    <a:pt x="195834" y="216979"/>
                  </a:lnTo>
                  <a:lnTo>
                    <a:pt x="195643" y="247364"/>
                  </a:lnTo>
                  <a:lnTo>
                    <a:pt x="181166" y="251174"/>
                  </a:lnTo>
                  <a:lnTo>
                    <a:pt x="137255" y="262985"/>
                  </a:lnTo>
                  <a:lnTo>
                    <a:pt x="82391" y="277654"/>
                  </a:lnTo>
                  <a:lnTo>
                    <a:pt x="0" y="299657"/>
                  </a:lnTo>
                  <a:lnTo>
                    <a:pt x="0" y="48482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04DBDFF-7635-602E-187F-50CDA20DA3DC}"/>
              </a:ext>
            </a:extLst>
          </p:cNvPr>
          <p:cNvGrpSpPr/>
          <p:nvPr/>
        </p:nvGrpSpPr>
        <p:grpSpPr>
          <a:xfrm>
            <a:off x="5465694" y="3492694"/>
            <a:ext cx="864075" cy="872013"/>
            <a:chOff x="-1360261" y="6849124"/>
            <a:chExt cx="352425" cy="355663"/>
          </a:xfrm>
        </p:grpSpPr>
        <p:sp>
          <p:nvSpPr>
            <p:cNvPr id="105" name="Freeform: Shape 2178">
              <a:extLst>
                <a:ext uri="{FF2B5EF4-FFF2-40B4-BE49-F238E27FC236}">
                  <a16:creationId xmlns:a16="http://schemas.microsoft.com/office/drawing/2014/main" id="{FDC073C6-D849-5E5E-BEA4-6CA1A3FA2929}"/>
                </a:ext>
              </a:extLst>
            </p:cNvPr>
            <p:cNvSpPr/>
            <p:nvPr/>
          </p:nvSpPr>
          <p:spPr>
            <a:xfrm>
              <a:off x="-1360261" y="6890462"/>
              <a:ext cx="152400" cy="314325"/>
            </a:xfrm>
            <a:custGeom>
              <a:avLst/>
              <a:gdLst>
                <a:gd name="connsiteX0" fmla="*/ 70771 w 152400"/>
                <a:gd name="connsiteY0" fmla="*/ 281559 h 314325"/>
                <a:gd name="connsiteX1" fmla="*/ 1429 w 152400"/>
                <a:gd name="connsiteY1" fmla="*/ 253460 h 314325"/>
                <a:gd name="connsiteX2" fmla="*/ 1238 w 152400"/>
                <a:gd name="connsiteY2" fmla="*/ 217170 h 314325"/>
                <a:gd name="connsiteX3" fmla="*/ 0 w 152400"/>
                <a:gd name="connsiteY3" fmla="*/ 0 h 314325"/>
                <a:gd name="connsiteX4" fmla="*/ 159353 w 152400"/>
                <a:gd name="connsiteY4" fmla="*/ 60103 h 314325"/>
                <a:gd name="connsiteX5" fmla="*/ 159353 w 152400"/>
                <a:gd name="connsiteY5" fmla="*/ 317564 h 314325"/>
                <a:gd name="connsiteX6" fmla="*/ 128302 w 152400"/>
                <a:gd name="connsiteY6" fmla="*/ 304991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14325">
                  <a:moveTo>
                    <a:pt x="70771" y="281559"/>
                  </a:moveTo>
                  <a:lnTo>
                    <a:pt x="1429" y="253460"/>
                  </a:lnTo>
                  <a:lnTo>
                    <a:pt x="1238" y="217170"/>
                  </a:lnTo>
                  <a:lnTo>
                    <a:pt x="0" y="0"/>
                  </a:lnTo>
                  <a:lnTo>
                    <a:pt x="159353" y="60103"/>
                  </a:lnTo>
                  <a:lnTo>
                    <a:pt x="159353" y="317564"/>
                  </a:lnTo>
                  <a:lnTo>
                    <a:pt x="128302" y="304991"/>
                  </a:lnTo>
                  <a:close/>
                </a:path>
              </a:pathLst>
            </a:custGeom>
            <a:solidFill>
              <a:srgbClr val="000000">
                <a:lumMod val="75000"/>
                <a:lumOff val="2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106" name="Freeform: Shape 2179">
              <a:extLst>
                <a:ext uri="{FF2B5EF4-FFF2-40B4-BE49-F238E27FC236}">
                  <a16:creationId xmlns:a16="http://schemas.microsoft.com/office/drawing/2014/main" id="{A8B7C07F-DC96-00C9-3515-DFA1B8CA9D5F}"/>
                </a:ext>
              </a:extLst>
            </p:cNvPr>
            <p:cNvSpPr/>
            <p:nvPr/>
          </p:nvSpPr>
          <p:spPr>
            <a:xfrm>
              <a:off x="-1360261" y="6849124"/>
              <a:ext cx="352425" cy="95250"/>
            </a:xfrm>
            <a:custGeom>
              <a:avLst/>
              <a:gdLst>
                <a:gd name="connsiteX0" fmla="*/ 198977 w 352425"/>
                <a:gd name="connsiteY0" fmla="*/ 0 h 95250"/>
                <a:gd name="connsiteX1" fmla="*/ 233172 w 352425"/>
                <a:gd name="connsiteY1" fmla="*/ 12478 h 95250"/>
                <a:gd name="connsiteX2" fmla="*/ 299752 w 352425"/>
                <a:gd name="connsiteY2" fmla="*/ 36671 h 95250"/>
                <a:gd name="connsiteX3" fmla="*/ 359188 w 352425"/>
                <a:gd name="connsiteY3" fmla="*/ 58293 h 95250"/>
                <a:gd name="connsiteX4" fmla="*/ 159353 w 352425"/>
                <a:gd name="connsiteY4" fmla="*/ 101441 h 95250"/>
                <a:gd name="connsiteX5" fmla="*/ 0 w 352425"/>
                <a:gd name="connsiteY5" fmla="*/ 41339 h 95250"/>
                <a:gd name="connsiteX6" fmla="*/ 140684 w 352425"/>
                <a:gd name="connsiteY6" fmla="*/ 1209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95250">
                  <a:moveTo>
                    <a:pt x="198977" y="0"/>
                  </a:moveTo>
                  <a:lnTo>
                    <a:pt x="233172" y="12478"/>
                  </a:lnTo>
                  <a:lnTo>
                    <a:pt x="299752" y="36671"/>
                  </a:lnTo>
                  <a:lnTo>
                    <a:pt x="359188" y="58293"/>
                  </a:lnTo>
                  <a:lnTo>
                    <a:pt x="159353" y="101441"/>
                  </a:lnTo>
                  <a:lnTo>
                    <a:pt x="0" y="41339"/>
                  </a:lnTo>
                  <a:lnTo>
                    <a:pt x="140684" y="12097"/>
                  </a:lnTo>
                  <a:close/>
                </a:path>
              </a:pathLst>
            </a:custGeom>
            <a:solidFill>
              <a:srgbClr val="000000">
                <a:lumMod val="65000"/>
                <a:lumOff val="3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107" name="Freeform: Shape 2180">
              <a:extLst>
                <a:ext uri="{FF2B5EF4-FFF2-40B4-BE49-F238E27FC236}">
                  <a16:creationId xmlns:a16="http://schemas.microsoft.com/office/drawing/2014/main" id="{1AEADA7C-9E95-BC95-90F8-88D75C807CBE}"/>
                </a:ext>
              </a:extLst>
            </p:cNvPr>
            <p:cNvSpPr/>
            <p:nvPr/>
          </p:nvSpPr>
          <p:spPr>
            <a:xfrm>
              <a:off x="-1200908" y="6907417"/>
              <a:ext cx="190500" cy="295275"/>
            </a:xfrm>
            <a:custGeom>
              <a:avLst/>
              <a:gdLst>
                <a:gd name="connsiteX0" fmla="*/ 197930 w 190500"/>
                <a:gd name="connsiteY0" fmla="*/ 253460 h 295275"/>
                <a:gd name="connsiteX1" fmla="*/ 170116 w 190500"/>
                <a:gd name="connsiteY1" fmla="*/ 260033 h 295275"/>
                <a:gd name="connsiteX2" fmla="*/ 138970 w 190500"/>
                <a:gd name="connsiteY2" fmla="*/ 267462 h 295275"/>
                <a:gd name="connsiteX3" fmla="*/ 72866 w 190500"/>
                <a:gd name="connsiteY3" fmla="*/ 283178 h 295275"/>
                <a:gd name="connsiteX4" fmla="*/ 70199 w 190500"/>
                <a:gd name="connsiteY4" fmla="*/ 283845 h 295275"/>
                <a:gd name="connsiteX5" fmla="*/ 0 w 190500"/>
                <a:gd name="connsiteY5" fmla="*/ 300609 h 295275"/>
                <a:gd name="connsiteX6" fmla="*/ 0 w 190500"/>
                <a:gd name="connsiteY6" fmla="*/ 43148 h 295275"/>
                <a:gd name="connsiteX7" fmla="*/ 199835 w 190500"/>
                <a:gd name="connsiteY7" fmla="*/ 0 h 295275"/>
                <a:gd name="connsiteX8" fmla="*/ 198406 w 190500"/>
                <a:gd name="connsiteY8" fmla="*/ 190976 h 295275"/>
                <a:gd name="connsiteX9" fmla="*/ 198406 w 190500"/>
                <a:gd name="connsiteY9" fmla="*/ 197739 h 295275"/>
                <a:gd name="connsiteX10" fmla="*/ 198120 w 190500"/>
                <a:gd name="connsiteY10" fmla="*/ 23383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295275">
                  <a:moveTo>
                    <a:pt x="197930" y="253460"/>
                  </a:moveTo>
                  <a:lnTo>
                    <a:pt x="170116" y="260033"/>
                  </a:lnTo>
                  <a:lnTo>
                    <a:pt x="138970" y="267462"/>
                  </a:lnTo>
                  <a:lnTo>
                    <a:pt x="72866" y="283178"/>
                  </a:lnTo>
                  <a:lnTo>
                    <a:pt x="70199" y="283845"/>
                  </a:lnTo>
                  <a:lnTo>
                    <a:pt x="0" y="300609"/>
                  </a:lnTo>
                  <a:lnTo>
                    <a:pt x="0" y="43148"/>
                  </a:lnTo>
                  <a:lnTo>
                    <a:pt x="199835" y="0"/>
                  </a:lnTo>
                  <a:lnTo>
                    <a:pt x="198406" y="190976"/>
                  </a:lnTo>
                  <a:lnTo>
                    <a:pt x="198406" y="197739"/>
                  </a:lnTo>
                  <a:lnTo>
                    <a:pt x="198120" y="233839"/>
                  </a:ln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0" cap="flat">
              <a:solidFill>
                <a:srgbClr val="353438">
                  <a:lumMod val="75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C34D30D-144A-4027-7FA9-8AD918DD4CB2}"/>
              </a:ext>
            </a:extLst>
          </p:cNvPr>
          <p:cNvGrpSpPr/>
          <p:nvPr/>
        </p:nvGrpSpPr>
        <p:grpSpPr>
          <a:xfrm>
            <a:off x="3667392" y="2950640"/>
            <a:ext cx="1567350" cy="462419"/>
            <a:chOff x="3667392" y="2950640"/>
            <a:chExt cx="1567350" cy="462419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85CDD47-4E71-4131-8FA6-BDF431BE445A}"/>
                </a:ext>
              </a:extLst>
            </p:cNvPr>
            <p:cNvCxnSpPr/>
            <p:nvPr/>
          </p:nvCxnSpPr>
          <p:spPr>
            <a:xfrm>
              <a:off x="3667392" y="2950640"/>
              <a:ext cx="596633" cy="0"/>
            </a:xfrm>
            <a:prstGeom prst="line">
              <a:avLst/>
            </a:prstGeom>
            <a:noFill/>
            <a:ln w="6350" cap="flat" cmpd="sng" algn="ctr">
              <a:solidFill>
                <a:srgbClr val="4DC5FE"/>
              </a:solidFill>
              <a:prstDash val="solid"/>
              <a:miter lim="800000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A64638-8CA3-5D35-DD7B-197535322A50}"/>
                </a:ext>
              </a:extLst>
            </p:cNvPr>
            <p:cNvCxnSpPr>
              <a:cxnSpLocks/>
            </p:cNvCxnSpPr>
            <p:nvPr/>
          </p:nvCxnSpPr>
          <p:spPr>
            <a:xfrm>
              <a:off x="4269884" y="2952750"/>
              <a:ext cx="964858" cy="460309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rgbClr val="4DC5FE">
                      <a:alpha val="0"/>
                    </a:srgbClr>
                  </a:gs>
                  <a:gs pos="100000">
                    <a:srgbClr val="4DC5FE"/>
                  </a:gs>
                </a:gsLst>
                <a:lin ang="10800000" scaled="0"/>
              </a:gradFill>
              <a:prstDash val="solid"/>
              <a:miter lim="800000"/>
            </a:ln>
            <a:effectLst/>
          </p:spPr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033017B-964C-9BB3-785B-F9EE23C7E87C}"/>
              </a:ext>
            </a:extLst>
          </p:cNvPr>
          <p:cNvGrpSpPr/>
          <p:nvPr/>
        </p:nvGrpSpPr>
        <p:grpSpPr>
          <a:xfrm>
            <a:off x="3667392" y="5004577"/>
            <a:ext cx="1007640" cy="253162"/>
            <a:chOff x="3667392" y="5004577"/>
            <a:chExt cx="1007640" cy="253162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E9F69B7-EA0D-F969-E395-97BE1BE4450B}"/>
                </a:ext>
              </a:extLst>
            </p:cNvPr>
            <p:cNvCxnSpPr>
              <a:cxnSpLocks/>
            </p:cNvCxnSpPr>
            <p:nvPr/>
          </p:nvCxnSpPr>
          <p:spPr>
            <a:xfrm>
              <a:off x="3667392" y="5004577"/>
              <a:ext cx="404546" cy="0"/>
            </a:xfrm>
            <a:prstGeom prst="line">
              <a:avLst/>
            </a:prstGeom>
            <a:noFill/>
            <a:ln w="6350" cap="flat" cmpd="sng" algn="ctr">
              <a:solidFill>
                <a:srgbClr val="4DC5FE"/>
              </a:solidFill>
              <a:prstDash val="solid"/>
              <a:miter lim="800000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E297F77-F80D-7A28-A1CD-08FE25BFF748}"/>
                </a:ext>
              </a:extLst>
            </p:cNvPr>
            <p:cNvCxnSpPr>
              <a:cxnSpLocks/>
            </p:cNvCxnSpPr>
            <p:nvPr/>
          </p:nvCxnSpPr>
          <p:spPr>
            <a:xfrm>
              <a:off x="4071938" y="5006687"/>
              <a:ext cx="603094" cy="251052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rgbClr val="4DC5FE">
                      <a:alpha val="0"/>
                    </a:srgbClr>
                  </a:gs>
                  <a:gs pos="100000">
                    <a:srgbClr val="4DC5FE"/>
                  </a:gs>
                </a:gsLst>
                <a:lin ang="10800000" scaled="0"/>
              </a:gradFill>
              <a:prstDash val="solid"/>
              <a:miter lim="800000"/>
            </a:ln>
            <a:effectLst/>
          </p:spPr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DC8CD0C-A274-E9C8-1BF8-33CFD9D0B75F}"/>
              </a:ext>
            </a:extLst>
          </p:cNvPr>
          <p:cNvGrpSpPr/>
          <p:nvPr/>
        </p:nvGrpSpPr>
        <p:grpSpPr>
          <a:xfrm>
            <a:off x="6355556" y="1182913"/>
            <a:ext cx="1335711" cy="1795069"/>
            <a:chOff x="6355556" y="1182913"/>
            <a:chExt cx="1335711" cy="1795069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FB84BBC-01D7-95C5-5668-77D23DFCAF0C}"/>
                </a:ext>
              </a:extLst>
            </p:cNvPr>
            <p:cNvCxnSpPr/>
            <p:nvPr/>
          </p:nvCxnSpPr>
          <p:spPr>
            <a:xfrm>
              <a:off x="7094634" y="1182913"/>
              <a:ext cx="596633" cy="0"/>
            </a:xfrm>
            <a:prstGeom prst="line">
              <a:avLst/>
            </a:prstGeom>
            <a:noFill/>
            <a:ln w="6350" cap="flat" cmpd="sng" algn="ctr">
              <a:solidFill>
                <a:srgbClr val="4DC5FE"/>
              </a:solidFill>
              <a:prstDash val="solid"/>
              <a:miter lim="800000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5A5E716-C5D0-6527-1CAF-A4A367629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5556" y="1182915"/>
              <a:ext cx="739078" cy="1795067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rgbClr val="4DC5FE">
                      <a:alpha val="0"/>
                    </a:srgbClr>
                  </a:gs>
                  <a:gs pos="100000">
                    <a:srgbClr val="4DC5FE"/>
                  </a:gs>
                </a:gsLst>
                <a:lin ang="5400000" scaled="0"/>
              </a:gradFill>
              <a:prstDash val="solid"/>
              <a:miter lim="800000"/>
            </a:ln>
            <a:effectLst/>
          </p:spPr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C022C1E-E8EB-E8CB-B766-F2B99114E03E}"/>
              </a:ext>
            </a:extLst>
          </p:cNvPr>
          <p:cNvGrpSpPr/>
          <p:nvPr/>
        </p:nvGrpSpPr>
        <p:grpSpPr>
          <a:xfrm>
            <a:off x="7383780" y="2793990"/>
            <a:ext cx="1876078" cy="540836"/>
            <a:chOff x="7383780" y="2793990"/>
            <a:chExt cx="1876078" cy="540836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C270C2A-6725-BEBF-6B2F-3950D281B5E4}"/>
                </a:ext>
              </a:extLst>
            </p:cNvPr>
            <p:cNvCxnSpPr/>
            <p:nvPr/>
          </p:nvCxnSpPr>
          <p:spPr>
            <a:xfrm>
              <a:off x="8663225" y="2793990"/>
              <a:ext cx="596633" cy="0"/>
            </a:xfrm>
            <a:prstGeom prst="line">
              <a:avLst/>
            </a:prstGeom>
            <a:noFill/>
            <a:ln w="6350" cap="flat" cmpd="sng" algn="ctr">
              <a:solidFill>
                <a:srgbClr val="4DC5FE"/>
              </a:solidFill>
              <a:prstDash val="solid"/>
              <a:miter lim="800000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20AB4F2-36F3-4043-2035-00FE70657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3780" y="2793990"/>
              <a:ext cx="1279445" cy="540836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rgbClr val="4DC5FE">
                      <a:alpha val="0"/>
                    </a:srgbClr>
                  </a:gs>
                  <a:gs pos="100000">
                    <a:srgbClr val="4DC5FE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1EE215A-0D6C-AA28-8822-B643DAC41ABA}"/>
              </a:ext>
            </a:extLst>
          </p:cNvPr>
          <p:cNvGrpSpPr/>
          <p:nvPr/>
        </p:nvGrpSpPr>
        <p:grpSpPr>
          <a:xfrm>
            <a:off x="6876952" y="5176470"/>
            <a:ext cx="1809133" cy="203406"/>
            <a:chOff x="6876952" y="5176470"/>
            <a:chExt cx="1809133" cy="203406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3D916FE-F8BD-B55F-7C8A-C9C12B715BC0}"/>
                </a:ext>
              </a:extLst>
            </p:cNvPr>
            <p:cNvCxnSpPr/>
            <p:nvPr/>
          </p:nvCxnSpPr>
          <p:spPr>
            <a:xfrm>
              <a:off x="8089452" y="5176470"/>
              <a:ext cx="596633" cy="0"/>
            </a:xfrm>
            <a:prstGeom prst="line">
              <a:avLst/>
            </a:prstGeom>
            <a:noFill/>
            <a:ln w="6350" cap="flat" cmpd="sng" algn="ctr">
              <a:solidFill>
                <a:srgbClr val="4DC5FE"/>
              </a:solidFill>
              <a:prstDash val="solid"/>
              <a:miter lim="800000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2A915DE-837A-8ECA-C7DE-ABA7949A3C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6952" y="5177010"/>
              <a:ext cx="1215566" cy="202866"/>
            </a:xfrm>
            <a:prstGeom prst="line">
              <a:avLst/>
            </a:prstGeom>
            <a:noFill/>
            <a:ln w="6350" cap="flat" cmpd="sng" algn="ctr">
              <a:gradFill>
                <a:gsLst>
                  <a:gs pos="0">
                    <a:srgbClr val="4DC5FE">
                      <a:alpha val="0"/>
                    </a:srgbClr>
                  </a:gs>
                  <a:gs pos="100000">
                    <a:srgbClr val="4DC5FE"/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</p:cxn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55C81314-1E08-7EDE-3803-0BE2014A53C5}"/>
              </a:ext>
            </a:extLst>
          </p:cNvPr>
          <p:cNvSpPr txBox="1"/>
          <p:nvPr/>
        </p:nvSpPr>
        <p:spPr>
          <a:xfrm>
            <a:off x="526848" y="904262"/>
            <a:ext cx="488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3000" b="1" dirty="0">
                <a:ln w="6350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Lube Oil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32622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074 L 6.25E-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37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1065 L 1.875E-6 1.11022E-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2778 L 1.66667E-6 1.11022E-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3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3009 L -2.29167E-6 -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5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3264 L -4.16667E-6 3.7037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62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93 -0.02685 L 2.70833E-6 -2.96296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134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52 -0.02338 L 3.54167E-6 -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11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0532 L 1.66667E-6 -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0.01227 L -2.08333E-7 -3.7037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-6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0.01481 L -1.04167E-6 4.0740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74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0.0169 L -4.16667E-6 -3.7037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8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1181 L -1.66667E-6 -4.8148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60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01204 L -4.375E-6 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60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0578 L 4.375E-6 4.44444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30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555 L -3.95833E-6 -3.703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0.01551 L -4.58333E-6 -1.481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76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0.00972 L 1.25E-6 -4.0740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48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00995 L 3.125E-6 1.85185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0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0763 L 2.08333E-7 4.44444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39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5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6" presetClass="emph" presetSubtype="0" repeatCount="indefinite" autoRev="1" fill="hold" grpId="2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7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MAPPING OF ONLINE PROCESS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8273" y="918369"/>
            <a:ext cx="4346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Process mapping was carried out by clearly understanding the process flow of offline system being followed at present. </a:t>
            </a:r>
          </a:p>
          <a:p>
            <a:pPr algn="just"/>
            <a:r>
              <a:rPr lang="en-US" sz="2000" b="1" dirty="0">
                <a:solidFill>
                  <a:schemeClr val="accent4"/>
                </a:solidFill>
              </a:rPr>
              <a:t>Process mapping: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Inputs from end users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Involvement of stack holders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System Requirements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Acer\Pictures\Capture.PNG">
            <a:extLst>
              <a:ext uri="{FF2B5EF4-FFF2-40B4-BE49-F238E27FC236}">
                <a16:creationId xmlns:a16="http://schemas.microsoft.com/office/drawing/2014/main" id="{3A275540-64EE-4ECC-9DDC-680AE993D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714012"/>
            <a:ext cx="5541095" cy="6040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5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FB4881F-8DFB-434D-92BC-F0A35006B2DA}"/>
              </a:ext>
            </a:extLst>
          </p:cNvPr>
          <p:cNvSpPr/>
          <p:nvPr/>
        </p:nvSpPr>
        <p:spPr>
          <a:xfrm rot="11880248">
            <a:off x="591078" y="804734"/>
            <a:ext cx="627593" cy="515037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9D0942F-BD79-46FE-9F03-F5F62F68B1D8}"/>
              </a:ext>
            </a:extLst>
          </p:cNvPr>
          <p:cNvSpPr/>
          <p:nvPr/>
        </p:nvSpPr>
        <p:spPr>
          <a:xfrm rot="1424964">
            <a:off x="7343403" y="1440233"/>
            <a:ext cx="226163" cy="18560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9FF6BB7B-D238-4CAF-8375-FA2822A463E0}"/>
              </a:ext>
            </a:extLst>
          </p:cNvPr>
          <p:cNvSpPr/>
          <p:nvPr/>
        </p:nvSpPr>
        <p:spPr>
          <a:xfrm rot="19800000">
            <a:off x="-576287" y="-204764"/>
            <a:ext cx="1177989" cy="966721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477F8F7A-5DB4-4C4E-BE62-CC8FEC862BCB}"/>
              </a:ext>
            </a:extLst>
          </p:cNvPr>
          <p:cNvSpPr/>
          <p:nvPr/>
        </p:nvSpPr>
        <p:spPr>
          <a:xfrm rot="17100000">
            <a:off x="4583841" y="46537"/>
            <a:ext cx="260222" cy="213552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A5D8ADBA-4BA0-4942-853B-235C515D0241}"/>
              </a:ext>
            </a:extLst>
          </p:cNvPr>
          <p:cNvSpPr/>
          <p:nvPr/>
        </p:nvSpPr>
        <p:spPr>
          <a:xfrm rot="19800000">
            <a:off x="11222041" y="230033"/>
            <a:ext cx="1179496" cy="967958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8D11607A-261B-4A3A-BF45-E0BDCBF5B108}"/>
              </a:ext>
            </a:extLst>
          </p:cNvPr>
          <p:cNvSpPr/>
          <p:nvPr/>
        </p:nvSpPr>
        <p:spPr>
          <a:xfrm rot="1424964">
            <a:off x="864599" y="4729437"/>
            <a:ext cx="372516" cy="305706"/>
          </a:xfrm>
          <a:prstGeom prst="parallelogram">
            <a:avLst>
              <a:gd name="adj" fmla="val 19410"/>
            </a:avLst>
          </a:prstGeom>
          <a:noFill/>
          <a:ln>
            <a:solidFill>
              <a:schemeClr val="bg1">
                <a:alpha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347394-FA2C-5D0F-0AFC-C7D64608D950}"/>
              </a:ext>
            </a:extLst>
          </p:cNvPr>
          <p:cNvSpPr/>
          <p:nvPr/>
        </p:nvSpPr>
        <p:spPr>
          <a:xfrm>
            <a:off x="0" y="0"/>
            <a:ext cx="12192000" cy="6544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MAPPING OF ONLINE PROCESS</a:t>
            </a:r>
            <a:endParaRPr lang="en-I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umbnail for version as of 20:40, 30 August 2010">
            <a:extLst>
              <a:ext uri="{FF2B5EF4-FFF2-40B4-BE49-F238E27FC236}">
                <a16:creationId xmlns:a16="http://schemas.microsoft.com/office/drawing/2014/main" id="{C9BD385F-7CD8-B26B-D4C2-369ADCA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" y="-45663"/>
            <a:ext cx="12573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stps-logo">
            <a:extLst>
              <a:ext uri="{FF2B5EF4-FFF2-40B4-BE49-F238E27FC236}">
                <a16:creationId xmlns:a16="http://schemas.microsoft.com/office/drawing/2014/main" id="{237F3858-27CE-CBF0-69D4-2C94DD6D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957" y="51235"/>
            <a:ext cx="1229215" cy="5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diagram of a process&#10;&#10;Description automatically generated">
            <a:extLst>
              <a:ext uri="{FF2B5EF4-FFF2-40B4-BE49-F238E27FC236}">
                <a16:creationId xmlns:a16="http://schemas.microsoft.com/office/drawing/2014/main" id="{D9C8E557-5A6E-410E-9BB3-601315FD3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" y="741131"/>
            <a:ext cx="5287471" cy="6043535"/>
          </a:xfrm>
          <a:prstGeom prst="rect">
            <a:avLst/>
          </a:prstGeom>
        </p:spPr>
      </p:pic>
      <p:pic>
        <p:nvPicPr>
          <p:cNvPr id="15" name="Picture 2" descr="C:\Users\Acer\Pictures\Capture.PNG">
            <a:extLst>
              <a:ext uri="{FF2B5EF4-FFF2-40B4-BE49-F238E27FC236}">
                <a16:creationId xmlns:a16="http://schemas.microsoft.com/office/drawing/2014/main" id="{9E3F4705-B4EA-4750-910B-12F5316B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966" y="741130"/>
            <a:ext cx="5155717" cy="6043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3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2" grpId="0" animBg="1"/>
      <p:bldP spid="44" grpId="0" animBg="1"/>
      <p:bldP spid="46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14915</TotalTime>
  <Words>1311</Words>
  <Application>Microsoft Office PowerPoint</Application>
  <PresentationFormat>Widescreen</PresentationFormat>
  <Paragraphs>231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CIDFont+F1</vt:lpstr>
      <vt:lpstr>CIDFont+F2</vt:lpstr>
      <vt:lpstr>CIDFont+F3</vt:lpstr>
      <vt:lpstr>Inter</vt:lpstr>
      <vt:lpstr>Microsoft Sans Serif</vt:lpstr>
      <vt:lpstr>Montserrat</vt:lpstr>
      <vt:lpstr>Segoe UI</vt:lpstr>
      <vt:lpstr>Times New Roman</vt:lpstr>
      <vt:lpstr>Twentieth Century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BODDETI JANARDHAN</dc:creator>
  <cp:lastModifiedBy>Pawan Kumar Hassani</cp:lastModifiedBy>
  <cp:revision>95</cp:revision>
  <dcterms:created xsi:type="dcterms:W3CDTF">2023-08-19T11:31:13Z</dcterms:created>
  <dcterms:modified xsi:type="dcterms:W3CDTF">2024-02-02T12:55:06Z</dcterms:modified>
</cp:coreProperties>
</file>