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23" r:id="rId3"/>
    <p:sldMasterId id="2147483751" r:id="rId4"/>
    <p:sldMasterId id="2147483776" r:id="rId5"/>
  </p:sldMasterIdLst>
  <p:sldIdLst>
    <p:sldId id="256" r:id="rId6"/>
    <p:sldId id="258" r:id="rId7"/>
    <p:sldId id="257"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2D9950-A369-7781-C372-FAEE69ABCE6E}" v="10" dt="2024-02-02T12:59:56.467"/>
    <p1510:client id="{28AA218D-E93F-D53B-DB4B-DC189EB9F852}" v="4" dt="2024-02-01T11:32:48.201"/>
    <p1510:client id="{39C5B856-1306-3419-7076-630B8A5BDA63}" v="327" dt="2024-02-02T13:07:15.248"/>
    <p1510:client id="{7213CB5E-498A-45AA-58E7-B6DC1C694C51}" v="197" dt="2024-02-02T12:39:43.797"/>
    <p1510:client id="{7728E947-1251-4686-A07C-3BF3E07890CE}" v="270" dt="2024-02-01T15:09:00.999"/>
    <p1510:client id="{800BDECA-2614-5799-B63E-C15FFDF3A7E1}" v="1420" dt="2024-02-01T07:22:27.838"/>
    <p1510:client id="{B5EFE8DC-298F-5BF9-3287-6366563B7FB6}" v="1498" dt="2024-02-01T12:40:38.730"/>
    <p1510:client id="{E2CEADF8-C47F-4E8A-713D-4C6329034EAA}" v="1960" dt="2024-02-02T12:12:25.332"/>
    <p1510:client id="{E3713A3C-0580-4F17-BFA2-7CFB101BE8CF}" v="6" dt="2024-02-02T12:52:26.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1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microsoft.com/office/2015/10/relationships/revisionInfo" Target="revisionInfo.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025E0D-356B-4DAD-B10D-9C1E7157C007}"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en-US"/>
        </a:p>
      </dgm:t>
    </dgm:pt>
    <dgm:pt modelId="{CBC28CA1-825C-4258-9A53-876BF833A9EC}">
      <dgm:prSet phldrT="[Text]" phldr="0"/>
      <dgm:spPr/>
      <dgm:t>
        <a:bodyPr/>
        <a:lstStyle/>
        <a:p>
          <a:pPr rtl="0"/>
          <a:r>
            <a:rPr lang="en-US">
              <a:latin typeface="Calibri"/>
              <a:ea typeface="Calibri"/>
              <a:cs typeface="Calibri"/>
            </a:rPr>
            <a:t>Removal of LP cross over pipe</a:t>
          </a:r>
          <a:endParaRPr lang="en-US"/>
        </a:p>
      </dgm:t>
    </dgm:pt>
    <dgm:pt modelId="{CE307578-3F45-433E-A369-CAA8572375F1}" type="parTrans" cxnId="{0D5E3D93-21A5-4E74-87FB-C5181B8EE4C6}">
      <dgm:prSet/>
      <dgm:spPr/>
    </dgm:pt>
    <dgm:pt modelId="{91646F40-6E69-4FD8-91C2-BCD9904EA3D3}" type="sibTrans" cxnId="{0D5E3D93-21A5-4E74-87FB-C5181B8EE4C6}">
      <dgm:prSet/>
      <dgm:spPr/>
      <dgm:t>
        <a:bodyPr/>
        <a:lstStyle/>
        <a:p>
          <a:endParaRPr lang="en-US"/>
        </a:p>
      </dgm:t>
    </dgm:pt>
    <dgm:pt modelId="{EA748825-4984-45C6-960E-2B926DDEFDBE}">
      <dgm:prSet phldrT="[Text]" phldr="0"/>
      <dgm:spPr/>
      <dgm:t>
        <a:bodyPr/>
        <a:lstStyle/>
        <a:p>
          <a:pPr rtl="0"/>
          <a:r>
            <a:rPr lang="en-US">
              <a:latin typeface="Calibri"/>
              <a:ea typeface="Calibri"/>
              <a:cs typeface="Calibri"/>
            </a:rPr>
            <a:t>Removal of outer casing top half and cutting of expansion bellow</a:t>
          </a:r>
          <a:endParaRPr lang="en-US"/>
        </a:p>
      </dgm:t>
    </dgm:pt>
    <dgm:pt modelId="{EEE0D3DE-42D5-44F4-B46D-4D7B51DF4554}" type="parTrans" cxnId="{8F2AB36B-F861-499D-B333-481AAF7584A3}">
      <dgm:prSet/>
      <dgm:spPr/>
    </dgm:pt>
    <dgm:pt modelId="{D22E9F69-052C-410B-B2CF-9D331D63F988}" type="sibTrans" cxnId="{8F2AB36B-F861-499D-B333-481AAF7584A3}">
      <dgm:prSet/>
      <dgm:spPr/>
      <dgm:t>
        <a:bodyPr/>
        <a:lstStyle/>
        <a:p>
          <a:endParaRPr lang="en-US"/>
        </a:p>
      </dgm:t>
    </dgm:pt>
    <dgm:pt modelId="{96DA6C55-6D1F-4001-B6AF-410941582CBF}">
      <dgm:prSet phldrT="[Text]" phldr="0"/>
      <dgm:spPr/>
      <dgm:t>
        <a:bodyPr/>
        <a:lstStyle/>
        <a:p>
          <a:pPr rtl="0"/>
          <a:r>
            <a:rPr lang="en-US">
              <a:latin typeface="Calibri"/>
              <a:ea typeface="Calibri"/>
              <a:cs typeface="Calibri"/>
            </a:rPr>
            <a:t>Removal of Inner casing top half and top half of diaphragms</a:t>
          </a:r>
          <a:endParaRPr lang="en-US"/>
        </a:p>
      </dgm:t>
    </dgm:pt>
    <dgm:pt modelId="{6402DF6C-B269-4B82-9E9C-6AED07989B4F}" type="parTrans" cxnId="{07CE32F4-DF00-4C96-B994-8F6BEB42A50C}">
      <dgm:prSet/>
      <dgm:spPr/>
    </dgm:pt>
    <dgm:pt modelId="{9B3F5F81-B58C-40B1-B4A7-04EE114BD017}" type="sibTrans" cxnId="{07CE32F4-DF00-4C96-B994-8F6BEB42A50C}">
      <dgm:prSet/>
      <dgm:spPr/>
      <dgm:t>
        <a:bodyPr/>
        <a:lstStyle/>
        <a:p>
          <a:endParaRPr lang="en-US"/>
        </a:p>
      </dgm:t>
    </dgm:pt>
    <dgm:pt modelId="{2A8138D6-7D6B-43AE-BEA6-38A074C65251}">
      <dgm:prSet phldr="0"/>
      <dgm:spPr/>
      <dgm:t>
        <a:bodyPr/>
        <a:lstStyle/>
        <a:p>
          <a:pPr rtl="0"/>
          <a:r>
            <a:rPr lang="en-US">
              <a:latin typeface="Calibri"/>
              <a:ea typeface="Calibri"/>
              <a:cs typeface="Calibri"/>
            </a:rPr>
            <a:t>Inspection of LPT-B and Measurment of Flow path readings</a:t>
          </a:r>
        </a:p>
      </dgm:t>
    </dgm:pt>
    <dgm:pt modelId="{5C35EF02-D35B-4011-A907-D6419F0A9BF2}" type="parTrans" cxnId="{CE2C8A29-5BA2-4F23-A861-406C56E8A05A}">
      <dgm:prSet/>
      <dgm:spPr/>
    </dgm:pt>
    <dgm:pt modelId="{9890B9A7-255B-4F8F-9EB5-C6EFB19790A6}" type="sibTrans" cxnId="{CE2C8A29-5BA2-4F23-A861-406C56E8A05A}">
      <dgm:prSet/>
      <dgm:spPr/>
      <dgm:t>
        <a:bodyPr/>
        <a:lstStyle/>
        <a:p>
          <a:endParaRPr lang="en-US"/>
        </a:p>
      </dgm:t>
    </dgm:pt>
    <dgm:pt modelId="{B3400A6F-54FF-491E-A2B1-F4B70FA53349}">
      <dgm:prSet phldr="0"/>
      <dgm:spPr/>
      <dgm:t>
        <a:bodyPr/>
        <a:lstStyle/>
        <a:p>
          <a:pPr rtl="0"/>
          <a:r>
            <a:rPr lang="en-US">
              <a:latin typeface="Calibri"/>
              <a:ea typeface="Calibri"/>
              <a:cs typeface="Calibri"/>
            </a:rPr>
            <a:t>Removal of axial keys</a:t>
          </a:r>
        </a:p>
      </dgm:t>
    </dgm:pt>
    <dgm:pt modelId="{469D0B6E-080E-4980-93BF-B8081E661DAD}" type="parTrans" cxnId="{C7995EAF-FB5C-43A7-99AC-7662B30D7AE4}">
      <dgm:prSet/>
      <dgm:spPr/>
    </dgm:pt>
    <dgm:pt modelId="{3388DF73-5B9A-41EE-8C33-B40A1A93F74F}" type="sibTrans" cxnId="{C7995EAF-FB5C-43A7-99AC-7662B30D7AE4}">
      <dgm:prSet/>
      <dgm:spPr/>
      <dgm:t>
        <a:bodyPr/>
        <a:lstStyle/>
        <a:p>
          <a:endParaRPr lang="en-US"/>
        </a:p>
      </dgm:t>
    </dgm:pt>
    <dgm:pt modelId="{62A3F4AD-DF23-4B8E-B87A-F8FA51A47FA2}" type="pres">
      <dgm:prSet presAssocID="{E1025E0D-356B-4DAD-B10D-9C1E7157C007}" presName="linearFlow" presStyleCnt="0">
        <dgm:presLayoutVars>
          <dgm:resizeHandles val="exact"/>
        </dgm:presLayoutVars>
      </dgm:prSet>
      <dgm:spPr/>
    </dgm:pt>
    <dgm:pt modelId="{D24651E3-8E2D-4363-82D9-19195336C502}" type="pres">
      <dgm:prSet presAssocID="{CBC28CA1-825C-4258-9A53-876BF833A9EC}" presName="node" presStyleLbl="node1" presStyleIdx="0" presStyleCnt="5">
        <dgm:presLayoutVars>
          <dgm:bulletEnabled val="1"/>
        </dgm:presLayoutVars>
      </dgm:prSet>
      <dgm:spPr/>
    </dgm:pt>
    <dgm:pt modelId="{BB04EF31-9719-40ED-95F5-EB8A74C3C2DE}" type="pres">
      <dgm:prSet presAssocID="{91646F40-6E69-4FD8-91C2-BCD9904EA3D3}" presName="sibTrans" presStyleLbl="sibTrans2D1" presStyleIdx="0" presStyleCnt="4"/>
      <dgm:spPr/>
    </dgm:pt>
    <dgm:pt modelId="{F7FE0F5E-5CE9-42E5-A9DB-3DC173CE439E}" type="pres">
      <dgm:prSet presAssocID="{91646F40-6E69-4FD8-91C2-BCD9904EA3D3}" presName="connectorText" presStyleLbl="sibTrans2D1" presStyleIdx="0" presStyleCnt="4"/>
      <dgm:spPr/>
    </dgm:pt>
    <dgm:pt modelId="{A158C77F-1CC8-4102-B842-9C45FE6A45E4}" type="pres">
      <dgm:prSet presAssocID="{EA748825-4984-45C6-960E-2B926DDEFDBE}" presName="node" presStyleLbl="node1" presStyleIdx="1" presStyleCnt="5">
        <dgm:presLayoutVars>
          <dgm:bulletEnabled val="1"/>
        </dgm:presLayoutVars>
      </dgm:prSet>
      <dgm:spPr/>
    </dgm:pt>
    <dgm:pt modelId="{27A6274A-5BFD-49C4-84EF-F916ABE2B078}" type="pres">
      <dgm:prSet presAssocID="{D22E9F69-052C-410B-B2CF-9D331D63F988}" presName="sibTrans" presStyleLbl="sibTrans2D1" presStyleIdx="1" presStyleCnt="4"/>
      <dgm:spPr/>
    </dgm:pt>
    <dgm:pt modelId="{34B01C18-E158-4C96-9AFB-9888B82137C7}" type="pres">
      <dgm:prSet presAssocID="{D22E9F69-052C-410B-B2CF-9D331D63F988}" presName="connectorText" presStyleLbl="sibTrans2D1" presStyleIdx="1" presStyleCnt="4"/>
      <dgm:spPr/>
    </dgm:pt>
    <dgm:pt modelId="{32D56647-0F92-46FA-9505-3BD66CE47CDD}" type="pres">
      <dgm:prSet presAssocID="{96DA6C55-6D1F-4001-B6AF-410941582CBF}" presName="node" presStyleLbl="node1" presStyleIdx="2" presStyleCnt="5">
        <dgm:presLayoutVars>
          <dgm:bulletEnabled val="1"/>
        </dgm:presLayoutVars>
      </dgm:prSet>
      <dgm:spPr/>
    </dgm:pt>
    <dgm:pt modelId="{8EEF0BD3-7817-471D-8AB3-C39529311C86}" type="pres">
      <dgm:prSet presAssocID="{9B3F5F81-B58C-40B1-B4A7-04EE114BD017}" presName="sibTrans" presStyleLbl="sibTrans2D1" presStyleIdx="2" presStyleCnt="4"/>
      <dgm:spPr/>
    </dgm:pt>
    <dgm:pt modelId="{30C06265-E815-4D96-B84D-25FB25114A11}" type="pres">
      <dgm:prSet presAssocID="{9B3F5F81-B58C-40B1-B4A7-04EE114BD017}" presName="connectorText" presStyleLbl="sibTrans2D1" presStyleIdx="2" presStyleCnt="4"/>
      <dgm:spPr/>
    </dgm:pt>
    <dgm:pt modelId="{4B7C7185-0C12-42BA-9F75-7453BE7EFCB8}" type="pres">
      <dgm:prSet presAssocID="{2A8138D6-7D6B-43AE-BEA6-38A074C65251}" presName="node" presStyleLbl="node1" presStyleIdx="3" presStyleCnt="5">
        <dgm:presLayoutVars>
          <dgm:bulletEnabled val="1"/>
        </dgm:presLayoutVars>
      </dgm:prSet>
      <dgm:spPr/>
    </dgm:pt>
    <dgm:pt modelId="{9BC6FAD2-EE71-4058-A677-115EDCE0C75E}" type="pres">
      <dgm:prSet presAssocID="{9890B9A7-255B-4F8F-9EB5-C6EFB19790A6}" presName="sibTrans" presStyleLbl="sibTrans2D1" presStyleIdx="3" presStyleCnt="4"/>
      <dgm:spPr/>
    </dgm:pt>
    <dgm:pt modelId="{728D0349-A235-4530-B6B7-7C9545B15A39}" type="pres">
      <dgm:prSet presAssocID="{9890B9A7-255B-4F8F-9EB5-C6EFB19790A6}" presName="connectorText" presStyleLbl="sibTrans2D1" presStyleIdx="3" presStyleCnt="4"/>
      <dgm:spPr/>
    </dgm:pt>
    <dgm:pt modelId="{8BF652E0-30A3-41FD-BD77-A45846FDA738}" type="pres">
      <dgm:prSet presAssocID="{B3400A6F-54FF-491E-A2B1-F4B70FA53349}" presName="node" presStyleLbl="node1" presStyleIdx="4" presStyleCnt="5">
        <dgm:presLayoutVars>
          <dgm:bulletEnabled val="1"/>
        </dgm:presLayoutVars>
      </dgm:prSet>
      <dgm:spPr/>
    </dgm:pt>
  </dgm:ptLst>
  <dgm:cxnLst>
    <dgm:cxn modelId="{E90D860A-5A0D-4B13-8114-045602F1E363}" type="presOf" srcId="{91646F40-6E69-4FD8-91C2-BCD9904EA3D3}" destId="{BB04EF31-9719-40ED-95F5-EB8A74C3C2DE}" srcOrd="0" destOrd="0" presId="urn:microsoft.com/office/officeart/2005/8/layout/process2"/>
    <dgm:cxn modelId="{94DFC21A-41B1-422C-91F7-FD7FD86C1708}" type="presOf" srcId="{96DA6C55-6D1F-4001-B6AF-410941582CBF}" destId="{32D56647-0F92-46FA-9505-3BD66CE47CDD}" srcOrd="0" destOrd="0" presId="urn:microsoft.com/office/officeart/2005/8/layout/process2"/>
    <dgm:cxn modelId="{CE2C8A29-5BA2-4F23-A861-406C56E8A05A}" srcId="{E1025E0D-356B-4DAD-B10D-9C1E7157C007}" destId="{2A8138D6-7D6B-43AE-BEA6-38A074C65251}" srcOrd="3" destOrd="0" parTransId="{5C35EF02-D35B-4011-A907-D6419F0A9BF2}" sibTransId="{9890B9A7-255B-4F8F-9EB5-C6EFB19790A6}"/>
    <dgm:cxn modelId="{EC9C4767-0007-4E77-8C08-9753343E97B9}" type="presOf" srcId="{9B3F5F81-B58C-40B1-B4A7-04EE114BD017}" destId="{8EEF0BD3-7817-471D-8AB3-C39529311C86}" srcOrd="0" destOrd="0" presId="urn:microsoft.com/office/officeart/2005/8/layout/process2"/>
    <dgm:cxn modelId="{B35A5467-4309-4CBC-929B-E1D410D910A5}" type="presOf" srcId="{D22E9F69-052C-410B-B2CF-9D331D63F988}" destId="{27A6274A-5BFD-49C4-84EF-F916ABE2B078}" srcOrd="0" destOrd="0" presId="urn:microsoft.com/office/officeart/2005/8/layout/process2"/>
    <dgm:cxn modelId="{8F2AB36B-F861-499D-B333-481AAF7584A3}" srcId="{E1025E0D-356B-4DAD-B10D-9C1E7157C007}" destId="{EA748825-4984-45C6-960E-2B926DDEFDBE}" srcOrd="1" destOrd="0" parTransId="{EEE0D3DE-42D5-44F4-B46D-4D7B51DF4554}" sibTransId="{D22E9F69-052C-410B-B2CF-9D331D63F988}"/>
    <dgm:cxn modelId="{A6F39159-5B8C-44C6-90E7-1449CCB576C4}" type="presOf" srcId="{CBC28CA1-825C-4258-9A53-876BF833A9EC}" destId="{D24651E3-8E2D-4363-82D9-19195336C502}" srcOrd="0" destOrd="0" presId="urn:microsoft.com/office/officeart/2005/8/layout/process2"/>
    <dgm:cxn modelId="{67D6457A-F5F7-4D0F-9291-2D0C02E1A0D5}" type="presOf" srcId="{EA748825-4984-45C6-960E-2B926DDEFDBE}" destId="{A158C77F-1CC8-4102-B842-9C45FE6A45E4}" srcOrd="0" destOrd="0" presId="urn:microsoft.com/office/officeart/2005/8/layout/process2"/>
    <dgm:cxn modelId="{0D5E3D93-21A5-4E74-87FB-C5181B8EE4C6}" srcId="{E1025E0D-356B-4DAD-B10D-9C1E7157C007}" destId="{CBC28CA1-825C-4258-9A53-876BF833A9EC}" srcOrd="0" destOrd="0" parTransId="{CE307578-3F45-433E-A369-CAA8572375F1}" sibTransId="{91646F40-6E69-4FD8-91C2-BCD9904EA3D3}"/>
    <dgm:cxn modelId="{856C95A5-16BD-44EA-A787-081AF357726F}" type="presOf" srcId="{E1025E0D-356B-4DAD-B10D-9C1E7157C007}" destId="{62A3F4AD-DF23-4B8E-B87A-F8FA51A47FA2}" srcOrd="0" destOrd="0" presId="urn:microsoft.com/office/officeart/2005/8/layout/process2"/>
    <dgm:cxn modelId="{C7995EAF-FB5C-43A7-99AC-7662B30D7AE4}" srcId="{E1025E0D-356B-4DAD-B10D-9C1E7157C007}" destId="{B3400A6F-54FF-491E-A2B1-F4B70FA53349}" srcOrd="4" destOrd="0" parTransId="{469D0B6E-080E-4980-93BF-B8081E661DAD}" sibTransId="{3388DF73-5B9A-41EE-8C33-B40A1A93F74F}"/>
    <dgm:cxn modelId="{B8B12EB0-C4AE-416F-A2B3-F7E40B93C5AF}" type="presOf" srcId="{D22E9F69-052C-410B-B2CF-9D331D63F988}" destId="{34B01C18-E158-4C96-9AFB-9888B82137C7}" srcOrd="1" destOrd="0" presId="urn:microsoft.com/office/officeart/2005/8/layout/process2"/>
    <dgm:cxn modelId="{7F6A7FB1-5609-4B52-9B82-6D75133CC7DD}" type="presOf" srcId="{2A8138D6-7D6B-43AE-BEA6-38A074C65251}" destId="{4B7C7185-0C12-42BA-9F75-7453BE7EFCB8}" srcOrd="0" destOrd="0" presId="urn:microsoft.com/office/officeart/2005/8/layout/process2"/>
    <dgm:cxn modelId="{02D642B5-2DB5-4040-B161-306F9E595285}" type="presOf" srcId="{91646F40-6E69-4FD8-91C2-BCD9904EA3D3}" destId="{F7FE0F5E-5CE9-42E5-A9DB-3DC173CE439E}" srcOrd="1" destOrd="0" presId="urn:microsoft.com/office/officeart/2005/8/layout/process2"/>
    <dgm:cxn modelId="{5FB11AD6-EAA5-4219-BA03-0E86FB17008F}" type="presOf" srcId="{B3400A6F-54FF-491E-A2B1-F4B70FA53349}" destId="{8BF652E0-30A3-41FD-BD77-A45846FDA738}" srcOrd="0" destOrd="0" presId="urn:microsoft.com/office/officeart/2005/8/layout/process2"/>
    <dgm:cxn modelId="{CDB399DF-535D-4530-8DFA-942A45CD09C7}" type="presOf" srcId="{9890B9A7-255B-4F8F-9EB5-C6EFB19790A6}" destId="{9BC6FAD2-EE71-4058-A677-115EDCE0C75E}" srcOrd="0" destOrd="0" presId="urn:microsoft.com/office/officeart/2005/8/layout/process2"/>
    <dgm:cxn modelId="{2FBD3FF1-7FF8-4B14-9F6A-77843531926E}" type="presOf" srcId="{9B3F5F81-B58C-40B1-B4A7-04EE114BD017}" destId="{30C06265-E815-4D96-B84D-25FB25114A11}" srcOrd="1" destOrd="0" presId="urn:microsoft.com/office/officeart/2005/8/layout/process2"/>
    <dgm:cxn modelId="{07CE32F4-DF00-4C96-B994-8F6BEB42A50C}" srcId="{E1025E0D-356B-4DAD-B10D-9C1E7157C007}" destId="{96DA6C55-6D1F-4001-B6AF-410941582CBF}" srcOrd="2" destOrd="0" parTransId="{6402DF6C-B269-4B82-9E9C-6AED07989B4F}" sibTransId="{9B3F5F81-B58C-40B1-B4A7-04EE114BD017}"/>
    <dgm:cxn modelId="{74D249FB-9F64-4778-8949-6C765E14350D}" type="presOf" srcId="{9890B9A7-255B-4F8F-9EB5-C6EFB19790A6}" destId="{728D0349-A235-4530-B6B7-7C9545B15A39}" srcOrd="1" destOrd="0" presId="urn:microsoft.com/office/officeart/2005/8/layout/process2"/>
    <dgm:cxn modelId="{C4F286EB-5640-4675-9521-04CB80C132E8}" type="presParOf" srcId="{62A3F4AD-DF23-4B8E-B87A-F8FA51A47FA2}" destId="{D24651E3-8E2D-4363-82D9-19195336C502}" srcOrd="0" destOrd="0" presId="urn:microsoft.com/office/officeart/2005/8/layout/process2"/>
    <dgm:cxn modelId="{6076AD51-3953-422A-A829-3BC5CC441457}" type="presParOf" srcId="{62A3F4AD-DF23-4B8E-B87A-F8FA51A47FA2}" destId="{BB04EF31-9719-40ED-95F5-EB8A74C3C2DE}" srcOrd="1" destOrd="0" presId="urn:microsoft.com/office/officeart/2005/8/layout/process2"/>
    <dgm:cxn modelId="{D2535353-6D3D-4FC7-98D4-F4DC6781E35A}" type="presParOf" srcId="{BB04EF31-9719-40ED-95F5-EB8A74C3C2DE}" destId="{F7FE0F5E-5CE9-42E5-A9DB-3DC173CE439E}" srcOrd="0" destOrd="0" presId="urn:microsoft.com/office/officeart/2005/8/layout/process2"/>
    <dgm:cxn modelId="{BB168FE7-A4F5-4577-A7E2-4D797B695A30}" type="presParOf" srcId="{62A3F4AD-DF23-4B8E-B87A-F8FA51A47FA2}" destId="{A158C77F-1CC8-4102-B842-9C45FE6A45E4}" srcOrd="2" destOrd="0" presId="urn:microsoft.com/office/officeart/2005/8/layout/process2"/>
    <dgm:cxn modelId="{9C0220F1-A31B-4285-851F-307456D4F7D8}" type="presParOf" srcId="{62A3F4AD-DF23-4B8E-B87A-F8FA51A47FA2}" destId="{27A6274A-5BFD-49C4-84EF-F916ABE2B078}" srcOrd="3" destOrd="0" presId="urn:microsoft.com/office/officeart/2005/8/layout/process2"/>
    <dgm:cxn modelId="{88E1B730-D21C-49C0-8DA3-5549B317E313}" type="presParOf" srcId="{27A6274A-5BFD-49C4-84EF-F916ABE2B078}" destId="{34B01C18-E158-4C96-9AFB-9888B82137C7}" srcOrd="0" destOrd="0" presId="urn:microsoft.com/office/officeart/2005/8/layout/process2"/>
    <dgm:cxn modelId="{62ADF6DD-B739-4317-83E1-C5C7D1D2A790}" type="presParOf" srcId="{62A3F4AD-DF23-4B8E-B87A-F8FA51A47FA2}" destId="{32D56647-0F92-46FA-9505-3BD66CE47CDD}" srcOrd="4" destOrd="0" presId="urn:microsoft.com/office/officeart/2005/8/layout/process2"/>
    <dgm:cxn modelId="{99DA5B37-8FC3-4E38-A0D6-A2ECC0134553}" type="presParOf" srcId="{62A3F4AD-DF23-4B8E-B87A-F8FA51A47FA2}" destId="{8EEF0BD3-7817-471D-8AB3-C39529311C86}" srcOrd="5" destOrd="0" presId="urn:microsoft.com/office/officeart/2005/8/layout/process2"/>
    <dgm:cxn modelId="{9ADD5182-97A6-4169-88BD-75F39A53974A}" type="presParOf" srcId="{8EEF0BD3-7817-471D-8AB3-C39529311C86}" destId="{30C06265-E815-4D96-B84D-25FB25114A11}" srcOrd="0" destOrd="0" presId="urn:microsoft.com/office/officeart/2005/8/layout/process2"/>
    <dgm:cxn modelId="{DA3187BE-374C-40A2-A69C-F751674545B6}" type="presParOf" srcId="{62A3F4AD-DF23-4B8E-B87A-F8FA51A47FA2}" destId="{4B7C7185-0C12-42BA-9F75-7453BE7EFCB8}" srcOrd="6" destOrd="0" presId="urn:microsoft.com/office/officeart/2005/8/layout/process2"/>
    <dgm:cxn modelId="{86CBE4E1-38C2-4798-8553-DE2276402284}" type="presParOf" srcId="{62A3F4AD-DF23-4B8E-B87A-F8FA51A47FA2}" destId="{9BC6FAD2-EE71-4058-A677-115EDCE0C75E}" srcOrd="7" destOrd="0" presId="urn:microsoft.com/office/officeart/2005/8/layout/process2"/>
    <dgm:cxn modelId="{296B7F4B-F076-4D5A-96A7-62FFF4C501D4}" type="presParOf" srcId="{9BC6FAD2-EE71-4058-A677-115EDCE0C75E}" destId="{728D0349-A235-4530-B6B7-7C9545B15A39}" srcOrd="0" destOrd="0" presId="urn:microsoft.com/office/officeart/2005/8/layout/process2"/>
    <dgm:cxn modelId="{5CC37955-8344-45AE-B7BC-57CB367A4813}" type="presParOf" srcId="{62A3F4AD-DF23-4B8E-B87A-F8FA51A47FA2}" destId="{8BF652E0-30A3-41FD-BD77-A45846FDA738}"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025E0D-356B-4DAD-B10D-9C1E7157C007}"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en-US"/>
        </a:p>
      </dgm:t>
    </dgm:pt>
    <dgm:pt modelId="{CBC28CA1-825C-4258-9A53-876BF833A9EC}">
      <dgm:prSet phldrT="[Text]" phldr="0"/>
      <dgm:spPr/>
      <dgm:t>
        <a:bodyPr/>
        <a:lstStyle/>
        <a:p>
          <a:pPr rtl="0"/>
          <a:r>
            <a:rPr lang="en-US">
              <a:solidFill>
                <a:srgbClr val="000000"/>
              </a:solidFill>
              <a:latin typeface="Calibri"/>
              <a:ea typeface="Calibri"/>
              <a:cs typeface="Calibri"/>
            </a:rPr>
            <a:t>Shifting of inner casing</a:t>
          </a:r>
          <a:endParaRPr lang="en-US"/>
        </a:p>
      </dgm:t>
    </dgm:pt>
    <dgm:pt modelId="{CE307578-3F45-433E-A369-CAA8572375F1}" type="parTrans" cxnId="{0D5E3D93-21A5-4E74-87FB-C5181B8EE4C6}">
      <dgm:prSet/>
      <dgm:spPr/>
    </dgm:pt>
    <dgm:pt modelId="{91646F40-6E69-4FD8-91C2-BCD9904EA3D3}" type="sibTrans" cxnId="{0D5E3D93-21A5-4E74-87FB-C5181B8EE4C6}">
      <dgm:prSet/>
      <dgm:spPr/>
      <dgm:t>
        <a:bodyPr/>
        <a:lstStyle/>
        <a:p>
          <a:endParaRPr lang="en-US"/>
        </a:p>
      </dgm:t>
    </dgm:pt>
    <dgm:pt modelId="{96DA6C55-6D1F-4001-B6AF-410941582CBF}">
      <dgm:prSet phldrT="[Text]" phldr="0"/>
      <dgm:spPr/>
      <dgm:t>
        <a:bodyPr/>
        <a:lstStyle/>
        <a:p>
          <a:pPr rtl="0"/>
          <a:r>
            <a:rPr lang="en-US">
              <a:solidFill>
                <a:srgbClr val="000000"/>
              </a:solidFill>
              <a:latin typeface="Calibri"/>
              <a:ea typeface="Calibri"/>
              <a:cs typeface="Calibri"/>
            </a:rPr>
            <a:t>Final flow path measurement and Box up of top  diaphragms</a:t>
          </a:r>
          <a:endParaRPr lang="en-US">
            <a:solidFill>
              <a:srgbClr val="000000"/>
            </a:solidFill>
          </a:endParaRPr>
        </a:p>
      </dgm:t>
    </dgm:pt>
    <dgm:pt modelId="{6402DF6C-B269-4B82-9E9C-6AED07989B4F}" type="parTrans" cxnId="{07CE32F4-DF00-4C96-B994-8F6BEB42A50C}">
      <dgm:prSet/>
      <dgm:spPr/>
    </dgm:pt>
    <dgm:pt modelId="{9B3F5F81-B58C-40B1-B4A7-04EE114BD017}" type="sibTrans" cxnId="{07CE32F4-DF00-4C96-B994-8F6BEB42A50C}">
      <dgm:prSet/>
      <dgm:spPr/>
      <dgm:t>
        <a:bodyPr/>
        <a:lstStyle/>
        <a:p>
          <a:endParaRPr lang="en-US"/>
        </a:p>
      </dgm:t>
    </dgm:pt>
    <dgm:pt modelId="{B3400A6F-54FF-491E-A2B1-F4B70FA53349}">
      <dgm:prSet phldr="0"/>
      <dgm:spPr/>
      <dgm:t>
        <a:bodyPr/>
        <a:lstStyle/>
        <a:p>
          <a:pPr rtl="0"/>
          <a:r>
            <a:rPr lang="en-US">
              <a:latin typeface="Calibri"/>
              <a:ea typeface="Calibri"/>
              <a:cs typeface="Calibri"/>
            </a:rPr>
            <a:t>Inner casing box up and outer casing temporary placement.</a:t>
          </a:r>
        </a:p>
      </dgm:t>
    </dgm:pt>
    <dgm:pt modelId="{469D0B6E-080E-4980-93BF-B8081E661DAD}" type="parTrans" cxnId="{C7995EAF-FB5C-43A7-99AC-7662B30D7AE4}">
      <dgm:prSet/>
      <dgm:spPr/>
    </dgm:pt>
    <dgm:pt modelId="{3388DF73-5B9A-41EE-8C33-B40A1A93F74F}" type="sibTrans" cxnId="{C7995EAF-FB5C-43A7-99AC-7662B30D7AE4}">
      <dgm:prSet/>
      <dgm:spPr/>
      <dgm:t>
        <a:bodyPr/>
        <a:lstStyle/>
        <a:p>
          <a:endParaRPr lang="en-US"/>
        </a:p>
      </dgm:t>
    </dgm:pt>
    <dgm:pt modelId="{F747D8B4-6745-4353-A588-6430FF0A7DAA}">
      <dgm:prSet phldr="0"/>
      <dgm:spPr/>
      <dgm:t>
        <a:bodyPr/>
        <a:lstStyle/>
        <a:p>
          <a:pPr rtl="0"/>
          <a:r>
            <a:rPr lang="en-US">
              <a:solidFill>
                <a:srgbClr val="000000"/>
              </a:solidFill>
              <a:latin typeface="Calibri"/>
              <a:ea typeface="Calibri"/>
              <a:cs typeface="Calibri"/>
            </a:rPr>
            <a:t>Installation of new keys with new dimensions</a:t>
          </a:r>
          <a:endParaRPr lang="en-US">
            <a:latin typeface="Calibri"/>
            <a:ea typeface="Calibri"/>
            <a:cs typeface="Calibri"/>
          </a:endParaRPr>
        </a:p>
      </dgm:t>
    </dgm:pt>
    <dgm:pt modelId="{D74D9EDC-FF11-4393-8CD5-13609ABD6918}" type="parTrans" cxnId="{8BA60D5D-50FA-4308-B466-F1FA9346FC5D}">
      <dgm:prSet/>
      <dgm:spPr/>
    </dgm:pt>
    <dgm:pt modelId="{6E6986EB-E813-4F65-8836-8BEBD1444A02}" type="sibTrans" cxnId="{8BA60D5D-50FA-4308-B466-F1FA9346FC5D}">
      <dgm:prSet/>
      <dgm:spPr/>
      <dgm:t>
        <a:bodyPr/>
        <a:lstStyle/>
        <a:p>
          <a:endParaRPr lang="en-US"/>
        </a:p>
      </dgm:t>
    </dgm:pt>
    <dgm:pt modelId="{5C10508C-9DE6-425B-8AAA-2BD3E12E852F}">
      <dgm:prSet phldr="0"/>
      <dgm:spPr/>
      <dgm:t>
        <a:bodyPr/>
        <a:lstStyle/>
        <a:p>
          <a:pPr rtl="0"/>
          <a:r>
            <a:rPr lang="en-US">
              <a:latin typeface="Calibri"/>
              <a:ea typeface="Calibri"/>
              <a:cs typeface="Calibri"/>
            </a:rPr>
            <a:t>Bellow centering and welding</a:t>
          </a:r>
        </a:p>
      </dgm:t>
    </dgm:pt>
    <dgm:pt modelId="{BBEAA10F-BEA5-4587-BE6C-065671C5B256}" type="parTrans" cxnId="{5DE7013D-1B95-4A44-85B2-0ED2243D38AB}">
      <dgm:prSet/>
      <dgm:spPr/>
    </dgm:pt>
    <dgm:pt modelId="{D9B48368-F551-4626-8678-7D7D150320E0}" type="sibTrans" cxnId="{5DE7013D-1B95-4A44-85B2-0ED2243D38AB}">
      <dgm:prSet/>
      <dgm:spPr/>
      <dgm:t>
        <a:bodyPr/>
        <a:lstStyle/>
        <a:p>
          <a:endParaRPr lang="en-US"/>
        </a:p>
      </dgm:t>
    </dgm:pt>
    <dgm:pt modelId="{F67F2EED-C279-4C3C-BAD3-88D436BA4F8E}">
      <dgm:prSet phldr="0"/>
      <dgm:spPr/>
      <dgm:t>
        <a:bodyPr/>
        <a:lstStyle/>
        <a:p>
          <a:pPr rtl="0"/>
          <a:r>
            <a:rPr lang="en-US">
              <a:latin typeface="Calibri"/>
              <a:ea typeface="Calibri"/>
              <a:cs typeface="Calibri"/>
            </a:rPr>
            <a:t>Outer casing and Cross over pipe final box up</a:t>
          </a:r>
        </a:p>
      </dgm:t>
    </dgm:pt>
    <dgm:pt modelId="{A2B48285-0A89-4211-B146-EA7A8DFA6F62}" type="parTrans" cxnId="{A5243E08-E376-44E6-9324-31E514C38D68}">
      <dgm:prSet/>
      <dgm:spPr/>
    </dgm:pt>
    <dgm:pt modelId="{01CB5E83-161E-48E1-B192-59E79CD135F8}" type="sibTrans" cxnId="{A5243E08-E376-44E6-9324-31E514C38D68}">
      <dgm:prSet/>
      <dgm:spPr/>
    </dgm:pt>
    <dgm:pt modelId="{62A3F4AD-DF23-4B8E-B87A-F8FA51A47FA2}" type="pres">
      <dgm:prSet presAssocID="{E1025E0D-356B-4DAD-B10D-9C1E7157C007}" presName="linearFlow" presStyleCnt="0">
        <dgm:presLayoutVars>
          <dgm:resizeHandles val="exact"/>
        </dgm:presLayoutVars>
      </dgm:prSet>
      <dgm:spPr/>
    </dgm:pt>
    <dgm:pt modelId="{D24651E3-8E2D-4363-82D9-19195336C502}" type="pres">
      <dgm:prSet presAssocID="{CBC28CA1-825C-4258-9A53-876BF833A9EC}" presName="node" presStyleLbl="node1" presStyleIdx="0" presStyleCnt="6">
        <dgm:presLayoutVars>
          <dgm:bulletEnabled val="1"/>
        </dgm:presLayoutVars>
      </dgm:prSet>
      <dgm:spPr/>
    </dgm:pt>
    <dgm:pt modelId="{BB04EF31-9719-40ED-95F5-EB8A74C3C2DE}" type="pres">
      <dgm:prSet presAssocID="{91646F40-6E69-4FD8-91C2-BCD9904EA3D3}" presName="sibTrans" presStyleLbl="sibTrans2D1" presStyleIdx="0" presStyleCnt="5"/>
      <dgm:spPr/>
    </dgm:pt>
    <dgm:pt modelId="{F7FE0F5E-5CE9-42E5-A9DB-3DC173CE439E}" type="pres">
      <dgm:prSet presAssocID="{91646F40-6E69-4FD8-91C2-BCD9904EA3D3}" presName="connectorText" presStyleLbl="sibTrans2D1" presStyleIdx="0" presStyleCnt="5"/>
      <dgm:spPr/>
    </dgm:pt>
    <dgm:pt modelId="{2D953D09-6923-468E-BB74-8C7E3C739FCF}" type="pres">
      <dgm:prSet presAssocID="{F747D8B4-6745-4353-A588-6430FF0A7DAA}" presName="node" presStyleLbl="node1" presStyleIdx="1" presStyleCnt="6">
        <dgm:presLayoutVars>
          <dgm:bulletEnabled val="1"/>
        </dgm:presLayoutVars>
      </dgm:prSet>
      <dgm:spPr/>
    </dgm:pt>
    <dgm:pt modelId="{F46BA5F6-96C6-41E5-B444-5BC6541953DE}" type="pres">
      <dgm:prSet presAssocID="{6E6986EB-E813-4F65-8836-8BEBD1444A02}" presName="sibTrans" presStyleLbl="sibTrans2D1" presStyleIdx="1" presStyleCnt="5"/>
      <dgm:spPr/>
    </dgm:pt>
    <dgm:pt modelId="{96EBECF1-C2F6-4AED-8D08-2C831FA750D4}" type="pres">
      <dgm:prSet presAssocID="{6E6986EB-E813-4F65-8836-8BEBD1444A02}" presName="connectorText" presStyleLbl="sibTrans2D1" presStyleIdx="1" presStyleCnt="5"/>
      <dgm:spPr/>
    </dgm:pt>
    <dgm:pt modelId="{32D56647-0F92-46FA-9505-3BD66CE47CDD}" type="pres">
      <dgm:prSet presAssocID="{96DA6C55-6D1F-4001-B6AF-410941582CBF}" presName="node" presStyleLbl="node1" presStyleIdx="2" presStyleCnt="6">
        <dgm:presLayoutVars>
          <dgm:bulletEnabled val="1"/>
        </dgm:presLayoutVars>
      </dgm:prSet>
      <dgm:spPr/>
    </dgm:pt>
    <dgm:pt modelId="{8EEF0BD3-7817-471D-8AB3-C39529311C86}" type="pres">
      <dgm:prSet presAssocID="{9B3F5F81-B58C-40B1-B4A7-04EE114BD017}" presName="sibTrans" presStyleLbl="sibTrans2D1" presStyleIdx="2" presStyleCnt="5"/>
      <dgm:spPr/>
    </dgm:pt>
    <dgm:pt modelId="{30C06265-E815-4D96-B84D-25FB25114A11}" type="pres">
      <dgm:prSet presAssocID="{9B3F5F81-B58C-40B1-B4A7-04EE114BD017}" presName="connectorText" presStyleLbl="sibTrans2D1" presStyleIdx="2" presStyleCnt="5"/>
      <dgm:spPr/>
    </dgm:pt>
    <dgm:pt modelId="{8BF652E0-30A3-41FD-BD77-A45846FDA738}" type="pres">
      <dgm:prSet presAssocID="{B3400A6F-54FF-491E-A2B1-F4B70FA53349}" presName="node" presStyleLbl="node1" presStyleIdx="3" presStyleCnt="6">
        <dgm:presLayoutVars>
          <dgm:bulletEnabled val="1"/>
        </dgm:presLayoutVars>
      </dgm:prSet>
      <dgm:spPr/>
    </dgm:pt>
    <dgm:pt modelId="{6CF743F5-CA70-4927-A1D5-529A6C32E70A}" type="pres">
      <dgm:prSet presAssocID="{3388DF73-5B9A-41EE-8C33-B40A1A93F74F}" presName="sibTrans" presStyleLbl="sibTrans2D1" presStyleIdx="3" presStyleCnt="5"/>
      <dgm:spPr/>
    </dgm:pt>
    <dgm:pt modelId="{FEE3826D-87F9-475C-A923-050D4A76452F}" type="pres">
      <dgm:prSet presAssocID="{3388DF73-5B9A-41EE-8C33-B40A1A93F74F}" presName="connectorText" presStyleLbl="sibTrans2D1" presStyleIdx="3" presStyleCnt="5"/>
      <dgm:spPr/>
    </dgm:pt>
    <dgm:pt modelId="{16A98EC4-7A9A-4AA8-9757-CBD232708303}" type="pres">
      <dgm:prSet presAssocID="{5C10508C-9DE6-425B-8AAA-2BD3E12E852F}" presName="node" presStyleLbl="node1" presStyleIdx="4" presStyleCnt="6">
        <dgm:presLayoutVars>
          <dgm:bulletEnabled val="1"/>
        </dgm:presLayoutVars>
      </dgm:prSet>
      <dgm:spPr/>
    </dgm:pt>
    <dgm:pt modelId="{A47FC9EF-C5A2-4CCA-ACF2-B270CD62941B}" type="pres">
      <dgm:prSet presAssocID="{D9B48368-F551-4626-8678-7D7D150320E0}" presName="sibTrans" presStyleLbl="sibTrans2D1" presStyleIdx="4" presStyleCnt="5"/>
      <dgm:spPr/>
    </dgm:pt>
    <dgm:pt modelId="{FDD7EC5C-1CB3-4AF3-964D-ED2E3D533E7A}" type="pres">
      <dgm:prSet presAssocID="{D9B48368-F551-4626-8678-7D7D150320E0}" presName="connectorText" presStyleLbl="sibTrans2D1" presStyleIdx="4" presStyleCnt="5"/>
      <dgm:spPr/>
    </dgm:pt>
    <dgm:pt modelId="{381EE4E2-C4B9-45D2-AAA8-0521B0BE2403}" type="pres">
      <dgm:prSet presAssocID="{F67F2EED-C279-4C3C-BAD3-88D436BA4F8E}" presName="node" presStyleLbl="node1" presStyleIdx="5" presStyleCnt="6">
        <dgm:presLayoutVars>
          <dgm:bulletEnabled val="1"/>
        </dgm:presLayoutVars>
      </dgm:prSet>
      <dgm:spPr/>
    </dgm:pt>
  </dgm:ptLst>
  <dgm:cxnLst>
    <dgm:cxn modelId="{78246D04-6F5F-4B8B-B968-40BEF2A64ED9}" type="presOf" srcId="{3388DF73-5B9A-41EE-8C33-B40A1A93F74F}" destId="{FEE3826D-87F9-475C-A923-050D4A76452F}" srcOrd="1" destOrd="0" presId="urn:microsoft.com/office/officeart/2005/8/layout/process2"/>
    <dgm:cxn modelId="{A5243E08-E376-44E6-9324-31E514C38D68}" srcId="{E1025E0D-356B-4DAD-B10D-9C1E7157C007}" destId="{F67F2EED-C279-4C3C-BAD3-88D436BA4F8E}" srcOrd="5" destOrd="0" parTransId="{A2B48285-0A89-4211-B146-EA7A8DFA6F62}" sibTransId="{01CB5E83-161E-48E1-B192-59E79CD135F8}"/>
    <dgm:cxn modelId="{FEEA490B-020F-4EEA-94AA-732226F936BB}" type="presOf" srcId="{9B3F5F81-B58C-40B1-B4A7-04EE114BD017}" destId="{8EEF0BD3-7817-471D-8AB3-C39529311C86}" srcOrd="0" destOrd="0" presId="urn:microsoft.com/office/officeart/2005/8/layout/process2"/>
    <dgm:cxn modelId="{4FFD570C-217B-4D4A-BA03-16D2F7EB5921}" type="presOf" srcId="{91646F40-6E69-4FD8-91C2-BCD9904EA3D3}" destId="{BB04EF31-9719-40ED-95F5-EB8A74C3C2DE}" srcOrd="0" destOrd="0" presId="urn:microsoft.com/office/officeart/2005/8/layout/process2"/>
    <dgm:cxn modelId="{5DE7013D-1B95-4A44-85B2-0ED2243D38AB}" srcId="{E1025E0D-356B-4DAD-B10D-9C1E7157C007}" destId="{5C10508C-9DE6-425B-8AAA-2BD3E12E852F}" srcOrd="4" destOrd="0" parTransId="{BBEAA10F-BEA5-4587-BE6C-065671C5B256}" sibTransId="{D9B48368-F551-4626-8678-7D7D150320E0}"/>
    <dgm:cxn modelId="{8BA60D5D-50FA-4308-B466-F1FA9346FC5D}" srcId="{E1025E0D-356B-4DAD-B10D-9C1E7157C007}" destId="{F747D8B4-6745-4353-A588-6430FF0A7DAA}" srcOrd="1" destOrd="0" parTransId="{D74D9EDC-FF11-4393-8CD5-13609ABD6918}" sibTransId="{6E6986EB-E813-4F65-8836-8BEBD1444A02}"/>
    <dgm:cxn modelId="{01F8EC6D-6009-43F7-9165-AD30730AD4F8}" type="presOf" srcId="{B3400A6F-54FF-491E-A2B1-F4B70FA53349}" destId="{8BF652E0-30A3-41FD-BD77-A45846FDA738}" srcOrd="0" destOrd="0" presId="urn:microsoft.com/office/officeart/2005/8/layout/process2"/>
    <dgm:cxn modelId="{CD4A2851-73B5-4B4B-B845-02C9AD8F6900}" type="presOf" srcId="{6E6986EB-E813-4F65-8836-8BEBD1444A02}" destId="{96EBECF1-C2F6-4AED-8D08-2C831FA750D4}" srcOrd="1" destOrd="0" presId="urn:microsoft.com/office/officeart/2005/8/layout/process2"/>
    <dgm:cxn modelId="{0E28DD83-21E2-46C9-B980-3B3464CA2A45}" type="presOf" srcId="{D9B48368-F551-4626-8678-7D7D150320E0}" destId="{A47FC9EF-C5A2-4CCA-ACF2-B270CD62941B}" srcOrd="0" destOrd="0" presId="urn:microsoft.com/office/officeart/2005/8/layout/process2"/>
    <dgm:cxn modelId="{0D5E3D93-21A5-4E74-87FB-C5181B8EE4C6}" srcId="{E1025E0D-356B-4DAD-B10D-9C1E7157C007}" destId="{CBC28CA1-825C-4258-9A53-876BF833A9EC}" srcOrd="0" destOrd="0" parTransId="{CE307578-3F45-433E-A369-CAA8572375F1}" sibTransId="{91646F40-6E69-4FD8-91C2-BCD9904EA3D3}"/>
    <dgm:cxn modelId="{5A98079A-8F7B-41A3-BF71-2D7B5472AFCC}" type="presOf" srcId="{CBC28CA1-825C-4258-9A53-876BF833A9EC}" destId="{D24651E3-8E2D-4363-82D9-19195336C502}" srcOrd="0" destOrd="0" presId="urn:microsoft.com/office/officeart/2005/8/layout/process2"/>
    <dgm:cxn modelId="{856C95A5-16BD-44EA-A787-081AF357726F}" type="presOf" srcId="{E1025E0D-356B-4DAD-B10D-9C1E7157C007}" destId="{62A3F4AD-DF23-4B8E-B87A-F8FA51A47FA2}" srcOrd="0" destOrd="0" presId="urn:microsoft.com/office/officeart/2005/8/layout/process2"/>
    <dgm:cxn modelId="{C7995EAF-FB5C-43A7-99AC-7662B30D7AE4}" srcId="{E1025E0D-356B-4DAD-B10D-9C1E7157C007}" destId="{B3400A6F-54FF-491E-A2B1-F4B70FA53349}" srcOrd="3" destOrd="0" parTransId="{469D0B6E-080E-4980-93BF-B8081E661DAD}" sibTransId="{3388DF73-5B9A-41EE-8C33-B40A1A93F74F}"/>
    <dgm:cxn modelId="{D320DBB3-5342-47BF-8F31-216E844FD2A1}" type="presOf" srcId="{5C10508C-9DE6-425B-8AAA-2BD3E12E852F}" destId="{16A98EC4-7A9A-4AA8-9757-CBD232708303}" srcOrd="0" destOrd="0" presId="urn:microsoft.com/office/officeart/2005/8/layout/process2"/>
    <dgm:cxn modelId="{4D518AB9-CCB2-45BA-A829-6639A736D0E1}" type="presOf" srcId="{9B3F5F81-B58C-40B1-B4A7-04EE114BD017}" destId="{30C06265-E815-4D96-B84D-25FB25114A11}" srcOrd="1" destOrd="0" presId="urn:microsoft.com/office/officeart/2005/8/layout/process2"/>
    <dgm:cxn modelId="{B98A56C5-FB36-45F9-A5E3-7EB204E2B323}" type="presOf" srcId="{96DA6C55-6D1F-4001-B6AF-410941582CBF}" destId="{32D56647-0F92-46FA-9505-3BD66CE47CDD}" srcOrd="0" destOrd="0" presId="urn:microsoft.com/office/officeart/2005/8/layout/process2"/>
    <dgm:cxn modelId="{D72F1FCB-5F4C-4DCA-A150-103749E75DA0}" type="presOf" srcId="{F67F2EED-C279-4C3C-BAD3-88D436BA4F8E}" destId="{381EE4E2-C4B9-45D2-AAA8-0521B0BE2403}" srcOrd="0" destOrd="0" presId="urn:microsoft.com/office/officeart/2005/8/layout/process2"/>
    <dgm:cxn modelId="{564388DA-ADF2-468B-96DA-3D041EC729EA}" type="presOf" srcId="{6E6986EB-E813-4F65-8836-8BEBD1444A02}" destId="{F46BA5F6-96C6-41E5-B444-5BC6541953DE}" srcOrd="0" destOrd="0" presId="urn:microsoft.com/office/officeart/2005/8/layout/process2"/>
    <dgm:cxn modelId="{61E8BDDC-8977-4A44-A42B-D11C51CD267D}" type="presOf" srcId="{F747D8B4-6745-4353-A588-6430FF0A7DAA}" destId="{2D953D09-6923-468E-BB74-8C7E3C739FCF}" srcOrd="0" destOrd="0" presId="urn:microsoft.com/office/officeart/2005/8/layout/process2"/>
    <dgm:cxn modelId="{4708ECE4-82A3-4EDB-AAA9-82C9083A688D}" type="presOf" srcId="{D9B48368-F551-4626-8678-7D7D150320E0}" destId="{FDD7EC5C-1CB3-4AF3-964D-ED2E3D533E7A}" srcOrd="1" destOrd="0" presId="urn:microsoft.com/office/officeart/2005/8/layout/process2"/>
    <dgm:cxn modelId="{09C81CE8-F122-45AE-9157-D34D398CA075}" type="presOf" srcId="{3388DF73-5B9A-41EE-8C33-B40A1A93F74F}" destId="{6CF743F5-CA70-4927-A1D5-529A6C32E70A}" srcOrd="0" destOrd="0" presId="urn:microsoft.com/office/officeart/2005/8/layout/process2"/>
    <dgm:cxn modelId="{EDDD17F3-3652-4A1E-B11A-15E691E65211}" type="presOf" srcId="{91646F40-6E69-4FD8-91C2-BCD9904EA3D3}" destId="{F7FE0F5E-5CE9-42E5-A9DB-3DC173CE439E}" srcOrd="1" destOrd="0" presId="urn:microsoft.com/office/officeart/2005/8/layout/process2"/>
    <dgm:cxn modelId="{07CE32F4-DF00-4C96-B994-8F6BEB42A50C}" srcId="{E1025E0D-356B-4DAD-B10D-9C1E7157C007}" destId="{96DA6C55-6D1F-4001-B6AF-410941582CBF}" srcOrd="2" destOrd="0" parTransId="{6402DF6C-B269-4B82-9E9C-6AED07989B4F}" sibTransId="{9B3F5F81-B58C-40B1-B4A7-04EE114BD017}"/>
    <dgm:cxn modelId="{2E1ECEC5-1E8A-4C2F-B3A9-27C5500E6E06}" type="presParOf" srcId="{62A3F4AD-DF23-4B8E-B87A-F8FA51A47FA2}" destId="{D24651E3-8E2D-4363-82D9-19195336C502}" srcOrd="0" destOrd="0" presId="urn:microsoft.com/office/officeart/2005/8/layout/process2"/>
    <dgm:cxn modelId="{4D37FA32-BF56-4C3C-8479-A5AB46404A71}" type="presParOf" srcId="{62A3F4AD-DF23-4B8E-B87A-F8FA51A47FA2}" destId="{BB04EF31-9719-40ED-95F5-EB8A74C3C2DE}" srcOrd="1" destOrd="0" presId="urn:microsoft.com/office/officeart/2005/8/layout/process2"/>
    <dgm:cxn modelId="{8B6DC712-CAE8-4D98-8B8D-998F45A6A601}" type="presParOf" srcId="{BB04EF31-9719-40ED-95F5-EB8A74C3C2DE}" destId="{F7FE0F5E-5CE9-42E5-A9DB-3DC173CE439E}" srcOrd="0" destOrd="0" presId="urn:microsoft.com/office/officeart/2005/8/layout/process2"/>
    <dgm:cxn modelId="{E106BEC0-CCD0-432D-818C-90490DB45338}" type="presParOf" srcId="{62A3F4AD-DF23-4B8E-B87A-F8FA51A47FA2}" destId="{2D953D09-6923-468E-BB74-8C7E3C739FCF}" srcOrd="2" destOrd="0" presId="urn:microsoft.com/office/officeart/2005/8/layout/process2"/>
    <dgm:cxn modelId="{7F68CAB7-2ADB-458E-90F1-2AE4E6E4F9CF}" type="presParOf" srcId="{62A3F4AD-DF23-4B8E-B87A-F8FA51A47FA2}" destId="{F46BA5F6-96C6-41E5-B444-5BC6541953DE}" srcOrd="3" destOrd="0" presId="urn:microsoft.com/office/officeart/2005/8/layout/process2"/>
    <dgm:cxn modelId="{3489AF3A-0327-48FC-AC33-A2D05C2C5149}" type="presParOf" srcId="{F46BA5F6-96C6-41E5-B444-5BC6541953DE}" destId="{96EBECF1-C2F6-4AED-8D08-2C831FA750D4}" srcOrd="0" destOrd="0" presId="urn:microsoft.com/office/officeart/2005/8/layout/process2"/>
    <dgm:cxn modelId="{45B6080F-E29A-46CB-85BD-1E3FCDBFCF10}" type="presParOf" srcId="{62A3F4AD-DF23-4B8E-B87A-F8FA51A47FA2}" destId="{32D56647-0F92-46FA-9505-3BD66CE47CDD}" srcOrd="4" destOrd="0" presId="urn:microsoft.com/office/officeart/2005/8/layout/process2"/>
    <dgm:cxn modelId="{B454A41B-010F-41DB-9546-B43C046A4B8E}" type="presParOf" srcId="{62A3F4AD-DF23-4B8E-B87A-F8FA51A47FA2}" destId="{8EEF0BD3-7817-471D-8AB3-C39529311C86}" srcOrd="5" destOrd="0" presId="urn:microsoft.com/office/officeart/2005/8/layout/process2"/>
    <dgm:cxn modelId="{A8D4591A-0AC1-4946-9C90-CB550D87C504}" type="presParOf" srcId="{8EEF0BD3-7817-471D-8AB3-C39529311C86}" destId="{30C06265-E815-4D96-B84D-25FB25114A11}" srcOrd="0" destOrd="0" presId="urn:microsoft.com/office/officeart/2005/8/layout/process2"/>
    <dgm:cxn modelId="{EC9544C8-25F2-4210-84D6-AB8F38FB5086}" type="presParOf" srcId="{62A3F4AD-DF23-4B8E-B87A-F8FA51A47FA2}" destId="{8BF652E0-30A3-41FD-BD77-A45846FDA738}" srcOrd="6" destOrd="0" presId="urn:microsoft.com/office/officeart/2005/8/layout/process2"/>
    <dgm:cxn modelId="{852A67AC-3806-4FEB-ACE0-D44E6949D42D}" type="presParOf" srcId="{62A3F4AD-DF23-4B8E-B87A-F8FA51A47FA2}" destId="{6CF743F5-CA70-4927-A1D5-529A6C32E70A}" srcOrd="7" destOrd="0" presId="urn:microsoft.com/office/officeart/2005/8/layout/process2"/>
    <dgm:cxn modelId="{A3FEC394-7795-49C0-9F4B-FD533798F260}" type="presParOf" srcId="{6CF743F5-CA70-4927-A1D5-529A6C32E70A}" destId="{FEE3826D-87F9-475C-A923-050D4A76452F}" srcOrd="0" destOrd="0" presId="urn:microsoft.com/office/officeart/2005/8/layout/process2"/>
    <dgm:cxn modelId="{82B2280E-C3F0-449B-BACC-2C2BC3E479B9}" type="presParOf" srcId="{62A3F4AD-DF23-4B8E-B87A-F8FA51A47FA2}" destId="{16A98EC4-7A9A-4AA8-9757-CBD232708303}" srcOrd="8" destOrd="0" presId="urn:microsoft.com/office/officeart/2005/8/layout/process2"/>
    <dgm:cxn modelId="{0FFC476D-DDC9-4C0C-92A0-D77796BE586A}" type="presParOf" srcId="{62A3F4AD-DF23-4B8E-B87A-F8FA51A47FA2}" destId="{A47FC9EF-C5A2-4CCA-ACF2-B270CD62941B}" srcOrd="9" destOrd="0" presId="urn:microsoft.com/office/officeart/2005/8/layout/process2"/>
    <dgm:cxn modelId="{D6FA6CA5-29B0-4BC3-A717-C8933ADB3B66}" type="presParOf" srcId="{A47FC9EF-C5A2-4CCA-ACF2-B270CD62941B}" destId="{FDD7EC5C-1CB3-4AF3-964D-ED2E3D533E7A}" srcOrd="0" destOrd="0" presId="urn:microsoft.com/office/officeart/2005/8/layout/process2"/>
    <dgm:cxn modelId="{7BDD0D63-2727-4773-B51E-056E52B2DF81}" type="presParOf" srcId="{62A3F4AD-DF23-4B8E-B87A-F8FA51A47FA2}" destId="{381EE4E2-C4B9-45D2-AAA8-0521B0BE2403}"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025E0D-356B-4DAD-B10D-9C1E7157C007}"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en-US"/>
        </a:p>
      </dgm:t>
    </dgm:pt>
    <dgm:pt modelId="{CBC28CA1-825C-4258-9A53-876BF833A9EC}">
      <dgm:prSet phldrT="[Text]" phldr="0"/>
      <dgm:spPr/>
      <dgm:t>
        <a:bodyPr/>
        <a:lstStyle/>
        <a:p>
          <a:pPr rtl="0"/>
          <a:r>
            <a:rPr lang="en-US">
              <a:latin typeface="Calibri"/>
              <a:ea typeface="Calibri"/>
              <a:cs typeface="Calibri"/>
            </a:rPr>
            <a:t>LP cross-over pipes, outer casing and inner casing removal</a:t>
          </a:r>
        </a:p>
      </dgm:t>
    </dgm:pt>
    <dgm:pt modelId="{CE307578-3F45-433E-A369-CAA8572375F1}" type="parTrans" cxnId="{0D5E3D93-21A5-4E74-87FB-C5181B8EE4C6}">
      <dgm:prSet/>
      <dgm:spPr/>
    </dgm:pt>
    <dgm:pt modelId="{91646F40-6E69-4FD8-91C2-BCD9904EA3D3}" type="sibTrans" cxnId="{0D5E3D93-21A5-4E74-87FB-C5181B8EE4C6}">
      <dgm:prSet/>
      <dgm:spPr/>
      <dgm:t>
        <a:bodyPr/>
        <a:lstStyle/>
        <a:p>
          <a:endParaRPr lang="en-US"/>
        </a:p>
      </dgm:t>
    </dgm:pt>
    <dgm:pt modelId="{96DA6C55-6D1F-4001-B6AF-410941582CBF}">
      <dgm:prSet phldrT="[Text]" phldr="0"/>
      <dgm:spPr/>
      <dgm:t>
        <a:bodyPr/>
        <a:lstStyle/>
        <a:p>
          <a:pPr rtl="0"/>
          <a:r>
            <a:rPr lang="en-US">
              <a:solidFill>
                <a:srgbClr val="000000"/>
              </a:solidFill>
              <a:latin typeface="Calibri"/>
              <a:ea typeface="Calibri"/>
              <a:cs typeface="Calibri"/>
            </a:rPr>
            <a:t>Removal of top half diaphragms and flow path measurement</a:t>
          </a:r>
          <a:endParaRPr lang="en-US">
            <a:solidFill>
              <a:srgbClr val="000000"/>
            </a:solidFill>
          </a:endParaRPr>
        </a:p>
      </dgm:t>
    </dgm:pt>
    <dgm:pt modelId="{6402DF6C-B269-4B82-9E9C-6AED07989B4F}" type="parTrans" cxnId="{07CE32F4-DF00-4C96-B994-8F6BEB42A50C}">
      <dgm:prSet/>
      <dgm:spPr/>
    </dgm:pt>
    <dgm:pt modelId="{9B3F5F81-B58C-40B1-B4A7-04EE114BD017}" type="sibTrans" cxnId="{07CE32F4-DF00-4C96-B994-8F6BEB42A50C}">
      <dgm:prSet/>
      <dgm:spPr/>
      <dgm:t>
        <a:bodyPr/>
        <a:lstStyle/>
        <a:p>
          <a:endParaRPr lang="en-US"/>
        </a:p>
      </dgm:t>
    </dgm:pt>
    <dgm:pt modelId="{B3400A6F-54FF-491E-A2B1-F4B70FA53349}">
      <dgm:prSet phldr="0"/>
      <dgm:spPr/>
      <dgm:t>
        <a:bodyPr/>
        <a:lstStyle/>
        <a:p>
          <a:pPr rtl="0"/>
          <a:r>
            <a:rPr lang="en-US">
              <a:latin typeface="Calibri"/>
              <a:ea typeface="Calibri"/>
              <a:cs typeface="Calibri"/>
            </a:rPr>
            <a:t>Rotor Lifting.</a:t>
          </a:r>
        </a:p>
      </dgm:t>
    </dgm:pt>
    <dgm:pt modelId="{469D0B6E-080E-4980-93BF-B8081E661DAD}" type="parTrans" cxnId="{C7995EAF-FB5C-43A7-99AC-7662B30D7AE4}">
      <dgm:prSet/>
      <dgm:spPr/>
    </dgm:pt>
    <dgm:pt modelId="{3388DF73-5B9A-41EE-8C33-B40A1A93F74F}" type="sibTrans" cxnId="{C7995EAF-FB5C-43A7-99AC-7662B30D7AE4}">
      <dgm:prSet/>
      <dgm:spPr/>
      <dgm:t>
        <a:bodyPr/>
        <a:lstStyle/>
        <a:p>
          <a:endParaRPr lang="en-US"/>
        </a:p>
      </dgm:t>
    </dgm:pt>
    <dgm:pt modelId="{F747D8B4-6745-4353-A588-6430FF0A7DAA}">
      <dgm:prSet phldr="0"/>
      <dgm:spPr/>
      <dgm:t>
        <a:bodyPr/>
        <a:lstStyle/>
        <a:p>
          <a:pPr rtl="0"/>
          <a:r>
            <a:rPr lang="en-US">
              <a:latin typeface="Calibri"/>
              <a:ea typeface="Calibri"/>
              <a:cs typeface="Calibri"/>
            </a:rPr>
            <a:t>Rotor decoupling</a:t>
          </a:r>
        </a:p>
      </dgm:t>
    </dgm:pt>
    <dgm:pt modelId="{D74D9EDC-FF11-4393-8CD5-13609ABD6918}" type="parTrans" cxnId="{8BA60D5D-50FA-4308-B466-F1FA9346FC5D}">
      <dgm:prSet/>
      <dgm:spPr/>
    </dgm:pt>
    <dgm:pt modelId="{6E6986EB-E813-4F65-8836-8BEBD1444A02}" type="sibTrans" cxnId="{8BA60D5D-50FA-4308-B466-F1FA9346FC5D}">
      <dgm:prSet/>
      <dgm:spPr/>
      <dgm:t>
        <a:bodyPr/>
        <a:lstStyle/>
        <a:p>
          <a:endParaRPr lang="en-US"/>
        </a:p>
      </dgm:t>
    </dgm:pt>
    <dgm:pt modelId="{5C10508C-9DE6-425B-8AAA-2BD3E12E852F}">
      <dgm:prSet phldr="0"/>
      <dgm:spPr/>
      <dgm:t>
        <a:bodyPr/>
        <a:lstStyle/>
        <a:p>
          <a:pPr rtl="0"/>
          <a:r>
            <a:rPr lang="en-US">
              <a:latin typeface="Calibri"/>
              <a:ea typeface="Calibri"/>
              <a:cs typeface="Calibri"/>
            </a:rPr>
            <a:t>Installation of spacer and placement of rotor</a:t>
          </a:r>
        </a:p>
      </dgm:t>
    </dgm:pt>
    <dgm:pt modelId="{BBEAA10F-BEA5-4587-BE6C-065671C5B256}" type="parTrans" cxnId="{5DE7013D-1B95-4A44-85B2-0ED2243D38AB}">
      <dgm:prSet/>
      <dgm:spPr/>
    </dgm:pt>
    <dgm:pt modelId="{D9B48368-F551-4626-8678-7D7D150320E0}" type="sibTrans" cxnId="{5DE7013D-1B95-4A44-85B2-0ED2243D38AB}">
      <dgm:prSet/>
      <dgm:spPr/>
      <dgm:t>
        <a:bodyPr/>
        <a:lstStyle/>
        <a:p>
          <a:endParaRPr lang="en-US"/>
        </a:p>
      </dgm:t>
    </dgm:pt>
    <dgm:pt modelId="{F67F2EED-C279-4C3C-BAD3-88D436BA4F8E}">
      <dgm:prSet phldr="0"/>
      <dgm:spPr/>
      <dgm:t>
        <a:bodyPr/>
        <a:lstStyle/>
        <a:p>
          <a:pPr rtl="0"/>
          <a:r>
            <a:rPr lang="en-US">
              <a:latin typeface="Calibri"/>
              <a:ea typeface="Calibri"/>
              <a:cs typeface="Calibri"/>
            </a:rPr>
            <a:t>Reaming &amp; Honing and Coupling</a:t>
          </a:r>
        </a:p>
      </dgm:t>
    </dgm:pt>
    <dgm:pt modelId="{A2B48285-0A89-4211-B146-EA7A8DFA6F62}" type="parTrans" cxnId="{A5243E08-E376-44E6-9324-31E514C38D68}">
      <dgm:prSet/>
      <dgm:spPr/>
    </dgm:pt>
    <dgm:pt modelId="{01CB5E83-161E-48E1-B192-59E79CD135F8}" type="sibTrans" cxnId="{A5243E08-E376-44E6-9324-31E514C38D68}">
      <dgm:prSet/>
      <dgm:spPr/>
      <dgm:t>
        <a:bodyPr/>
        <a:lstStyle/>
        <a:p>
          <a:endParaRPr lang="en-US"/>
        </a:p>
      </dgm:t>
    </dgm:pt>
    <dgm:pt modelId="{179DF92C-9BCE-40EF-A98A-1A9A5D1606AD}">
      <dgm:prSet phldr="0"/>
      <dgm:spPr/>
      <dgm:t>
        <a:bodyPr/>
        <a:lstStyle/>
        <a:p>
          <a:pPr rtl="0"/>
          <a:r>
            <a:rPr lang="en-US">
              <a:latin typeface="Calibri"/>
              <a:ea typeface="Calibri"/>
              <a:cs typeface="Calibri"/>
            </a:rPr>
            <a:t>Box up</a:t>
          </a:r>
        </a:p>
      </dgm:t>
    </dgm:pt>
    <dgm:pt modelId="{31717638-C7CA-4C33-8B18-5D302EA9EB44}" type="parTrans" cxnId="{BAC19901-1F8D-41EC-8758-8A01F4C78990}">
      <dgm:prSet/>
      <dgm:spPr/>
    </dgm:pt>
    <dgm:pt modelId="{D338E787-F53A-4777-AA8C-09B2659C70A6}" type="sibTrans" cxnId="{BAC19901-1F8D-41EC-8758-8A01F4C78990}">
      <dgm:prSet/>
      <dgm:spPr/>
    </dgm:pt>
    <dgm:pt modelId="{62A3F4AD-DF23-4B8E-B87A-F8FA51A47FA2}" type="pres">
      <dgm:prSet presAssocID="{E1025E0D-356B-4DAD-B10D-9C1E7157C007}" presName="linearFlow" presStyleCnt="0">
        <dgm:presLayoutVars>
          <dgm:resizeHandles val="exact"/>
        </dgm:presLayoutVars>
      </dgm:prSet>
      <dgm:spPr/>
    </dgm:pt>
    <dgm:pt modelId="{D24651E3-8E2D-4363-82D9-19195336C502}" type="pres">
      <dgm:prSet presAssocID="{CBC28CA1-825C-4258-9A53-876BF833A9EC}" presName="node" presStyleLbl="node1" presStyleIdx="0" presStyleCnt="7">
        <dgm:presLayoutVars>
          <dgm:bulletEnabled val="1"/>
        </dgm:presLayoutVars>
      </dgm:prSet>
      <dgm:spPr/>
    </dgm:pt>
    <dgm:pt modelId="{BB04EF31-9719-40ED-95F5-EB8A74C3C2DE}" type="pres">
      <dgm:prSet presAssocID="{91646F40-6E69-4FD8-91C2-BCD9904EA3D3}" presName="sibTrans" presStyleLbl="sibTrans2D1" presStyleIdx="0" presStyleCnt="6"/>
      <dgm:spPr/>
    </dgm:pt>
    <dgm:pt modelId="{F7FE0F5E-5CE9-42E5-A9DB-3DC173CE439E}" type="pres">
      <dgm:prSet presAssocID="{91646F40-6E69-4FD8-91C2-BCD9904EA3D3}" presName="connectorText" presStyleLbl="sibTrans2D1" presStyleIdx="0" presStyleCnt="6"/>
      <dgm:spPr/>
    </dgm:pt>
    <dgm:pt modelId="{2D953D09-6923-468E-BB74-8C7E3C739FCF}" type="pres">
      <dgm:prSet presAssocID="{F747D8B4-6745-4353-A588-6430FF0A7DAA}" presName="node" presStyleLbl="node1" presStyleIdx="1" presStyleCnt="7">
        <dgm:presLayoutVars>
          <dgm:bulletEnabled val="1"/>
        </dgm:presLayoutVars>
      </dgm:prSet>
      <dgm:spPr/>
    </dgm:pt>
    <dgm:pt modelId="{F46BA5F6-96C6-41E5-B444-5BC6541953DE}" type="pres">
      <dgm:prSet presAssocID="{6E6986EB-E813-4F65-8836-8BEBD1444A02}" presName="sibTrans" presStyleLbl="sibTrans2D1" presStyleIdx="1" presStyleCnt="6"/>
      <dgm:spPr/>
    </dgm:pt>
    <dgm:pt modelId="{96EBECF1-C2F6-4AED-8D08-2C831FA750D4}" type="pres">
      <dgm:prSet presAssocID="{6E6986EB-E813-4F65-8836-8BEBD1444A02}" presName="connectorText" presStyleLbl="sibTrans2D1" presStyleIdx="1" presStyleCnt="6"/>
      <dgm:spPr/>
    </dgm:pt>
    <dgm:pt modelId="{32D56647-0F92-46FA-9505-3BD66CE47CDD}" type="pres">
      <dgm:prSet presAssocID="{96DA6C55-6D1F-4001-B6AF-410941582CBF}" presName="node" presStyleLbl="node1" presStyleIdx="2" presStyleCnt="7">
        <dgm:presLayoutVars>
          <dgm:bulletEnabled val="1"/>
        </dgm:presLayoutVars>
      </dgm:prSet>
      <dgm:spPr/>
    </dgm:pt>
    <dgm:pt modelId="{8EEF0BD3-7817-471D-8AB3-C39529311C86}" type="pres">
      <dgm:prSet presAssocID="{9B3F5F81-B58C-40B1-B4A7-04EE114BD017}" presName="sibTrans" presStyleLbl="sibTrans2D1" presStyleIdx="2" presStyleCnt="6"/>
      <dgm:spPr/>
    </dgm:pt>
    <dgm:pt modelId="{30C06265-E815-4D96-B84D-25FB25114A11}" type="pres">
      <dgm:prSet presAssocID="{9B3F5F81-B58C-40B1-B4A7-04EE114BD017}" presName="connectorText" presStyleLbl="sibTrans2D1" presStyleIdx="2" presStyleCnt="6"/>
      <dgm:spPr/>
    </dgm:pt>
    <dgm:pt modelId="{8BF652E0-30A3-41FD-BD77-A45846FDA738}" type="pres">
      <dgm:prSet presAssocID="{B3400A6F-54FF-491E-A2B1-F4B70FA53349}" presName="node" presStyleLbl="node1" presStyleIdx="3" presStyleCnt="7">
        <dgm:presLayoutVars>
          <dgm:bulletEnabled val="1"/>
        </dgm:presLayoutVars>
      </dgm:prSet>
      <dgm:spPr/>
    </dgm:pt>
    <dgm:pt modelId="{6CF743F5-CA70-4927-A1D5-529A6C32E70A}" type="pres">
      <dgm:prSet presAssocID="{3388DF73-5B9A-41EE-8C33-B40A1A93F74F}" presName="sibTrans" presStyleLbl="sibTrans2D1" presStyleIdx="3" presStyleCnt="6"/>
      <dgm:spPr/>
    </dgm:pt>
    <dgm:pt modelId="{FEE3826D-87F9-475C-A923-050D4A76452F}" type="pres">
      <dgm:prSet presAssocID="{3388DF73-5B9A-41EE-8C33-B40A1A93F74F}" presName="connectorText" presStyleLbl="sibTrans2D1" presStyleIdx="3" presStyleCnt="6"/>
      <dgm:spPr/>
    </dgm:pt>
    <dgm:pt modelId="{16A98EC4-7A9A-4AA8-9757-CBD232708303}" type="pres">
      <dgm:prSet presAssocID="{5C10508C-9DE6-425B-8AAA-2BD3E12E852F}" presName="node" presStyleLbl="node1" presStyleIdx="4" presStyleCnt="7">
        <dgm:presLayoutVars>
          <dgm:bulletEnabled val="1"/>
        </dgm:presLayoutVars>
      </dgm:prSet>
      <dgm:spPr/>
    </dgm:pt>
    <dgm:pt modelId="{A47FC9EF-C5A2-4CCA-ACF2-B270CD62941B}" type="pres">
      <dgm:prSet presAssocID="{D9B48368-F551-4626-8678-7D7D150320E0}" presName="sibTrans" presStyleLbl="sibTrans2D1" presStyleIdx="4" presStyleCnt="6"/>
      <dgm:spPr/>
    </dgm:pt>
    <dgm:pt modelId="{FDD7EC5C-1CB3-4AF3-964D-ED2E3D533E7A}" type="pres">
      <dgm:prSet presAssocID="{D9B48368-F551-4626-8678-7D7D150320E0}" presName="connectorText" presStyleLbl="sibTrans2D1" presStyleIdx="4" presStyleCnt="6"/>
      <dgm:spPr/>
    </dgm:pt>
    <dgm:pt modelId="{381EE4E2-C4B9-45D2-AAA8-0521B0BE2403}" type="pres">
      <dgm:prSet presAssocID="{F67F2EED-C279-4C3C-BAD3-88D436BA4F8E}" presName="node" presStyleLbl="node1" presStyleIdx="5" presStyleCnt="7">
        <dgm:presLayoutVars>
          <dgm:bulletEnabled val="1"/>
        </dgm:presLayoutVars>
      </dgm:prSet>
      <dgm:spPr/>
    </dgm:pt>
    <dgm:pt modelId="{CC66BC2E-3684-4DA0-BFCB-D79BA6CF213C}" type="pres">
      <dgm:prSet presAssocID="{01CB5E83-161E-48E1-B192-59E79CD135F8}" presName="sibTrans" presStyleLbl="sibTrans2D1" presStyleIdx="5" presStyleCnt="6"/>
      <dgm:spPr/>
    </dgm:pt>
    <dgm:pt modelId="{7CB3F6DE-B707-42FF-A60A-8AAA2ABB417E}" type="pres">
      <dgm:prSet presAssocID="{01CB5E83-161E-48E1-B192-59E79CD135F8}" presName="connectorText" presStyleLbl="sibTrans2D1" presStyleIdx="5" presStyleCnt="6"/>
      <dgm:spPr/>
    </dgm:pt>
    <dgm:pt modelId="{139E2530-B15C-4B02-9007-03A7F26EBBD5}" type="pres">
      <dgm:prSet presAssocID="{179DF92C-9BCE-40EF-A98A-1A9A5D1606AD}" presName="node" presStyleLbl="node1" presStyleIdx="6" presStyleCnt="7">
        <dgm:presLayoutVars>
          <dgm:bulletEnabled val="1"/>
        </dgm:presLayoutVars>
      </dgm:prSet>
      <dgm:spPr/>
    </dgm:pt>
  </dgm:ptLst>
  <dgm:cxnLst>
    <dgm:cxn modelId="{01742D00-16E4-4D35-BCB7-02C3088C69D0}" type="presOf" srcId="{96DA6C55-6D1F-4001-B6AF-410941582CBF}" destId="{32D56647-0F92-46FA-9505-3BD66CE47CDD}" srcOrd="0" destOrd="0" presId="urn:microsoft.com/office/officeart/2005/8/layout/process2"/>
    <dgm:cxn modelId="{BAC19901-1F8D-41EC-8758-8A01F4C78990}" srcId="{E1025E0D-356B-4DAD-B10D-9C1E7157C007}" destId="{179DF92C-9BCE-40EF-A98A-1A9A5D1606AD}" srcOrd="6" destOrd="0" parTransId="{31717638-C7CA-4C33-8B18-5D302EA9EB44}" sibTransId="{D338E787-F53A-4777-AA8C-09B2659C70A6}"/>
    <dgm:cxn modelId="{A5243E08-E376-44E6-9324-31E514C38D68}" srcId="{E1025E0D-356B-4DAD-B10D-9C1E7157C007}" destId="{F67F2EED-C279-4C3C-BAD3-88D436BA4F8E}" srcOrd="5" destOrd="0" parTransId="{A2B48285-0A89-4211-B146-EA7A8DFA6F62}" sibTransId="{01CB5E83-161E-48E1-B192-59E79CD135F8}"/>
    <dgm:cxn modelId="{9455ED0A-5625-4DC0-9B12-82582C48D666}" type="presOf" srcId="{B3400A6F-54FF-491E-A2B1-F4B70FA53349}" destId="{8BF652E0-30A3-41FD-BD77-A45846FDA738}" srcOrd="0" destOrd="0" presId="urn:microsoft.com/office/officeart/2005/8/layout/process2"/>
    <dgm:cxn modelId="{A124BE0D-32E5-4DC2-A148-FA73C0517178}" type="presOf" srcId="{91646F40-6E69-4FD8-91C2-BCD9904EA3D3}" destId="{BB04EF31-9719-40ED-95F5-EB8A74C3C2DE}" srcOrd="0" destOrd="0" presId="urn:microsoft.com/office/officeart/2005/8/layout/process2"/>
    <dgm:cxn modelId="{E661C60D-D07F-4D9E-8547-17D0E81DDD29}" type="presOf" srcId="{5C10508C-9DE6-425B-8AAA-2BD3E12E852F}" destId="{16A98EC4-7A9A-4AA8-9757-CBD232708303}" srcOrd="0" destOrd="0" presId="urn:microsoft.com/office/officeart/2005/8/layout/process2"/>
    <dgm:cxn modelId="{DA78C43C-69B6-4FC5-B4C2-39C07B229F2B}" type="presOf" srcId="{9B3F5F81-B58C-40B1-B4A7-04EE114BD017}" destId="{30C06265-E815-4D96-B84D-25FB25114A11}" srcOrd="1" destOrd="0" presId="urn:microsoft.com/office/officeart/2005/8/layout/process2"/>
    <dgm:cxn modelId="{5DE7013D-1B95-4A44-85B2-0ED2243D38AB}" srcId="{E1025E0D-356B-4DAD-B10D-9C1E7157C007}" destId="{5C10508C-9DE6-425B-8AAA-2BD3E12E852F}" srcOrd="4" destOrd="0" parTransId="{BBEAA10F-BEA5-4587-BE6C-065671C5B256}" sibTransId="{D9B48368-F551-4626-8678-7D7D150320E0}"/>
    <dgm:cxn modelId="{8BA60D5D-50FA-4308-B466-F1FA9346FC5D}" srcId="{E1025E0D-356B-4DAD-B10D-9C1E7157C007}" destId="{F747D8B4-6745-4353-A588-6430FF0A7DAA}" srcOrd="1" destOrd="0" parTransId="{D74D9EDC-FF11-4393-8CD5-13609ABD6918}" sibTransId="{6E6986EB-E813-4F65-8836-8BEBD1444A02}"/>
    <dgm:cxn modelId="{EC5F6D63-4681-4AFD-A00B-EBF3D2C4D751}" type="presOf" srcId="{9B3F5F81-B58C-40B1-B4A7-04EE114BD017}" destId="{8EEF0BD3-7817-471D-8AB3-C39529311C86}" srcOrd="0" destOrd="0" presId="urn:microsoft.com/office/officeart/2005/8/layout/process2"/>
    <dgm:cxn modelId="{AC457B63-79B9-4CD3-AD87-642D65B6168F}" type="presOf" srcId="{D9B48368-F551-4626-8678-7D7D150320E0}" destId="{FDD7EC5C-1CB3-4AF3-964D-ED2E3D533E7A}" srcOrd="1" destOrd="0" presId="urn:microsoft.com/office/officeart/2005/8/layout/process2"/>
    <dgm:cxn modelId="{3AAF8947-BBAC-4251-BF17-8DFBAAD5D3D6}" type="presOf" srcId="{F747D8B4-6745-4353-A588-6430FF0A7DAA}" destId="{2D953D09-6923-468E-BB74-8C7E3C739FCF}" srcOrd="0" destOrd="0" presId="urn:microsoft.com/office/officeart/2005/8/layout/process2"/>
    <dgm:cxn modelId="{A9296668-2AA7-4B13-B672-DCC99CBE72BD}" type="presOf" srcId="{3388DF73-5B9A-41EE-8C33-B40A1A93F74F}" destId="{FEE3826D-87F9-475C-A923-050D4A76452F}" srcOrd="1" destOrd="0" presId="urn:microsoft.com/office/officeart/2005/8/layout/process2"/>
    <dgm:cxn modelId="{BCF9F858-DBDA-441D-B856-6614AA88F15B}" type="presOf" srcId="{6E6986EB-E813-4F65-8836-8BEBD1444A02}" destId="{F46BA5F6-96C6-41E5-B444-5BC6541953DE}" srcOrd="0" destOrd="0" presId="urn:microsoft.com/office/officeart/2005/8/layout/process2"/>
    <dgm:cxn modelId="{53844489-4832-48C1-B4D5-4D6F6209E6F0}" type="presOf" srcId="{179DF92C-9BCE-40EF-A98A-1A9A5D1606AD}" destId="{139E2530-B15C-4B02-9007-03A7F26EBBD5}" srcOrd="0" destOrd="0" presId="urn:microsoft.com/office/officeart/2005/8/layout/process2"/>
    <dgm:cxn modelId="{175B5691-641B-4D13-A4EB-8A19D85F1F1A}" type="presOf" srcId="{01CB5E83-161E-48E1-B192-59E79CD135F8}" destId="{CC66BC2E-3684-4DA0-BFCB-D79BA6CF213C}" srcOrd="0" destOrd="0" presId="urn:microsoft.com/office/officeart/2005/8/layout/process2"/>
    <dgm:cxn modelId="{0AE5F691-A0DF-40D8-A34D-1E16DFC2BE51}" type="presOf" srcId="{F67F2EED-C279-4C3C-BAD3-88D436BA4F8E}" destId="{381EE4E2-C4B9-45D2-AAA8-0521B0BE2403}" srcOrd="0" destOrd="0" presId="urn:microsoft.com/office/officeart/2005/8/layout/process2"/>
    <dgm:cxn modelId="{0D5E3D93-21A5-4E74-87FB-C5181B8EE4C6}" srcId="{E1025E0D-356B-4DAD-B10D-9C1E7157C007}" destId="{CBC28CA1-825C-4258-9A53-876BF833A9EC}" srcOrd="0" destOrd="0" parTransId="{CE307578-3F45-433E-A369-CAA8572375F1}" sibTransId="{91646F40-6E69-4FD8-91C2-BCD9904EA3D3}"/>
    <dgm:cxn modelId="{E58BE299-B5FC-4361-B83E-906D45E400BE}" type="presOf" srcId="{3388DF73-5B9A-41EE-8C33-B40A1A93F74F}" destId="{6CF743F5-CA70-4927-A1D5-529A6C32E70A}" srcOrd="0" destOrd="0" presId="urn:microsoft.com/office/officeart/2005/8/layout/process2"/>
    <dgm:cxn modelId="{D2307A9C-E8E8-41F3-8FB6-940ED5F75085}" type="presOf" srcId="{91646F40-6E69-4FD8-91C2-BCD9904EA3D3}" destId="{F7FE0F5E-5CE9-42E5-A9DB-3DC173CE439E}" srcOrd="1" destOrd="0" presId="urn:microsoft.com/office/officeart/2005/8/layout/process2"/>
    <dgm:cxn modelId="{856C95A5-16BD-44EA-A787-081AF357726F}" type="presOf" srcId="{E1025E0D-356B-4DAD-B10D-9C1E7157C007}" destId="{62A3F4AD-DF23-4B8E-B87A-F8FA51A47FA2}" srcOrd="0" destOrd="0" presId="urn:microsoft.com/office/officeart/2005/8/layout/process2"/>
    <dgm:cxn modelId="{C7995EAF-FB5C-43A7-99AC-7662B30D7AE4}" srcId="{E1025E0D-356B-4DAD-B10D-9C1E7157C007}" destId="{B3400A6F-54FF-491E-A2B1-F4B70FA53349}" srcOrd="3" destOrd="0" parTransId="{469D0B6E-080E-4980-93BF-B8081E661DAD}" sibTransId="{3388DF73-5B9A-41EE-8C33-B40A1A93F74F}"/>
    <dgm:cxn modelId="{38F719B0-C31D-47CD-BBEE-3BBEBB314FFB}" type="presOf" srcId="{6E6986EB-E813-4F65-8836-8BEBD1444A02}" destId="{96EBECF1-C2F6-4AED-8D08-2C831FA750D4}" srcOrd="1" destOrd="0" presId="urn:microsoft.com/office/officeart/2005/8/layout/process2"/>
    <dgm:cxn modelId="{AD3EB2B6-B48A-44BB-B40D-1BC2C3D8C105}" type="presOf" srcId="{01CB5E83-161E-48E1-B192-59E79CD135F8}" destId="{7CB3F6DE-B707-42FF-A60A-8AAA2ABB417E}" srcOrd="1" destOrd="0" presId="urn:microsoft.com/office/officeart/2005/8/layout/process2"/>
    <dgm:cxn modelId="{5ED43CC1-1159-4407-8F8E-F34F5F288571}" type="presOf" srcId="{D9B48368-F551-4626-8678-7D7D150320E0}" destId="{A47FC9EF-C5A2-4CCA-ACF2-B270CD62941B}" srcOrd="0" destOrd="0" presId="urn:microsoft.com/office/officeart/2005/8/layout/process2"/>
    <dgm:cxn modelId="{25BFF4E8-F32E-415A-88C5-E74E11519B34}" type="presOf" srcId="{CBC28CA1-825C-4258-9A53-876BF833A9EC}" destId="{D24651E3-8E2D-4363-82D9-19195336C502}" srcOrd="0" destOrd="0" presId="urn:microsoft.com/office/officeart/2005/8/layout/process2"/>
    <dgm:cxn modelId="{07CE32F4-DF00-4C96-B994-8F6BEB42A50C}" srcId="{E1025E0D-356B-4DAD-B10D-9C1E7157C007}" destId="{96DA6C55-6D1F-4001-B6AF-410941582CBF}" srcOrd="2" destOrd="0" parTransId="{6402DF6C-B269-4B82-9E9C-6AED07989B4F}" sibTransId="{9B3F5F81-B58C-40B1-B4A7-04EE114BD017}"/>
    <dgm:cxn modelId="{BDA1F6E0-ED87-46E9-A902-E6CF43D3C3CB}" type="presParOf" srcId="{62A3F4AD-DF23-4B8E-B87A-F8FA51A47FA2}" destId="{D24651E3-8E2D-4363-82D9-19195336C502}" srcOrd="0" destOrd="0" presId="urn:microsoft.com/office/officeart/2005/8/layout/process2"/>
    <dgm:cxn modelId="{237944E9-0493-4A48-9101-8CA4E4237FC9}" type="presParOf" srcId="{62A3F4AD-DF23-4B8E-B87A-F8FA51A47FA2}" destId="{BB04EF31-9719-40ED-95F5-EB8A74C3C2DE}" srcOrd="1" destOrd="0" presId="urn:microsoft.com/office/officeart/2005/8/layout/process2"/>
    <dgm:cxn modelId="{163606F4-3C8C-436D-999D-165C041005B7}" type="presParOf" srcId="{BB04EF31-9719-40ED-95F5-EB8A74C3C2DE}" destId="{F7FE0F5E-5CE9-42E5-A9DB-3DC173CE439E}" srcOrd="0" destOrd="0" presId="urn:microsoft.com/office/officeart/2005/8/layout/process2"/>
    <dgm:cxn modelId="{0757A7AB-CC8A-476E-BD57-A4F784282048}" type="presParOf" srcId="{62A3F4AD-DF23-4B8E-B87A-F8FA51A47FA2}" destId="{2D953D09-6923-468E-BB74-8C7E3C739FCF}" srcOrd="2" destOrd="0" presId="urn:microsoft.com/office/officeart/2005/8/layout/process2"/>
    <dgm:cxn modelId="{D07A85E9-D7D3-4CC4-9FF7-62B3074B0C9F}" type="presParOf" srcId="{62A3F4AD-DF23-4B8E-B87A-F8FA51A47FA2}" destId="{F46BA5F6-96C6-41E5-B444-5BC6541953DE}" srcOrd="3" destOrd="0" presId="urn:microsoft.com/office/officeart/2005/8/layout/process2"/>
    <dgm:cxn modelId="{1D4C1840-E635-4BC3-86E5-D137BC979A40}" type="presParOf" srcId="{F46BA5F6-96C6-41E5-B444-5BC6541953DE}" destId="{96EBECF1-C2F6-4AED-8D08-2C831FA750D4}" srcOrd="0" destOrd="0" presId="urn:microsoft.com/office/officeart/2005/8/layout/process2"/>
    <dgm:cxn modelId="{D92391FB-6E8B-4940-BA90-FF1558A0CE73}" type="presParOf" srcId="{62A3F4AD-DF23-4B8E-B87A-F8FA51A47FA2}" destId="{32D56647-0F92-46FA-9505-3BD66CE47CDD}" srcOrd="4" destOrd="0" presId="urn:microsoft.com/office/officeart/2005/8/layout/process2"/>
    <dgm:cxn modelId="{2F82E827-765E-4948-B4A4-D671F32D730D}" type="presParOf" srcId="{62A3F4AD-DF23-4B8E-B87A-F8FA51A47FA2}" destId="{8EEF0BD3-7817-471D-8AB3-C39529311C86}" srcOrd="5" destOrd="0" presId="urn:microsoft.com/office/officeart/2005/8/layout/process2"/>
    <dgm:cxn modelId="{5F383431-216E-4836-8E65-FA83B0269728}" type="presParOf" srcId="{8EEF0BD3-7817-471D-8AB3-C39529311C86}" destId="{30C06265-E815-4D96-B84D-25FB25114A11}" srcOrd="0" destOrd="0" presId="urn:microsoft.com/office/officeart/2005/8/layout/process2"/>
    <dgm:cxn modelId="{4E67B225-9841-474C-94E0-CC1074AB85F1}" type="presParOf" srcId="{62A3F4AD-DF23-4B8E-B87A-F8FA51A47FA2}" destId="{8BF652E0-30A3-41FD-BD77-A45846FDA738}" srcOrd="6" destOrd="0" presId="urn:microsoft.com/office/officeart/2005/8/layout/process2"/>
    <dgm:cxn modelId="{44B10E0A-43ED-4E3E-BF0A-B91FE4087FD2}" type="presParOf" srcId="{62A3F4AD-DF23-4B8E-B87A-F8FA51A47FA2}" destId="{6CF743F5-CA70-4927-A1D5-529A6C32E70A}" srcOrd="7" destOrd="0" presId="urn:microsoft.com/office/officeart/2005/8/layout/process2"/>
    <dgm:cxn modelId="{3F7B156F-1C26-425D-855B-EF110D419150}" type="presParOf" srcId="{6CF743F5-CA70-4927-A1D5-529A6C32E70A}" destId="{FEE3826D-87F9-475C-A923-050D4A76452F}" srcOrd="0" destOrd="0" presId="urn:microsoft.com/office/officeart/2005/8/layout/process2"/>
    <dgm:cxn modelId="{E04086D2-689A-4CC6-8F04-FB54A929ABC3}" type="presParOf" srcId="{62A3F4AD-DF23-4B8E-B87A-F8FA51A47FA2}" destId="{16A98EC4-7A9A-4AA8-9757-CBD232708303}" srcOrd="8" destOrd="0" presId="urn:microsoft.com/office/officeart/2005/8/layout/process2"/>
    <dgm:cxn modelId="{69DF59D0-928A-4C95-8869-C06728184783}" type="presParOf" srcId="{62A3F4AD-DF23-4B8E-B87A-F8FA51A47FA2}" destId="{A47FC9EF-C5A2-4CCA-ACF2-B270CD62941B}" srcOrd="9" destOrd="0" presId="urn:microsoft.com/office/officeart/2005/8/layout/process2"/>
    <dgm:cxn modelId="{D2DF1DFD-1EC5-4419-9950-556FC77294D7}" type="presParOf" srcId="{A47FC9EF-C5A2-4CCA-ACF2-B270CD62941B}" destId="{FDD7EC5C-1CB3-4AF3-964D-ED2E3D533E7A}" srcOrd="0" destOrd="0" presId="urn:microsoft.com/office/officeart/2005/8/layout/process2"/>
    <dgm:cxn modelId="{12596C4A-FDDB-4D00-84E0-D00064401237}" type="presParOf" srcId="{62A3F4AD-DF23-4B8E-B87A-F8FA51A47FA2}" destId="{381EE4E2-C4B9-45D2-AAA8-0521B0BE2403}" srcOrd="10" destOrd="0" presId="urn:microsoft.com/office/officeart/2005/8/layout/process2"/>
    <dgm:cxn modelId="{98027382-1C54-46C6-9325-6BBA5FA138C5}" type="presParOf" srcId="{62A3F4AD-DF23-4B8E-B87A-F8FA51A47FA2}" destId="{CC66BC2E-3684-4DA0-BFCB-D79BA6CF213C}" srcOrd="11" destOrd="0" presId="urn:microsoft.com/office/officeart/2005/8/layout/process2"/>
    <dgm:cxn modelId="{B44148F3-22D6-4926-A067-D3DF040BE7E0}" type="presParOf" srcId="{CC66BC2E-3684-4DA0-BFCB-D79BA6CF213C}" destId="{7CB3F6DE-B707-42FF-A60A-8AAA2ABB417E}" srcOrd="0" destOrd="0" presId="urn:microsoft.com/office/officeart/2005/8/layout/process2"/>
    <dgm:cxn modelId="{44784D19-202B-49F0-8F24-9F7FDC18EC5B}" type="presParOf" srcId="{62A3F4AD-DF23-4B8E-B87A-F8FA51A47FA2}" destId="{139E2530-B15C-4B02-9007-03A7F26EBBD5}"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651E3-8E2D-4363-82D9-19195336C502}">
      <dsp:nvSpPr>
        <dsp:cNvPr id="0" name=""/>
        <dsp:cNvSpPr/>
      </dsp:nvSpPr>
      <dsp:spPr>
        <a:xfrm>
          <a:off x="2475785" y="549"/>
          <a:ext cx="2486587" cy="642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ea typeface="Calibri"/>
              <a:cs typeface="Calibri"/>
            </a:rPr>
            <a:t>Removal of LP cross over pipe</a:t>
          </a:r>
          <a:endParaRPr lang="en-US" sz="1300" kern="1200"/>
        </a:p>
      </dsp:txBody>
      <dsp:txXfrm>
        <a:off x="2494599" y="19363"/>
        <a:ext cx="2448959" cy="604719"/>
      </dsp:txXfrm>
    </dsp:sp>
    <dsp:sp modelId="{BB04EF31-9719-40ED-95F5-EB8A74C3C2DE}">
      <dsp:nvSpPr>
        <dsp:cNvPr id="0" name=""/>
        <dsp:cNvSpPr/>
      </dsp:nvSpPr>
      <dsp:spPr>
        <a:xfrm rot="5400000">
          <a:off x="3598638" y="658955"/>
          <a:ext cx="240880" cy="28905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32361" y="683043"/>
        <a:ext cx="173434" cy="168616"/>
      </dsp:txXfrm>
    </dsp:sp>
    <dsp:sp modelId="{A158C77F-1CC8-4102-B842-9C45FE6A45E4}">
      <dsp:nvSpPr>
        <dsp:cNvPr id="0" name=""/>
        <dsp:cNvSpPr/>
      </dsp:nvSpPr>
      <dsp:spPr>
        <a:xfrm>
          <a:off x="2475785" y="964070"/>
          <a:ext cx="2486587" cy="642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ea typeface="Calibri"/>
              <a:cs typeface="Calibri"/>
            </a:rPr>
            <a:t>Removal of outer casing top half and cutting of expansion bellow</a:t>
          </a:r>
          <a:endParaRPr lang="en-US" sz="1300" kern="1200"/>
        </a:p>
      </dsp:txBody>
      <dsp:txXfrm>
        <a:off x="2494599" y="982884"/>
        <a:ext cx="2448959" cy="604719"/>
      </dsp:txXfrm>
    </dsp:sp>
    <dsp:sp modelId="{27A6274A-5BFD-49C4-84EF-F916ABE2B078}">
      <dsp:nvSpPr>
        <dsp:cNvPr id="0" name=""/>
        <dsp:cNvSpPr/>
      </dsp:nvSpPr>
      <dsp:spPr>
        <a:xfrm rot="5400000">
          <a:off x="3598638" y="1622476"/>
          <a:ext cx="240880" cy="28905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32361" y="1646564"/>
        <a:ext cx="173434" cy="168616"/>
      </dsp:txXfrm>
    </dsp:sp>
    <dsp:sp modelId="{32D56647-0F92-46FA-9505-3BD66CE47CDD}">
      <dsp:nvSpPr>
        <dsp:cNvPr id="0" name=""/>
        <dsp:cNvSpPr/>
      </dsp:nvSpPr>
      <dsp:spPr>
        <a:xfrm>
          <a:off x="2475785" y="1927591"/>
          <a:ext cx="2486587" cy="642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ea typeface="Calibri"/>
              <a:cs typeface="Calibri"/>
            </a:rPr>
            <a:t>Removal of Inner casing top half and top half of diaphragms</a:t>
          </a:r>
          <a:endParaRPr lang="en-US" sz="1300" kern="1200"/>
        </a:p>
      </dsp:txBody>
      <dsp:txXfrm>
        <a:off x="2494599" y="1946405"/>
        <a:ext cx="2448959" cy="604719"/>
      </dsp:txXfrm>
    </dsp:sp>
    <dsp:sp modelId="{8EEF0BD3-7817-471D-8AB3-C39529311C86}">
      <dsp:nvSpPr>
        <dsp:cNvPr id="0" name=""/>
        <dsp:cNvSpPr/>
      </dsp:nvSpPr>
      <dsp:spPr>
        <a:xfrm rot="5400000">
          <a:off x="3598638" y="2585997"/>
          <a:ext cx="240880" cy="28905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32361" y="2610085"/>
        <a:ext cx="173434" cy="168616"/>
      </dsp:txXfrm>
    </dsp:sp>
    <dsp:sp modelId="{4B7C7185-0C12-42BA-9F75-7453BE7EFCB8}">
      <dsp:nvSpPr>
        <dsp:cNvPr id="0" name=""/>
        <dsp:cNvSpPr/>
      </dsp:nvSpPr>
      <dsp:spPr>
        <a:xfrm>
          <a:off x="2475785" y="2891113"/>
          <a:ext cx="2486587" cy="642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ea typeface="Calibri"/>
              <a:cs typeface="Calibri"/>
            </a:rPr>
            <a:t>Inspection of LPT-B and Measurment of Flow path readings</a:t>
          </a:r>
        </a:p>
      </dsp:txBody>
      <dsp:txXfrm>
        <a:off x="2494599" y="2909927"/>
        <a:ext cx="2448959" cy="604719"/>
      </dsp:txXfrm>
    </dsp:sp>
    <dsp:sp modelId="{9BC6FAD2-EE71-4058-A677-115EDCE0C75E}">
      <dsp:nvSpPr>
        <dsp:cNvPr id="0" name=""/>
        <dsp:cNvSpPr/>
      </dsp:nvSpPr>
      <dsp:spPr>
        <a:xfrm rot="5400000">
          <a:off x="3598638" y="3549519"/>
          <a:ext cx="240880" cy="28905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32361" y="3573607"/>
        <a:ext cx="173434" cy="168616"/>
      </dsp:txXfrm>
    </dsp:sp>
    <dsp:sp modelId="{8BF652E0-30A3-41FD-BD77-A45846FDA738}">
      <dsp:nvSpPr>
        <dsp:cNvPr id="0" name=""/>
        <dsp:cNvSpPr/>
      </dsp:nvSpPr>
      <dsp:spPr>
        <a:xfrm>
          <a:off x="2475785" y="3854634"/>
          <a:ext cx="2486587" cy="642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ea typeface="Calibri"/>
              <a:cs typeface="Calibri"/>
            </a:rPr>
            <a:t>Removal of axial keys</a:t>
          </a:r>
        </a:p>
      </dsp:txBody>
      <dsp:txXfrm>
        <a:off x="2494599" y="3873448"/>
        <a:ext cx="2448959" cy="604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651E3-8E2D-4363-82D9-19195336C502}">
      <dsp:nvSpPr>
        <dsp:cNvPr id="0" name=""/>
        <dsp:cNvSpPr/>
      </dsp:nvSpPr>
      <dsp:spPr>
        <a:xfrm>
          <a:off x="2561464" y="2076"/>
          <a:ext cx="2349865" cy="61522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rgbClr val="000000"/>
              </a:solidFill>
              <a:latin typeface="Calibri"/>
              <a:ea typeface="Calibri"/>
              <a:cs typeface="Calibri"/>
            </a:rPr>
            <a:t>Shifting of inner casing</a:t>
          </a:r>
          <a:endParaRPr lang="en-US" sz="1400" kern="1200"/>
        </a:p>
      </dsp:txBody>
      <dsp:txXfrm>
        <a:off x="2579483" y="20095"/>
        <a:ext cx="2313827" cy="579185"/>
      </dsp:txXfrm>
    </dsp:sp>
    <dsp:sp modelId="{BB04EF31-9719-40ED-95F5-EB8A74C3C2DE}">
      <dsp:nvSpPr>
        <dsp:cNvPr id="0" name=""/>
        <dsp:cNvSpPr/>
      </dsp:nvSpPr>
      <dsp:spPr>
        <a:xfrm rot="5400000">
          <a:off x="3621042" y="632680"/>
          <a:ext cx="230708" cy="2768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53341" y="655751"/>
        <a:ext cx="166110" cy="161496"/>
      </dsp:txXfrm>
    </dsp:sp>
    <dsp:sp modelId="{2D953D09-6923-468E-BB74-8C7E3C739FCF}">
      <dsp:nvSpPr>
        <dsp:cNvPr id="0" name=""/>
        <dsp:cNvSpPr/>
      </dsp:nvSpPr>
      <dsp:spPr>
        <a:xfrm>
          <a:off x="2561464" y="924911"/>
          <a:ext cx="2349865" cy="61522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rgbClr val="000000"/>
              </a:solidFill>
              <a:latin typeface="Calibri"/>
              <a:ea typeface="Calibri"/>
              <a:cs typeface="Calibri"/>
            </a:rPr>
            <a:t>Installation of new keys with new dimensions</a:t>
          </a:r>
          <a:endParaRPr lang="en-US" sz="1400" kern="1200">
            <a:latin typeface="Calibri"/>
            <a:ea typeface="Calibri"/>
            <a:cs typeface="Calibri"/>
          </a:endParaRPr>
        </a:p>
      </dsp:txBody>
      <dsp:txXfrm>
        <a:off x="2579483" y="942930"/>
        <a:ext cx="2313827" cy="579185"/>
      </dsp:txXfrm>
    </dsp:sp>
    <dsp:sp modelId="{F46BA5F6-96C6-41E5-B444-5BC6541953DE}">
      <dsp:nvSpPr>
        <dsp:cNvPr id="0" name=""/>
        <dsp:cNvSpPr/>
      </dsp:nvSpPr>
      <dsp:spPr>
        <a:xfrm rot="5400000">
          <a:off x="3621042" y="1555515"/>
          <a:ext cx="230708" cy="2768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53341" y="1578586"/>
        <a:ext cx="166110" cy="161496"/>
      </dsp:txXfrm>
    </dsp:sp>
    <dsp:sp modelId="{32D56647-0F92-46FA-9505-3BD66CE47CDD}">
      <dsp:nvSpPr>
        <dsp:cNvPr id="0" name=""/>
        <dsp:cNvSpPr/>
      </dsp:nvSpPr>
      <dsp:spPr>
        <a:xfrm>
          <a:off x="2561464" y="1847747"/>
          <a:ext cx="2349865" cy="61522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rgbClr val="000000"/>
              </a:solidFill>
              <a:latin typeface="Calibri"/>
              <a:ea typeface="Calibri"/>
              <a:cs typeface="Calibri"/>
            </a:rPr>
            <a:t>Final flow path measurement and Box up of top  diaphragms</a:t>
          </a:r>
          <a:endParaRPr lang="en-US" sz="1400" kern="1200">
            <a:solidFill>
              <a:srgbClr val="000000"/>
            </a:solidFill>
          </a:endParaRPr>
        </a:p>
      </dsp:txBody>
      <dsp:txXfrm>
        <a:off x="2579483" y="1865766"/>
        <a:ext cx="2313827" cy="579185"/>
      </dsp:txXfrm>
    </dsp:sp>
    <dsp:sp modelId="{8EEF0BD3-7817-471D-8AB3-C39529311C86}">
      <dsp:nvSpPr>
        <dsp:cNvPr id="0" name=""/>
        <dsp:cNvSpPr/>
      </dsp:nvSpPr>
      <dsp:spPr>
        <a:xfrm rot="5400000">
          <a:off x="3621042" y="2478351"/>
          <a:ext cx="230708" cy="2768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53341" y="2501422"/>
        <a:ext cx="166110" cy="161496"/>
      </dsp:txXfrm>
    </dsp:sp>
    <dsp:sp modelId="{8BF652E0-30A3-41FD-BD77-A45846FDA738}">
      <dsp:nvSpPr>
        <dsp:cNvPr id="0" name=""/>
        <dsp:cNvSpPr/>
      </dsp:nvSpPr>
      <dsp:spPr>
        <a:xfrm>
          <a:off x="2561464" y="2770582"/>
          <a:ext cx="2349865" cy="61522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ea typeface="Calibri"/>
              <a:cs typeface="Calibri"/>
            </a:rPr>
            <a:t>Inner casing box up and outer casing temporary placement.</a:t>
          </a:r>
        </a:p>
      </dsp:txBody>
      <dsp:txXfrm>
        <a:off x="2579483" y="2788601"/>
        <a:ext cx="2313827" cy="579185"/>
      </dsp:txXfrm>
    </dsp:sp>
    <dsp:sp modelId="{6CF743F5-CA70-4927-A1D5-529A6C32E70A}">
      <dsp:nvSpPr>
        <dsp:cNvPr id="0" name=""/>
        <dsp:cNvSpPr/>
      </dsp:nvSpPr>
      <dsp:spPr>
        <a:xfrm rot="5400000">
          <a:off x="3621042" y="3401186"/>
          <a:ext cx="230708" cy="2768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53341" y="3424257"/>
        <a:ext cx="166110" cy="161496"/>
      </dsp:txXfrm>
    </dsp:sp>
    <dsp:sp modelId="{16A98EC4-7A9A-4AA8-9757-CBD232708303}">
      <dsp:nvSpPr>
        <dsp:cNvPr id="0" name=""/>
        <dsp:cNvSpPr/>
      </dsp:nvSpPr>
      <dsp:spPr>
        <a:xfrm>
          <a:off x="2561464" y="3693417"/>
          <a:ext cx="2349865" cy="61522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ea typeface="Calibri"/>
              <a:cs typeface="Calibri"/>
            </a:rPr>
            <a:t>Bellow centering and welding</a:t>
          </a:r>
        </a:p>
      </dsp:txBody>
      <dsp:txXfrm>
        <a:off x="2579483" y="3711436"/>
        <a:ext cx="2313827" cy="579185"/>
      </dsp:txXfrm>
    </dsp:sp>
    <dsp:sp modelId="{A47FC9EF-C5A2-4CCA-ACF2-B270CD62941B}">
      <dsp:nvSpPr>
        <dsp:cNvPr id="0" name=""/>
        <dsp:cNvSpPr/>
      </dsp:nvSpPr>
      <dsp:spPr>
        <a:xfrm rot="5400000">
          <a:off x="3621042" y="4324021"/>
          <a:ext cx="230708" cy="2768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653341" y="4347092"/>
        <a:ext cx="166110" cy="161496"/>
      </dsp:txXfrm>
    </dsp:sp>
    <dsp:sp modelId="{381EE4E2-C4B9-45D2-AAA8-0521B0BE2403}">
      <dsp:nvSpPr>
        <dsp:cNvPr id="0" name=""/>
        <dsp:cNvSpPr/>
      </dsp:nvSpPr>
      <dsp:spPr>
        <a:xfrm>
          <a:off x="2561464" y="4616253"/>
          <a:ext cx="2349865" cy="615223"/>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ea typeface="Calibri"/>
              <a:cs typeface="Calibri"/>
            </a:rPr>
            <a:t>Outer casing and Cross over pipe final box up</a:t>
          </a:r>
        </a:p>
      </dsp:txBody>
      <dsp:txXfrm>
        <a:off x="2579483" y="4634272"/>
        <a:ext cx="2313827" cy="579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651E3-8E2D-4363-82D9-19195336C502}">
      <dsp:nvSpPr>
        <dsp:cNvPr id="0" name=""/>
        <dsp:cNvSpPr/>
      </dsp:nvSpPr>
      <dsp:spPr>
        <a:xfrm>
          <a:off x="2662239" y="655"/>
          <a:ext cx="2148314" cy="53707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ea typeface="Calibri"/>
              <a:cs typeface="Calibri"/>
            </a:rPr>
            <a:t>LP cross-over pipes, outer casing and inner casing removal</a:t>
          </a:r>
        </a:p>
      </dsp:txBody>
      <dsp:txXfrm>
        <a:off x="2677969" y="16385"/>
        <a:ext cx="2116854" cy="505618"/>
      </dsp:txXfrm>
    </dsp:sp>
    <dsp:sp modelId="{BB04EF31-9719-40ED-95F5-EB8A74C3C2DE}">
      <dsp:nvSpPr>
        <dsp:cNvPr id="0" name=""/>
        <dsp:cNvSpPr/>
      </dsp:nvSpPr>
      <dsp:spPr>
        <a:xfrm rot="5400000">
          <a:off x="3635694" y="551161"/>
          <a:ext cx="201404" cy="2416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663891" y="571302"/>
        <a:ext cx="145011" cy="140983"/>
      </dsp:txXfrm>
    </dsp:sp>
    <dsp:sp modelId="{2D953D09-6923-468E-BB74-8C7E3C739FCF}">
      <dsp:nvSpPr>
        <dsp:cNvPr id="0" name=""/>
        <dsp:cNvSpPr/>
      </dsp:nvSpPr>
      <dsp:spPr>
        <a:xfrm>
          <a:off x="2662239" y="806273"/>
          <a:ext cx="2148314" cy="53707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ea typeface="Calibri"/>
              <a:cs typeface="Calibri"/>
            </a:rPr>
            <a:t>Rotor decoupling</a:t>
          </a:r>
        </a:p>
      </dsp:txBody>
      <dsp:txXfrm>
        <a:off x="2677969" y="822003"/>
        <a:ext cx="2116854" cy="505618"/>
      </dsp:txXfrm>
    </dsp:sp>
    <dsp:sp modelId="{F46BA5F6-96C6-41E5-B444-5BC6541953DE}">
      <dsp:nvSpPr>
        <dsp:cNvPr id="0" name=""/>
        <dsp:cNvSpPr/>
      </dsp:nvSpPr>
      <dsp:spPr>
        <a:xfrm rot="5400000">
          <a:off x="3635694" y="1356779"/>
          <a:ext cx="201404" cy="2416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663891" y="1376920"/>
        <a:ext cx="145011" cy="140983"/>
      </dsp:txXfrm>
    </dsp:sp>
    <dsp:sp modelId="{32D56647-0F92-46FA-9505-3BD66CE47CDD}">
      <dsp:nvSpPr>
        <dsp:cNvPr id="0" name=""/>
        <dsp:cNvSpPr/>
      </dsp:nvSpPr>
      <dsp:spPr>
        <a:xfrm>
          <a:off x="2662239" y="1611891"/>
          <a:ext cx="2148314" cy="53707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solidFill>
                <a:srgbClr val="000000"/>
              </a:solidFill>
              <a:latin typeface="Calibri"/>
              <a:ea typeface="Calibri"/>
              <a:cs typeface="Calibri"/>
            </a:rPr>
            <a:t>Removal of top half diaphragms and flow path measurement</a:t>
          </a:r>
          <a:endParaRPr lang="en-US" sz="1200" kern="1200">
            <a:solidFill>
              <a:srgbClr val="000000"/>
            </a:solidFill>
          </a:endParaRPr>
        </a:p>
      </dsp:txBody>
      <dsp:txXfrm>
        <a:off x="2677969" y="1627621"/>
        <a:ext cx="2116854" cy="505618"/>
      </dsp:txXfrm>
    </dsp:sp>
    <dsp:sp modelId="{8EEF0BD3-7817-471D-8AB3-C39529311C86}">
      <dsp:nvSpPr>
        <dsp:cNvPr id="0" name=""/>
        <dsp:cNvSpPr/>
      </dsp:nvSpPr>
      <dsp:spPr>
        <a:xfrm rot="5400000">
          <a:off x="3635694" y="2162397"/>
          <a:ext cx="201404" cy="2416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663891" y="2182538"/>
        <a:ext cx="145011" cy="140983"/>
      </dsp:txXfrm>
    </dsp:sp>
    <dsp:sp modelId="{8BF652E0-30A3-41FD-BD77-A45846FDA738}">
      <dsp:nvSpPr>
        <dsp:cNvPr id="0" name=""/>
        <dsp:cNvSpPr/>
      </dsp:nvSpPr>
      <dsp:spPr>
        <a:xfrm>
          <a:off x="2662239" y="2417509"/>
          <a:ext cx="2148314" cy="53707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ea typeface="Calibri"/>
              <a:cs typeface="Calibri"/>
            </a:rPr>
            <a:t>Rotor Lifting.</a:t>
          </a:r>
        </a:p>
      </dsp:txBody>
      <dsp:txXfrm>
        <a:off x="2677969" y="2433239"/>
        <a:ext cx="2116854" cy="505618"/>
      </dsp:txXfrm>
    </dsp:sp>
    <dsp:sp modelId="{6CF743F5-CA70-4927-A1D5-529A6C32E70A}">
      <dsp:nvSpPr>
        <dsp:cNvPr id="0" name=""/>
        <dsp:cNvSpPr/>
      </dsp:nvSpPr>
      <dsp:spPr>
        <a:xfrm rot="5400000">
          <a:off x="3635694" y="2968015"/>
          <a:ext cx="201404" cy="2416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663891" y="2988156"/>
        <a:ext cx="145011" cy="140983"/>
      </dsp:txXfrm>
    </dsp:sp>
    <dsp:sp modelId="{16A98EC4-7A9A-4AA8-9757-CBD232708303}">
      <dsp:nvSpPr>
        <dsp:cNvPr id="0" name=""/>
        <dsp:cNvSpPr/>
      </dsp:nvSpPr>
      <dsp:spPr>
        <a:xfrm>
          <a:off x="2662239" y="3223127"/>
          <a:ext cx="2148314" cy="53707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ea typeface="Calibri"/>
              <a:cs typeface="Calibri"/>
            </a:rPr>
            <a:t>Installation of spacer and placement of rotor</a:t>
          </a:r>
        </a:p>
      </dsp:txBody>
      <dsp:txXfrm>
        <a:off x="2677969" y="3238857"/>
        <a:ext cx="2116854" cy="505618"/>
      </dsp:txXfrm>
    </dsp:sp>
    <dsp:sp modelId="{A47FC9EF-C5A2-4CCA-ACF2-B270CD62941B}">
      <dsp:nvSpPr>
        <dsp:cNvPr id="0" name=""/>
        <dsp:cNvSpPr/>
      </dsp:nvSpPr>
      <dsp:spPr>
        <a:xfrm rot="5400000">
          <a:off x="3635694" y="3773633"/>
          <a:ext cx="201404" cy="2416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663891" y="3793774"/>
        <a:ext cx="145011" cy="140983"/>
      </dsp:txXfrm>
    </dsp:sp>
    <dsp:sp modelId="{381EE4E2-C4B9-45D2-AAA8-0521B0BE2403}">
      <dsp:nvSpPr>
        <dsp:cNvPr id="0" name=""/>
        <dsp:cNvSpPr/>
      </dsp:nvSpPr>
      <dsp:spPr>
        <a:xfrm>
          <a:off x="2662239" y="4028745"/>
          <a:ext cx="2148314" cy="53707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ea typeface="Calibri"/>
              <a:cs typeface="Calibri"/>
            </a:rPr>
            <a:t>Reaming &amp; Honing and Coupling</a:t>
          </a:r>
        </a:p>
      </dsp:txBody>
      <dsp:txXfrm>
        <a:off x="2677969" y="4044475"/>
        <a:ext cx="2116854" cy="505618"/>
      </dsp:txXfrm>
    </dsp:sp>
    <dsp:sp modelId="{CC66BC2E-3684-4DA0-BFCB-D79BA6CF213C}">
      <dsp:nvSpPr>
        <dsp:cNvPr id="0" name=""/>
        <dsp:cNvSpPr/>
      </dsp:nvSpPr>
      <dsp:spPr>
        <a:xfrm rot="5400000">
          <a:off x="3635694" y="4579251"/>
          <a:ext cx="201404" cy="2416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663891" y="4599392"/>
        <a:ext cx="145011" cy="140983"/>
      </dsp:txXfrm>
    </dsp:sp>
    <dsp:sp modelId="{139E2530-B15C-4B02-9007-03A7F26EBBD5}">
      <dsp:nvSpPr>
        <dsp:cNvPr id="0" name=""/>
        <dsp:cNvSpPr/>
      </dsp:nvSpPr>
      <dsp:spPr>
        <a:xfrm>
          <a:off x="2662239" y="4834363"/>
          <a:ext cx="2148314" cy="53707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a:ea typeface="Calibri"/>
              <a:cs typeface="Calibri"/>
            </a:rPr>
            <a:t>Box up</a:t>
          </a:r>
        </a:p>
      </dsp:txBody>
      <dsp:txXfrm>
        <a:off x="2677969" y="4850093"/>
        <a:ext cx="2116854" cy="5056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31T04:12:21.187"/>
    </inkml:context>
    <inkml:brush xml:id="br0">
      <inkml:brushProperty name="width" value="0.1" units="cm"/>
      <inkml:brushProperty name="height" value="0.1" units="cm"/>
      <inkml:brushProperty name="color" value="#E71224"/>
    </inkml:brush>
  </inkml:definitions>
  <inkml:trace contextRef="#ctx0" brushRef="#br0">17206 12542 16383 0 0,'-5'0'0'0'0,"-6"0"0"0"0,-6 0 0 0 0,-4 0 0 0 0,-9-4 0 0 0,-3-3 0 0 0,-2 2 0 0 0,2 0 0 0 0,1 1 0 0 0,1 2 0 0 0,2 1 0 0 0,1 1 0 0 0,0 0 0 0 0,0 0 0 0 0,-4 0 0 0 0,-1 0 0 0 0,0 1 0 0 0,1-1 0 0 0,1 0 0 0 0,2 0 0 0 0,0 0 0 0 0,1 5 0 0 0,1 1 0 0 0,4 4 0 0 0,2 1 0 0 0,0 3 0 0 0,3 4 0 0 0,-5 3 0 0 0,2 4 0 0 0,0 1 0 0 0,3 1 0 0 0,1 1 0 0 0,-3-4 0 0 0,3-2 0 0 0,5 0 0 0 0,-2 1 0 0 0,3 1 0 0 0,3 2 0 0 0,3 0 0 0 0,1 1 0 0 0,3 1 0 0 0,1-1 0 0 0,0 1 0 0 0,1 0 0 0 0,-1-1 0 0 0,1 1 0 0 0,-1 0 0 0 0,0-1 0 0 0,0 1 0 0 0,1-1 0 0 0,-1 5 0 0 0,4 2 0 0 0,2 4 0 0 0,5 1 0 0 0,5-3 0 0 0,-1-1 0 0 0,-2-3 0 0 0,1-7 0 0 0,-2-2 0 0 0,2-6 0 0 0,3-6 0 0 0,3 1 0 0 0,4 2 0 0 0,1-1 0 0 0,-3 2 0 0 0,0-1 0 0 0,0-4 0 0 0,-3 2 0 0 0,-1-2 0 0 0,2-2 0 0 0,2 2 0 0 0,2 0 0 0 0,6 2 0 0 0,3-1 0 0 0,5-2 0 0 0,5-2 0 0 0,0 1 0 0 0,-2 1 0 0 0,-4-2 0 0 0,-3-3 0 0 0,-3-1 0 0 0,-2-1 0 0 0,-2-1 0 0 0,1-1 0 0 0,3-1 0 0 0,2 1 0 0 0,0 0 0 0 0,-1-1 0 0 0,-2 1 0 0 0,0 0 0 0 0,-6-5 0 0 0,-3-1 0 0 0,1 0 0 0 0,-4-3 0 0 0,-1-1 0 0 0,3-3 0 0 0,1-4 0 0 0,3 1 0 0 0,-4-1 0 0 0,0-3 0 0 0,-3-2 0 0 0,0 2 0 0 0,1 0 0 0 0,3-2 0 0 0,-2 0 0 0 0,0-3 0 0 0,2-1 0 0 0,1-1 0 0 0,-2 0 0 0 0,-5-1 0 0 0,-5 0 0 0 0,-4 1 0 0 0,-3-1 0 0 0,-3 0 0 0 0,0 0 0 0 0,-1 1 0 0 0,0-1 0 0 0,0 1 0 0 0,1-1 0 0 0,-1 1 0 0 0,1-1 0 0 0,0 1 0 0 0,0 0 0 0 0,0-1 0 0 0,0 1 0 0 0,0-1 0 0 0,-5 5 0 0 0,-1 2 0 0 0,0-1 0 0 0,1 0 0 0 0,-3 2 0 0 0,0 1 0 0 0,-4 3 0 0 0,1 0 0 0 0,1-2 0 0 0,-1 2 0 0 0,-4-1 0 0 0,-4 2 0 0 0,1 0 0 0 0,-1 1 0 0 0,-2 0 0 0 0,-2 1 0 0 0,3-2 0 0 0,0 3 0 0 0,-1 2 0 0 0,-2 3 0 0 0,3-1 0 0 0,1 0 0 0 0,-2 1 0 0 0,-1 3 0 0 0,-3-4 0 0 0,0 0 0 0 0,-2 2 0 0 0,0 1 0 0 0,-1 2 0 0 0,5 1 0 0 0</inkml:trace>
</inkml:ink>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1">
    <p:spTree>
      <p:nvGrpSpPr>
        <p:cNvPr id="1" name=""/>
        <p:cNvGrpSpPr/>
        <p:nvPr/>
      </p:nvGrpSpPr>
      <p:grpSpPr>
        <a:xfrm>
          <a:off x="0" y="0"/>
          <a:ext cx="0" cy="0"/>
          <a:chOff x="0" y="0"/>
          <a:chExt cx="0" cy="0"/>
        </a:xfrm>
      </p:grpSpPr>
      <p:pic>
        <p:nvPicPr>
          <p:cNvPr id="50" name="Picture Placeholder 24"/>
          <p:cNvPicPr>
            <a:picLocks noChangeAspect="1"/>
          </p:cNvPicPr>
          <p:nvPr/>
        </p:nvPicPr>
        <p:blipFill>
          <a:blip r:embed="rId2">
            <a:extLst>
              <a:ext uri="{28A0092B-C50C-407E-A947-70E740481C1C}">
                <a14:useLocalDpi xmlns:a14="http://schemas.microsoft.com/office/drawing/2010/main" val="0"/>
              </a:ext>
            </a:extLst>
          </a:blip>
          <a:srcRect l="20000" r="20000"/>
          <a:stretch>
            <a:fillRect/>
          </a:stretch>
        </p:blipFill>
        <p:spPr>
          <a:xfrm>
            <a:off x="2448824" y="2400300"/>
            <a:ext cx="2339557" cy="2294997"/>
          </a:xfrm>
          <a:prstGeom prst="rect">
            <a:avLst/>
          </a:prstGeom>
        </p:spPr>
      </p:pic>
      <p:pic>
        <p:nvPicPr>
          <p:cNvPr id="51" name="Picture Placeholder 25"/>
          <p:cNvPicPr>
            <a:picLocks noChangeAspect="1"/>
          </p:cNvPicPr>
          <p:nvPr/>
        </p:nvPicPr>
        <p:blipFill>
          <a:blip r:embed="rId3">
            <a:extLst>
              <a:ext uri="{28A0092B-C50C-407E-A947-70E740481C1C}">
                <a14:useLocalDpi xmlns:a14="http://schemas.microsoft.com/office/drawing/2010/main" val="0"/>
              </a:ext>
            </a:extLst>
          </a:blip>
          <a:srcRect l="20000" r="20000"/>
          <a:stretch>
            <a:fillRect/>
          </a:stretch>
        </p:blipFill>
        <p:spPr>
          <a:xfrm>
            <a:off x="4916694" y="2400300"/>
            <a:ext cx="2340864" cy="2294996"/>
          </a:xfrm>
          <a:prstGeom prst="rect">
            <a:avLst/>
          </a:prstGeom>
        </p:spPr>
      </p:pic>
      <p:pic>
        <p:nvPicPr>
          <p:cNvPr id="52" name="Picture Placeholder 28"/>
          <p:cNvPicPr>
            <a:picLocks noChangeAspect="1"/>
          </p:cNvPicPr>
          <p:nvPr/>
        </p:nvPicPr>
        <p:blipFill>
          <a:blip r:embed="rId4">
            <a:extLst>
              <a:ext uri="{28A0092B-C50C-407E-A947-70E740481C1C}">
                <a14:useLocalDpi xmlns:a14="http://schemas.microsoft.com/office/drawing/2010/main" val="0"/>
              </a:ext>
            </a:extLst>
          </a:blip>
          <a:srcRect l="20000" r="20000"/>
          <a:stretch>
            <a:fillRect/>
          </a:stretch>
        </p:blipFill>
        <p:spPr>
          <a:xfrm>
            <a:off x="7371894" y="2400299"/>
            <a:ext cx="2339557" cy="2294996"/>
          </a:xfrm>
          <a:prstGeom prst="rect">
            <a:avLst/>
          </a:prstGeom>
        </p:spPr>
      </p:pic>
      <p:pic>
        <p:nvPicPr>
          <p:cNvPr id="53" name="Picture Placeholder 23"/>
          <p:cNvPicPr>
            <a:picLocks noChangeAspect="1"/>
          </p:cNvPicPr>
          <p:nvPr/>
        </p:nvPicPr>
        <p:blipFill>
          <a:blip r:embed="rId5">
            <a:extLst>
              <a:ext uri="{28A0092B-C50C-407E-A947-70E740481C1C}">
                <a14:useLocalDpi xmlns:a14="http://schemas.microsoft.com/office/drawing/2010/main" val="0"/>
              </a:ext>
            </a:extLst>
          </a:blip>
          <a:srcRect l="27901" r="27901"/>
          <a:stretch>
            <a:fillRect/>
          </a:stretch>
        </p:blipFill>
        <p:spPr>
          <a:xfrm>
            <a:off x="-19050" y="-7937"/>
            <a:ext cx="2339558" cy="2294997"/>
          </a:xfrm>
          <a:prstGeom prst="rect">
            <a:avLst/>
          </a:prstGeom>
        </p:spPr>
      </p:pic>
      <p:pic>
        <p:nvPicPr>
          <p:cNvPr id="54" name="Picture Placeholder 18"/>
          <p:cNvPicPr>
            <a:picLocks noChangeAspect="1"/>
          </p:cNvPicPr>
          <p:nvPr/>
        </p:nvPicPr>
        <p:blipFill>
          <a:blip r:embed="rId6">
            <a:extLst>
              <a:ext uri="{28A0092B-C50C-407E-A947-70E740481C1C}">
                <a14:useLocalDpi xmlns:a14="http://schemas.microsoft.com/office/drawing/2010/main" val="0"/>
              </a:ext>
            </a:extLst>
          </a:blip>
          <a:srcRect l="27380" r="27380"/>
          <a:stretch>
            <a:fillRect/>
          </a:stretch>
        </p:blipFill>
        <p:spPr>
          <a:xfrm>
            <a:off x="2448824" y="-7938"/>
            <a:ext cx="2339557" cy="2294996"/>
          </a:xfrm>
          <a:prstGeom prst="rect">
            <a:avLst/>
          </a:prstGeom>
        </p:spPr>
      </p:pic>
      <p:pic>
        <p:nvPicPr>
          <p:cNvPr id="55" name="Picture Placeholder 19"/>
          <p:cNvPicPr>
            <a:picLocks noChangeAspect="1"/>
          </p:cNvPicPr>
          <p:nvPr/>
        </p:nvPicPr>
        <p:blipFill>
          <a:blip r:embed="rId7">
            <a:extLst>
              <a:ext uri="{28A0092B-C50C-407E-A947-70E740481C1C}">
                <a14:useLocalDpi xmlns:a14="http://schemas.microsoft.com/office/drawing/2010/main" val="0"/>
              </a:ext>
            </a:extLst>
          </a:blip>
          <a:srcRect l="15115" r="15115"/>
          <a:stretch>
            <a:fillRect/>
          </a:stretch>
        </p:blipFill>
        <p:spPr>
          <a:xfrm>
            <a:off x="4916694" y="-7938"/>
            <a:ext cx="2339558" cy="2294996"/>
          </a:xfrm>
          <a:prstGeom prst="rect">
            <a:avLst/>
          </a:prstGeom>
        </p:spPr>
      </p:pic>
      <p:pic>
        <p:nvPicPr>
          <p:cNvPr id="56" name="Picture Placeholder 20"/>
          <p:cNvPicPr>
            <a:picLocks noChangeAspect="1"/>
          </p:cNvPicPr>
          <p:nvPr/>
        </p:nvPicPr>
        <p:blipFill>
          <a:blip r:embed="rId8">
            <a:extLst>
              <a:ext uri="{28A0092B-C50C-407E-A947-70E740481C1C}">
                <a14:useLocalDpi xmlns:a14="http://schemas.microsoft.com/office/drawing/2010/main" val="0"/>
              </a:ext>
            </a:extLst>
          </a:blip>
          <a:srcRect l="22501" r="22501"/>
          <a:stretch>
            <a:fillRect/>
          </a:stretch>
        </p:blipFill>
        <p:spPr>
          <a:xfrm>
            <a:off x="7371894" y="0"/>
            <a:ext cx="2339558" cy="2294996"/>
          </a:xfrm>
          <a:prstGeom prst="rect">
            <a:avLst/>
          </a:prstGeom>
        </p:spPr>
      </p:pic>
      <p:pic>
        <p:nvPicPr>
          <p:cNvPr id="57" name="Picture Placeholder 21"/>
          <p:cNvPicPr>
            <a:picLocks noChangeAspect="1"/>
          </p:cNvPicPr>
          <p:nvPr/>
        </p:nvPicPr>
        <p:blipFill>
          <a:blip r:embed="rId9">
            <a:extLst>
              <a:ext uri="{28A0092B-C50C-407E-A947-70E740481C1C}">
                <a14:useLocalDpi xmlns:a14="http://schemas.microsoft.com/office/drawing/2010/main" val="0"/>
              </a:ext>
            </a:extLst>
          </a:blip>
          <a:srcRect l="20000" r="20000"/>
          <a:stretch>
            <a:fillRect/>
          </a:stretch>
        </p:blipFill>
        <p:spPr>
          <a:xfrm>
            <a:off x="9852444" y="-7938"/>
            <a:ext cx="2339557" cy="2294996"/>
          </a:xfrm>
          <a:prstGeom prst="rect">
            <a:avLst/>
          </a:prstGeom>
        </p:spPr>
      </p:pic>
      <p:pic>
        <p:nvPicPr>
          <p:cNvPr id="58" name="Picture Placeholder 27"/>
          <p:cNvPicPr>
            <a:picLocks noChangeAspect="1"/>
          </p:cNvPicPr>
          <p:nvPr/>
        </p:nvPicPr>
        <p:blipFill>
          <a:blip r:embed="rId10">
            <a:extLst>
              <a:ext uri="{28A0092B-C50C-407E-A947-70E740481C1C}">
                <a14:useLocalDpi xmlns:a14="http://schemas.microsoft.com/office/drawing/2010/main" val="0"/>
              </a:ext>
            </a:extLst>
          </a:blip>
          <a:srcRect l="16763" r="16763"/>
          <a:stretch>
            <a:fillRect/>
          </a:stretch>
        </p:blipFill>
        <p:spPr>
          <a:xfrm>
            <a:off x="-19050" y="2400299"/>
            <a:ext cx="2339558" cy="2294996"/>
          </a:xfrm>
          <a:prstGeom prst="rect">
            <a:avLst/>
          </a:prstGeom>
        </p:spPr>
      </p:pic>
      <p:pic>
        <p:nvPicPr>
          <p:cNvPr id="59" name="Picture Placeholder 31"/>
          <p:cNvPicPr>
            <a:picLocks noChangeAspect="1"/>
          </p:cNvPicPr>
          <p:nvPr/>
        </p:nvPicPr>
        <p:blipFill>
          <a:blip r:embed="rId11">
            <a:extLst>
              <a:ext uri="{28A0092B-C50C-407E-A947-70E740481C1C}">
                <a14:useLocalDpi xmlns:a14="http://schemas.microsoft.com/office/drawing/2010/main" val="0"/>
              </a:ext>
            </a:extLst>
          </a:blip>
          <a:srcRect l="14999" r="14999"/>
          <a:stretch>
            <a:fillRect/>
          </a:stretch>
        </p:blipFill>
        <p:spPr>
          <a:xfrm>
            <a:off x="9852444" y="2400299"/>
            <a:ext cx="2339557" cy="2294996"/>
          </a:xfrm>
          <a:prstGeom prst="rect">
            <a:avLst/>
          </a:prstGeom>
        </p:spPr>
      </p:pic>
      <p:sp>
        <p:nvSpPr>
          <p:cNvPr id="60" name="Rectangle 59"/>
          <p:cNvSpPr/>
          <p:nvPr/>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0" y="5029200"/>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Title 1"/>
          <p:cNvSpPr txBox="1">
            <a:spLocks/>
          </p:cNvSpPr>
          <p:nvPr/>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4400" b="1">
              <a:solidFill>
                <a:srgbClr val="0067AC"/>
              </a:solidFill>
              <a:latin typeface="Univers 45 Light" pitchFamily="34" charset="0"/>
              <a:cs typeface="Arial" panose="020B0604020202020204" pitchFamily="34" charset="0"/>
            </a:endParaRPr>
          </a:p>
        </p:txBody>
      </p:sp>
      <p:pic>
        <p:nvPicPr>
          <p:cNvPr id="77"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585450"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a:t>Click to edit Master text styles</a:t>
            </a:r>
          </a:p>
        </p:txBody>
      </p:sp>
      <p:sp>
        <p:nvSpPr>
          <p:cNvPr id="31" name="テキスト プレースホルダー 11"/>
          <p:cNvSpPr>
            <a:spLocks noGrp="1"/>
          </p:cNvSpPr>
          <p:nvPr>
            <p:ph type="body" sz="quarter" idx="40" hasCustomPrompt="1"/>
          </p:nvPr>
        </p:nvSpPr>
        <p:spPr>
          <a:xfrm>
            <a:off x="10763250" y="605790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9117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hart with text tabl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5429250"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22" name="Text Placeholder 9"/>
          <p:cNvSpPr>
            <a:spLocks noGrp="1"/>
          </p:cNvSpPr>
          <p:nvPr>
            <p:ph type="body" sz="quarter" idx="11"/>
          </p:nvPr>
        </p:nvSpPr>
        <p:spPr>
          <a:xfrm>
            <a:off x="6515100" y="1357313"/>
            <a:ext cx="53720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28" name="Rectangle 27"/>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32293913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Picture with text table">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35" name="Text Placeholder 9"/>
          <p:cNvSpPr>
            <a:spLocks noGrp="1"/>
          </p:cNvSpPr>
          <p:nvPr>
            <p:ph type="body" sz="quarter" idx="11"/>
          </p:nvPr>
        </p:nvSpPr>
        <p:spPr>
          <a:xfrm>
            <a:off x="6491513" y="1357313"/>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r>
              <a:rPr lang="en-US"/>
              <a:t>Click icon to add picture</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2" name="Rectangle 21"/>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7" name="Rectangle 2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41621552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a:t>Insert Image</a:t>
            </a:r>
          </a:p>
        </p:txBody>
      </p:sp>
      <p:grpSp>
        <p:nvGrpSpPr>
          <p:cNvPr id="2" name="Group 1"/>
          <p:cNvGrpSpPr/>
          <p:nvPr/>
        </p:nvGrpSpPr>
        <p:grpSpPr>
          <a:xfrm>
            <a:off x="8031113" y="-494046"/>
            <a:ext cx="4552989" cy="7352046"/>
            <a:chOff x="8031113" y="-494046"/>
            <a:chExt cx="4552989" cy="7352046"/>
          </a:xfrm>
        </p:grpSpPr>
        <p:sp>
          <p:nvSpPr>
            <p:cNvPr id="29" name="Rectangle 2"/>
            <p:cNvSpPr/>
            <p:nvPr/>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199" y="307976"/>
            <a:ext cx="3253921" cy="1496107"/>
          </a:xfrm>
        </p:spPr>
        <p:txBody>
          <a:bodyPr>
            <a:no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7744812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grpSp>
        <p:nvGrpSpPr>
          <p:cNvPr id="24"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gr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ea typeface="+mn-ea"/>
              <a:cs typeface="+mn-cs"/>
            </a:endParaRPr>
          </a:p>
        </p:txBody>
      </p:sp>
      <p:sp>
        <p:nvSpPr>
          <p:cNvPr id="35" name="正方形/長方形 8"/>
          <p:cNvSpPr/>
          <p:nvPr/>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
        <p:nvSpPr>
          <p:cNvPr id="2" name="Title 1"/>
          <p:cNvSpPr>
            <a:spLocks noGrp="1"/>
          </p:cNvSpPr>
          <p:nvPr>
            <p:ph type="title"/>
          </p:nvPr>
        </p:nvSpPr>
        <p:spPr>
          <a:xfrm>
            <a:off x="1139824" y="1971676"/>
            <a:ext cx="4019550" cy="2914649"/>
          </a:xfrm>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423435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lide with table">
    <p:spTree>
      <p:nvGrpSpPr>
        <p:cNvPr id="1" name=""/>
        <p:cNvGrpSpPr/>
        <p:nvPr/>
      </p:nvGrpSpPr>
      <p:grpSpPr>
        <a:xfrm>
          <a:off x="0" y="0"/>
          <a:ext cx="0" cy="0"/>
          <a:chOff x="0" y="0"/>
          <a:chExt cx="0" cy="0"/>
        </a:xfrm>
      </p:grpSpPr>
      <p:sp>
        <p:nvSpPr>
          <p:cNvPr id="21"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4" name="Table Placeholder 3"/>
          <p:cNvSpPr>
            <a:spLocks noGrp="1"/>
          </p:cNvSpPr>
          <p:nvPr>
            <p:ph type="tbl" sz="quarter" idx="10"/>
          </p:nvPr>
        </p:nvSpPr>
        <p:spPr>
          <a:xfrm>
            <a:off x="476249" y="1347788"/>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r>
              <a:rPr lang="en-US"/>
              <a:t>Click icon to add table</a:t>
            </a:r>
          </a:p>
        </p:txBody>
      </p:sp>
      <p:sp>
        <p:nvSpPr>
          <p:cNvPr id="19"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0"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2"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3"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6" name="Rectangle 15"/>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7" name="Rectangle 1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2290221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itle and full image layou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76249" y="1347788"/>
            <a:ext cx="11422063" cy="4626864"/>
          </a:xfrm>
          <a:prstGeom prst="rect">
            <a:avLst/>
          </a:prstGeom>
        </p:spPr>
        <p:txBody>
          <a:bodyPr/>
          <a:lstStyle>
            <a:lvl1pPr marL="0" indent="0">
              <a:buNone/>
              <a:defRPr sz="2000">
                <a:latin typeface="Calibri" pitchFamily="34" charset="0"/>
                <a:cs typeface="Calibri" pitchFamily="34" charset="0"/>
              </a:defRPr>
            </a:lvl1pPr>
          </a:lstStyle>
          <a:p>
            <a:r>
              <a:rPr lang="en-US"/>
              <a:t>Click icon to add picture</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6" name="Rectangle 15"/>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1" name="Rectangle 20"/>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5188125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page only">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4"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5" name="Rectangle 14"/>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6" name="Rectangle 15"/>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688902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Locations Map">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39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400" name="Rectangle 399"/>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401" name="Rectangle 400"/>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8226158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2"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4" y="0"/>
            <a:ext cx="3179298"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6"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p:nvSpPr>
        <p:spPr>
          <a:xfrm>
            <a:off x="2747433"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rtl="0"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algn="l" defTabSz="1087358" rtl="0"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09" y="192115"/>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369313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5"/>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2" name="Freeform 6"/>
          <p:cNvSpPr>
            <a:spLocks noGrp="1"/>
          </p:cNvSpPr>
          <p:nvPr>
            <p:ph type="pic" idx="19" hasCustomPrompt="1"/>
          </p:nvPr>
        </p:nvSpPr>
        <p:spPr bwMode="auto">
          <a:xfrm>
            <a:off x="5522005"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3" name="Freeform 6"/>
          <p:cNvSpPr>
            <a:spLocks noGrp="1"/>
          </p:cNvSpPr>
          <p:nvPr>
            <p:ph type="pic" idx="20" hasCustomPrompt="1"/>
          </p:nvPr>
        </p:nvSpPr>
        <p:spPr bwMode="auto">
          <a:xfrm>
            <a:off x="2013101" y="5316758"/>
            <a:ext cx="3261170"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6" name="Freeform 6"/>
          <p:cNvSpPr>
            <a:spLocks noGrp="1"/>
          </p:cNvSpPr>
          <p:nvPr>
            <p:ph type="pic" idx="21" hasCustomPrompt="1"/>
          </p:nvPr>
        </p:nvSpPr>
        <p:spPr bwMode="auto">
          <a:xfrm>
            <a:off x="3767553"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0" name="Freeform 6"/>
          <p:cNvSpPr>
            <a:spLocks noGrp="1"/>
          </p:cNvSpPr>
          <p:nvPr>
            <p:ph type="pic" idx="22" hasCustomPrompt="1"/>
          </p:nvPr>
        </p:nvSpPr>
        <p:spPr bwMode="auto">
          <a:xfrm>
            <a:off x="9030909" y="-105255"/>
            <a:ext cx="3261170"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1" name="Freeform 6"/>
          <p:cNvSpPr>
            <a:spLocks noGrp="1"/>
          </p:cNvSpPr>
          <p:nvPr>
            <p:ph type="pic" idx="23" hasCustomPrompt="1"/>
          </p:nvPr>
        </p:nvSpPr>
        <p:spPr bwMode="auto">
          <a:xfrm>
            <a:off x="9040403"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2" name="Freeform 6"/>
          <p:cNvSpPr>
            <a:spLocks noGrp="1"/>
          </p:cNvSpPr>
          <p:nvPr>
            <p:ph type="pic" idx="24" hasCustomPrompt="1"/>
          </p:nvPr>
        </p:nvSpPr>
        <p:spPr bwMode="auto">
          <a:xfrm>
            <a:off x="7285951"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3" name="Freeform 6"/>
          <p:cNvSpPr>
            <a:spLocks noGrp="1"/>
          </p:cNvSpPr>
          <p:nvPr>
            <p:ph type="pic" idx="26" hasCustomPrompt="1"/>
          </p:nvPr>
        </p:nvSpPr>
        <p:spPr bwMode="auto">
          <a:xfrm>
            <a:off x="5531499" y="5316758"/>
            <a:ext cx="3261170"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7" name="Freeform 6"/>
          <p:cNvSpPr>
            <a:spLocks noGrp="1"/>
          </p:cNvSpPr>
          <p:nvPr>
            <p:ph type="pic" idx="27" hasCustomPrompt="1"/>
          </p:nvPr>
        </p:nvSpPr>
        <p:spPr bwMode="auto">
          <a:xfrm>
            <a:off x="10794855" y="1655"/>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8" name="Title 1"/>
          <p:cNvSpPr>
            <a:spLocks noGrp="1"/>
          </p:cNvSpPr>
          <p:nvPr>
            <p:ph type="title"/>
          </p:nvPr>
        </p:nvSpPr>
        <p:spPr>
          <a:xfrm>
            <a:off x="405342" y="1062719"/>
            <a:ext cx="4309533" cy="2794906"/>
          </a:xfrm>
        </p:spPr>
        <p:txBody>
          <a:bodyPr>
            <a:noAutofit/>
          </a:bodyPr>
          <a:lstStyle>
            <a:lvl1pPr>
              <a:defRPr sz="5400">
                <a:solidFill>
                  <a:srgbClr val="0067AC"/>
                </a:solidFill>
              </a:defRPr>
            </a:lvl1pPr>
          </a:lstStyle>
          <a:p>
            <a:r>
              <a:rPr lang="en-US"/>
              <a:t>Click to edit Master title style</a:t>
            </a:r>
          </a:p>
        </p:txBody>
      </p:sp>
    </p:spTree>
    <p:extLst>
      <p:ext uri="{BB962C8B-B14F-4D97-AF65-F5344CB8AC3E}">
        <p14:creationId xmlns:p14="http://schemas.microsoft.com/office/powerpoint/2010/main" val="16754265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p:nvSpPr>
        <p:spPr>
          <a:xfrm flipH="1">
            <a:off x="11943122" y="3048000"/>
            <a:ext cx="248878"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rtl="0"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ea typeface="+mn-ea"/>
              <a:cs typeface="+mn-cs"/>
            </a:endParaRPr>
          </a:p>
        </p:txBody>
      </p:sp>
      <p:sp>
        <p:nvSpPr>
          <p:cNvPr id="21" name="Freeform 20"/>
          <p:cNvSpPr/>
          <p:nvPr/>
        </p:nvSpPr>
        <p:spPr>
          <a:xfrm flipH="1">
            <a:off x="0" y="3048000"/>
            <a:ext cx="248366"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rtl="0"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ea typeface="+mn-ea"/>
              <a:cs typeface="+mn-cs"/>
            </a:endParaRPr>
          </a:p>
        </p:txBody>
      </p:sp>
      <p:sp>
        <p:nvSpPr>
          <p:cNvPr id="23" name="テキスト プレースホルダー 11"/>
          <p:cNvSpPr>
            <a:spLocks noGrp="1"/>
          </p:cNvSpPr>
          <p:nvPr>
            <p:ph type="body" sz="quarter" idx="16"/>
          </p:nvPr>
        </p:nvSpPr>
        <p:spPr>
          <a:xfrm>
            <a:off x="476250"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a:t>Click to edit Master text styles</a:t>
            </a:r>
          </a:p>
        </p:txBody>
      </p:sp>
      <p:sp>
        <p:nvSpPr>
          <p:cNvPr id="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7" name="Rectangle 6"/>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8" name="Rectangle 7"/>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50078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11410950"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3" name="Rectangle 22"/>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28" name="Rectangle 27"/>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12304205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Our Team">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1134057"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1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4"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cxnSp>
        <p:nvCxnSpPr>
          <p:cNvPr id="24" name="Straight Connector 23"/>
          <p:cNvCxnSpPr/>
          <p:nvPr/>
        </p:nvCxnSpPr>
        <p:spPr>
          <a:xfrm>
            <a:off x="1515931"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13" hasCustomPrompt="1"/>
          </p:nvPr>
        </p:nvSpPr>
        <p:spPr>
          <a:xfrm>
            <a:off x="2964646"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6" name="Straight Connector 35"/>
          <p:cNvCxnSpPr/>
          <p:nvPr/>
        </p:nvCxnSpPr>
        <p:spPr>
          <a:xfrm>
            <a:off x="3346520"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2"/>
          <p:cNvSpPr>
            <a:spLocks noGrp="1"/>
          </p:cNvSpPr>
          <p:nvPr>
            <p:ph type="pic" sz="quarter" idx="14" hasCustomPrompt="1"/>
          </p:nvPr>
        </p:nvSpPr>
        <p:spPr>
          <a:xfrm>
            <a:off x="4795235"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8" name="Straight Connector 37"/>
          <p:cNvCxnSpPr/>
          <p:nvPr/>
        </p:nvCxnSpPr>
        <p:spPr>
          <a:xfrm>
            <a:off x="5177109"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2"/>
          <p:cNvSpPr>
            <a:spLocks noGrp="1"/>
          </p:cNvSpPr>
          <p:nvPr>
            <p:ph type="pic" sz="quarter" idx="15" hasCustomPrompt="1"/>
          </p:nvPr>
        </p:nvSpPr>
        <p:spPr>
          <a:xfrm>
            <a:off x="6625824"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0" name="Straight Connector 39"/>
          <p:cNvCxnSpPr/>
          <p:nvPr/>
        </p:nvCxnSpPr>
        <p:spPr>
          <a:xfrm>
            <a:off x="7007698"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2"/>
          <p:cNvSpPr>
            <a:spLocks noGrp="1"/>
          </p:cNvSpPr>
          <p:nvPr>
            <p:ph type="pic" sz="quarter" idx="16" hasCustomPrompt="1"/>
          </p:nvPr>
        </p:nvSpPr>
        <p:spPr>
          <a:xfrm>
            <a:off x="8456413"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2" name="Straight Connector 41"/>
          <p:cNvCxnSpPr/>
          <p:nvPr/>
        </p:nvCxnSpPr>
        <p:spPr>
          <a:xfrm>
            <a:off x="8838287"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
          <p:cNvSpPr>
            <a:spLocks noGrp="1"/>
          </p:cNvSpPr>
          <p:nvPr>
            <p:ph type="pic" sz="quarter" idx="17" hasCustomPrompt="1"/>
          </p:nvPr>
        </p:nvSpPr>
        <p:spPr>
          <a:xfrm>
            <a:off x="10287000"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4" name="Straight Connector 43"/>
          <p:cNvCxnSpPr/>
          <p:nvPr/>
        </p:nvCxnSpPr>
        <p:spPr>
          <a:xfrm>
            <a:off x="10668874"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3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32"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3"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48"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3" name="Straight Connector 52"/>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54" name="Straight Connector 53"/>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55"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
          <p:cNvSpPr>
            <a:spLocks noGrp="1"/>
          </p:cNvSpPr>
          <p:nvPr>
            <p:ph type="title"/>
          </p:nvPr>
        </p:nvSpPr>
        <p:spPr>
          <a:xfrm>
            <a:off x="457201" y="277199"/>
            <a:ext cx="10325099" cy="700088"/>
          </a:xfrm>
        </p:spPr>
        <p:txBody>
          <a:bodyPr/>
          <a:lstStyle/>
          <a:p>
            <a:r>
              <a:rPr lang="en-US"/>
              <a:t>Click to edit Master title style</a:t>
            </a:r>
          </a:p>
        </p:txBody>
      </p:sp>
      <p:sp>
        <p:nvSpPr>
          <p:cNvPr id="2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45" name="Rectangle 44"/>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46" name="Rectangle 45"/>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191125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7" y="0"/>
            <a:ext cx="12192006"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21" name="Rectangle 20"/>
          <p:cNvSpPr/>
          <p:nvPr/>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itchFamily="34" charset="0"/>
              <a:ea typeface="+mn-ea"/>
              <a:cs typeface="Calibri" pitchFamily="34" charset="0"/>
            </a:endParaRPr>
          </a:p>
        </p:txBody>
      </p:sp>
      <p:sp>
        <p:nvSpPr>
          <p:cNvPr id="27" name="Title 1"/>
          <p:cNvSpPr>
            <a:spLocks noGrp="1"/>
          </p:cNvSpPr>
          <p:nvPr>
            <p:ph type="title"/>
          </p:nvPr>
        </p:nvSpPr>
        <p:spPr>
          <a:xfrm>
            <a:off x="273368"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a:t>Click to edit Master title style</a:t>
            </a:r>
          </a:p>
        </p:txBody>
      </p:sp>
    </p:spTree>
    <p:extLst>
      <p:ext uri="{BB962C8B-B14F-4D97-AF65-F5344CB8AC3E}">
        <p14:creationId xmlns:p14="http://schemas.microsoft.com/office/powerpoint/2010/main" val="22923254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1_Divider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6600" y="0"/>
            <a:ext cx="89154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33718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3371850 w 12192000"/>
              <a:gd name="connsiteY4" fmla="*/ 0 h 6858000"/>
              <a:gd name="connsiteX0" fmla="*/ 0 w 8820150"/>
              <a:gd name="connsiteY0" fmla="*/ 0 h 6877050"/>
              <a:gd name="connsiteX1" fmla="*/ 8820150 w 8820150"/>
              <a:gd name="connsiteY1" fmla="*/ 0 h 6877050"/>
              <a:gd name="connsiteX2" fmla="*/ 8820150 w 8820150"/>
              <a:gd name="connsiteY2" fmla="*/ 6858000 h 6877050"/>
              <a:gd name="connsiteX3" fmla="*/ 1562100 w 8820150"/>
              <a:gd name="connsiteY3" fmla="*/ 6877050 h 6877050"/>
              <a:gd name="connsiteX4" fmla="*/ 0 w 88201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150" h="6877050">
                <a:moveTo>
                  <a:pt x="0" y="0"/>
                </a:moveTo>
                <a:lnTo>
                  <a:pt x="8820150" y="0"/>
                </a:lnTo>
                <a:lnTo>
                  <a:pt x="8820150" y="6858000"/>
                </a:lnTo>
                <a:lnTo>
                  <a:pt x="1562100" y="6877050"/>
                </a:lnTo>
                <a:lnTo>
                  <a:pt x="0" y="0"/>
                </a:lnTo>
                <a:close/>
              </a:path>
            </a:pathLst>
          </a:custGeom>
          <a:pattFill prst="pct80">
            <a:fgClr>
              <a:schemeClr val="bg1">
                <a:lumMod val="65000"/>
              </a:schemeClr>
            </a:fgClr>
            <a:bgClr>
              <a:schemeClr val="bg1">
                <a:lumMod val="95000"/>
              </a:schemeClr>
            </a:bgClr>
          </a:pattFill>
        </p:spPr>
        <p:txBody>
          <a:bodyPr>
            <a:normAutofit/>
          </a:bodyPr>
          <a:lstStyle/>
          <a:p>
            <a:r>
              <a:rPr lang="en-US"/>
              <a:t>Click icon to add picture</a:t>
            </a:r>
          </a:p>
        </p:txBody>
      </p:sp>
      <p:grpSp>
        <p:nvGrpSpPr>
          <p:cNvPr id="24"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grpSp>
      <p:sp>
        <p:nvSpPr>
          <p:cNvPr id="2" name="Title 1"/>
          <p:cNvSpPr>
            <a:spLocks noGrp="1"/>
          </p:cNvSpPr>
          <p:nvPr>
            <p:ph type="title"/>
          </p:nvPr>
        </p:nvSpPr>
        <p:spPr>
          <a:xfrm>
            <a:off x="476250" y="2680947"/>
            <a:ext cx="3253921" cy="1496107"/>
          </a:xfrm>
        </p:spPr>
        <p:txBody>
          <a:bodyPr/>
          <a:lstStyle>
            <a:lvl1pPr>
              <a:defRPr>
                <a:solidFill>
                  <a:schemeClr val="bg1"/>
                </a:solidFill>
              </a:defRPr>
            </a:lvl1pPr>
          </a:lstStyle>
          <a:p>
            <a:r>
              <a:rPr lang="en-US"/>
              <a:t>Click to edit Master title style</a:t>
            </a:r>
          </a:p>
        </p:txBody>
      </p:sp>
      <p:sp>
        <p:nvSpPr>
          <p:cNvPr id="33" name="正方形/長方形 6"/>
          <p:cNvSpPr/>
          <p:nvPr/>
        </p:nvSpPr>
        <p:spPr>
          <a:xfrm>
            <a:off x="0" y="0"/>
            <a:ext cx="12192000" cy="6858000"/>
          </a:xfrm>
          <a:prstGeom prst="rect">
            <a:avLst/>
          </a:prstGeom>
          <a:solidFill>
            <a:srgbClr val="FFFFFF">
              <a:lumMod val="85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ea typeface="+mn-ea"/>
              <a:cs typeface="+mn-cs"/>
            </a:endParaRPr>
          </a:p>
        </p:txBody>
      </p:sp>
      <p:sp>
        <p:nvSpPr>
          <p:cNvPr id="35" name="正方形/長方形 8"/>
          <p:cNvSpPr/>
          <p:nvPr/>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2995238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BE3D-3EBD-4E8E-BC04-1E90394AD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CDB3D3F-F421-4BC3-BE67-7E5840A3B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9BF8DD2-D363-419F-870D-597442B370F8}"/>
              </a:ext>
            </a:extLst>
          </p:cNvPr>
          <p:cNvSpPr>
            <a:spLocks noGrp="1"/>
          </p:cNvSpPr>
          <p:nvPr>
            <p:ph type="dt" sz="half" idx="10"/>
          </p:nvPr>
        </p:nvSpPr>
        <p:spPr/>
        <p:txBody>
          <a:bodyPr/>
          <a:lstStyle/>
          <a:p>
            <a:fld id="{B2A09BBD-04F3-432D-9AC7-8F45F1E296EA}" type="datetimeFigureOut">
              <a:rPr lang="en-IN" smtClean="0"/>
              <a:t>02-02-2024</a:t>
            </a:fld>
            <a:endParaRPr lang="en-IN"/>
          </a:p>
        </p:txBody>
      </p:sp>
      <p:sp>
        <p:nvSpPr>
          <p:cNvPr id="5" name="Footer Placeholder 4">
            <a:extLst>
              <a:ext uri="{FF2B5EF4-FFF2-40B4-BE49-F238E27FC236}">
                <a16:creationId xmlns:a16="http://schemas.microsoft.com/office/drawing/2014/main" id="{0B1F8A4C-38B2-46FC-9109-DF52B0FD8F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15A3BE-4F5A-4244-8235-1834FEFAE8CB}"/>
              </a:ext>
            </a:extLst>
          </p:cNvPr>
          <p:cNvSpPr>
            <a:spLocks noGrp="1"/>
          </p:cNvSpPr>
          <p:nvPr>
            <p:ph type="sldNum" sz="quarter" idx="12"/>
          </p:nvPr>
        </p:nvSpPr>
        <p:spPr/>
        <p:txBody>
          <a:bodyPr/>
          <a:lstStyle/>
          <a:p>
            <a:fld id="{DE398C90-37F5-45AE-82B9-A34B9EEDC588}" type="slidenum">
              <a:rPr lang="en-IN" smtClean="0"/>
              <a:t>‹#›</a:t>
            </a:fld>
            <a:endParaRPr lang="en-IN"/>
          </a:p>
        </p:txBody>
      </p:sp>
    </p:spTree>
    <p:extLst>
      <p:ext uri="{BB962C8B-B14F-4D97-AF65-F5344CB8AC3E}">
        <p14:creationId xmlns:p14="http://schemas.microsoft.com/office/powerpoint/2010/main" val="26065139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D18FBA-EF88-03E0-9C07-6692C68E922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4" name="Slide Number Placeholder 2">
            <a:extLst>
              <a:ext uri="{FF2B5EF4-FFF2-40B4-BE49-F238E27FC236}">
                <a16:creationId xmlns:a16="http://schemas.microsoft.com/office/drawing/2014/main" id="{9292DB09-B1F3-7D06-B609-BFED4DAE0491}"/>
              </a:ext>
            </a:extLst>
          </p:cNvPr>
          <p:cNvSpPr>
            <a:spLocks noGrp="1"/>
          </p:cNvSpPr>
          <p:nvPr>
            <p:ph type="sldNum" sz="quarter" idx="10"/>
          </p:nvPr>
        </p:nvSpPr>
        <p:spPr/>
        <p:txBody>
          <a:bodyPr/>
          <a:lstStyle>
            <a:lvl1pPr>
              <a:defRPr/>
            </a:lvl1pPr>
          </a:lstStyle>
          <a:p>
            <a:pPr>
              <a:defRPr/>
            </a:pPr>
            <a:fld id="{8D35240A-9732-4B03-A4FD-661851E644AA}" type="slidenum">
              <a:rPr lang="en-US" altLang="en-US"/>
              <a:pPr>
                <a:defRPr/>
              </a:pPr>
              <a:t>‹#›</a:t>
            </a:fld>
            <a:endParaRPr lang="en-US" altLang="en-US"/>
          </a:p>
        </p:txBody>
      </p:sp>
    </p:spTree>
    <p:extLst>
      <p:ext uri="{BB962C8B-B14F-4D97-AF65-F5344CB8AC3E}">
        <p14:creationId xmlns:p14="http://schemas.microsoft.com/office/powerpoint/2010/main" val="37245158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B5F71EC7-F87B-94C8-FDC1-2DEDB69CF642}"/>
              </a:ext>
            </a:extLst>
          </p:cNvPr>
          <p:cNvGrpSpPr>
            <a:grpSpLocks/>
          </p:cNvGrpSpPr>
          <p:nvPr/>
        </p:nvGrpSpPr>
        <p:grpSpPr bwMode="auto">
          <a:xfrm>
            <a:off x="469900" y="1549400"/>
            <a:ext cx="4738688" cy="539750"/>
            <a:chOff x="874713" y="2542740"/>
            <a:chExt cx="4739197" cy="540000"/>
          </a:xfrm>
        </p:grpSpPr>
        <p:sp>
          <p:nvSpPr>
            <p:cNvPr id="3" name="Freeform: Shape 4">
              <a:extLst>
                <a:ext uri="{FF2B5EF4-FFF2-40B4-BE49-F238E27FC236}">
                  <a16:creationId xmlns:a16="http://schemas.microsoft.com/office/drawing/2014/main" id="{BBEA79EE-2BEC-41ED-E220-D4F789346D6E}"/>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4" name="Freeform: Shape 5">
              <a:extLst>
                <a:ext uri="{FF2B5EF4-FFF2-40B4-BE49-F238E27FC236}">
                  <a16:creationId xmlns:a16="http://schemas.microsoft.com/office/drawing/2014/main" id="{8F8B5BE8-34AC-19E8-12A6-2755DF5E05E1}"/>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5" name="Group 9">
            <a:extLst>
              <a:ext uri="{FF2B5EF4-FFF2-40B4-BE49-F238E27FC236}">
                <a16:creationId xmlns:a16="http://schemas.microsoft.com/office/drawing/2014/main" id="{E1D7DF3E-F6C0-7688-34A7-B9845634A683}"/>
              </a:ext>
            </a:extLst>
          </p:cNvPr>
          <p:cNvGrpSpPr>
            <a:grpSpLocks/>
          </p:cNvGrpSpPr>
          <p:nvPr/>
        </p:nvGrpSpPr>
        <p:grpSpPr bwMode="auto">
          <a:xfrm>
            <a:off x="469900" y="2463800"/>
            <a:ext cx="4738688" cy="539750"/>
            <a:chOff x="874713" y="2542740"/>
            <a:chExt cx="4739197" cy="540000"/>
          </a:xfrm>
        </p:grpSpPr>
        <p:sp>
          <p:nvSpPr>
            <p:cNvPr id="6" name="Freeform: Shape 10">
              <a:extLst>
                <a:ext uri="{FF2B5EF4-FFF2-40B4-BE49-F238E27FC236}">
                  <a16:creationId xmlns:a16="http://schemas.microsoft.com/office/drawing/2014/main" id="{5CC7438D-2B80-8E2E-E1B4-99754B51426F}"/>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7" name="Freeform: Shape 11">
              <a:extLst>
                <a:ext uri="{FF2B5EF4-FFF2-40B4-BE49-F238E27FC236}">
                  <a16:creationId xmlns:a16="http://schemas.microsoft.com/office/drawing/2014/main" id="{717F611E-B222-09C1-4C30-6D8A5BB51B0D}"/>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8" name="Group 15">
            <a:extLst>
              <a:ext uri="{FF2B5EF4-FFF2-40B4-BE49-F238E27FC236}">
                <a16:creationId xmlns:a16="http://schemas.microsoft.com/office/drawing/2014/main" id="{6E8A2950-81B0-9AB8-38D6-6AED01050F26}"/>
              </a:ext>
            </a:extLst>
          </p:cNvPr>
          <p:cNvGrpSpPr>
            <a:grpSpLocks/>
          </p:cNvGrpSpPr>
          <p:nvPr/>
        </p:nvGrpSpPr>
        <p:grpSpPr bwMode="auto">
          <a:xfrm>
            <a:off x="469900" y="3378200"/>
            <a:ext cx="4738688" cy="539750"/>
            <a:chOff x="874713" y="2542740"/>
            <a:chExt cx="4739197" cy="540000"/>
          </a:xfrm>
        </p:grpSpPr>
        <p:sp>
          <p:nvSpPr>
            <p:cNvPr id="9" name="Freeform: Shape 16">
              <a:extLst>
                <a:ext uri="{FF2B5EF4-FFF2-40B4-BE49-F238E27FC236}">
                  <a16:creationId xmlns:a16="http://schemas.microsoft.com/office/drawing/2014/main" id="{1B7A4FC2-3A1F-A0B8-44B9-84E8989CD11D}"/>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0" name="Freeform: Shape 17">
              <a:extLst>
                <a:ext uri="{FF2B5EF4-FFF2-40B4-BE49-F238E27FC236}">
                  <a16:creationId xmlns:a16="http://schemas.microsoft.com/office/drawing/2014/main" id="{28E057B8-385B-7F20-C356-262072ECD801}"/>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11" name="Group 21">
            <a:extLst>
              <a:ext uri="{FF2B5EF4-FFF2-40B4-BE49-F238E27FC236}">
                <a16:creationId xmlns:a16="http://schemas.microsoft.com/office/drawing/2014/main" id="{657ED3A1-C2FD-BCB2-355C-B5A88AC23701}"/>
              </a:ext>
            </a:extLst>
          </p:cNvPr>
          <p:cNvGrpSpPr>
            <a:grpSpLocks/>
          </p:cNvGrpSpPr>
          <p:nvPr/>
        </p:nvGrpSpPr>
        <p:grpSpPr bwMode="auto">
          <a:xfrm>
            <a:off x="469900" y="4292600"/>
            <a:ext cx="4738688" cy="539750"/>
            <a:chOff x="874713" y="2542740"/>
            <a:chExt cx="4739197" cy="540000"/>
          </a:xfrm>
        </p:grpSpPr>
        <p:sp>
          <p:nvSpPr>
            <p:cNvPr id="12" name="Freeform: Shape 22">
              <a:extLst>
                <a:ext uri="{FF2B5EF4-FFF2-40B4-BE49-F238E27FC236}">
                  <a16:creationId xmlns:a16="http://schemas.microsoft.com/office/drawing/2014/main" id="{6553434B-EAEC-E742-FC03-9A672C8DE8C7}"/>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3" name="Freeform: Shape 23">
              <a:extLst>
                <a:ext uri="{FF2B5EF4-FFF2-40B4-BE49-F238E27FC236}">
                  <a16:creationId xmlns:a16="http://schemas.microsoft.com/office/drawing/2014/main" id="{3012CB44-614F-F994-5CF3-CD923E7C87F8}"/>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14" name="Group 27">
            <a:extLst>
              <a:ext uri="{FF2B5EF4-FFF2-40B4-BE49-F238E27FC236}">
                <a16:creationId xmlns:a16="http://schemas.microsoft.com/office/drawing/2014/main" id="{A9583F1B-C6B1-0C4C-5557-8C47797B6889}"/>
              </a:ext>
            </a:extLst>
          </p:cNvPr>
          <p:cNvGrpSpPr>
            <a:grpSpLocks/>
          </p:cNvGrpSpPr>
          <p:nvPr/>
        </p:nvGrpSpPr>
        <p:grpSpPr bwMode="auto">
          <a:xfrm>
            <a:off x="469900" y="5207000"/>
            <a:ext cx="4738688" cy="539750"/>
            <a:chOff x="874713" y="2542740"/>
            <a:chExt cx="4739197" cy="540000"/>
          </a:xfrm>
        </p:grpSpPr>
        <p:sp>
          <p:nvSpPr>
            <p:cNvPr id="15" name="Freeform: Shape 28">
              <a:extLst>
                <a:ext uri="{FF2B5EF4-FFF2-40B4-BE49-F238E27FC236}">
                  <a16:creationId xmlns:a16="http://schemas.microsoft.com/office/drawing/2014/main" id="{4D2D600A-7B40-DBA6-3983-87AB17653313}"/>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6" name="Freeform: Shape 29">
              <a:extLst>
                <a:ext uri="{FF2B5EF4-FFF2-40B4-BE49-F238E27FC236}">
                  <a16:creationId xmlns:a16="http://schemas.microsoft.com/office/drawing/2014/main" id="{0EA0C492-FB0F-2193-BCDB-F7E98E563553}"/>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17" name="Group 54">
            <a:extLst>
              <a:ext uri="{FF2B5EF4-FFF2-40B4-BE49-F238E27FC236}">
                <a16:creationId xmlns:a16="http://schemas.microsoft.com/office/drawing/2014/main" id="{D2FE89B5-55AF-169B-5B58-C5DDE16641DA}"/>
              </a:ext>
            </a:extLst>
          </p:cNvPr>
          <p:cNvGrpSpPr>
            <a:grpSpLocks/>
          </p:cNvGrpSpPr>
          <p:nvPr/>
        </p:nvGrpSpPr>
        <p:grpSpPr bwMode="auto">
          <a:xfrm>
            <a:off x="6872288" y="1549400"/>
            <a:ext cx="4738687" cy="539750"/>
            <a:chOff x="874713" y="2542740"/>
            <a:chExt cx="4739197" cy="540000"/>
          </a:xfrm>
        </p:grpSpPr>
        <p:sp>
          <p:nvSpPr>
            <p:cNvPr id="18" name="Freeform: Shape 55">
              <a:extLst>
                <a:ext uri="{FF2B5EF4-FFF2-40B4-BE49-F238E27FC236}">
                  <a16:creationId xmlns:a16="http://schemas.microsoft.com/office/drawing/2014/main" id="{5AD0720D-A279-D28E-2D5D-6B44B4E44FFE}"/>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9" name="Freeform: Shape 56">
              <a:extLst>
                <a:ext uri="{FF2B5EF4-FFF2-40B4-BE49-F238E27FC236}">
                  <a16:creationId xmlns:a16="http://schemas.microsoft.com/office/drawing/2014/main" id="{3B25F3AD-A4B3-5374-2B09-130C11C9971F}"/>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0" name="Group 57">
            <a:extLst>
              <a:ext uri="{FF2B5EF4-FFF2-40B4-BE49-F238E27FC236}">
                <a16:creationId xmlns:a16="http://schemas.microsoft.com/office/drawing/2014/main" id="{8B24BC3E-416E-E5F4-ACE4-237D8AD62780}"/>
              </a:ext>
            </a:extLst>
          </p:cNvPr>
          <p:cNvGrpSpPr>
            <a:grpSpLocks/>
          </p:cNvGrpSpPr>
          <p:nvPr/>
        </p:nvGrpSpPr>
        <p:grpSpPr bwMode="auto">
          <a:xfrm>
            <a:off x="6872288" y="2463800"/>
            <a:ext cx="4738687" cy="539750"/>
            <a:chOff x="874713" y="2542740"/>
            <a:chExt cx="4739197" cy="540000"/>
          </a:xfrm>
        </p:grpSpPr>
        <p:sp>
          <p:nvSpPr>
            <p:cNvPr id="21" name="Freeform: Shape 58">
              <a:extLst>
                <a:ext uri="{FF2B5EF4-FFF2-40B4-BE49-F238E27FC236}">
                  <a16:creationId xmlns:a16="http://schemas.microsoft.com/office/drawing/2014/main" id="{DB1A3509-26C0-2F5C-0D75-C4B62D738512}"/>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22" name="Freeform: Shape 59">
              <a:extLst>
                <a:ext uri="{FF2B5EF4-FFF2-40B4-BE49-F238E27FC236}">
                  <a16:creationId xmlns:a16="http://schemas.microsoft.com/office/drawing/2014/main" id="{54374CF4-4584-B468-F9F8-3209A9B01503}"/>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3" name="Group 60">
            <a:extLst>
              <a:ext uri="{FF2B5EF4-FFF2-40B4-BE49-F238E27FC236}">
                <a16:creationId xmlns:a16="http://schemas.microsoft.com/office/drawing/2014/main" id="{3AB52738-CDF9-AEAB-F52A-C04A074C8463}"/>
              </a:ext>
            </a:extLst>
          </p:cNvPr>
          <p:cNvGrpSpPr>
            <a:grpSpLocks/>
          </p:cNvGrpSpPr>
          <p:nvPr/>
        </p:nvGrpSpPr>
        <p:grpSpPr bwMode="auto">
          <a:xfrm>
            <a:off x="6872288" y="3378200"/>
            <a:ext cx="4738687" cy="539750"/>
            <a:chOff x="874713" y="2542740"/>
            <a:chExt cx="4739197" cy="540000"/>
          </a:xfrm>
        </p:grpSpPr>
        <p:sp>
          <p:nvSpPr>
            <p:cNvPr id="24" name="Freeform: Shape 61">
              <a:extLst>
                <a:ext uri="{FF2B5EF4-FFF2-40B4-BE49-F238E27FC236}">
                  <a16:creationId xmlns:a16="http://schemas.microsoft.com/office/drawing/2014/main" id="{2B9A9EB4-6F4A-BE19-B6EE-68FD7D5DC016}"/>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25" name="Freeform: Shape 62">
              <a:extLst>
                <a:ext uri="{FF2B5EF4-FFF2-40B4-BE49-F238E27FC236}">
                  <a16:creationId xmlns:a16="http://schemas.microsoft.com/office/drawing/2014/main" id="{4022528C-2448-90F9-18D1-929BCADF10F3}"/>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6" name="Group 63">
            <a:extLst>
              <a:ext uri="{FF2B5EF4-FFF2-40B4-BE49-F238E27FC236}">
                <a16:creationId xmlns:a16="http://schemas.microsoft.com/office/drawing/2014/main" id="{C86627AA-9E7F-D19E-EBE2-1C6CFDAE96E0}"/>
              </a:ext>
            </a:extLst>
          </p:cNvPr>
          <p:cNvGrpSpPr>
            <a:grpSpLocks/>
          </p:cNvGrpSpPr>
          <p:nvPr/>
        </p:nvGrpSpPr>
        <p:grpSpPr bwMode="auto">
          <a:xfrm>
            <a:off x="6872288" y="4292600"/>
            <a:ext cx="4738687" cy="539750"/>
            <a:chOff x="874713" y="2542740"/>
            <a:chExt cx="4739197" cy="540000"/>
          </a:xfrm>
        </p:grpSpPr>
        <p:sp>
          <p:nvSpPr>
            <p:cNvPr id="27" name="Freeform: Shape 64">
              <a:extLst>
                <a:ext uri="{FF2B5EF4-FFF2-40B4-BE49-F238E27FC236}">
                  <a16:creationId xmlns:a16="http://schemas.microsoft.com/office/drawing/2014/main" id="{D9A6CCC5-3847-7277-E842-A0F192BD0F8B}"/>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28" name="Freeform: Shape 65">
              <a:extLst>
                <a:ext uri="{FF2B5EF4-FFF2-40B4-BE49-F238E27FC236}">
                  <a16:creationId xmlns:a16="http://schemas.microsoft.com/office/drawing/2014/main" id="{AE8C56CA-3E27-E7F7-3A7A-F36BEB6A177A}"/>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9" name="Group 66">
            <a:extLst>
              <a:ext uri="{FF2B5EF4-FFF2-40B4-BE49-F238E27FC236}">
                <a16:creationId xmlns:a16="http://schemas.microsoft.com/office/drawing/2014/main" id="{D3CB702D-0FB7-3F11-2DF4-955B3FCA60DC}"/>
              </a:ext>
            </a:extLst>
          </p:cNvPr>
          <p:cNvGrpSpPr>
            <a:grpSpLocks/>
          </p:cNvGrpSpPr>
          <p:nvPr/>
        </p:nvGrpSpPr>
        <p:grpSpPr bwMode="auto">
          <a:xfrm>
            <a:off x="6872288" y="5207000"/>
            <a:ext cx="4738687" cy="539750"/>
            <a:chOff x="874713" y="2542740"/>
            <a:chExt cx="4739197" cy="540000"/>
          </a:xfrm>
        </p:grpSpPr>
        <p:sp>
          <p:nvSpPr>
            <p:cNvPr id="30" name="Freeform: Shape 67">
              <a:extLst>
                <a:ext uri="{FF2B5EF4-FFF2-40B4-BE49-F238E27FC236}">
                  <a16:creationId xmlns:a16="http://schemas.microsoft.com/office/drawing/2014/main" id="{202C9542-CAB1-94CA-3010-1D6832733262}"/>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31" name="Freeform: Shape 68">
              <a:extLst>
                <a:ext uri="{FF2B5EF4-FFF2-40B4-BE49-F238E27FC236}">
                  <a16:creationId xmlns:a16="http://schemas.microsoft.com/office/drawing/2014/main" id="{8C1CAC75-9A35-6BB5-0674-E7B6B094D1AC}"/>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sp>
        <p:nvSpPr>
          <p:cNvPr id="34" name="Text Placeholder 2"/>
          <p:cNvSpPr>
            <a:spLocks noGrp="1"/>
          </p:cNvSpPr>
          <p:nvPr>
            <p:ph type="body" sz="quarter" idx="11"/>
          </p:nvPr>
        </p:nvSpPr>
        <p:spPr>
          <a:xfrm>
            <a:off x="685053" y="529875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5" name="Text Placeholder 2"/>
          <p:cNvSpPr>
            <a:spLocks noGrp="1"/>
          </p:cNvSpPr>
          <p:nvPr>
            <p:ph type="body" sz="quarter" idx="12"/>
          </p:nvPr>
        </p:nvSpPr>
        <p:spPr>
          <a:xfrm>
            <a:off x="685053" y="255518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6" name="Text Placeholder 2"/>
          <p:cNvSpPr>
            <a:spLocks noGrp="1"/>
          </p:cNvSpPr>
          <p:nvPr>
            <p:ph type="body" sz="quarter" idx="13"/>
          </p:nvPr>
        </p:nvSpPr>
        <p:spPr>
          <a:xfrm>
            <a:off x="685053" y="3469706"/>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7" name="Text Placeholder 2"/>
          <p:cNvSpPr>
            <a:spLocks noGrp="1"/>
          </p:cNvSpPr>
          <p:nvPr>
            <p:ph type="body" sz="quarter" idx="14"/>
          </p:nvPr>
        </p:nvSpPr>
        <p:spPr>
          <a:xfrm>
            <a:off x="685053" y="4384229"/>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8" name="Text Placeholder 2"/>
          <p:cNvSpPr>
            <a:spLocks noGrp="1"/>
          </p:cNvSpPr>
          <p:nvPr>
            <p:ph type="body" sz="quarter" idx="15"/>
          </p:nvPr>
        </p:nvSpPr>
        <p:spPr>
          <a:xfrm>
            <a:off x="685053" y="1640660"/>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44" name="Text Placeholder 4"/>
          <p:cNvSpPr>
            <a:spLocks noGrp="1"/>
          </p:cNvSpPr>
          <p:nvPr>
            <p:ph type="body" sz="quarter" idx="21"/>
          </p:nvPr>
        </p:nvSpPr>
        <p:spPr>
          <a:xfrm>
            <a:off x="1427047" y="1640660"/>
            <a:ext cx="3560782" cy="357188"/>
          </a:xfrm>
        </p:spPr>
        <p:txBody>
          <a:bodyPr anchor="ctr"/>
          <a:lstStyle>
            <a:lvl1pPr marL="0" indent="0" algn="l">
              <a:buNone/>
              <a:defRPr/>
            </a:lvl1pPr>
          </a:lstStyle>
          <a:p>
            <a:pPr lvl="0"/>
            <a:r>
              <a:rPr lang="en-US"/>
              <a:t>Click to edit Master text styles</a:t>
            </a:r>
          </a:p>
        </p:txBody>
      </p:sp>
      <p:sp>
        <p:nvSpPr>
          <p:cNvPr id="46" name="Text Placeholder 4"/>
          <p:cNvSpPr>
            <a:spLocks noGrp="1"/>
          </p:cNvSpPr>
          <p:nvPr>
            <p:ph type="body" sz="quarter" idx="23"/>
          </p:nvPr>
        </p:nvSpPr>
        <p:spPr>
          <a:xfrm>
            <a:off x="1431236" y="2555183"/>
            <a:ext cx="3560782" cy="357188"/>
          </a:xfrm>
        </p:spPr>
        <p:txBody>
          <a:bodyPr anchor="ctr"/>
          <a:lstStyle>
            <a:lvl1pPr marL="0" indent="0" algn="l">
              <a:buNone/>
              <a:defRPr/>
            </a:lvl1pPr>
          </a:lstStyle>
          <a:p>
            <a:pPr lvl="0"/>
            <a:r>
              <a:rPr lang="en-US"/>
              <a:t>Click to edit Master text styles</a:t>
            </a:r>
          </a:p>
        </p:txBody>
      </p:sp>
      <p:sp>
        <p:nvSpPr>
          <p:cNvPr id="48" name="Text Placeholder 4"/>
          <p:cNvSpPr>
            <a:spLocks noGrp="1"/>
          </p:cNvSpPr>
          <p:nvPr>
            <p:ph type="body" sz="quarter" idx="25"/>
          </p:nvPr>
        </p:nvSpPr>
        <p:spPr>
          <a:xfrm>
            <a:off x="1427047" y="3469706"/>
            <a:ext cx="3560782" cy="357188"/>
          </a:xfrm>
        </p:spPr>
        <p:txBody>
          <a:bodyPr anchor="ctr"/>
          <a:lstStyle>
            <a:lvl1pPr marL="0" indent="0" algn="l">
              <a:buNone/>
              <a:defRPr/>
            </a:lvl1pPr>
          </a:lstStyle>
          <a:p>
            <a:pPr lvl="0"/>
            <a:r>
              <a:rPr lang="en-US"/>
              <a:t>Click to edit Master text styles</a:t>
            </a:r>
          </a:p>
        </p:txBody>
      </p:sp>
      <p:sp>
        <p:nvSpPr>
          <p:cNvPr id="50" name="Text Placeholder 4"/>
          <p:cNvSpPr>
            <a:spLocks noGrp="1"/>
          </p:cNvSpPr>
          <p:nvPr>
            <p:ph type="body" sz="quarter" idx="27"/>
          </p:nvPr>
        </p:nvSpPr>
        <p:spPr>
          <a:xfrm>
            <a:off x="1448813" y="4384229"/>
            <a:ext cx="3560782" cy="357188"/>
          </a:xfrm>
        </p:spPr>
        <p:txBody>
          <a:bodyPr anchor="ctr"/>
          <a:lstStyle>
            <a:lvl1pPr marL="0" indent="0" algn="l">
              <a:buNone/>
              <a:defRPr/>
            </a:lvl1pPr>
          </a:lstStyle>
          <a:p>
            <a:pPr lvl="0"/>
            <a:r>
              <a:rPr lang="en-US"/>
              <a:t>Click to edit Master text styles</a:t>
            </a:r>
          </a:p>
        </p:txBody>
      </p:sp>
      <p:sp>
        <p:nvSpPr>
          <p:cNvPr id="52" name="Text Placeholder 4"/>
          <p:cNvSpPr>
            <a:spLocks noGrp="1"/>
          </p:cNvSpPr>
          <p:nvPr>
            <p:ph type="body" sz="quarter" idx="29"/>
          </p:nvPr>
        </p:nvSpPr>
        <p:spPr>
          <a:xfrm>
            <a:off x="1448813" y="5298753"/>
            <a:ext cx="3560782" cy="357188"/>
          </a:xfrm>
        </p:spPr>
        <p:txBody>
          <a:bodyPr anchor="ctr"/>
          <a:lstStyle>
            <a:lvl1pPr marL="0" indent="0" algn="l">
              <a:buNone/>
              <a:defRPr/>
            </a:lvl1pPr>
          </a:lstStyle>
          <a:p>
            <a:pPr lvl="0"/>
            <a:r>
              <a:rPr lang="en-US"/>
              <a:t>Click to edit Master text styles</a:t>
            </a:r>
          </a:p>
        </p:txBody>
      </p:sp>
      <p:sp>
        <p:nvSpPr>
          <p:cNvPr id="54"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70" name="Text Placeholder 2"/>
          <p:cNvSpPr>
            <a:spLocks noGrp="1"/>
          </p:cNvSpPr>
          <p:nvPr>
            <p:ph type="body" sz="quarter" idx="30"/>
          </p:nvPr>
        </p:nvSpPr>
        <p:spPr>
          <a:xfrm>
            <a:off x="7087248" y="529875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1" name="Text Placeholder 2"/>
          <p:cNvSpPr>
            <a:spLocks noGrp="1"/>
          </p:cNvSpPr>
          <p:nvPr>
            <p:ph type="body" sz="quarter" idx="31"/>
          </p:nvPr>
        </p:nvSpPr>
        <p:spPr>
          <a:xfrm>
            <a:off x="7087248" y="255518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2" name="Text Placeholder 2"/>
          <p:cNvSpPr>
            <a:spLocks noGrp="1"/>
          </p:cNvSpPr>
          <p:nvPr>
            <p:ph type="body" sz="quarter" idx="32"/>
          </p:nvPr>
        </p:nvSpPr>
        <p:spPr>
          <a:xfrm>
            <a:off x="7087248" y="3469706"/>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3" name="Text Placeholder 2"/>
          <p:cNvSpPr>
            <a:spLocks noGrp="1"/>
          </p:cNvSpPr>
          <p:nvPr>
            <p:ph type="body" sz="quarter" idx="33"/>
          </p:nvPr>
        </p:nvSpPr>
        <p:spPr>
          <a:xfrm>
            <a:off x="7087248" y="4384229"/>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4" name="Text Placeholder 2"/>
          <p:cNvSpPr>
            <a:spLocks noGrp="1"/>
          </p:cNvSpPr>
          <p:nvPr>
            <p:ph type="body" sz="quarter" idx="34"/>
          </p:nvPr>
        </p:nvSpPr>
        <p:spPr>
          <a:xfrm>
            <a:off x="7087248" y="1640660"/>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5" name="Text Placeholder 4"/>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a:t>Click to edit Master text styles</a:t>
            </a:r>
          </a:p>
        </p:txBody>
      </p:sp>
      <p:sp>
        <p:nvSpPr>
          <p:cNvPr id="76" name="Text Placeholder 4"/>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a:t>Click to edit Master text styles</a:t>
            </a:r>
          </a:p>
        </p:txBody>
      </p:sp>
      <p:sp>
        <p:nvSpPr>
          <p:cNvPr id="77" name="Text Placeholder 4"/>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a:t>Click to edit Master text styles</a:t>
            </a:r>
          </a:p>
        </p:txBody>
      </p:sp>
      <p:sp>
        <p:nvSpPr>
          <p:cNvPr id="78" name="Text Placeholder 4"/>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a:t>Click to edit Master text styles</a:t>
            </a:r>
          </a:p>
        </p:txBody>
      </p:sp>
      <p:sp>
        <p:nvSpPr>
          <p:cNvPr id="79" name="Text Placeholder 4"/>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a:t>Click to edit Master text styles</a:t>
            </a:r>
          </a:p>
        </p:txBody>
      </p:sp>
      <p:sp>
        <p:nvSpPr>
          <p:cNvPr id="32" name="Slide Number Placeholder 2">
            <a:extLst>
              <a:ext uri="{FF2B5EF4-FFF2-40B4-BE49-F238E27FC236}">
                <a16:creationId xmlns:a16="http://schemas.microsoft.com/office/drawing/2014/main" id="{C11AB67A-FDDD-38F8-CA5A-B6BA7591EB74}"/>
              </a:ext>
            </a:extLst>
          </p:cNvPr>
          <p:cNvSpPr>
            <a:spLocks noGrp="1"/>
          </p:cNvSpPr>
          <p:nvPr>
            <p:ph type="sldNum" sz="quarter" idx="40"/>
          </p:nvPr>
        </p:nvSpPr>
        <p:spPr/>
        <p:txBody>
          <a:bodyPr/>
          <a:lstStyle>
            <a:lvl1pPr>
              <a:defRPr/>
            </a:lvl1pPr>
          </a:lstStyle>
          <a:p>
            <a:pPr>
              <a:defRPr/>
            </a:pPr>
            <a:fld id="{C93CD709-8F1C-4062-8E8F-07552FD19C11}" type="slidenum">
              <a:rPr lang="en-US" altLang="en-US"/>
              <a:pPr>
                <a:defRPr/>
              </a:pPr>
              <a:t>‹#›</a:t>
            </a:fld>
            <a:endParaRPr lang="en-US" altLang="en-US"/>
          </a:p>
        </p:txBody>
      </p:sp>
    </p:spTree>
    <p:extLst>
      <p:ext uri="{BB962C8B-B14F-4D97-AF65-F5344CB8AC3E}">
        <p14:creationId xmlns:p14="http://schemas.microsoft.com/office/powerpoint/2010/main" val="27529207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F3C4BEF-8C19-F4BB-9C94-31BAABA990BA}"/>
              </a:ext>
            </a:extLst>
          </p:cNvPr>
          <p:cNvGrpSpPr>
            <a:grpSpLocks/>
          </p:cNvGrpSpPr>
          <p:nvPr/>
        </p:nvGrpSpPr>
        <p:grpSpPr bwMode="auto">
          <a:xfrm>
            <a:off x="469900" y="1549400"/>
            <a:ext cx="4738688" cy="539750"/>
            <a:chOff x="874713" y="2542740"/>
            <a:chExt cx="4739197" cy="540000"/>
          </a:xfrm>
        </p:grpSpPr>
        <p:sp>
          <p:nvSpPr>
            <p:cNvPr id="3" name="Freeform: Shape 4">
              <a:extLst>
                <a:ext uri="{FF2B5EF4-FFF2-40B4-BE49-F238E27FC236}">
                  <a16:creationId xmlns:a16="http://schemas.microsoft.com/office/drawing/2014/main" id="{65B60AB2-DE65-8033-7991-C067553D5F38}"/>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4" name="Freeform: Shape 5">
              <a:extLst>
                <a:ext uri="{FF2B5EF4-FFF2-40B4-BE49-F238E27FC236}">
                  <a16:creationId xmlns:a16="http://schemas.microsoft.com/office/drawing/2014/main" id="{5F623DF3-77CB-5BC5-49D6-0FCDC4A4DAA8}"/>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5" name="Group 9">
            <a:extLst>
              <a:ext uri="{FF2B5EF4-FFF2-40B4-BE49-F238E27FC236}">
                <a16:creationId xmlns:a16="http://schemas.microsoft.com/office/drawing/2014/main" id="{6A031F86-74C3-E817-DE62-4950ACEC013A}"/>
              </a:ext>
            </a:extLst>
          </p:cNvPr>
          <p:cNvGrpSpPr>
            <a:grpSpLocks/>
          </p:cNvGrpSpPr>
          <p:nvPr/>
        </p:nvGrpSpPr>
        <p:grpSpPr bwMode="auto">
          <a:xfrm>
            <a:off x="469900" y="2463800"/>
            <a:ext cx="4738688" cy="539750"/>
            <a:chOff x="874713" y="2542740"/>
            <a:chExt cx="4739197" cy="540000"/>
          </a:xfrm>
        </p:grpSpPr>
        <p:sp>
          <p:nvSpPr>
            <p:cNvPr id="6" name="Freeform: Shape 10">
              <a:extLst>
                <a:ext uri="{FF2B5EF4-FFF2-40B4-BE49-F238E27FC236}">
                  <a16:creationId xmlns:a16="http://schemas.microsoft.com/office/drawing/2014/main" id="{CE9EE61D-DDC1-D9C9-1988-0DC4BEA956BF}"/>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7" name="Freeform: Shape 11">
              <a:extLst>
                <a:ext uri="{FF2B5EF4-FFF2-40B4-BE49-F238E27FC236}">
                  <a16:creationId xmlns:a16="http://schemas.microsoft.com/office/drawing/2014/main" id="{A4934AAA-0F73-C5C7-D478-52956BAD7687}"/>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8" name="Group 15">
            <a:extLst>
              <a:ext uri="{FF2B5EF4-FFF2-40B4-BE49-F238E27FC236}">
                <a16:creationId xmlns:a16="http://schemas.microsoft.com/office/drawing/2014/main" id="{7F31A58A-07BF-D28A-4D97-FE1DA48B04BD}"/>
              </a:ext>
            </a:extLst>
          </p:cNvPr>
          <p:cNvGrpSpPr>
            <a:grpSpLocks/>
          </p:cNvGrpSpPr>
          <p:nvPr/>
        </p:nvGrpSpPr>
        <p:grpSpPr bwMode="auto">
          <a:xfrm>
            <a:off x="469900" y="3378200"/>
            <a:ext cx="4738688" cy="539750"/>
            <a:chOff x="874713" y="2542740"/>
            <a:chExt cx="4739197" cy="540000"/>
          </a:xfrm>
        </p:grpSpPr>
        <p:sp>
          <p:nvSpPr>
            <p:cNvPr id="9" name="Freeform: Shape 16">
              <a:extLst>
                <a:ext uri="{FF2B5EF4-FFF2-40B4-BE49-F238E27FC236}">
                  <a16:creationId xmlns:a16="http://schemas.microsoft.com/office/drawing/2014/main" id="{27BB0096-BF78-E7FC-9A0E-D5238153E1A5}"/>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0" name="Freeform: Shape 17">
              <a:extLst>
                <a:ext uri="{FF2B5EF4-FFF2-40B4-BE49-F238E27FC236}">
                  <a16:creationId xmlns:a16="http://schemas.microsoft.com/office/drawing/2014/main" id="{75A6F08E-D88B-AAF8-E9F4-0C653CBFFB21}"/>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11" name="Group 21">
            <a:extLst>
              <a:ext uri="{FF2B5EF4-FFF2-40B4-BE49-F238E27FC236}">
                <a16:creationId xmlns:a16="http://schemas.microsoft.com/office/drawing/2014/main" id="{1D697675-E63D-1B9B-618C-E7284F4A2652}"/>
              </a:ext>
            </a:extLst>
          </p:cNvPr>
          <p:cNvGrpSpPr>
            <a:grpSpLocks/>
          </p:cNvGrpSpPr>
          <p:nvPr/>
        </p:nvGrpSpPr>
        <p:grpSpPr bwMode="auto">
          <a:xfrm>
            <a:off x="469900" y="4292600"/>
            <a:ext cx="4738688" cy="539750"/>
            <a:chOff x="874713" y="2542740"/>
            <a:chExt cx="4739197" cy="540000"/>
          </a:xfrm>
        </p:grpSpPr>
        <p:sp>
          <p:nvSpPr>
            <p:cNvPr id="12" name="Freeform: Shape 22">
              <a:extLst>
                <a:ext uri="{FF2B5EF4-FFF2-40B4-BE49-F238E27FC236}">
                  <a16:creationId xmlns:a16="http://schemas.microsoft.com/office/drawing/2014/main" id="{50864124-0B52-AAE4-063E-1610B212F707}"/>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3" name="Freeform: Shape 23">
              <a:extLst>
                <a:ext uri="{FF2B5EF4-FFF2-40B4-BE49-F238E27FC236}">
                  <a16:creationId xmlns:a16="http://schemas.microsoft.com/office/drawing/2014/main" id="{E0005B8D-BEB5-70B9-3CDD-5F8E27177123}"/>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14" name="Group 27">
            <a:extLst>
              <a:ext uri="{FF2B5EF4-FFF2-40B4-BE49-F238E27FC236}">
                <a16:creationId xmlns:a16="http://schemas.microsoft.com/office/drawing/2014/main" id="{5EBDA488-3F85-0020-05A0-FD75D8A19CC6}"/>
              </a:ext>
            </a:extLst>
          </p:cNvPr>
          <p:cNvGrpSpPr>
            <a:grpSpLocks/>
          </p:cNvGrpSpPr>
          <p:nvPr/>
        </p:nvGrpSpPr>
        <p:grpSpPr bwMode="auto">
          <a:xfrm>
            <a:off x="469900" y="5207000"/>
            <a:ext cx="4738688" cy="539750"/>
            <a:chOff x="874713" y="2542740"/>
            <a:chExt cx="4739197" cy="540000"/>
          </a:xfrm>
        </p:grpSpPr>
        <p:sp>
          <p:nvSpPr>
            <p:cNvPr id="15" name="Freeform: Shape 28">
              <a:extLst>
                <a:ext uri="{FF2B5EF4-FFF2-40B4-BE49-F238E27FC236}">
                  <a16:creationId xmlns:a16="http://schemas.microsoft.com/office/drawing/2014/main" id="{C2A26199-9200-EF9B-34DE-66BCC824125F}"/>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6" name="Freeform: Shape 29">
              <a:extLst>
                <a:ext uri="{FF2B5EF4-FFF2-40B4-BE49-F238E27FC236}">
                  <a16:creationId xmlns:a16="http://schemas.microsoft.com/office/drawing/2014/main" id="{D3F04359-4847-F52F-5CBE-4065485BF6EA}"/>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17" name="Group 54">
            <a:extLst>
              <a:ext uri="{FF2B5EF4-FFF2-40B4-BE49-F238E27FC236}">
                <a16:creationId xmlns:a16="http://schemas.microsoft.com/office/drawing/2014/main" id="{F516D7CE-D791-4A8D-4CDE-641753193323}"/>
              </a:ext>
            </a:extLst>
          </p:cNvPr>
          <p:cNvGrpSpPr>
            <a:grpSpLocks/>
          </p:cNvGrpSpPr>
          <p:nvPr/>
        </p:nvGrpSpPr>
        <p:grpSpPr bwMode="auto">
          <a:xfrm>
            <a:off x="6872288" y="1549400"/>
            <a:ext cx="4738687" cy="539750"/>
            <a:chOff x="874713" y="2542740"/>
            <a:chExt cx="4739197" cy="540000"/>
          </a:xfrm>
        </p:grpSpPr>
        <p:sp>
          <p:nvSpPr>
            <p:cNvPr id="18" name="Freeform: Shape 55">
              <a:extLst>
                <a:ext uri="{FF2B5EF4-FFF2-40B4-BE49-F238E27FC236}">
                  <a16:creationId xmlns:a16="http://schemas.microsoft.com/office/drawing/2014/main" id="{1E98AFF3-4AF8-C68E-52C5-3B4A2C477BFB}"/>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19" name="Freeform: Shape 56">
              <a:extLst>
                <a:ext uri="{FF2B5EF4-FFF2-40B4-BE49-F238E27FC236}">
                  <a16:creationId xmlns:a16="http://schemas.microsoft.com/office/drawing/2014/main" id="{E9B36A39-C309-A1C7-FF7B-521EB039EDAB}"/>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0" name="Group 57">
            <a:extLst>
              <a:ext uri="{FF2B5EF4-FFF2-40B4-BE49-F238E27FC236}">
                <a16:creationId xmlns:a16="http://schemas.microsoft.com/office/drawing/2014/main" id="{A9262055-A68D-586F-0C5D-2191E9C7CF33}"/>
              </a:ext>
            </a:extLst>
          </p:cNvPr>
          <p:cNvGrpSpPr>
            <a:grpSpLocks/>
          </p:cNvGrpSpPr>
          <p:nvPr/>
        </p:nvGrpSpPr>
        <p:grpSpPr bwMode="auto">
          <a:xfrm>
            <a:off x="6872288" y="2463800"/>
            <a:ext cx="4738687" cy="539750"/>
            <a:chOff x="874713" y="2542740"/>
            <a:chExt cx="4739197" cy="540000"/>
          </a:xfrm>
        </p:grpSpPr>
        <p:sp>
          <p:nvSpPr>
            <p:cNvPr id="21" name="Freeform: Shape 58">
              <a:extLst>
                <a:ext uri="{FF2B5EF4-FFF2-40B4-BE49-F238E27FC236}">
                  <a16:creationId xmlns:a16="http://schemas.microsoft.com/office/drawing/2014/main" id="{3F3A6ACF-C6D1-95DB-A255-0917435B9660}"/>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22" name="Freeform: Shape 59">
              <a:extLst>
                <a:ext uri="{FF2B5EF4-FFF2-40B4-BE49-F238E27FC236}">
                  <a16:creationId xmlns:a16="http://schemas.microsoft.com/office/drawing/2014/main" id="{8776118C-CA34-D4DD-47AE-82A95C88C85C}"/>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3" name="Group 60">
            <a:extLst>
              <a:ext uri="{FF2B5EF4-FFF2-40B4-BE49-F238E27FC236}">
                <a16:creationId xmlns:a16="http://schemas.microsoft.com/office/drawing/2014/main" id="{F8BD8F57-2636-84ED-B464-9552085EF669}"/>
              </a:ext>
            </a:extLst>
          </p:cNvPr>
          <p:cNvGrpSpPr>
            <a:grpSpLocks/>
          </p:cNvGrpSpPr>
          <p:nvPr/>
        </p:nvGrpSpPr>
        <p:grpSpPr bwMode="auto">
          <a:xfrm>
            <a:off x="6872288" y="3378200"/>
            <a:ext cx="4738687" cy="539750"/>
            <a:chOff x="874713" y="2542740"/>
            <a:chExt cx="4739197" cy="540000"/>
          </a:xfrm>
        </p:grpSpPr>
        <p:sp>
          <p:nvSpPr>
            <p:cNvPr id="24" name="Freeform: Shape 61">
              <a:extLst>
                <a:ext uri="{FF2B5EF4-FFF2-40B4-BE49-F238E27FC236}">
                  <a16:creationId xmlns:a16="http://schemas.microsoft.com/office/drawing/2014/main" id="{A1737E72-707A-A9C9-3A75-323ADBCC3F3E}"/>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25" name="Freeform: Shape 62">
              <a:extLst>
                <a:ext uri="{FF2B5EF4-FFF2-40B4-BE49-F238E27FC236}">
                  <a16:creationId xmlns:a16="http://schemas.microsoft.com/office/drawing/2014/main" id="{41FF9C78-2ECB-A5F8-F576-632D4BE1F7C8}"/>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6" name="Group 63">
            <a:extLst>
              <a:ext uri="{FF2B5EF4-FFF2-40B4-BE49-F238E27FC236}">
                <a16:creationId xmlns:a16="http://schemas.microsoft.com/office/drawing/2014/main" id="{53F6ED1A-DE76-AA41-E855-F428317A1A3B}"/>
              </a:ext>
            </a:extLst>
          </p:cNvPr>
          <p:cNvGrpSpPr>
            <a:grpSpLocks/>
          </p:cNvGrpSpPr>
          <p:nvPr/>
        </p:nvGrpSpPr>
        <p:grpSpPr bwMode="auto">
          <a:xfrm>
            <a:off x="6872288" y="4292600"/>
            <a:ext cx="4738687" cy="539750"/>
            <a:chOff x="874713" y="2542740"/>
            <a:chExt cx="4739197" cy="540000"/>
          </a:xfrm>
        </p:grpSpPr>
        <p:sp>
          <p:nvSpPr>
            <p:cNvPr id="27" name="Freeform: Shape 64">
              <a:extLst>
                <a:ext uri="{FF2B5EF4-FFF2-40B4-BE49-F238E27FC236}">
                  <a16:creationId xmlns:a16="http://schemas.microsoft.com/office/drawing/2014/main" id="{E51BDA0A-DE25-6C6A-734A-60469D5F5131}"/>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28" name="Freeform: Shape 65">
              <a:extLst>
                <a:ext uri="{FF2B5EF4-FFF2-40B4-BE49-F238E27FC236}">
                  <a16:creationId xmlns:a16="http://schemas.microsoft.com/office/drawing/2014/main" id="{A81041B9-BE79-F038-EC02-35A963D44737}"/>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grpSp>
        <p:nvGrpSpPr>
          <p:cNvPr id="29" name="Group 66">
            <a:extLst>
              <a:ext uri="{FF2B5EF4-FFF2-40B4-BE49-F238E27FC236}">
                <a16:creationId xmlns:a16="http://schemas.microsoft.com/office/drawing/2014/main" id="{BEBE99D4-BCBE-EB82-BCB2-0436B86709E6}"/>
              </a:ext>
            </a:extLst>
          </p:cNvPr>
          <p:cNvGrpSpPr>
            <a:grpSpLocks/>
          </p:cNvGrpSpPr>
          <p:nvPr/>
        </p:nvGrpSpPr>
        <p:grpSpPr bwMode="auto">
          <a:xfrm>
            <a:off x="6872288" y="5207000"/>
            <a:ext cx="4738687" cy="539750"/>
            <a:chOff x="874713" y="2542740"/>
            <a:chExt cx="4739197" cy="540000"/>
          </a:xfrm>
        </p:grpSpPr>
        <p:sp>
          <p:nvSpPr>
            <p:cNvPr id="30" name="Freeform: Shape 67">
              <a:extLst>
                <a:ext uri="{FF2B5EF4-FFF2-40B4-BE49-F238E27FC236}">
                  <a16:creationId xmlns:a16="http://schemas.microsoft.com/office/drawing/2014/main" id="{F5462523-A0D9-C41D-8E32-758462A3B553}"/>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IN"/>
            </a:p>
          </p:txBody>
        </p:sp>
        <p:sp>
          <p:nvSpPr>
            <p:cNvPr id="31" name="Freeform: Shape 68">
              <a:extLst>
                <a:ext uri="{FF2B5EF4-FFF2-40B4-BE49-F238E27FC236}">
                  <a16:creationId xmlns:a16="http://schemas.microsoft.com/office/drawing/2014/main" id="{536F8A59-F7D7-D276-DAAF-E2AF8C86D85A}"/>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a:latin typeface="Tw Cen MT" panose="020B0602020104020603" pitchFamily="34" charset="0"/>
                <a:cs typeface="+mn-cs"/>
              </a:endParaRPr>
            </a:p>
          </p:txBody>
        </p:sp>
      </p:grpSp>
      <p:sp>
        <p:nvSpPr>
          <p:cNvPr id="34" name="Text Placeholder 2"/>
          <p:cNvSpPr>
            <a:spLocks noGrp="1"/>
          </p:cNvSpPr>
          <p:nvPr>
            <p:ph type="body" sz="quarter" idx="11"/>
          </p:nvPr>
        </p:nvSpPr>
        <p:spPr>
          <a:xfrm>
            <a:off x="685053" y="529875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5" name="Text Placeholder 2"/>
          <p:cNvSpPr>
            <a:spLocks noGrp="1"/>
          </p:cNvSpPr>
          <p:nvPr>
            <p:ph type="body" sz="quarter" idx="12"/>
          </p:nvPr>
        </p:nvSpPr>
        <p:spPr>
          <a:xfrm>
            <a:off x="685053" y="255518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6" name="Text Placeholder 2"/>
          <p:cNvSpPr>
            <a:spLocks noGrp="1"/>
          </p:cNvSpPr>
          <p:nvPr>
            <p:ph type="body" sz="quarter" idx="13"/>
          </p:nvPr>
        </p:nvSpPr>
        <p:spPr>
          <a:xfrm>
            <a:off x="685053" y="3469706"/>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7" name="Text Placeholder 2"/>
          <p:cNvSpPr>
            <a:spLocks noGrp="1"/>
          </p:cNvSpPr>
          <p:nvPr>
            <p:ph type="body" sz="quarter" idx="14"/>
          </p:nvPr>
        </p:nvSpPr>
        <p:spPr>
          <a:xfrm>
            <a:off x="685053" y="4384229"/>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8" name="Text Placeholder 2"/>
          <p:cNvSpPr>
            <a:spLocks noGrp="1"/>
          </p:cNvSpPr>
          <p:nvPr>
            <p:ph type="body" sz="quarter" idx="15"/>
          </p:nvPr>
        </p:nvSpPr>
        <p:spPr>
          <a:xfrm>
            <a:off x="685053" y="1640660"/>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44" name="Text Placeholder 4"/>
          <p:cNvSpPr>
            <a:spLocks noGrp="1"/>
          </p:cNvSpPr>
          <p:nvPr>
            <p:ph type="body" sz="quarter" idx="21"/>
          </p:nvPr>
        </p:nvSpPr>
        <p:spPr>
          <a:xfrm>
            <a:off x="1427047" y="1640660"/>
            <a:ext cx="3560782" cy="357188"/>
          </a:xfrm>
        </p:spPr>
        <p:txBody>
          <a:bodyPr anchor="ctr"/>
          <a:lstStyle>
            <a:lvl1pPr marL="0" indent="0" algn="l">
              <a:buNone/>
              <a:defRPr>
                <a:solidFill>
                  <a:schemeClr val="tx1"/>
                </a:solidFill>
              </a:defRPr>
            </a:lvl1pPr>
          </a:lstStyle>
          <a:p>
            <a:pPr lvl="0"/>
            <a:r>
              <a:rPr lang="en-US"/>
              <a:t>Click to edit Master text styles</a:t>
            </a:r>
          </a:p>
        </p:txBody>
      </p:sp>
      <p:sp>
        <p:nvSpPr>
          <p:cNvPr id="46" name="Text Placeholder 4"/>
          <p:cNvSpPr>
            <a:spLocks noGrp="1"/>
          </p:cNvSpPr>
          <p:nvPr>
            <p:ph type="body" sz="quarter" idx="23"/>
          </p:nvPr>
        </p:nvSpPr>
        <p:spPr>
          <a:xfrm>
            <a:off x="1431236" y="2555183"/>
            <a:ext cx="3560782" cy="357188"/>
          </a:xfrm>
        </p:spPr>
        <p:txBody>
          <a:bodyPr anchor="ctr"/>
          <a:lstStyle>
            <a:lvl1pPr marL="0" indent="0" algn="l">
              <a:buNone/>
              <a:defRPr>
                <a:solidFill>
                  <a:schemeClr val="tx1"/>
                </a:solidFill>
              </a:defRPr>
            </a:lvl1pPr>
          </a:lstStyle>
          <a:p>
            <a:pPr lvl="0"/>
            <a:r>
              <a:rPr lang="en-US"/>
              <a:t>Click to edit Master text styles</a:t>
            </a:r>
          </a:p>
        </p:txBody>
      </p:sp>
      <p:sp>
        <p:nvSpPr>
          <p:cNvPr id="48" name="Text Placeholder 4"/>
          <p:cNvSpPr>
            <a:spLocks noGrp="1"/>
          </p:cNvSpPr>
          <p:nvPr>
            <p:ph type="body" sz="quarter" idx="25"/>
          </p:nvPr>
        </p:nvSpPr>
        <p:spPr>
          <a:xfrm>
            <a:off x="1427047" y="3469706"/>
            <a:ext cx="3560782" cy="357188"/>
          </a:xfrm>
        </p:spPr>
        <p:txBody>
          <a:bodyPr anchor="ctr"/>
          <a:lstStyle>
            <a:lvl1pPr marL="0" indent="0" algn="l">
              <a:buNone/>
              <a:defRPr>
                <a:solidFill>
                  <a:schemeClr val="tx1"/>
                </a:solidFill>
              </a:defRPr>
            </a:lvl1pPr>
          </a:lstStyle>
          <a:p>
            <a:pPr lvl="0"/>
            <a:r>
              <a:rPr lang="en-US"/>
              <a:t>Click to edit Master text styles</a:t>
            </a:r>
          </a:p>
        </p:txBody>
      </p:sp>
      <p:sp>
        <p:nvSpPr>
          <p:cNvPr id="50" name="Text Placeholder 4"/>
          <p:cNvSpPr>
            <a:spLocks noGrp="1"/>
          </p:cNvSpPr>
          <p:nvPr>
            <p:ph type="body" sz="quarter" idx="27"/>
          </p:nvPr>
        </p:nvSpPr>
        <p:spPr>
          <a:xfrm>
            <a:off x="1448813" y="4384229"/>
            <a:ext cx="3560782" cy="357188"/>
          </a:xfrm>
        </p:spPr>
        <p:txBody>
          <a:bodyPr anchor="ctr"/>
          <a:lstStyle>
            <a:lvl1pPr marL="0" indent="0" algn="l">
              <a:buNone/>
              <a:defRPr>
                <a:solidFill>
                  <a:schemeClr val="tx1"/>
                </a:solidFill>
              </a:defRPr>
            </a:lvl1pPr>
          </a:lstStyle>
          <a:p>
            <a:pPr lvl="0"/>
            <a:r>
              <a:rPr lang="en-US"/>
              <a:t>Click to edit Master text styles</a:t>
            </a:r>
          </a:p>
        </p:txBody>
      </p:sp>
      <p:sp>
        <p:nvSpPr>
          <p:cNvPr id="52" name="Text Placeholder 4"/>
          <p:cNvSpPr>
            <a:spLocks noGrp="1"/>
          </p:cNvSpPr>
          <p:nvPr>
            <p:ph type="body" sz="quarter" idx="29"/>
          </p:nvPr>
        </p:nvSpPr>
        <p:spPr>
          <a:xfrm>
            <a:off x="1448813" y="5298753"/>
            <a:ext cx="3560782" cy="357188"/>
          </a:xfrm>
        </p:spPr>
        <p:txBody>
          <a:bodyPr anchor="ctr"/>
          <a:lstStyle>
            <a:lvl1pPr marL="0" indent="0" algn="l">
              <a:buNone/>
              <a:defRPr>
                <a:solidFill>
                  <a:schemeClr val="tx1"/>
                </a:solidFill>
              </a:defRPr>
            </a:lvl1pPr>
          </a:lstStyle>
          <a:p>
            <a:pPr lvl="0"/>
            <a:r>
              <a:rPr lang="en-US"/>
              <a:t>Click to edit Master text styles</a:t>
            </a:r>
          </a:p>
        </p:txBody>
      </p:sp>
      <p:sp>
        <p:nvSpPr>
          <p:cNvPr id="54"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70" name="Text Placeholder 2"/>
          <p:cNvSpPr>
            <a:spLocks noGrp="1"/>
          </p:cNvSpPr>
          <p:nvPr>
            <p:ph type="body" sz="quarter" idx="30"/>
          </p:nvPr>
        </p:nvSpPr>
        <p:spPr>
          <a:xfrm>
            <a:off x="7087248" y="529875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1" name="Text Placeholder 2"/>
          <p:cNvSpPr>
            <a:spLocks noGrp="1"/>
          </p:cNvSpPr>
          <p:nvPr>
            <p:ph type="body" sz="quarter" idx="31"/>
          </p:nvPr>
        </p:nvSpPr>
        <p:spPr>
          <a:xfrm>
            <a:off x="7087248" y="255518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2" name="Text Placeholder 2"/>
          <p:cNvSpPr>
            <a:spLocks noGrp="1"/>
          </p:cNvSpPr>
          <p:nvPr>
            <p:ph type="body" sz="quarter" idx="32"/>
          </p:nvPr>
        </p:nvSpPr>
        <p:spPr>
          <a:xfrm>
            <a:off x="7087248" y="3469706"/>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3" name="Text Placeholder 2"/>
          <p:cNvSpPr>
            <a:spLocks noGrp="1"/>
          </p:cNvSpPr>
          <p:nvPr>
            <p:ph type="body" sz="quarter" idx="33"/>
          </p:nvPr>
        </p:nvSpPr>
        <p:spPr>
          <a:xfrm>
            <a:off x="7087248" y="4384229"/>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4" name="Text Placeholder 2"/>
          <p:cNvSpPr>
            <a:spLocks noGrp="1"/>
          </p:cNvSpPr>
          <p:nvPr>
            <p:ph type="body" sz="quarter" idx="34"/>
          </p:nvPr>
        </p:nvSpPr>
        <p:spPr>
          <a:xfrm>
            <a:off x="7087248" y="1640660"/>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5" name="Text Placeholder 4"/>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a:t>Click to edit Master text styles</a:t>
            </a:r>
          </a:p>
        </p:txBody>
      </p:sp>
      <p:sp>
        <p:nvSpPr>
          <p:cNvPr id="76" name="Text Placeholder 4"/>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a:t>Click to edit Master text styles</a:t>
            </a:r>
          </a:p>
        </p:txBody>
      </p:sp>
      <p:sp>
        <p:nvSpPr>
          <p:cNvPr id="77" name="Text Placeholder 4"/>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a:t>Click to edit Master text styles</a:t>
            </a:r>
          </a:p>
        </p:txBody>
      </p:sp>
      <p:sp>
        <p:nvSpPr>
          <p:cNvPr id="78" name="Text Placeholder 4"/>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a:t>Click to edit Master text styles</a:t>
            </a:r>
          </a:p>
        </p:txBody>
      </p:sp>
      <p:sp>
        <p:nvSpPr>
          <p:cNvPr id="79" name="Text Placeholder 4"/>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a:t>Click to edit Master text styles</a:t>
            </a:r>
          </a:p>
        </p:txBody>
      </p:sp>
      <p:sp>
        <p:nvSpPr>
          <p:cNvPr id="32" name="Slide Number Placeholder 2">
            <a:extLst>
              <a:ext uri="{FF2B5EF4-FFF2-40B4-BE49-F238E27FC236}">
                <a16:creationId xmlns:a16="http://schemas.microsoft.com/office/drawing/2014/main" id="{AFE541FF-0128-4972-8EE9-5D565E02CCD9}"/>
              </a:ext>
            </a:extLst>
          </p:cNvPr>
          <p:cNvSpPr>
            <a:spLocks noGrp="1"/>
          </p:cNvSpPr>
          <p:nvPr>
            <p:ph type="sldNum" sz="quarter" idx="40"/>
          </p:nvPr>
        </p:nvSpPr>
        <p:spPr/>
        <p:txBody>
          <a:bodyPr/>
          <a:lstStyle>
            <a:lvl1pPr>
              <a:defRPr/>
            </a:lvl1pPr>
          </a:lstStyle>
          <a:p>
            <a:pPr>
              <a:defRPr/>
            </a:pPr>
            <a:fld id="{5357C706-EED0-4AE1-925B-08ABED04010B}" type="slidenum">
              <a:rPr lang="en-US" altLang="en-US"/>
              <a:pPr>
                <a:defRPr/>
              </a:pPr>
              <a:t>‹#›</a:t>
            </a:fld>
            <a:endParaRPr lang="en-US" altLang="en-US"/>
          </a:p>
        </p:txBody>
      </p:sp>
    </p:spTree>
    <p:extLst>
      <p:ext uri="{BB962C8B-B14F-4D97-AF65-F5344CB8AC3E}">
        <p14:creationId xmlns:p14="http://schemas.microsoft.com/office/powerpoint/2010/main" val="16295534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E3A1BF-1B31-F17E-F778-A102B39E7F88}"/>
              </a:ext>
            </a:extLst>
          </p:cNvPr>
          <p:cNvSpPr/>
          <p:nvPr/>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9">
            <a:extLst>
              <a:ext uri="{FF2B5EF4-FFF2-40B4-BE49-F238E27FC236}">
                <a16:creationId xmlns:a16="http://schemas.microsoft.com/office/drawing/2014/main" id="{A1357D27-F474-73F6-C59C-596B4FF07A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12192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4">
            <a:extLst>
              <a:ext uri="{FF2B5EF4-FFF2-40B4-BE49-F238E27FC236}">
                <a16:creationId xmlns:a16="http://schemas.microsoft.com/office/drawing/2014/main" id="{5C22C8B9-C5F7-1A7D-2DAC-E7D5E364E0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82625"/>
            <a:ext cx="1828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E96283B-B9CD-616E-BDAC-6F9035C18B73}"/>
              </a:ext>
            </a:extLst>
          </p:cNvPr>
          <p:cNvSpPr/>
          <p:nvPr/>
        </p:nvSpPr>
        <p:spPr>
          <a:xfrm>
            <a:off x="0" y="4895850"/>
            <a:ext cx="12185650" cy="46038"/>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8"/>
          <p:cNvSpPr>
            <a:spLocks noGrp="1"/>
          </p:cNvSpPr>
          <p:nvPr>
            <p:ph type="body" sz="quarter" idx="10"/>
          </p:nvPr>
        </p:nvSpPr>
        <p:spPr>
          <a:xfrm>
            <a:off x="2511539" y="2955925"/>
            <a:ext cx="7168923" cy="963613"/>
          </a:xfrm>
        </p:spPr>
        <p:txBody>
          <a:bodyPr/>
          <a:lstStyle>
            <a:lvl1pPr marL="0" indent="0" algn="ctr">
              <a:buNone/>
              <a:defRPr sz="45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9303246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E28293-DBD2-DA4F-16C7-17C1CBC886F0}"/>
              </a:ext>
            </a:extLst>
          </p:cNvPr>
          <p:cNvSpPr/>
          <p:nvPr/>
        </p:nvSpPr>
        <p:spPr>
          <a:xfrm>
            <a:off x="15875" y="0"/>
            <a:ext cx="1216025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Freeform: Shape 8">
            <a:extLst>
              <a:ext uri="{FF2B5EF4-FFF2-40B4-BE49-F238E27FC236}">
                <a16:creationId xmlns:a16="http://schemas.microsoft.com/office/drawing/2014/main" id="{095FFD0E-7C3E-CEBB-46DA-C6DE9D3EA021}"/>
              </a:ext>
            </a:extLst>
          </p:cNvPr>
          <p:cNvSpPr/>
          <p:nvPr/>
        </p:nvSpPr>
        <p:spPr>
          <a:xfrm>
            <a:off x="6096000" y="2168525"/>
            <a:ext cx="6096000" cy="1635125"/>
          </a:xfrm>
          <a:custGeom>
            <a:avLst/>
            <a:gdLst>
              <a:gd name="connsiteX0" fmla="*/ 147487 w 6096000"/>
              <a:gd name="connsiteY0" fmla="*/ 0 h 884903"/>
              <a:gd name="connsiteX1" fmla="*/ 6096000 w 6096000"/>
              <a:gd name="connsiteY1" fmla="*/ 0 h 884903"/>
              <a:gd name="connsiteX2" fmla="*/ 6096000 w 6096000"/>
              <a:gd name="connsiteY2" fmla="*/ 884903 h 884903"/>
              <a:gd name="connsiteX3" fmla="*/ 147487 w 6096000"/>
              <a:gd name="connsiteY3" fmla="*/ 884903 h 884903"/>
              <a:gd name="connsiteX4" fmla="*/ 0 w 6096000"/>
              <a:gd name="connsiteY4" fmla="*/ 737416 h 884903"/>
              <a:gd name="connsiteX5" fmla="*/ 0 w 6096000"/>
              <a:gd name="connsiteY5" fmla="*/ 147487 h 884903"/>
              <a:gd name="connsiteX6" fmla="*/ 147487 w 6096000"/>
              <a:gd name="connsiteY6" fmla="*/ 0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884903">
                <a:moveTo>
                  <a:pt x="147487" y="0"/>
                </a:moveTo>
                <a:lnTo>
                  <a:pt x="6096000" y="0"/>
                </a:lnTo>
                <a:lnTo>
                  <a:pt x="6096000" y="884903"/>
                </a:lnTo>
                <a:lnTo>
                  <a:pt x="147487" y="884903"/>
                </a:lnTo>
                <a:cubicBezTo>
                  <a:pt x="66032" y="884903"/>
                  <a:pt x="0" y="818871"/>
                  <a:pt x="0" y="737416"/>
                </a:cubicBezTo>
                <a:lnTo>
                  <a:pt x="0" y="147487"/>
                </a:lnTo>
                <a:cubicBezTo>
                  <a:pt x="0" y="66032"/>
                  <a:pt x="66032" y="0"/>
                  <a:pt x="147487"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Graphic 7">
            <a:extLst>
              <a:ext uri="{FF2B5EF4-FFF2-40B4-BE49-F238E27FC236}">
                <a16:creationId xmlns:a16="http://schemas.microsoft.com/office/drawing/2014/main" id="{50BFC9B7-57B4-7EB6-E39C-A78FF9CEEE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2438" y="2279650"/>
            <a:ext cx="2651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1"/>
          </p:nvPr>
        </p:nvSpPr>
        <p:spPr>
          <a:xfrm>
            <a:off x="6096000" y="2169246"/>
            <a:ext cx="5578475" cy="1633826"/>
          </a:xfrm>
        </p:spPr>
        <p:txBody>
          <a:bodyPr anchor="ctr"/>
          <a:lstStyle>
            <a:lvl1pPr marL="0" indent="0" algn="ctr">
              <a:buNone/>
              <a:defRPr sz="45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01637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61A6D3-DE9C-89EB-191E-AD11EF5C53A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Graphic 13">
            <a:extLst>
              <a:ext uri="{FF2B5EF4-FFF2-40B4-BE49-F238E27FC236}">
                <a16:creationId xmlns:a16="http://schemas.microsoft.com/office/drawing/2014/main" id="{6CDAD026-81F0-7A70-BFD3-1D71165CB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9063" y="227013"/>
            <a:ext cx="1325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5"/>
          </p:nvPr>
        </p:nvSpPr>
        <p:spPr>
          <a:xfrm>
            <a:off x="7208800" y="5624423"/>
            <a:ext cx="4500000" cy="862160"/>
          </a:xfrm>
          <a:prstGeom prst="rect">
            <a:avLst/>
          </a:prstGeom>
        </p:spPr>
        <p:txBody>
          <a:bodyPr anchor="ctr"/>
          <a:lstStyle>
            <a:lvl1pPr marL="0" indent="0" algn="ctr">
              <a:buNone/>
              <a:defRPr/>
            </a:lvl1pPr>
            <a:lvl2pPr marL="457200" indent="0" algn="ctr">
              <a:buNone/>
              <a:defRPr sz="2800"/>
            </a:lvl2pPr>
          </a:lstStyle>
          <a:p>
            <a:pPr lvl="0"/>
            <a:r>
              <a:rPr lang="en-US"/>
              <a:t>Click to edit Master text styles</a:t>
            </a:r>
          </a:p>
        </p:txBody>
      </p:sp>
      <p:sp>
        <p:nvSpPr>
          <p:cNvPr id="13" name="Picture Placeholder 9"/>
          <p:cNvSpPr>
            <a:spLocks noGrp="1"/>
          </p:cNvSpPr>
          <p:nvPr>
            <p:ph type="pic" sz="quarter" idx="14"/>
          </p:nvPr>
        </p:nvSpPr>
        <p:spPr>
          <a:xfrm>
            <a:off x="3729553" y="2361398"/>
            <a:ext cx="3251200" cy="1980000"/>
          </a:xfrm>
          <a:prstGeom prst="rect">
            <a:avLst/>
          </a:prstGeom>
        </p:spPr>
        <p:txBody>
          <a:bodyPr rtlCol="0">
            <a:noAutofit/>
          </a:bodyPr>
          <a:lstStyle/>
          <a:p>
            <a:pPr lvl="0"/>
            <a:r>
              <a:rPr lang="en-US" noProof="0"/>
              <a:t>Click icon to add picture</a:t>
            </a:r>
          </a:p>
        </p:txBody>
      </p:sp>
      <p:sp>
        <p:nvSpPr>
          <p:cNvPr id="12" name="Picture Placeholder 9"/>
          <p:cNvSpPr>
            <a:spLocks noGrp="1"/>
          </p:cNvSpPr>
          <p:nvPr>
            <p:ph type="pic" sz="quarter" idx="13"/>
          </p:nvPr>
        </p:nvSpPr>
        <p:spPr>
          <a:xfrm>
            <a:off x="3729553" y="322834"/>
            <a:ext cx="3251200" cy="1980000"/>
          </a:xfrm>
          <a:prstGeom prst="rect">
            <a:avLst/>
          </a:prstGeom>
        </p:spPr>
        <p:txBody>
          <a:bodyPr rtlCol="0">
            <a:noAutofit/>
          </a:bodyPr>
          <a:lstStyle/>
          <a:p>
            <a:pPr lvl="0"/>
            <a:r>
              <a:rPr lang="en-US" noProof="0"/>
              <a:t>Click icon to add picture</a:t>
            </a:r>
          </a:p>
        </p:txBody>
      </p:sp>
      <p:sp>
        <p:nvSpPr>
          <p:cNvPr id="10" name="Picture Placeholder 9"/>
          <p:cNvSpPr>
            <a:spLocks noGrp="1"/>
          </p:cNvSpPr>
          <p:nvPr>
            <p:ph type="pic" sz="quarter" idx="11"/>
          </p:nvPr>
        </p:nvSpPr>
        <p:spPr>
          <a:xfrm>
            <a:off x="442913" y="323202"/>
            <a:ext cx="3079750" cy="1980000"/>
          </a:xfrm>
          <a:prstGeom prst="rect">
            <a:avLst/>
          </a:prstGeom>
        </p:spPr>
        <p:txBody>
          <a:bodyPr rtlCol="0">
            <a:noAutofit/>
          </a:bodyPr>
          <a:lstStyle/>
          <a:p>
            <a:pPr lvl="0"/>
            <a:r>
              <a:rPr lang="en-US" noProof="0"/>
              <a:t>Click icon to add picture</a:t>
            </a:r>
          </a:p>
        </p:txBody>
      </p:sp>
      <p:sp>
        <p:nvSpPr>
          <p:cNvPr id="11" name="Picture Placeholder 9"/>
          <p:cNvSpPr>
            <a:spLocks noGrp="1"/>
          </p:cNvSpPr>
          <p:nvPr>
            <p:ph type="pic" sz="quarter" idx="12"/>
          </p:nvPr>
        </p:nvSpPr>
        <p:spPr>
          <a:xfrm>
            <a:off x="442913" y="2407965"/>
            <a:ext cx="3079750" cy="1980000"/>
          </a:xfrm>
          <a:prstGeom prst="rect">
            <a:avLst/>
          </a:prstGeom>
        </p:spPr>
        <p:txBody>
          <a:bodyPr rtlCol="0">
            <a:noAutofit/>
          </a:bodyPr>
          <a:lstStyle/>
          <a:p>
            <a:pPr lvl="0"/>
            <a:r>
              <a:rPr lang="en-US" noProof="0"/>
              <a:t>Click icon to add picture</a:t>
            </a:r>
          </a:p>
        </p:txBody>
      </p:sp>
      <p:sp>
        <p:nvSpPr>
          <p:cNvPr id="66" name="Title Placeholder 1"/>
          <p:cNvSpPr>
            <a:spLocks noGrp="1"/>
          </p:cNvSpPr>
          <p:nvPr>
            <p:ph type="title"/>
          </p:nvPr>
        </p:nvSpPr>
        <p:spPr>
          <a:xfrm>
            <a:off x="7212575" y="4341397"/>
            <a:ext cx="4500000" cy="1137513"/>
          </a:xfrm>
          <a:prstGeom prst="rect">
            <a:avLst/>
          </a:prstGeom>
          <a:noFill/>
        </p:spPr>
        <p:txBody>
          <a:bodyPr rtlCol="0">
            <a:noAutofit/>
          </a:bodyPr>
          <a:lstStyle>
            <a:lvl1pPr algn="ctr">
              <a:defRPr sz="4500">
                <a:solidFill>
                  <a:srgbClr val="4EB357"/>
                </a:solidFill>
              </a:defRPr>
            </a:lvl1pPr>
          </a:lstStyle>
          <a:p>
            <a:r>
              <a:rPr lang="en-US" noProof="0"/>
              <a:t>Click to edit Master title style</a:t>
            </a:r>
          </a:p>
        </p:txBody>
      </p:sp>
      <p:sp>
        <p:nvSpPr>
          <p:cNvPr id="16" name="Picture Placeholder 9"/>
          <p:cNvSpPr>
            <a:spLocks noGrp="1"/>
          </p:cNvSpPr>
          <p:nvPr>
            <p:ph type="pic" sz="quarter" idx="16"/>
          </p:nvPr>
        </p:nvSpPr>
        <p:spPr>
          <a:xfrm>
            <a:off x="3729553" y="4506584"/>
            <a:ext cx="3251200" cy="1980000"/>
          </a:xfrm>
          <a:prstGeom prst="rect">
            <a:avLst/>
          </a:prstGeom>
        </p:spPr>
        <p:txBody>
          <a:bodyPr rtlCol="0">
            <a:noAutofit/>
          </a:bodyPr>
          <a:lstStyle/>
          <a:p>
            <a:pPr lvl="0"/>
            <a:r>
              <a:rPr lang="en-US" noProof="0"/>
              <a:t>Click icon to add picture</a:t>
            </a:r>
          </a:p>
        </p:txBody>
      </p:sp>
      <p:sp>
        <p:nvSpPr>
          <p:cNvPr id="17" name="Picture Placeholder 9"/>
          <p:cNvSpPr>
            <a:spLocks noGrp="1"/>
          </p:cNvSpPr>
          <p:nvPr>
            <p:ph type="pic" sz="quarter" idx="17"/>
          </p:nvPr>
        </p:nvSpPr>
        <p:spPr>
          <a:xfrm>
            <a:off x="442913" y="4492729"/>
            <a:ext cx="3079750" cy="1980000"/>
          </a:xfrm>
          <a:prstGeom prst="rect">
            <a:avLst/>
          </a:prstGeom>
        </p:spPr>
        <p:txBody>
          <a:bodyPr rtlCol="0">
            <a:noAutofit/>
          </a:bodyPr>
          <a:lstStyle/>
          <a:p>
            <a:pPr lvl="0"/>
            <a:r>
              <a:rPr lang="en-US" noProof="0"/>
              <a:t>Click icon to add picture</a:t>
            </a:r>
          </a:p>
        </p:txBody>
      </p:sp>
      <p:sp>
        <p:nvSpPr>
          <p:cNvPr id="18" name="Picture Placeholder 9"/>
          <p:cNvSpPr>
            <a:spLocks noGrp="1"/>
          </p:cNvSpPr>
          <p:nvPr>
            <p:ph type="pic" sz="quarter" idx="18"/>
          </p:nvPr>
        </p:nvSpPr>
        <p:spPr>
          <a:xfrm>
            <a:off x="7187643" y="1628774"/>
            <a:ext cx="4524932" cy="2712623"/>
          </a:xfrm>
          <a:prstGeom prst="rect">
            <a:avLst/>
          </a:prstGeom>
        </p:spPr>
        <p:txBody>
          <a:bodyPr rtlCol="0">
            <a:noAutofit/>
          </a:bodyPr>
          <a:lstStyle/>
          <a:p>
            <a:pPr lvl="0"/>
            <a:r>
              <a:rPr lang="en-US" noProof="0"/>
              <a:t>Click icon to add picture</a:t>
            </a:r>
          </a:p>
        </p:txBody>
      </p:sp>
    </p:spTree>
    <p:extLst>
      <p:ext uri="{BB962C8B-B14F-4D97-AF65-F5344CB8AC3E}">
        <p14:creationId xmlns:p14="http://schemas.microsoft.com/office/powerpoint/2010/main" val="309553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icture with text table">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35" name="Text Placeholder 9"/>
          <p:cNvSpPr>
            <a:spLocks noGrp="1"/>
          </p:cNvSpPr>
          <p:nvPr>
            <p:ph type="body" sz="quarter" idx="11"/>
          </p:nvPr>
        </p:nvSpPr>
        <p:spPr>
          <a:xfrm>
            <a:off x="6491513" y="1357313"/>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r>
              <a:rPr lang="en-US"/>
              <a:t>Click icon to add picture</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2" name="Rectangle 21"/>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27" name="Rectangle 26"/>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29849854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672C4C-3B89-D5AD-FAD6-8EE20DEEBAD6}"/>
              </a:ext>
            </a:extLst>
          </p:cNvPr>
          <p:cNvSpPr/>
          <p:nvPr/>
        </p:nvSpPr>
        <p:spPr>
          <a:xfrm>
            <a:off x="0" y="0"/>
            <a:ext cx="12172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Graphic 19">
            <a:extLst>
              <a:ext uri="{FF2B5EF4-FFF2-40B4-BE49-F238E27FC236}">
                <a16:creationId xmlns:a16="http://schemas.microsoft.com/office/drawing/2014/main" id="{2015FB45-4FEF-01EE-BC5A-5878D300E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913" y="860425"/>
            <a:ext cx="210978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7"/>
          </p:nvPr>
        </p:nvSpPr>
        <p:spPr>
          <a:xfrm>
            <a:off x="8092560" y="836613"/>
            <a:ext cx="4080390" cy="2787726"/>
          </a:xfrm>
          <a:prstGeom prst="rect">
            <a:avLst/>
          </a:prstGeom>
        </p:spPr>
        <p:txBody>
          <a:bodyPr rtlCol="0">
            <a:noAutofit/>
          </a:bodyPr>
          <a:lstStyle/>
          <a:p>
            <a:pPr lvl="0"/>
            <a:r>
              <a:rPr lang="en-US" noProof="0"/>
              <a:t>Click icon to add picture</a:t>
            </a:r>
          </a:p>
        </p:txBody>
      </p:sp>
      <p:sp>
        <p:nvSpPr>
          <p:cNvPr id="13" name="Picture Placeholder 12"/>
          <p:cNvSpPr>
            <a:spLocks noGrp="1"/>
          </p:cNvSpPr>
          <p:nvPr>
            <p:ph type="pic" sz="quarter" idx="10"/>
          </p:nvPr>
        </p:nvSpPr>
        <p:spPr>
          <a:xfrm>
            <a:off x="4190508" y="836614"/>
            <a:ext cx="1800000" cy="2787726"/>
          </a:xfrm>
          <a:prstGeom prst="rect">
            <a:avLst/>
          </a:prstGeom>
        </p:spPr>
        <p:txBody>
          <a:bodyPr rtlCol="0">
            <a:noAutofit/>
          </a:bodyPr>
          <a:lstStyle>
            <a:lvl1pPr>
              <a:defRPr/>
            </a:lvl1pPr>
          </a:lstStyle>
          <a:p>
            <a:pPr lvl="0"/>
            <a:r>
              <a:rPr lang="en-US" noProof="0"/>
              <a:t>Click icon to add picture</a:t>
            </a:r>
            <a:endParaRPr lang="en-GB" noProof="0"/>
          </a:p>
        </p:txBody>
      </p:sp>
      <p:sp>
        <p:nvSpPr>
          <p:cNvPr id="14" name="Picture Placeholder 12"/>
          <p:cNvSpPr>
            <a:spLocks noGrp="1"/>
          </p:cNvSpPr>
          <p:nvPr>
            <p:ph type="pic" sz="quarter" idx="11"/>
          </p:nvPr>
        </p:nvSpPr>
        <p:spPr>
          <a:xfrm>
            <a:off x="6141534" y="836614"/>
            <a:ext cx="1800000" cy="2787726"/>
          </a:xfrm>
          <a:prstGeom prst="rect">
            <a:avLst/>
          </a:prstGeom>
        </p:spPr>
        <p:txBody>
          <a:bodyPr rtlCol="0">
            <a:noAutofit/>
          </a:bodyPr>
          <a:lstStyle>
            <a:lvl1pPr>
              <a:defRPr/>
            </a:lvl1pPr>
          </a:lstStyle>
          <a:p>
            <a:pPr lvl="0"/>
            <a:r>
              <a:rPr lang="en-US" noProof="0"/>
              <a:t>Click icon to add picture</a:t>
            </a:r>
            <a:endParaRPr lang="en-GB" noProof="0"/>
          </a:p>
        </p:txBody>
      </p:sp>
      <p:sp>
        <p:nvSpPr>
          <p:cNvPr id="15" name="Picture Placeholder 12"/>
          <p:cNvSpPr>
            <a:spLocks noGrp="1"/>
          </p:cNvSpPr>
          <p:nvPr>
            <p:ph type="pic" sz="quarter" idx="12"/>
          </p:nvPr>
        </p:nvSpPr>
        <p:spPr>
          <a:xfrm>
            <a:off x="4190508" y="3788606"/>
            <a:ext cx="1800000" cy="1980000"/>
          </a:xfrm>
          <a:prstGeom prst="rect">
            <a:avLst/>
          </a:prstGeom>
        </p:spPr>
        <p:txBody>
          <a:bodyPr rtlCol="0">
            <a:noAutofit/>
          </a:bodyPr>
          <a:lstStyle>
            <a:lvl1pPr>
              <a:defRPr/>
            </a:lvl1pPr>
          </a:lstStyle>
          <a:p>
            <a:pPr lvl="0"/>
            <a:r>
              <a:rPr lang="en-US" noProof="0"/>
              <a:t>Click icon to add picture</a:t>
            </a:r>
            <a:endParaRPr lang="en-GB" noProof="0"/>
          </a:p>
        </p:txBody>
      </p:sp>
      <p:sp>
        <p:nvSpPr>
          <p:cNvPr id="16" name="Picture Placeholder 12"/>
          <p:cNvSpPr>
            <a:spLocks noGrp="1"/>
          </p:cNvSpPr>
          <p:nvPr>
            <p:ph type="pic" sz="quarter" idx="13"/>
          </p:nvPr>
        </p:nvSpPr>
        <p:spPr>
          <a:xfrm>
            <a:off x="2185254" y="3788606"/>
            <a:ext cx="1800000" cy="1980000"/>
          </a:xfrm>
          <a:prstGeom prst="rect">
            <a:avLst/>
          </a:prstGeom>
        </p:spPr>
        <p:txBody>
          <a:bodyPr rtlCol="0">
            <a:noAutofit/>
          </a:bodyPr>
          <a:lstStyle>
            <a:lvl1pPr>
              <a:defRPr/>
            </a:lvl1pPr>
          </a:lstStyle>
          <a:p>
            <a:pPr lvl="0"/>
            <a:r>
              <a:rPr lang="en-US" noProof="0"/>
              <a:t>Click icon to add picture</a:t>
            </a:r>
            <a:endParaRPr lang="en-GB" noProof="0"/>
          </a:p>
        </p:txBody>
      </p:sp>
      <p:sp>
        <p:nvSpPr>
          <p:cNvPr id="17" name="Picture Placeholder 12"/>
          <p:cNvSpPr>
            <a:spLocks noGrp="1"/>
          </p:cNvSpPr>
          <p:nvPr>
            <p:ph type="pic" sz="quarter" idx="14"/>
          </p:nvPr>
        </p:nvSpPr>
        <p:spPr>
          <a:xfrm>
            <a:off x="0" y="3788606"/>
            <a:ext cx="1980000" cy="1980000"/>
          </a:xfrm>
          <a:prstGeom prst="rect">
            <a:avLst/>
          </a:prstGeom>
        </p:spPr>
        <p:txBody>
          <a:bodyPr rtlCol="0">
            <a:noAutofit/>
          </a:bodyPr>
          <a:lstStyle>
            <a:lvl1pPr>
              <a:defRPr/>
            </a:lvl1pPr>
          </a:lstStyle>
          <a:p>
            <a:pPr lvl="0"/>
            <a:r>
              <a:rPr lang="en-US" noProof="0"/>
              <a:t>Click icon to add picture</a:t>
            </a:r>
            <a:endParaRPr lang="en-GB" noProof="0"/>
          </a:p>
        </p:txBody>
      </p:sp>
      <p:sp>
        <p:nvSpPr>
          <p:cNvPr id="5" name="Text Placeholder 4"/>
          <p:cNvSpPr>
            <a:spLocks noGrp="1"/>
          </p:cNvSpPr>
          <p:nvPr>
            <p:ph type="body" sz="quarter" idx="18"/>
          </p:nvPr>
        </p:nvSpPr>
        <p:spPr>
          <a:xfrm>
            <a:off x="6195762" y="3788607"/>
            <a:ext cx="5977188" cy="1980000"/>
          </a:xfrm>
          <a:prstGeom prst="roundRect">
            <a:avLst/>
          </a:prstGeom>
          <a:solidFill>
            <a:srgbClr val="4EB357"/>
          </a:solidFill>
        </p:spPr>
        <p:txBody>
          <a:bodyPr anchor="ctr"/>
          <a:lstStyle>
            <a:lvl1pPr marL="0" indent="0" algn="ctr">
              <a:buNone/>
              <a:defRPr sz="4500">
                <a:solidFill>
                  <a:schemeClr val="bg1"/>
                </a:solidFill>
              </a:defRPr>
            </a:lvl1pPr>
            <a:lvl2pPr marL="457200" indent="0" algn="ctr">
              <a:buNone/>
              <a:defRPr/>
            </a:lvl2pPr>
            <a:lvl3pPr marL="914400" indent="0" algn="ctr">
              <a:buNone/>
              <a:defRPr>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val="32726837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5564B77-41DB-B932-1170-8A45B35BA912}"/>
              </a:ext>
            </a:extLst>
          </p:cNvPr>
          <p:cNvSpPr txBox="1">
            <a:spLocks/>
          </p:cNvSpPr>
          <p:nvPr/>
        </p:nvSpPr>
        <p:spPr>
          <a:xfrm>
            <a:off x="11745913" y="6405563"/>
            <a:ext cx="485775" cy="365125"/>
          </a:xfrm>
          <a:prstGeom prst="rect">
            <a:avLst/>
          </a:prstGeom>
          <a:noFill/>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6315CBF6-72BE-430A-8C32-E4FBCC5618D5}" type="slidenum">
              <a:rPr lang="en-US" altLang="en-US" sz="1500" smtClean="0">
                <a:solidFill>
                  <a:schemeClr val="bg1"/>
                </a:solidFill>
                <a:latin typeface="Tw Cen MT" panose="020B0602020104020603" pitchFamily="34" charset="0"/>
              </a:rPr>
              <a:pPr algn="ctr" eaLnBrk="1" hangingPunct="1">
                <a:defRPr/>
              </a:pPr>
              <a:t>‹#›</a:t>
            </a:fld>
            <a:endParaRPr lang="en-US" altLang="en-US" sz="1500">
              <a:solidFill>
                <a:schemeClr val="bg1"/>
              </a:solidFill>
              <a:latin typeface="Tw Cen MT" panose="020B0602020104020603" pitchFamily="34" charset="0"/>
            </a:endParaRPr>
          </a:p>
        </p:txBody>
      </p:sp>
      <p:sp>
        <p:nvSpPr>
          <p:cNvPr id="7"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3" name="Media Placeholder 2"/>
          <p:cNvSpPr>
            <a:spLocks noGrp="1"/>
          </p:cNvSpPr>
          <p:nvPr>
            <p:ph type="media" sz="quarter" idx="13"/>
          </p:nvPr>
        </p:nvSpPr>
        <p:spPr>
          <a:xfrm>
            <a:off x="2192977" y="1477168"/>
            <a:ext cx="7806046" cy="4213948"/>
          </a:xfrm>
        </p:spPr>
        <p:txBody>
          <a:bodyPr rtlCol="0">
            <a:noAutofit/>
          </a:bodyPr>
          <a:lstStyle/>
          <a:p>
            <a:pPr lvl="0"/>
            <a:r>
              <a:rPr lang="en-US" noProof="0"/>
              <a:t>Click icon to add media</a:t>
            </a:r>
          </a:p>
        </p:txBody>
      </p:sp>
    </p:spTree>
    <p:extLst>
      <p:ext uri="{BB962C8B-B14F-4D97-AF65-F5344CB8AC3E}">
        <p14:creationId xmlns:p14="http://schemas.microsoft.com/office/powerpoint/2010/main" val="10310023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Freeform: Shape 5">
            <a:extLst>
              <a:ext uri="{FF2B5EF4-FFF2-40B4-BE49-F238E27FC236}">
                <a16:creationId xmlns:a16="http://schemas.microsoft.com/office/drawing/2014/main" id="{FC71771A-F0FA-B56B-DB63-E8AEB447A449}"/>
              </a:ext>
            </a:extLst>
          </p:cNvPr>
          <p:cNvSpPr/>
          <p:nvPr/>
        </p:nvSpPr>
        <p:spPr>
          <a:xfrm>
            <a:off x="11826875" y="300038"/>
            <a:ext cx="376238" cy="53975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Content Placeholder 2"/>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5"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3" name="Slide Number Placeholder 2">
            <a:extLst>
              <a:ext uri="{FF2B5EF4-FFF2-40B4-BE49-F238E27FC236}">
                <a16:creationId xmlns:a16="http://schemas.microsoft.com/office/drawing/2014/main" id="{157E9EF2-7168-93AE-1D3A-6D3866E1546E}"/>
              </a:ext>
            </a:extLst>
          </p:cNvPr>
          <p:cNvSpPr>
            <a:spLocks noGrp="1"/>
          </p:cNvSpPr>
          <p:nvPr>
            <p:ph type="sldNum" sz="quarter" idx="10"/>
          </p:nvPr>
        </p:nvSpPr>
        <p:spPr/>
        <p:txBody>
          <a:bodyPr/>
          <a:lstStyle>
            <a:lvl1pPr>
              <a:defRPr/>
            </a:lvl1pPr>
          </a:lstStyle>
          <a:p>
            <a:pPr>
              <a:defRPr/>
            </a:pPr>
            <a:fld id="{2F9A80A3-1A54-47DB-BE1E-7A894421D77B}" type="slidenum">
              <a:rPr lang="en-US" altLang="en-US"/>
              <a:pPr>
                <a:defRPr/>
              </a:pPr>
              <a:t>‹#›</a:t>
            </a:fld>
            <a:endParaRPr lang="en-US" altLang="en-US"/>
          </a:p>
        </p:txBody>
      </p:sp>
    </p:spTree>
    <p:extLst>
      <p:ext uri="{BB962C8B-B14F-4D97-AF65-F5344CB8AC3E}">
        <p14:creationId xmlns:p14="http://schemas.microsoft.com/office/powerpoint/2010/main" val="28726867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5"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042A4F30-5B80-059C-E4F7-BE21D958085D}"/>
              </a:ext>
            </a:extLst>
          </p:cNvPr>
          <p:cNvSpPr>
            <a:spLocks noGrp="1"/>
          </p:cNvSpPr>
          <p:nvPr>
            <p:ph type="sldNum" sz="quarter" idx="10"/>
          </p:nvPr>
        </p:nvSpPr>
        <p:spPr/>
        <p:txBody>
          <a:bodyPr/>
          <a:lstStyle>
            <a:lvl1pPr>
              <a:defRPr/>
            </a:lvl1pPr>
          </a:lstStyle>
          <a:p>
            <a:pPr>
              <a:defRPr/>
            </a:pPr>
            <a:fld id="{62533606-FFD6-49CA-846C-990FF8709BCE}" type="slidenum">
              <a:rPr lang="en-US" altLang="en-US"/>
              <a:pPr>
                <a:defRPr/>
              </a:pPr>
              <a:t>‹#›</a:t>
            </a:fld>
            <a:endParaRPr lang="en-US" altLang="en-US"/>
          </a:p>
        </p:txBody>
      </p:sp>
    </p:spTree>
    <p:extLst>
      <p:ext uri="{BB962C8B-B14F-4D97-AF65-F5344CB8AC3E}">
        <p14:creationId xmlns:p14="http://schemas.microsoft.com/office/powerpoint/2010/main" val="38814668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450" y="1645740"/>
            <a:ext cx="5181600" cy="4123235"/>
          </a:xfrm>
          <a:prstGeom prst="rect">
            <a:avLst/>
          </a:prstGeo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531961" y="1645740"/>
            <a:ext cx="5181600" cy="4123235"/>
          </a:xfrm>
          <a:prstGeom prst="rect">
            <a:avLst/>
          </a:prstGeo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1EFAA623-E455-FB16-687F-C972410905E5}"/>
              </a:ext>
            </a:extLst>
          </p:cNvPr>
          <p:cNvSpPr>
            <a:spLocks noGrp="1"/>
          </p:cNvSpPr>
          <p:nvPr>
            <p:ph type="sldNum" sz="quarter" idx="10"/>
          </p:nvPr>
        </p:nvSpPr>
        <p:spPr/>
        <p:txBody>
          <a:bodyPr/>
          <a:lstStyle>
            <a:lvl1pPr>
              <a:defRPr b="1"/>
            </a:lvl1pPr>
          </a:lstStyle>
          <a:p>
            <a:pPr>
              <a:defRPr/>
            </a:pPr>
            <a:fld id="{DBC1D219-0C4F-43D8-BDC8-B7C432E411C2}" type="slidenum">
              <a:rPr lang="en-US" altLang="en-US"/>
              <a:pPr>
                <a:defRPr/>
              </a:pPr>
              <a:t>‹#›</a:t>
            </a:fld>
            <a:endParaRPr lang="en-US" altLang="en-US"/>
          </a:p>
        </p:txBody>
      </p:sp>
    </p:spTree>
    <p:extLst>
      <p:ext uri="{BB962C8B-B14F-4D97-AF65-F5344CB8AC3E}">
        <p14:creationId xmlns:p14="http://schemas.microsoft.com/office/powerpoint/2010/main" val="42413853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0056" y="1651183"/>
            <a:ext cx="5157787"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0056" y="2475095"/>
            <a:ext cx="5157787" cy="3293880"/>
          </a:xfrm>
          <a:prstGeom prst="rect">
            <a:avLst/>
          </a:prstGeo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495225" y="1651183"/>
            <a:ext cx="5183188"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95225" y="2475095"/>
            <a:ext cx="5183188" cy="3293880"/>
          </a:xfrm>
          <a:prstGeom prst="rect">
            <a:avLst/>
          </a:prstGeo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78DB22D5-2515-EF1D-2EF0-9FE613CB6A36}"/>
              </a:ext>
            </a:extLst>
          </p:cNvPr>
          <p:cNvSpPr>
            <a:spLocks noGrp="1"/>
          </p:cNvSpPr>
          <p:nvPr>
            <p:ph type="sldNum" sz="quarter" idx="10"/>
          </p:nvPr>
        </p:nvSpPr>
        <p:spPr/>
        <p:txBody>
          <a:bodyPr/>
          <a:lstStyle>
            <a:lvl1pPr>
              <a:defRPr/>
            </a:lvl1pPr>
          </a:lstStyle>
          <a:p>
            <a:pPr>
              <a:defRPr/>
            </a:pPr>
            <a:fld id="{167113F8-C7C1-4AB5-AFDE-7EDC63BC87B9}" type="slidenum">
              <a:rPr lang="en-US" altLang="en-US"/>
              <a:pPr>
                <a:defRPr/>
              </a:pPr>
              <a:t>‹#›</a:t>
            </a:fld>
            <a:endParaRPr lang="en-US" altLang="en-US"/>
          </a:p>
        </p:txBody>
      </p:sp>
    </p:spTree>
    <p:extLst>
      <p:ext uri="{BB962C8B-B14F-4D97-AF65-F5344CB8AC3E}">
        <p14:creationId xmlns:p14="http://schemas.microsoft.com/office/powerpoint/2010/main" val="180162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235378-6405-85D8-F2F3-9D54983411B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Graphic 8">
            <a:extLst>
              <a:ext uri="{FF2B5EF4-FFF2-40B4-BE49-F238E27FC236}">
                <a16:creationId xmlns:a16="http://schemas.microsoft.com/office/drawing/2014/main" id="{D423CC71-EDC7-493A-33C9-22ADF95D5F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9063" y="227013"/>
            <a:ext cx="1325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14"/>
          <p:cNvSpPr>
            <a:spLocks noGrp="1"/>
          </p:cNvSpPr>
          <p:nvPr>
            <p:ph type="pic" sz="quarter" idx="11"/>
          </p:nvPr>
        </p:nvSpPr>
        <p:spPr>
          <a:xfrm>
            <a:off x="4321439" y="2163963"/>
            <a:ext cx="3547872" cy="4197254"/>
          </a:xfrm>
          <a:prstGeom prst="rect">
            <a:avLst/>
          </a:prstGeom>
        </p:spPr>
        <p:txBody>
          <a:bodyPr rtlCol="0">
            <a:noAutofit/>
          </a:bodyPr>
          <a:lstStyle/>
          <a:p>
            <a:pPr lvl="0"/>
            <a:r>
              <a:rPr lang="en-US" noProof="0"/>
              <a:t>Click icon to add picture</a:t>
            </a:r>
          </a:p>
        </p:txBody>
      </p:sp>
      <p:sp>
        <p:nvSpPr>
          <p:cNvPr id="3" name="Picture Placeholder 2"/>
          <p:cNvSpPr>
            <a:spLocks noGrp="1"/>
          </p:cNvSpPr>
          <p:nvPr>
            <p:ph type="pic" sz="quarter" idx="10"/>
          </p:nvPr>
        </p:nvSpPr>
        <p:spPr>
          <a:xfrm>
            <a:off x="495300" y="226448"/>
            <a:ext cx="3547872" cy="6134769"/>
          </a:xfrm>
          <a:prstGeom prst="rect">
            <a:avLst/>
          </a:prstGeom>
        </p:spPr>
        <p:txBody>
          <a:bodyPr rtlCol="0">
            <a:noAutofit/>
          </a:bodyPr>
          <a:lstStyle/>
          <a:p>
            <a:pPr lvl="0"/>
            <a:r>
              <a:rPr lang="en-US" noProof="0"/>
              <a:t>Click icon to add picture</a:t>
            </a:r>
          </a:p>
        </p:txBody>
      </p:sp>
      <p:sp>
        <p:nvSpPr>
          <p:cNvPr id="16" name="Picture Placeholder 14"/>
          <p:cNvSpPr>
            <a:spLocks noGrp="1"/>
          </p:cNvSpPr>
          <p:nvPr>
            <p:ph type="pic" sz="quarter" idx="12"/>
          </p:nvPr>
        </p:nvSpPr>
        <p:spPr>
          <a:xfrm>
            <a:off x="8147578" y="2163963"/>
            <a:ext cx="3547872" cy="4197254"/>
          </a:xfrm>
          <a:prstGeom prst="rect">
            <a:avLst/>
          </a:prstGeom>
        </p:spPr>
        <p:txBody>
          <a:bodyPr rtlCol="0">
            <a:noAutofit/>
          </a:bodyPr>
          <a:lstStyle/>
          <a:p>
            <a:pPr lvl="0"/>
            <a:r>
              <a:rPr lang="en-US" noProof="0"/>
              <a:t>Click icon to add picture</a:t>
            </a:r>
          </a:p>
        </p:txBody>
      </p:sp>
      <p:sp>
        <p:nvSpPr>
          <p:cNvPr id="18" name="Text Placeholder 17"/>
          <p:cNvSpPr>
            <a:spLocks noGrp="1"/>
          </p:cNvSpPr>
          <p:nvPr>
            <p:ph type="body" sz="quarter" idx="13"/>
          </p:nvPr>
        </p:nvSpPr>
        <p:spPr>
          <a:xfrm>
            <a:off x="4284663" y="1161076"/>
            <a:ext cx="7427912" cy="768350"/>
          </a:xfrm>
          <a:prstGeom prst="roundRect">
            <a:avLst/>
          </a:prstGeom>
          <a:solidFill>
            <a:srgbClr val="4EB357"/>
          </a:solidFill>
        </p:spPr>
        <p:txBody>
          <a:bodyPr anchor="ctr"/>
          <a:lstStyle>
            <a:lvl1pPr marL="0" indent="0" algn="ctr">
              <a:buNone/>
              <a:defRPr sz="3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923726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978D3829-130A-88B5-D582-5F422A7B883A}"/>
              </a:ext>
            </a:extLst>
          </p:cNvPr>
          <p:cNvSpPr>
            <a:spLocks noGrp="1"/>
          </p:cNvSpPr>
          <p:nvPr>
            <p:ph type="sldNum" sz="quarter" idx="10"/>
          </p:nvPr>
        </p:nvSpPr>
        <p:spPr/>
        <p:txBody>
          <a:bodyPr/>
          <a:lstStyle>
            <a:lvl1pPr>
              <a:defRPr/>
            </a:lvl1pPr>
          </a:lstStyle>
          <a:p>
            <a:pPr>
              <a:defRPr/>
            </a:pPr>
            <a:fld id="{9661196A-3CE4-482B-8E9A-F2BCFB6FCA9D}" type="slidenum">
              <a:rPr lang="en-US" altLang="en-US"/>
              <a:pPr>
                <a:defRPr/>
              </a:pPr>
              <a:t>‹#›</a:t>
            </a:fld>
            <a:endParaRPr lang="en-US" altLang="en-US"/>
          </a:p>
        </p:txBody>
      </p:sp>
    </p:spTree>
    <p:extLst>
      <p:ext uri="{BB962C8B-B14F-4D97-AF65-F5344CB8AC3E}">
        <p14:creationId xmlns:p14="http://schemas.microsoft.com/office/powerpoint/2010/main" val="25387031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628775"/>
            <a:ext cx="5620110" cy="4127217"/>
          </a:xfrm>
          <a:prstGeom prst="rect">
            <a:avLst/>
          </a:prstGeom>
        </p:spPr>
        <p:txBody>
          <a:bodyPr/>
          <a:lstStyle>
            <a:lvl1pPr>
              <a:defRPr sz="2800"/>
            </a:lvl1pPr>
            <a:lvl2pPr>
              <a:defRPr sz="24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42913" y="1641758"/>
            <a:ext cx="3932237" cy="4127217"/>
          </a:xfrm>
          <a:prstGeom prst="rect">
            <a:avLst/>
          </a:prstGeom>
        </p:spPr>
        <p:txBody>
          <a:bodyPr/>
          <a:lstStyle>
            <a:lvl1pPr marL="0" indent="0">
              <a:buNone/>
              <a:defRPr sz="2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A93EE514-8831-0598-33A9-EA7D27D02722}"/>
              </a:ext>
            </a:extLst>
          </p:cNvPr>
          <p:cNvSpPr>
            <a:spLocks noGrp="1"/>
          </p:cNvSpPr>
          <p:nvPr>
            <p:ph type="sldNum" sz="quarter" idx="10"/>
          </p:nvPr>
        </p:nvSpPr>
        <p:spPr/>
        <p:txBody>
          <a:bodyPr/>
          <a:lstStyle>
            <a:lvl1pPr>
              <a:defRPr/>
            </a:lvl1pPr>
          </a:lstStyle>
          <a:p>
            <a:pPr>
              <a:defRPr/>
            </a:pPr>
            <a:fld id="{6A156CE3-1232-4449-B073-4AB03BD7C7B3}" type="slidenum">
              <a:rPr lang="en-US" altLang="en-US"/>
              <a:pPr>
                <a:defRPr/>
              </a:pPr>
              <a:t>‹#›</a:t>
            </a:fld>
            <a:endParaRPr lang="en-US" altLang="en-US"/>
          </a:p>
        </p:txBody>
      </p:sp>
    </p:spTree>
    <p:extLst>
      <p:ext uri="{BB962C8B-B14F-4D97-AF65-F5344CB8AC3E}">
        <p14:creationId xmlns:p14="http://schemas.microsoft.com/office/powerpoint/2010/main" val="36812600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903" y="1628775"/>
            <a:ext cx="11258817" cy="4140200"/>
          </a:xfrm>
          <a:prstGeom prst="rect">
            <a:avLst/>
          </a:prstGeom>
        </p:spPr>
        <p:txBody>
          <a:bodyPr/>
          <a:lstStyle>
            <a:lvl1pPr>
              <a:defRPr/>
            </a:lvl1pPr>
            <a:lvl2pPr>
              <a:defRPr/>
            </a:lvl2pPr>
            <a:lvl3pPr>
              <a:defRPr/>
            </a:lvl3pPr>
            <a:lvl4pPr marL="1371600" indent="0">
              <a:buNone/>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98BC158D-A941-4FA8-B8CF-CBA50CD46BD7}"/>
              </a:ext>
            </a:extLst>
          </p:cNvPr>
          <p:cNvSpPr>
            <a:spLocks noGrp="1"/>
          </p:cNvSpPr>
          <p:nvPr>
            <p:ph type="sldNum" sz="quarter" idx="10"/>
          </p:nvPr>
        </p:nvSpPr>
        <p:spPr/>
        <p:txBody>
          <a:bodyPr/>
          <a:lstStyle>
            <a:lvl1pPr>
              <a:defRPr/>
            </a:lvl1pPr>
          </a:lstStyle>
          <a:p>
            <a:pPr>
              <a:defRPr/>
            </a:pPr>
            <a:fld id="{ED5FA3C1-8021-43B0-97F4-290BC72C1CD4}" type="slidenum">
              <a:rPr lang="en-US" altLang="en-US"/>
              <a:pPr>
                <a:defRPr/>
              </a:pPr>
              <a:t>‹#›</a:t>
            </a:fld>
            <a:endParaRPr lang="en-US" altLang="en-US"/>
          </a:p>
        </p:txBody>
      </p:sp>
    </p:spTree>
    <p:extLst>
      <p:ext uri="{BB962C8B-B14F-4D97-AF65-F5344CB8AC3E}">
        <p14:creationId xmlns:p14="http://schemas.microsoft.com/office/powerpoint/2010/main" val="3748859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a:t>Insert Image</a:t>
            </a:r>
          </a:p>
        </p:txBody>
      </p:sp>
      <p:grpSp>
        <p:nvGrpSpPr>
          <p:cNvPr id="2" name="Group 1"/>
          <p:cNvGrpSpPr/>
          <p:nvPr/>
        </p:nvGrpSpPr>
        <p:grpSpPr>
          <a:xfrm>
            <a:off x="8031113" y="-494046"/>
            <a:ext cx="4552989" cy="7352046"/>
            <a:chOff x="8031113" y="-494046"/>
            <a:chExt cx="4552989" cy="7352046"/>
          </a:xfrm>
        </p:grpSpPr>
        <p:sp>
          <p:nvSpPr>
            <p:cNvPr id="29" name="Rectangle 2"/>
            <p:cNvSpPr/>
            <p:nvPr/>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199" y="307976"/>
            <a:ext cx="3253921" cy="1496107"/>
          </a:xfrm>
        </p:spPr>
        <p:txBody>
          <a:bodyPr>
            <a:no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7587228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664000" y="1628775"/>
            <a:ext cx="5040000" cy="4140200"/>
          </a:xfrm>
          <a:prstGeom prst="rect">
            <a:avLst/>
          </a:prstGeom>
        </p:spPr>
        <p:txBody>
          <a:bodyPr rtlCol="0">
            <a:noAutofit/>
          </a:bodyPr>
          <a:lstStyle/>
          <a:p>
            <a:pPr lvl="0"/>
            <a:r>
              <a:rPr lang="en-US" noProof="0"/>
              <a:t>Click icon to add picture</a:t>
            </a:r>
            <a:endParaRPr lang="en-GB" noProof="0"/>
          </a:p>
        </p:txBody>
      </p:sp>
      <p:sp>
        <p:nvSpPr>
          <p:cNvPr id="7" name="Text Placeholder 6"/>
          <p:cNvSpPr>
            <a:spLocks noGrp="1"/>
          </p:cNvSpPr>
          <p:nvPr>
            <p:ph type="body" sz="quarter" idx="12"/>
          </p:nvPr>
        </p:nvSpPr>
        <p:spPr>
          <a:xfrm>
            <a:off x="461963" y="1628775"/>
            <a:ext cx="5040000" cy="4140200"/>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8CC30CB2-3E0F-B7C7-7BC9-F6DDBC0CB29D}"/>
              </a:ext>
            </a:extLst>
          </p:cNvPr>
          <p:cNvSpPr>
            <a:spLocks noGrp="1"/>
          </p:cNvSpPr>
          <p:nvPr>
            <p:ph type="sldNum" sz="quarter" idx="13"/>
          </p:nvPr>
        </p:nvSpPr>
        <p:spPr/>
        <p:txBody>
          <a:bodyPr/>
          <a:lstStyle>
            <a:lvl1pPr>
              <a:defRPr b="1"/>
            </a:lvl1pPr>
          </a:lstStyle>
          <a:p>
            <a:pPr>
              <a:defRPr/>
            </a:pPr>
            <a:fld id="{DA756FBC-5214-4010-AE30-8615C5CD20F6}" type="slidenum">
              <a:rPr lang="en-US" altLang="en-US"/>
              <a:pPr>
                <a:defRPr/>
              </a:pPr>
              <a:t>‹#›</a:t>
            </a:fld>
            <a:endParaRPr lang="en-US" altLang="en-US"/>
          </a:p>
        </p:txBody>
      </p:sp>
    </p:spTree>
    <p:extLst>
      <p:ext uri="{BB962C8B-B14F-4D97-AF65-F5344CB8AC3E}">
        <p14:creationId xmlns:p14="http://schemas.microsoft.com/office/powerpoint/2010/main" val="2261552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prstGeom prst="rect">
            <a:avLst/>
          </a:prstGeom>
        </p:spPr>
        <p:txBody>
          <a:bodyPr rtlCol="0">
            <a:noAutofit/>
          </a:bodyPr>
          <a:lstStyle/>
          <a:p>
            <a:pPr lvl="0"/>
            <a:r>
              <a:rPr lang="en-US" noProof="0"/>
              <a:t>Click icon to add picture</a:t>
            </a:r>
            <a:endParaRPr lang="en-GB" noProof="0"/>
          </a:p>
        </p:txBody>
      </p:sp>
      <p:sp>
        <p:nvSpPr>
          <p:cNvPr id="6"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8D884225-48BC-7060-5A1C-587DDF162234}"/>
              </a:ext>
            </a:extLst>
          </p:cNvPr>
          <p:cNvSpPr>
            <a:spLocks noGrp="1"/>
          </p:cNvSpPr>
          <p:nvPr>
            <p:ph type="sldNum" sz="quarter" idx="12"/>
          </p:nvPr>
        </p:nvSpPr>
        <p:spPr/>
        <p:txBody>
          <a:bodyPr/>
          <a:lstStyle>
            <a:lvl1pPr>
              <a:defRPr b="1"/>
            </a:lvl1pPr>
          </a:lstStyle>
          <a:p>
            <a:pPr>
              <a:defRPr/>
            </a:pPr>
            <a:fld id="{A9291988-77BB-4443-BAFE-207997154717}" type="slidenum">
              <a:rPr lang="en-US" altLang="en-US"/>
              <a:pPr>
                <a:defRPr/>
              </a:pPr>
              <a:t>‹#›</a:t>
            </a:fld>
            <a:endParaRPr lang="en-US" altLang="en-US"/>
          </a:p>
        </p:txBody>
      </p:sp>
    </p:spTree>
    <p:extLst>
      <p:ext uri="{BB962C8B-B14F-4D97-AF65-F5344CB8AC3E}">
        <p14:creationId xmlns:p14="http://schemas.microsoft.com/office/powerpoint/2010/main" val="36967699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prstGeom prst="rect">
            <a:avLst/>
          </a:prstGeom>
        </p:spPr>
        <p:txBody>
          <a:bodyPr rtlCol="0">
            <a:noAutofit/>
          </a:bodyPr>
          <a:lstStyle/>
          <a:p>
            <a:pPr lvl="0"/>
            <a:r>
              <a:rPr lang="en-US" noProof="0"/>
              <a:t>Click icon to add picture</a:t>
            </a:r>
            <a:endParaRPr lang="en-GB" noProof="0"/>
          </a:p>
        </p:txBody>
      </p:sp>
      <p:sp>
        <p:nvSpPr>
          <p:cNvPr id="6" name="Title Placeholder 1"/>
          <p:cNvSpPr>
            <a:spLocks noGrp="1"/>
          </p:cNvSpPr>
          <p:nvPr>
            <p:ph type="title"/>
          </p:nvPr>
        </p:nvSpPr>
        <p:spPr>
          <a:xfrm>
            <a:off x="272250" y="209894"/>
            <a:ext cx="9626400" cy="695740"/>
          </a:xfrm>
          <a:prstGeom prst="rect">
            <a:avLst/>
          </a:prstGeom>
          <a:noFill/>
        </p:spPr>
        <p:txBody>
          <a:bodyPr rtlCol="0">
            <a:noAutofit/>
          </a:bodyPr>
          <a:lstStyle/>
          <a:p>
            <a:r>
              <a:rPr lang="en-US" noProof="0"/>
              <a:t>Click to edit Master title style</a:t>
            </a:r>
          </a:p>
        </p:txBody>
      </p:sp>
      <p:sp>
        <p:nvSpPr>
          <p:cNvPr id="2" name="Slide Number Placeholder 5">
            <a:extLst>
              <a:ext uri="{FF2B5EF4-FFF2-40B4-BE49-F238E27FC236}">
                <a16:creationId xmlns:a16="http://schemas.microsoft.com/office/drawing/2014/main" id="{E3190FB9-3F44-4A6D-A249-E3D369270642}"/>
              </a:ext>
            </a:extLst>
          </p:cNvPr>
          <p:cNvSpPr>
            <a:spLocks noGrp="1"/>
          </p:cNvSpPr>
          <p:nvPr>
            <p:ph type="sldNum" sz="quarter" idx="12"/>
          </p:nvPr>
        </p:nvSpPr>
        <p:spPr/>
        <p:txBody>
          <a:bodyPr/>
          <a:lstStyle>
            <a:lvl1pPr>
              <a:defRPr b="1"/>
            </a:lvl1pPr>
          </a:lstStyle>
          <a:p>
            <a:pPr>
              <a:defRPr/>
            </a:pPr>
            <a:fld id="{61E3E149-164F-43CD-A533-ACF40F4C74AB}" type="slidenum">
              <a:rPr lang="en-US" altLang="en-US"/>
              <a:pPr>
                <a:defRPr/>
              </a:pPr>
              <a:t>‹#›</a:t>
            </a:fld>
            <a:endParaRPr lang="en-US" altLang="en-US"/>
          </a:p>
        </p:txBody>
      </p:sp>
    </p:spTree>
    <p:extLst>
      <p:ext uri="{BB962C8B-B14F-4D97-AF65-F5344CB8AC3E}">
        <p14:creationId xmlns:p14="http://schemas.microsoft.com/office/powerpoint/2010/main" val="28449658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Content Placeholder 4"/>
          <p:cNvSpPr>
            <a:spLocks noGrp="1"/>
          </p:cNvSpPr>
          <p:nvPr>
            <p:ph sz="quarter" idx="11"/>
          </p:nvPr>
        </p:nvSpPr>
        <p:spPr>
          <a:xfrm>
            <a:off x="476250" y="2196826"/>
            <a:ext cx="3600000" cy="3600000"/>
          </a:xfrm>
        </p:spPr>
        <p:txBody>
          <a:bodyPr/>
          <a:lstStyle>
            <a:lvl1pPr>
              <a:defRPr sz="2100"/>
            </a:lvl1pPr>
            <a:lvl2pPr>
              <a:defRPr sz="1800"/>
            </a:lvl2pPr>
          </a:lstStyle>
          <a:p>
            <a:pPr lvl="0"/>
            <a:r>
              <a:rPr lang="en-US"/>
              <a:t>Click to edit Master text styles</a:t>
            </a:r>
          </a:p>
          <a:p>
            <a:pPr lvl="1"/>
            <a:r>
              <a:rPr lang="en-US"/>
              <a:t>Second level</a:t>
            </a:r>
          </a:p>
        </p:txBody>
      </p:sp>
      <p:sp>
        <p:nvSpPr>
          <p:cNvPr id="6" name="Content Placeholder 4"/>
          <p:cNvSpPr>
            <a:spLocks noGrp="1"/>
          </p:cNvSpPr>
          <p:nvPr>
            <p:ph sz="quarter" idx="12"/>
          </p:nvPr>
        </p:nvSpPr>
        <p:spPr>
          <a:xfrm>
            <a:off x="4273262" y="2196826"/>
            <a:ext cx="3600000" cy="3600000"/>
          </a:xfrm>
        </p:spPr>
        <p:txBody>
          <a:bodyPr/>
          <a:lstStyle>
            <a:lvl1pPr>
              <a:defRPr sz="2100"/>
            </a:lvl1pPr>
            <a:lvl2pPr>
              <a:defRPr/>
            </a:lvl2pPr>
          </a:lstStyle>
          <a:p>
            <a:pPr lvl="0"/>
            <a:r>
              <a:rPr lang="en-US"/>
              <a:t>Click to edit Master text styles</a:t>
            </a:r>
          </a:p>
          <a:p>
            <a:pPr lvl="1"/>
            <a:r>
              <a:rPr lang="en-US"/>
              <a:t>Second level</a:t>
            </a:r>
          </a:p>
        </p:txBody>
      </p:sp>
      <p:sp>
        <p:nvSpPr>
          <p:cNvPr id="7" name="Content Placeholder 4"/>
          <p:cNvSpPr>
            <a:spLocks noGrp="1"/>
          </p:cNvSpPr>
          <p:nvPr>
            <p:ph sz="quarter" idx="13"/>
          </p:nvPr>
        </p:nvSpPr>
        <p:spPr>
          <a:xfrm>
            <a:off x="8070273" y="2196826"/>
            <a:ext cx="3600000" cy="3600000"/>
          </a:xfrm>
        </p:spPr>
        <p:txBody>
          <a:bodyPr/>
          <a:lstStyle>
            <a:lvl1pPr>
              <a:defRPr sz="2100"/>
            </a:lvl1pPr>
            <a:lvl2pPr>
              <a:defRPr/>
            </a:lvl2pPr>
          </a:lstStyle>
          <a:p>
            <a:pPr lvl="0"/>
            <a:r>
              <a:rPr lang="en-US"/>
              <a:t>Click to edit Master text styles</a:t>
            </a:r>
          </a:p>
          <a:p>
            <a:pPr lvl="1"/>
            <a:r>
              <a:rPr lang="en-US"/>
              <a:t>Second level</a:t>
            </a:r>
          </a:p>
        </p:txBody>
      </p:sp>
      <p:sp>
        <p:nvSpPr>
          <p:cNvPr id="8" name="Text Placeholder 7"/>
          <p:cNvSpPr>
            <a:spLocks noGrp="1"/>
          </p:cNvSpPr>
          <p:nvPr>
            <p:ph type="body" sz="quarter" idx="14"/>
          </p:nvPr>
        </p:nvSpPr>
        <p:spPr>
          <a:xfrm>
            <a:off x="476250" y="1651818"/>
            <a:ext cx="3600450" cy="409575"/>
          </a:xfrm>
        </p:spPr>
        <p:txBody>
          <a:bodyPr/>
          <a:lstStyle>
            <a:lvl1pPr marL="0" indent="0" algn="ctr">
              <a:buNone/>
              <a:defRPr sz="2800"/>
            </a:lvl1pPr>
          </a:lstStyle>
          <a:p>
            <a:pPr lvl="0"/>
            <a:r>
              <a:rPr lang="en-US"/>
              <a:t>Click to edit Master text styles</a:t>
            </a:r>
          </a:p>
        </p:txBody>
      </p:sp>
      <p:sp>
        <p:nvSpPr>
          <p:cNvPr id="9" name="Text Placeholder 7"/>
          <p:cNvSpPr>
            <a:spLocks noGrp="1"/>
          </p:cNvSpPr>
          <p:nvPr>
            <p:ph type="body" sz="quarter" idx="15"/>
          </p:nvPr>
        </p:nvSpPr>
        <p:spPr>
          <a:xfrm>
            <a:off x="4272812" y="1651818"/>
            <a:ext cx="3600450" cy="409575"/>
          </a:xfrm>
        </p:spPr>
        <p:txBody>
          <a:bodyPr/>
          <a:lstStyle>
            <a:lvl1pPr marL="0" indent="0" algn="ctr">
              <a:buNone/>
              <a:defRPr sz="2800"/>
            </a:lvl1pPr>
          </a:lstStyle>
          <a:p>
            <a:pPr lvl="0"/>
            <a:r>
              <a:rPr lang="en-US"/>
              <a:t>Click to edit Master text styles</a:t>
            </a:r>
          </a:p>
        </p:txBody>
      </p:sp>
      <p:sp>
        <p:nvSpPr>
          <p:cNvPr id="10" name="Text Placeholder 7"/>
          <p:cNvSpPr>
            <a:spLocks noGrp="1"/>
          </p:cNvSpPr>
          <p:nvPr>
            <p:ph type="body" sz="quarter" idx="16"/>
          </p:nvPr>
        </p:nvSpPr>
        <p:spPr>
          <a:xfrm>
            <a:off x="8069374" y="1651818"/>
            <a:ext cx="3600450" cy="409575"/>
          </a:xfrm>
        </p:spPr>
        <p:txBody>
          <a:bodyPr/>
          <a:lstStyle>
            <a:lvl1pPr marL="0" indent="0" algn="ctr">
              <a:buNone/>
              <a:defRPr sz="2800"/>
            </a:lvl1pPr>
          </a:lstStyle>
          <a:p>
            <a:pPr lvl="0"/>
            <a:r>
              <a:rPr lang="en-US"/>
              <a:t>Click to edit Master text styles</a:t>
            </a:r>
          </a:p>
        </p:txBody>
      </p:sp>
      <p:sp>
        <p:nvSpPr>
          <p:cNvPr id="3" name="Slide Number Placeholder 5">
            <a:extLst>
              <a:ext uri="{FF2B5EF4-FFF2-40B4-BE49-F238E27FC236}">
                <a16:creationId xmlns:a16="http://schemas.microsoft.com/office/drawing/2014/main" id="{B5080BB2-2A18-05BB-62EC-156DF461A08E}"/>
              </a:ext>
            </a:extLst>
          </p:cNvPr>
          <p:cNvSpPr>
            <a:spLocks noGrp="1"/>
          </p:cNvSpPr>
          <p:nvPr>
            <p:ph type="sldNum" sz="quarter" idx="17"/>
          </p:nvPr>
        </p:nvSpPr>
        <p:spPr/>
        <p:txBody>
          <a:bodyPr/>
          <a:lstStyle>
            <a:lvl1pPr>
              <a:defRPr/>
            </a:lvl1pPr>
          </a:lstStyle>
          <a:p>
            <a:pPr>
              <a:defRPr/>
            </a:pPr>
            <a:fld id="{42237F0D-F5AB-4285-9047-32F9422C1ADC}" type="slidenum">
              <a:rPr lang="en-US" altLang="en-US"/>
              <a:pPr>
                <a:defRPr/>
              </a:pPr>
              <a:t>‹#›</a:t>
            </a:fld>
            <a:endParaRPr lang="en-US" altLang="en-US"/>
          </a:p>
        </p:txBody>
      </p:sp>
    </p:spTree>
    <p:extLst>
      <p:ext uri="{BB962C8B-B14F-4D97-AF65-F5344CB8AC3E}">
        <p14:creationId xmlns:p14="http://schemas.microsoft.com/office/powerpoint/2010/main" val="41302958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53B58B3B-46AB-38A1-906A-F8222807BC06}"/>
              </a:ext>
            </a:extLst>
          </p:cNvPr>
          <p:cNvSpPr>
            <a:spLocks noGrp="1"/>
          </p:cNvSpPr>
          <p:nvPr>
            <p:ph type="sldNum" sz="quarter" idx="10"/>
          </p:nvPr>
        </p:nvSpPr>
        <p:spPr/>
        <p:txBody>
          <a:bodyPr/>
          <a:lstStyle>
            <a:lvl1pPr>
              <a:defRPr/>
            </a:lvl1pPr>
          </a:lstStyle>
          <a:p>
            <a:pPr>
              <a:defRPr/>
            </a:pPr>
            <a:fld id="{F9C04831-E725-4178-B06F-6EBCF93401F7}" type="slidenum">
              <a:rPr lang="en-US" altLang="en-US"/>
              <a:pPr>
                <a:defRPr/>
              </a:pPr>
              <a:t>‹#›</a:t>
            </a:fld>
            <a:endParaRPr lang="en-US" altLang="en-US"/>
          </a:p>
        </p:txBody>
      </p:sp>
    </p:spTree>
    <p:extLst>
      <p:ext uri="{BB962C8B-B14F-4D97-AF65-F5344CB8AC3E}">
        <p14:creationId xmlns:p14="http://schemas.microsoft.com/office/powerpoint/2010/main" val="3598099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48603" y="1086901"/>
            <a:ext cx="11269662" cy="4995400"/>
          </a:xfrm>
        </p:spPr>
        <p:txBody>
          <a:bodyPr rtlCol="0">
            <a:noAutofit/>
          </a:bodyPr>
          <a:lstStyle/>
          <a:p>
            <a:pPr lvl="0"/>
            <a:r>
              <a:rPr lang="en-US" noProof="0"/>
              <a:t>Click icon to add picture</a:t>
            </a:r>
            <a:endParaRPr lang="en-GB" noProof="0"/>
          </a:p>
        </p:txBody>
      </p:sp>
      <p:sp>
        <p:nvSpPr>
          <p:cNvPr id="2" name="Title 1"/>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449263" y="5264150"/>
            <a:ext cx="11263312" cy="541338"/>
          </a:xfrm>
        </p:spPr>
        <p:txBody>
          <a:bodyPr anchor="ctr"/>
          <a:lstStyle>
            <a:lvl1pPr marL="0" indent="0" algn="ctr">
              <a:buNone/>
              <a:defRPr sz="2800"/>
            </a:lvl1pPr>
          </a:lstStyle>
          <a:p>
            <a:pPr lvl="0"/>
            <a:r>
              <a:rPr lang="en-US"/>
              <a:t>Click to edit Master text styles</a:t>
            </a:r>
          </a:p>
        </p:txBody>
      </p:sp>
      <p:sp>
        <p:nvSpPr>
          <p:cNvPr id="3" name="Slide Number Placeholder 5">
            <a:extLst>
              <a:ext uri="{FF2B5EF4-FFF2-40B4-BE49-F238E27FC236}">
                <a16:creationId xmlns:a16="http://schemas.microsoft.com/office/drawing/2014/main" id="{88AF3B15-59A8-E351-0E21-BEBC4B9B3F66}"/>
              </a:ext>
            </a:extLst>
          </p:cNvPr>
          <p:cNvSpPr>
            <a:spLocks noGrp="1"/>
          </p:cNvSpPr>
          <p:nvPr>
            <p:ph type="sldNum" sz="quarter" idx="13"/>
          </p:nvPr>
        </p:nvSpPr>
        <p:spPr/>
        <p:txBody>
          <a:bodyPr/>
          <a:lstStyle>
            <a:lvl1pPr>
              <a:defRPr/>
            </a:lvl1pPr>
          </a:lstStyle>
          <a:p>
            <a:pPr>
              <a:defRPr/>
            </a:pPr>
            <a:fld id="{F2BD3EEA-1067-4040-9576-2521755591AA}" type="slidenum">
              <a:rPr lang="en-US" altLang="en-US"/>
              <a:pPr>
                <a:defRPr/>
              </a:pPr>
              <a:t>‹#›</a:t>
            </a:fld>
            <a:endParaRPr lang="en-US" altLang="en-US"/>
          </a:p>
        </p:txBody>
      </p:sp>
    </p:spTree>
    <p:extLst>
      <p:ext uri="{BB962C8B-B14F-4D97-AF65-F5344CB8AC3E}">
        <p14:creationId xmlns:p14="http://schemas.microsoft.com/office/powerpoint/2010/main" val="10278883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Picture Placeholder 4"/>
          <p:cNvSpPr>
            <a:spLocks noGrp="1"/>
          </p:cNvSpPr>
          <p:nvPr>
            <p:ph type="pic" sz="quarter" idx="11"/>
          </p:nvPr>
        </p:nvSpPr>
        <p:spPr>
          <a:xfrm>
            <a:off x="0" y="0"/>
            <a:ext cx="12192000" cy="6858000"/>
          </a:xfrm>
        </p:spPr>
        <p:txBody>
          <a:bodyPr rtlCol="0">
            <a:noAutofit/>
          </a:bodyPr>
          <a:lstStyle/>
          <a:p>
            <a:pPr lvl="0"/>
            <a:r>
              <a:rPr lang="en-US" noProof="0"/>
              <a:t>Click icon to add picture</a:t>
            </a:r>
            <a:endParaRPr lang="en-GB" noProof="0"/>
          </a:p>
        </p:txBody>
      </p:sp>
      <p:sp>
        <p:nvSpPr>
          <p:cNvPr id="3" name="Slide Number Placeholder 5">
            <a:extLst>
              <a:ext uri="{FF2B5EF4-FFF2-40B4-BE49-F238E27FC236}">
                <a16:creationId xmlns:a16="http://schemas.microsoft.com/office/drawing/2014/main" id="{BD8D1BC6-89B2-0212-AAF3-0A3F4DBB4651}"/>
              </a:ext>
            </a:extLst>
          </p:cNvPr>
          <p:cNvSpPr>
            <a:spLocks noGrp="1"/>
          </p:cNvSpPr>
          <p:nvPr>
            <p:ph type="sldNum" sz="quarter" idx="12"/>
          </p:nvPr>
        </p:nvSpPr>
        <p:spPr/>
        <p:txBody>
          <a:bodyPr/>
          <a:lstStyle>
            <a:lvl1pPr>
              <a:defRPr/>
            </a:lvl1pPr>
          </a:lstStyle>
          <a:p>
            <a:pPr>
              <a:defRPr/>
            </a:pPr>
            <a:fld id="{5AEDEBAF-1D07-4DB3-9C1C-86BC75A1BAF8}" type="slidenum">
              <a:rPr lang="en-US" altLang="en-US"/>
              <a:pPr>
                <a:defRPr/>
              </a:pPr>
              <a:t>‹#›</a:t>
            </a:fld>
            <a:endParaRPr lang="en-US" altLang="en-US"/>
          </a:p>
        </p:txBody>
      </p:sp>
    </p:spTree>
    <p:extLst>
      <p:ext uri="{BB962C8B-B14F-4D97-AF65-F5344CB8AC3E}">
        <p14:creationId xmlns:p14="http://schemas.microsoft.com/office/powerpoint/2010/main" val="25869465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9E4901-564D-3BFB-4B10-00B25577EEF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55130C4A-011D-4141-51D0-DEF4F185CC67}"/>
              </a:ext>
            </a:extLst>
          </p:cNvPr>
          <p:cNvSpPr/>
          <p:nvPr/>
        </p:nvSpPr>
        <p:spPr>
          <a:xfrm>
            <a:off x="442913" y="5943600"/>
            <a:ext cx="3462337" cy="914400"/>
          </a:xfrm>
          <a:prstGeom prst="rect">
            <a:avLst/>
          </a:prstGeom>
          <a:gradFill flip="none" rotWithShape="1">
            <a:gsLst>
              <a:gs pos="0">
                <a:schemeClr val="accent5">
                  <a:lumMod val="5000"/>
                  <a:lumOff val="95000"/>
                  <a:alpha val="15000"/>
                </a:schemeClr>
              </a:gs>
              <a:gs pos="74000">
                <a:schemeClr val="accent5">
                  <a:lumMod val="45000"/>
                  <a:lumOff val="55000"/>
                  <a:alpha val="45000"/>
                </a:schemeClr>
              </a:gs>
              <a:gs pos="83000">
                <a:schemeClr val="accent5">
                  <a:lumMod val="45000"/>
                  <a:lumOff val="55000"/>
                  <a:alpha val="35000"/>
                </a:schemeClr>
              </a:gs>
              <a:gs pos="100000">
                <a:schemeClr val="accent5">
                  <a:lumMod val="30000"/>
                  <a:lumOff val="70000"/>
                  <a:alpha val="2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6FD014CB-A2B6-5E23-E6B2-B2B4DA66635E}"/>
              </a:ext>
            </a:extLst>
          </p:cNvPr>
          <p:cNvSpPr/>
          <p:nvPr/>
        </p:nvSpPr>
        <p:spPr>
          <a:xfrm>
            <a:off x="0" y="5943600"/>
            <a:ext cx="442913" cy="914400"/>
          </a:xfrm>
          <a:prstGeom prst="rect">
            <a:avLst/>
          </a:prstGeom>
          <a:solidFill>
            <a:srgbClr val="F0A0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Picture Placeholder 7"/>
          <p:cNvSpPr>
            <a:spLocks noGrp="1"/>
          </p:cNvSpPr>
          <p:nvPr>
            <p:ph type="pic" sz="quarter" idx="11"/>
          </p:nvPr>
        </p:nvSpPr>
        <p:spPr>
          <a:xfrm>
            <a:off x="0" y="0"/>
            <a:ext cx="12192000" cy="6858000"/>
          </a:xfrm>
        </p:spPr>
        <p:txBody>
          <a:bodyPr rtlCol="0">
            <a:noAutofit/>
          </a:bodyPr>
          <a:lstStyle/>
          <a:p>
            <a:pPr lvl="0"/>
            <a:r>
              <a:rPr lang="en-US" noProof="0"/>
              <a:t>Click icon to add picture</a:t>
            </a:r>
          </a:p>
        </p:txBody>
      </p:sp>
      <p:sp>
        <p:nvSpPr>
          <p:cNvPr id="5" name="Slide Number Placeholder 2">
            <a:extLst>
              <a:ext uri="{FF2B5EF4-FFF2-40B4-BE49-F238E27FC236}">
                <a16:creationId xmlns:a16="http://schemas.microsoft.com/office/drawing/2014/main" id="{4E67E1EF-7489-FF6E-C245-BA200468BBB7}"/>
              </a:ext>
            </a:extLst>
          </p:cNvPr>
          <p:cNvSpPr>
            <a:spLocks noGrp="1"/>
          </p:cNvSpPr>
          <p:nvPr>
            <p:ph type="sldNum" sz="quarter" idx="12"/>
          </p:nvPr>
        </p:nvSpPr>
        <p:spPr/>
        <p:txBody>
          <a:bodyPr/>
          <a:lstStyle>
            <a:lvl1pPr>
              <a:defRPr/>
            </a:lvl1pPr>
          </a:lstStyle>
          <a:p>
            <a:pPr>
              <a:defRPr/>
            </a:pPr>
            <a:fld id="{72FE79DD-6091-4A88-9F0A-45903892E057}" type="slidenum">
              <a:rPr lang="en-US" altLang="en-US"/>
              <a:pPr>
                <a:defRPr/>
              </a:pPr>
              <a:t>‹#›</a:t>
            </a:fld>
            <a:endParaRPr lang="en-US" altLang="en-US"/>
          </a:p>
        </p:txBody>
      </p:sp>
    </p:spTree>
    <p:extLst>
      <p:ext uri="{BB962C8B-B14F-4D97-AF65-F5344CB8AC3E}">
        <p14:creationId xmlns:p14="http://schemas.microsoft.com/office/powerpoint/2010/main" val="1867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0AFFB48-80C3-8207-1388-A62382310891}"/>
              </a:ext>
            </a:extLst>
          </p:cNvPr>
          <p:cNvSpPr>
            <a:spLocks noGrp="1"/>
          </p:cNvSpPr>
          <p:nvPr>
            <p:ph type="sldNum" sz="quarter" idx="10"/>
          </p:nvPr>
        </p:nvSpPr>
        <p:spPr/>
        <p:txBody>
          <a:bodyPr/>
          <a:lstStyle>
            <a:lvl1pPr>
              <a:defRPr/>
            </a:lvl1pPr>
          </a:lstStyle>
          <a:p>
            <a:pPr>
              <a:defRPr/>
            </a:pPr>
            <a:fld id="{913792C6-36E0-4116-81F2-48D83FC58724}" type="slidenum">
              <a:rPr lang="en-US" altLang="en-US"/>
              <a:pPr>
                <a:defRPr/>
              </a:pPr>
              <a:t>‹#›</a:t>
            </a:fld>
            <a:endParaRPr lang="en-US" altLang="en-US"/>
          </a:p>
        </p:txBody>
      </p:sp>
    </p:spTree>
    <p:extLst>
      <p:ext uri="{BB962C8B-B14F-4D97-AF65-F5344CB8AC3E}">
        <p14:creationId xmlns:p14="http://schemas.microsoft.com/office/powerpoint/2010/main" val="40432716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79D4B8D-ECB7-8AD4-5BD3-0B3EA595DBC6}"/>
              </a:ext>
            </a:extLst>
          </p:cNvPr>
          <p:cNvSpPr>
            <a:spLocks noGrp="1"/>
          </p:cNvSpPr>
          <p:nvPr>
            <p:ph type="sldNum" sz="quarter" idx="10"/>
          </p:nvPr>
        </p:nvSpPr>
        <p:spPr/>
        <p:txBody>
          <a:bodyPr/>
          <a:lstStyle>
            <a:lvl1pPr>
              <a:defRPr/>
            </a:lvl1pPr>
          </a:lstStyle>
          <a:p>
            <a:pPr>
              <a:defRPr/>
            </a:pPr>
            <a:fld id="{5AF51138-48D1-42A4-9408-E997B0171889}" type="slidenum">
              <a:rPr lang="en-US" altLang="en-US"/>
              <a:pPr>
                <a:defRPr/>
              </a:pPr>
              <a:t>‹#›</a:t>
            </a:fld>
            <a:endParaRPr lang="en-US" altLang="en-US"/>
          </a:p>
        </p:txBody>
      </p:sp>
    </p:spTree>
    <p:extLst>
      <p:ext uri="{BB962C8B-B14F-4D97-AF65-F5344CB8AC3E}">
        <p14:creationId xmlns:p14="http://schemas.microsoft.com/office/powerpoint/2010/main" val="360449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grpSp>
        <p:nvGrpSpPr>
          <p:cNvPr id="24"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
        <p:nvSpPr>
          <p:cNvPr id="2" name="Title 1"/>
          <p:cNvSpPr>
            <a:spLocks noGrp="1"/>
          </p:cNvSpPr>
          <p:nvPr>
            <p:ph type="title"/>
          </p:nvPr>
        </p:nvSpPr>
        <p:spPr>
          <a:xfrm>
            <a:off x="1139824" y="1971676"/>
            <a:ext cx="4019550" cy="2914649"/>
          </a:xfrm>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642712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CCF6CA-2F90-7A26-8B84-E971CCA9892E}"/>
              </a:ext>
            </a:extLst>
          </p:cNvPr>
          <p:cNvSpPr/>
          <p:nvPr/>
        </p:nvSpPr>
        <p:spPr>
          <a:xfrm>
            <a:off x="3352800" y="2928938"/>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pic>
        <p:nvPicPr>
          <p:cNvPr id="3" name="Picture 9">
            <a:extLst>
              <a:ext uri="{FF2B5EF4-FFF2-40B4-BE49-F238E27FC236}">
                <a16:creationId xmlns:a16="http://schemas.microsoft.com/office/drawing/2014/main" id="{BCBE8DFF-9482-BF2A-D57E-F969D7FE4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2947988"/>
            <a:ext cx="122555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15" name="テキスト プレースホルダー 11"/>
          <p:cNvSpPr>
            <a:spLocks noGrp="1"/>
          </p:cNvSpPr>
          <p:nvPr>
            <p:ph type="body" sz="quarter" idx="49"/>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36296758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reserve="1">
  <p:cSld name="Title and 2 content layout">
    <p:spTree>
      <p:nvGrpSpPr>
        <p:cNvPr id="1" name=""/>
        <p:cNvGrpSpPr/>
        <p:nvPr/>
      </p:nvGrpSpPr>
      <p:grpSpPr>
        <a:xfrm>
          <a:off x="0" y="0"/>
          <a:ext cx="0" cy="0"/>
          <a:chOff x="0" y="0"/>
          <a:chExt cx="0" cy="0"/>
        </a:xfrm>
      </p:grpSpPr>
      <p:sp>
        <p:nvSpPr>
          <p:cNvPr id="171" name="Title Text"/>
          <p:cNvSpPr txBox="1">
            <a:spLocks noGrp="1"/>
          </p:cNvSpPr>
          <p:nvPr>
            <p:ph type="title"/>
          </p:nvPr>
        </p:nvSpPr>
        <p:spPr>
          <a:prstGeom prst="rect">
            <a:avLst/>
          </a:prstGeom>
        </p:spPr>
        <p:txBody>
          <a:bodyPr/>
          <a:lstStyle/>
          <a:p>
            <a:r>
              <a:rPr lang="en-US"/>
              <a:t>Click to edit Master title style</a:t>
            </a:r>
            <a:endParaRPr/>
          </a:p>
        </p:txBody>
      </p:sp>
      <p:sp>
        <p:nvSpPr>
          <p:cNvPr id="172" name="Body Level One…"/>
          <p:cNvSpPr txBox="1">
            <a:spLocks noGrp="1"/>
          </p:cNvSpPr>
          <p:nvPr>
            <p:ph type="body" sz="half" idx="1"/>
          </p:nvPr>
        </p:nvSpPr>
        <p:spPr>
          <a:xfrm>
            <a:off x="457200" y="1357312"/>
            <a:ext cx="5410199" cy="4857750"/>
          </a:xfrm>
          <a:prstGeom prst="rect">
            <a:avLst/>
          </a:prstGeom>
        </p:spPr>
        <p:txBody>
          <a:bodyPr>
            <a:normAutofit/>
          </a:bodyPr>
          <a:lstStyle>
            <a:lvl1pPr>
              <a:lnSpc>
                <a:spcPct val="100000"/>
              </a:lnSpc>
              <a:spcBef>
                <a:spcPts val="600"/>
              </a:spcBef>
            </a:lvl1pPr>
            <a:lvl2pPr>
              <a:lnSpc>
                <a:spcPct val="100000"/>
              </a:lnSpc>
              <a:spcBef>
                <a:spcPts val="600"/>
              </a:spcBef>
            </a:lvl2pPr>
            <a:lvl3pPr>
              <a:lnSpc>
                <a:spcPct val="100000"/>
              </a:lnSpc>
              <a:spcBef>
                <a:spcPts val="600"/>
              </a:spcBef>
            </a:lvl3pPr>
            <a:lvl4pPr>
              <a:lnSpc>
                <a:spcPct val="100000"/>
              </a:lnSpc>
              <a:spcBef>
                <a:spcPts val="600"/>
              </a:spcBef>
            </a:lvl4pPr>
            <a:lvl5pPr>
              <a:lnSpc>
                <a:spcPct val="100000"/>
              </a:lnSpc>
              <a:spcBef>
                <a:spcPts val="600"/>
              </a:spcBef>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73" name="Text Placeholder 9"/>
          <p:cNvSpPr>
            <a:spLocks noGrp="1"/>
          </p:cNvSpPr>
          <p:nvPr>
            <p:ph type="body" sz="half" idx="13"/>
          </p:nvPr>
        </p:nvSpPr>
        <p:spPr>
          <a:xfrm>
            <a:off x="6476999" y="1357312"/>
            <a:ext cx="5413250" cy="4857751"/>
          </a:xfrm>
          <a:prstGeom prst="rect">
            <a:avLst/>
          </a:prstGeom>
        </p:spPr>
        <p:txBody>
          <a:bodyPr>
            <a:normAutofit/>
          </a:bodyPr>
          <a:lstStyle/>
          <a:p>
            <a:pPr lvl="0"/>
            <a:r>
              <a:rPr lang="en-US"/>
              <a:t>Click to edit Master text styles</a:t>
            </a:r>
          </a:p>
        </p:txBody>
      </p:sp>
      <p:sp>
        <p:nvSpPr>
          <p:cNvPr id="2" name="Slide Number">
            <a:extLst>
              <a:ext uri="{FF2B5EF4-FFF2-40B4-BE49-F238E27FC236}">
                <a16:creationId xmlns:a16="http://schemas.microsoft.com/office/drawing/2014/main" id="{A74011D2-FBFD-C0BE-8C20-DAEA96ADD99F}"/>
              </a:ext>
            </a:extLst>
          </p:cNvPr>
          <p:cNvSpPr txBox="1">
            <a:spLocks noGrp="1"/>
          </p:cNvSpPr>
          <p:nvPr>
            <p:ph type="sldNum" sz="quarter" idx="14"/>
          </p:nvPr>
        </p:nvSpPr>
        <p:spPr/>
        <p:txBody>
          <a:bodyPr/>
          <a:lstStyle>
            <a:lvl1pPr>
              <a:defRPr/>
            </a:lvl1pPr>
          </a:lstStyle>
          <a:p>
            <a:pPr>
              <a:defRPr/>
            </a:pPr>
            <a:fld id="{82C68068-8064-4961-9651-13F420B845E1}" type="slidenum">
              <a:rPr/>
              <a:pPr>
                <a:defRPr/>
              </a:pPr>
              <a:t>‹#›</a:t>
            </a:fld>
            <a:endParaRPr/>
          </a:p>
        </p:txBody>
      </p:sp>
    </p:spTree>
    <p:extLst>
      <p:ext uri="{BB962C8B-B14F-4D97-AF65-F5344CB8AC3E}">
        <p14:creationId xmlns:p14="http://schemas.microsoft.com/office/powerpoint/2010/main" val="383079651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reserve="1">
  <p:cSld name="1_Full Page Chart">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10BB0E9E-3FE9-7FDC-9ADD-039D2C2DC8CE}"/>
              </a:ext>
            </a:extLst>
          </p:cNvPr>
          <p:cNvSpPr txBox="1">
            <a:spLocks noChangeArrowheads="1"/>
          </p:cNvSpPr>
          <p:nvPr/>
        </p:nvSpPr>
        <p:spPr bwMode="auto">
          <a:xfrm>
            <a:off x="11390313" y="6554788"/>
            <a:ext cx="503237" cy="127000"/>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ts val="400"/>
              </a:spcBef>
              <a:defRPr/>
            </a:pPr>
            <a:endParaRPr lang="en-US" altLang="en-US" sz="900">
              <a:solidFill>
                <a:srgbClr val="595959"/>
              </a:solidFill>
              <a:latin typeface="Calibri" panose="020F0502020204030204" pitchFamily="34" charset="0"/>
              <a:cs typeface="Calibri" panose="020F0502020204030204" pitchFamily="34" charset="0"/>
              <a:sym typeface="Calibri" panose="020F0502020204030204" pitchFamily="34" charset="0"/>
            </a:endParaRPr>
          </a:p>
        </p:txBody>
      </p:sp>
      <p:sp>
        <p:nvSpPr>
          <p:cNvPr id="624"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a:extLst>
              <a:ext uri="{FF2B5EF4-FFF2-40B4-BE49-F238E27FC236}">
                <a16:creationId xmlns:a16="http://schemas.microsoft.com/office/drawing/2014/main" id="{932FA962-1CB3-C1C6-D3A1-E093D1ED0514}"/>
              </a:ext>
            </a:extLst>
          </p:cNvPr>
          <p:cNvSpPr txBox="1">
            <a:spLocks noGrp="1"/>
          </p:cNvSpPr>
          <p:nvPr>
            <p:ph type="sldNum" sz="quarter" idx="10"/>
          </p:nvPr>
        </p:nvSpPr>
        <p:spPr>
          <a:xfrm>
            <a:off x="438150" y="579438"/>
            <a:ext cx="371475" cy="393700"/>
          </a:xfrm>
        </p:spPr>
        <p:txBody>
          <a:bodyPr anchor="b"/>
          <a:lstStyle>
            <a:lvl1pPr algn="ctr" defTabSz="457200">
              <a:lnSpc>
                <a:spcPct val="90000"/>
              </a:lnSpc>
              <a:spcBef>
                <a:spcPts val="0"/>
              </a:spcBef>
              <a:defRPr sz="2700">
                <a:solidFill>
                  <a:srgbClr val="FFFFFF"/>
                </a:solidFill>
              </a:defRPr>
            </a:lvl1pPr>
          </a:lstStyle>
          <a:p>
            <a:pPr>
              <a:defRPr/>
            </a:pPr>
            <a:fld id="{46D59287-FCF7-40EF-9D84-0C6A254B2772}" type="slidenum">
              <a:rPr/>
              <a:pPr>
                <a:defRPr/>
              </a:pPr>
              <a:t>‹#›</a:t>
            </a:fld>
            <a:endParaRPr/>
          </a:p>
        </p:txBody>
      </p:sp>
    </p:spTree>
    <p:extLst>
      <p:ext uri="{BB962C8B-B14F-4D97-AF65-F5344CB8AC3E}">
        <p14:creationId xmlns:p14="http://schemas.microsoft.com/office/powerpoint/2010/main" val="33549441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BE3D-3EBD-4E8E-BC04-1E90394AD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CDB3D3F-F421-4BC3-BE67-7E5840A3B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9BF8DD2-D363-419F-870D-597442B370F8}"/>
              </a:ext>
            </a:extLst>
          </p:cNvPr>
          <p:cNvSpPr>
            <a:spLocks noGrp="1"/>
          </p:cNvSpPr>
          <p:nvPr>
            <p:ph type="dt" sz="half" idx="10"/>
          </p:nvPr>
        </p:nvSpPr>
        <p:spPr/>
        <p:txBody>
          <a:bodyPr/>
          <a:lstStyle/>
          <a:p>
            <a:fld id="{B2A09BBD-04F3-432D-9AC7-8F45F1E296EA}" type="datetimeFigureOut">
              <a:rPr lang="en-IN" smtClean="0"/>
              <a:t>02-02-2024</a:t>
            </a:fld>
            <a:endParaRPr lang="en-IN"/>
          </a:p>
        </p:txBody>
      </p:sp>
      <p:sp>
        <p:nvSpPr>
          <p:cNvPr id="5" name="Footer Placeholder 4">
            <a:extLst>
              <a:ext uri="{FF2B5EF4-FFF2-40B4-BE49-F238E27FC236}">
                <a16:creationId xmlns:a16="http://schemas.microsoft.com/office/drawing/2014/main" id="{0B1F8A4C-38B2-46FC-9109-DF52B0FD8F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15A3BE-4F5A-4244-8235-1834FEFAE8CB}"/>
              </a:ext>
            </a:extLst>
          </p:cNvPr>
          <p:cNvSpPr>
            <a:spLocks noGrp="1"/>
          </p:cNvSpPr>
          <p:nvPr>
            <p:ph type="sldNum" sz="quarter" idx="12"/>
          </p:nvPr>
        </p:nvSpPr>
        <p:spPr/>
        <p:txBody>
          <a:bodyPr/>
          <a:lstStyle/>
          <a:p>
            <a:fld id="{DE398C90-37F5-45AE-82B9-A34B9EEDC588}" type="slidenum">
              <a:rPr lang="en-IN" smtClean="0"/>
              <a:t>‹#›</a:t>
            </a:fld>
            <a:endParaRPr lang="en-IN"/>
          </a:p>
        </p:txBody>
      </p:sp>
    </p:spTree>
    <p:extLst>
      <p:ext uri="{BB962C8B-B14F-4D97-AF65-F5344CB8AC3E}">
        <p14:creationId xmlns:p14="http://schemas.microsoft.com/office/powerpoint/2010/main" val="811832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lide with table">
    <p:spTree>
      <p:nvGrpSpPr>
        <p:cNvPr id="1" name=""/>
        <p:cNvGrpSpPr/>
        <p:nvPr/>
      </p:nvGrpSpPr>
      <p:grpSpPr>
        <a:xfrm>
          <a:off x="0" y="0"/>
          <a:ext cx="0" cy="0"/>
          <a:chOff x="0" y="0"/>
          <a:chExt cx="0" cy="0"/>
        </a:xfrm>
      </p:grpSpPr>
      <p:sp>
        <p:nvSpPr>
          <p:cNvPr id="21"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4" name="Table Placeholder 3"/>
          <p:cNvSpPr>
            <a:spLocks noGrp="1"/>
          </p:cNvSpPr>
          <p:nvPr>
            <p:ph type="tbl" sz="quarter" idx="10"/>
          </p:nvPr>
        </p:nvSpPr>
        <p:spPr>
          <a:xfrm>
            <a:off x="476249" y="1347788"/>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r>
              <a:rPr lang="en-US"/>
              <a:t>Click icon to add table</a:t>
            </a:r>
          </a:p>
        </p:txBody>
      </p:sp>
      <p:sp>
        <p:nvSpPr>
          <p:cNvPr id="19"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20"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22"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3"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17" name="Rectangle 16"/>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39379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and full image layou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76249" y="1347788"/>
            <a:ext cx="11422063" cy="4626864"/>
          </a:xfrm>
          <a:prstGeom prst="rect">
            <a:avLst/>
          </a:prstGeom>
        </p:spPr>
        <p:txBody>
          <a:bodyPr/>
          <a:lstStyle>
            <a:lvl1pPr marL="0" indent="0">
              <a:buNone/>
              <a:defRPr sz="2000">
                <a:latin typeface="Calibri" pitchFamily="34" charset="0"/>
                <a:cs typeface="Calibri" pitchFamily="34" charset="0"/>
              </a:defRPr>
            </a:lvl1pPr>
          </a:lstStyle>
          <a:p>
            <a:r>
              <a:rPr lang="en-US"/>
              <a:t>Click icon to add picture</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6" name="Rectangle 15"/>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296619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page only">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4"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5" name="Rectangle 14"/>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16" name="Rectangle 15"/>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1232285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ocations Map">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39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00" name="Rectangle 399"/>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401" name="Rectangle 400"/>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197693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2"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4" y="0"/>
            <a:ext cx="3179298"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6"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p:nvSpPr>
        <p:spPr>
          <a:xfrm>
            <a:off x="2747433"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defTabSz="1087358"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09" y="192115"/>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160535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2" name="図プレースホルダー 4"/>
          <p:cNvSpPr>
            <a:spLocks noGrp="1"/>
          </p:cNvSpPr>
          <p:nvPr>
            <p:ph type="pic" sz="quarter" idx="30"/>
          </p:nvPr>
        </p:nvSpPr>
        <p:spPr>
          <a:xfrm>
            <a:off x="6895218"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3" name="図プレースホルダー 4"/>
          <p:cNvSpPr>
            <a:spLocks noGrp="1"/>
          </p:cNvSpPr>
          <p:nvPr>
            <p:ph type="pic" sz="quarter" idx="31"/>
          </p:nvPr>
        </p:nvSpPr>
        <p:spPr>
          <a:xfrm>
            <a:off x="1" y="2698300"/>
            <a:ext cx="174971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5" name="図プレースホルダー 4"/>
          <p:cNvSpPr>
            <a:spLocks noGrp="1"/>
          </p:cNvSpPr>
          <p:nvPr>
            <p:ph type="pic" sz="quarter" idx="33"/>
          </p:nvPr>
        </p:nvSpPr>
        <p:spPr>
          <a:xfrm>
            <a:off x="3464885"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9" name="図プレースホルダー 4"/>
          <p:cNvSpPr>
            <a:spLocks noGrp="1"/>
          </p:cNvSpPr>
          <p:nvPr>
            <p:ph type="pic" sz="quarter" idx="37"/>
          </p:nvPr>
        </p:nvSpPr>
        <p:spPr>
          <a:xfrm>
            <a:off x="6895218"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2" name="テキスト プレースホルダー 11"/>
          <p:cNvSpPr>
            <a:spLocks noGrp="1"/>
          </p:cNvSpPr>
          <p:nvPr>
            <p:ph type="body" sz="quarter" idx="14"/>
          </p:nvPr>
        </p:nvSpPr>
        <p:spPr>
          <a:xfrm>
            <a:off x="5298697" y="2865855"/>
            <a:ext cx="5632539" cy="678463"/>
          </a:xfrm>
          <a:prstGeom prst="rect">
            <a:avLst/>
          </a:prstGeom>
        </p:spPr>
        <p:txBody>
          <a:bodyPr anchor="ctr">
            <a:noAutofit/>
          </a:bodyPr>
          <a:lstStyle>
            <a:lvl1pPr marL="0" indent="0" algn="l">
              <a:lnSpc>
                <a:spcPct val="100000"/>
              </a:lnSpc>
              <a:spcBef>
                <a:spcPts val="0"/>
              </a:spcBef>
              <a:buNone/>
              <a:defRPr sz="2800" b="1" spc="0" baseline="0">
                <a:solidFill>
                  <a:srgbClr val="0067AC"/>
                </a:solidFill>
                <a:latin typeface="Univers 45 Light" pitchFamily="34" charset="0"/>
              </a:defRPr>
            </a:lvl1pPr>
          </a:lstStyle>
          <a:p>
            <a:pPr lvl="0"/>
            <a:r>
              <a:rPr lang="en-US" altLang="ja-JP" noProof="0"/>
              <a:t>Click to edit Master text styles</a:t>
            </a:r>
          </a:p>
        </p:txBody>
      </p:sp>
      <p:sp>
        <p:nvSpPr>
          <p:cNvPr id="43" name="テキスト プレースホルダー 11"/>
          <p:cNvSpPr>
            <a:spLocks noGrp="1"/>
          </p:cNvSpPr>
          <p:nvPr>
            <p:ph type="body" sz="quarter" idx="15"/>
          </p:nvPr>
        </p:nvSpPr>
        <p:spPr>
          <a:xfrm>
            <a:off x="5298697" y="3642997"/>
            <a:ext cx="5633762" cy="533333"/>
          </a:xfrm>
          <a:prstGeom prst="rect">
            <a:avLst/>
          </a:prstGeom>
        </p:spPr>
        <p:txBody>
          <a:bodyPr anchor="ctr">
            <a:noAutofit/>
          </a:bodyPr>
          <a:lstStyle>
            <a:lvl1pPr marL="0" indent="0" algn="l">
              <a:lnSpc>
                <a:spcPct val="120000"/>
              </a:lnSpc>
              <a:buNone/>
              <a:defRPr sz="2000">
                <a:solidFill>
                  <a:schemeClr val="tx1"/>
                </a:solidFill>
                <a:latin typeface="Univers 45 Light" pitchFamily="34" charset="0"/>
              </a:defRPr>
            </a:lvl1pPr>
          </a:lstStyle>
          <a:p>
            <a:pPr lvl="0"/>
            <a:r>
              <a:rPr lang="en-US" altLang="ja-JP" noProof="0"/>
              <a:t>Click to edit Master text styles</a:t>
            </a:r>
          </a:p>
        </p:txBody>
      </p:sp>
      <p:pic>
        <p:nvPicPr>
          <p:cNvPr id="44"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5326743" y="3541486"/>
            <a:ext cx="6571570" cy="0"/>
          </a:xfrm>
          <a:prstGeom prst="line">
            <a:avLst/>
          </a:prstGeom>
          <a:ln>
            <a:solidFill>
              <a:srgbClr val="0067AC"/>
            </a:solidFill>
          </a:ln>
        </p:spPr>
        <p:style>
          <a:lnRef idx="1">
            <a:schemeClr val="accent1"/>
          </a:lnRef>
          <a:fillRef idx="0">
            <a:schemeClr val="accent1"/>
          </a:fillRef>
          <a:effectRef idx="0">
            <a:schemeClr val="accent1"/>
          </a:effectRef>
          <a:fontRef idx="minor">
            <a:schemeClr val="tx1"/>
          </a:fontRef>
        </p:style>
      </p:cxnSp>
      <p:sp>
        <p:nvSpPr>
          <p:cNvPr id="47" name="テキスト プレースホルダー 11"/>
          <p:cNvSpPr>
            <a:spLocks noGrp="1"/>
          </p:cNvSpPr>
          <p:nvPr>
            <p:ph type="body" sz="quarter" idx="40" hasCustomPrompt="1"/>
          </p:nvPr>
        </p:nvSpPr>
        <p:spPr>
          <a:xfrm>
            <a:off x="10970380" y="108245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122437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5"/>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2" name="Freeform 6"/>
          <p:cNvSpPr>
            <a:spLocks noGrp="1"/>
          </p:cNvSpPr>
          <p:nvPr>
            <p:ph type="pic" idx="19" hasCustomPrompt="1"/>
          </p:nvPr>
        </p:nvSpPr>
        <p:spPr bwMode="auto">
          <a:xfrm>
            <a:off x="5522005"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3" name="Freeform 6"/>
          <p:cNvSpPr>
            <a:spLocks noGrp="1"/>
          </p:cNvSpPr>
          <p:nvPr>
            <p:ph type="pic" idx="20" hasCustomPrompt="1"/>
          </p:nvPr>
        </p:nvSpPr>
        <p:spPr bwMode="auto">
          <a:xfrm>
            <a:off x="2013101" y="5316758"/>
            <a:ext cx="3261170"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6" name="Freeform 6"/>
          <p:cNvSpPr>
            <a:spLocks noGrp="1"/>
          </p:cNvSpPr>
          <p:nvPr>
            <p:ph type="pic" idx="21" hasCustomPrompt="1"/>
          </p:nvPr>
        </p:nvSpPr>
        <p:spPr bwMode="auto">
          <a:xfrm>
            <a:off x="3767553"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0" name="Freeform 6"/>
          <p:cNvSpPr>
            <a:spLocks noGrp="1"/>
          </p:cNvSpPr>
          <p:nvPr>
            <p:ph type="pic" idx="22" hasCustomPrompt="1"/>
          </p:nvPr>
        </p:nvSpPr>
        <p:spPr bwMode="auto">
          <a:xfrm>
            <a:off x="9030909" y="-105255"/>
            <a:ext cx="3261170"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1" name="Freeform 6"/>
          <p:cNvSpPr>
            <a:spLocks noGrp="1"/>
          </p:cNvSpPr>
          <p:nvPr>
            <p:ph type="pic" idx="23" hasCustomPrompt="1"/>
          </p:nvPr>
        </p:nvSpPr>
        <p:spPr bwMode="auto">
          <a:xfrm>
            <a:off x="9040403"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2" name="Freeform 6"/>
          <p:cNvSpPr>
            <a:spLocks noGrp="1"/>
          </p:cNvSpPr>
          <p:nvPr>
            <p:ph type="pic" idx="24" hasCustomPrompt="1"/>
          </p:nvPr>
        </p:nvSpPr>
        <p:spPr bwMode="auto">
          <a:xfrm>
            <a:off x="7285951"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3" name="Freeform 6"/>
          <p:cNvSpPr>
            <a:spLocks noGrp="1"/>
          </p:cNvSpPr>
          <p:nvPr>
            <p:ph type="pic" idx="26" hasCustomPrompt="1"/>
          </p:nvPr>
        </p:nvSpPr>
        <p:spPr bwMode="auto">
          <a:xfrm>
            <a:off x="5531499" y="5316758"/>
            <a:ext cx="3261170"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7" name="Freeform 6"/>
          <p:cNvSpPr>
            <a:spLocks noGrp="1"/>
          </p:cNvSpPr>
          <p:nvPr>
            <p:ph type="pic" idx="27" hasCustomPrompt="1"/>
          </p:nvPr>
        </p:nvSpPr>
        <p:spPr bwMode="auto">
          <a:xfrm>
            <a:off x="10794855" y="1655"/>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8" name="Title 1"/>
          <p:cNvSpPr>
            <a:spLocks noGrp="1"/>
          </p:cNvSpPr>
          <p:nvPr>
            <p:ph type="title"/>
          </p:nvPr>
        </p:nvSpPr>
        <p:spPr>
          <a:xfrm>
            <a:off x="405342" y="1062719"/>
            <a:ext cx="4309533" cy="2794906"/>
          </a:xfrm>
        </p:spPr>
        <p:txBody>
          <a:bodyPr>
            <a:noAutofit/>
          </a:bodyPr>
          <a:lstStyle>
            <a:lvl1pPr>
              <a:defRPr sz="5400">
                <a:solidFill>
                  <a:srgbClr val="0067AC"/>
                </a:solidFill>
              </a:defRPr>
            </a:lvl1pPr>
          </a:lstStyle>
          <a:p>
            <a:r>
              <a:rPr lang="en-US"/>
              <a:t>Click to edit Master title style</a:t>
            </a:r>
          </a:p>
        </p:txBody>
      </p:sp>
    </p:spTree>
    <p:extLst>
      <p:ext uri="{BB962C8B-B14F-4D97-AF65-F5344CB8AC3E}">
        <p14:creationId xmlns:p14="http://schemas.microsoft.com/office/powerpoint/2010/main" val="2371918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p:nvSpPr>
        <p:spPr>
          <a:xfrm flipH="1">
            <a:off x="11943122" y="3048000"/>
            <a:ext cx="248878"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1" name="Freeform 20"/>
          <p:cNvSpPr/>
          <p:nvPr/>
        </p:nvSpPr>
        <p:spPr>
          <a:xfrm flipH="1">
            <a:off x="0" y="3048000"/>
            <a:ext cx="248366"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cs typeface="+mn-cs"/>
            </a:endParaRPr>
          </a:p>
        </p:txBody>
      </p:sp>
      <p:sp>
        <p:nvSpPr>
          <p:cNvPr id="23" name="テキスト プレースホルダー 11"/>
          <p:cNvSpPr>
            <a:spLocks noGrp="1"/>
          </p:cNvSpPr>
          <p:nvPr>
            <p:ph type="body" sz="quarter" idx="16"/>
          </p:nvPr>
        </p:nvSpPr>
        <p:spPr>
          <a:xfrm>
            <a:off x="476250"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a:t>Click to edit Master text styles</a:t>
            </a:r>
          </a:p>
        </p:txBody>
      </p:sp>
      <p:sp>
        <p:nvSpPr>
          <p:cNvPr id="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7" name="Rectangle 6"/>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8" name="Rectangle 7"/>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26113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Our Team">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1134057"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1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4"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cxnSp>
        <p:nvCxnSpPr>
          <p:cNvPr id="24" name="Straight Connector 23"/>
          <p:cNvCxnSpPr/>
          <p:nvPr/>
        </p:nvCxnSpPr>
        <p:spPr>
          <a:xfrm>
            <a:off x="1515931"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13" hasCustomPrompt="1"/>
          </p:nvPr>
        </p:nvSpPr>
        <p:spPr>
          <a:xfrm>
            <a:off x="2964646"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6" name="Straight Connector 35"/>
          <p:cNvCxnSpPr/>
          <p:nvPr/>
        </p:nvCxnSpPr>
        <p:spPr>
          <a:xfrm>
            <a:off x="3346520"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2"/>
          <p:cNvSpPr>
            <a:spLocks noGrp="1"/>
          </p:cNvSpPr>
          <p:nvPr>
            <p:ph type="pic" sz="quarter" idx="14" hasCustomPrompt="1"/>
          </p:nvPr>
        </p:nvSpPr>
        <p:spPr>
          <a:xfrm>
            <a:off x="4795235"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8" name="Straight Connector 37"/>
          <p:cNvCxnSpPr/>
          <p:nvPr/>
        </p:nvCxnSpPr>
        <p:spPr>
          <a:xfrm>
            <a:off x="5177109"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2"/>
          <p:cNvSpPr>
            <a:spLocks noGrp="1"/>
          </p:cNvSpPr>
          <p:nvPr>
            <p:ph type="pic" sz="quarter" idx="15" hasCustomPrompt="1"/>
          </p:nvPr>
        </p:nvSpPr>
        <p:spPr>
          <a:xfrm>
            <a:off x="6625824"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0" name="Straight Connector 39"/>
          <p:cNvCxnSpPr/>
          <p:nvPr/>
        </p:nvCxnSpPr>
        <p:spPr>
          <a:xfrm>
            <a:off x="7007698"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2"/>
          <p:cNvSpPr>
            <a:spLocks noGrp="1"/>
          </p:cNvSpPr>
          <p:nvPr>
            <p:ph type="pic" sz="quarter" idx="16" hasCustomPrompt="1"/>
          </p:nvPr>
        </p:nvSpPr>
        <p:spPr>
          <a:xfrm>
            <a:off x="8456413"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2" name="Straight Connector 41"/>
          <p:cNvCxnSpPr/>
          <p:nvPr/>
        </p:nvCxnSpPr>
        <p:spPr>
          <a:xfrm>
            <a:off x="8838287"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
          <p:cNvSpPr>
            <a:spLocks noGrp="1"/>
          </p:cNvSpPr>
          <p:nvPr>
            <p:ph type="pic" sz="quarter" idx="17" hasCustomPrompt="1"/>
          </p:nvPr>
        </p:nvSpPr>
        <p:spPr>
          <a:xfrm>
            <a:off x="10287000"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4" name="Straight Connector 43"/>
          <p:cNvCxnSpPr/>
          <p:nvPr/>
        </p:nvCxnSpPr>
        <p:spPr>
          <a:xfrm>
            <a:off x="10668874"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0"/>
              </a:spcBef>
            </a:pPr>
            <a:fld id="{ED38AA95-462B-3543-A864-6C49272CDC35}" type="slidenum">
              <a:rPr lang="en-US" sz="2700" smtClean="0">
                <a:solidFill>
                  <a:schemeClr val="bg1"/>
                </a:solidFill>
                <a:latin typeface="Calibri" pitchFamily="34" charset="0"/>
                <a:cs typeface="Calibri" pitchFamily="34" charset="0"/>
              </a:rPr>
              <a:pPr algn="ctr">
                <a:lnSpc>
                  <a:spcPct val="90000"/>
                </a:lnSpc>
                <a:spcBef>
                  <a:spcPts val="0"/>
                </a:spcBef>
              </a:pPr>
              <a:t>‹#›</a:t>
            </a:fld>
            <a:endParaRPr lang="en-US" sz="2700">
              <a:solidFill>
                <a:schemeClr val="bg1"/>
              </a:solidFill>
              <a:latin typeface="Calibri" pitchFamily="34" charset="0"/>
              <a:cs typeface="Calibri" pitchFamily="34" charset="0"/>
            </a:endParaRPr>
          </a:p>
        </p:txBody>
      </p:sp>
      <p:sp>
        <p:nvSpPr>
          <p:cNvPr id="3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32"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33"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48"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3" name="Straight Connector 52"/>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54" name="Straight Connector 53"/>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55"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
          <p:cNvSpPr>
            <a:spLocks noGrp="1"/>
          </p:cNvSpPr>
          <p:nvPr>
            <p:ph type="title"/>
          </p:nvPr>
        </p:nvSpPr>
        <p:spPr>
          <a:xfrm>
            <a:off x="457201" y="277199"/>
            <a:ext cx="10325099" cy="700088"/>
          </a:xfrm>
        </p:spPr>
        <p:txBody>
          <a:bodyPr/>
          <a:lstStyle/>
          <a:p>
            <a:r>
              <a:rPr lang="en-US"/>
              <a:t>Click to edit Master title style</a:t>
            </a:r>
          </a:p>
        </p:txBody>
      </p:sp>
      <p:sp>
        <p:nvSpPr>
          <p:cNvPr id="2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45" name="Rectangle 44"/>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46" name="Rectangle 45"/>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1964713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7" y="0"/>
            <a:ext cx="12192006"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21" name="Rectangle 20"/>
          <p:cNvSpPr/>
          <p:nvPr/>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effectLst>
                <a:outerShdw blurRad="38100" dist="38100" dir="2700000" algn="tl">
                  <a:srgbClr val="000000">
                    <a:alpha val="43137"/>
                  </a:srgbClr>
                </a:outerShdw>
              </a:effectLst>
              <a:latin typeface="Calibri" pitchFamily="34" charset="0"/>
              <a:cs typeface="Calibri" pitchFamily="34" charset="0"/>
            </a:endParaRPr>
          </a:p>
        </p:txBody>
      </p:sp>
      <p:sp>
        <p:nvSpPr>
          <p:cNvPr id="27" name="Title 1"/>
          <p:cNvSpPr>
            <a:spLocks noGrp="1"/>
          </p:cNvSpPr>
          <p:nvPr>
            <p:ph type="title"/>
          </p:nvPr>
        </p:nvSpPr>
        <p:spPr>
          <a:xfrm>
            <a:off x="273368"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a:t>Click to edit Master title style</a:t>
            </a:r>
          </a:p>
        </p:txBody>
      </p:sp>
    </p:spTree>
    <p:extLst>
      <p:ext uri="{BB962C8B-B14F-4D97-AF65-F5344CB8AC3E}">
        <p14:creationId xmlns:p14="http://schemas.microsoft.com/office/powerpoint/2010/main" val="2028730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Divider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6600" y="0"/>
            <a:ext cx="89154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33718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3371850 w 12192000"/>
              <a:gd name="connsiteY4" fmla="*/ 0 h 6858000"/>
              <a:gd name="connsiteX0" fmla="*/ 0 w 8820150"/>
              <a:gd name="connsiteY0" fmla="*/ 0 h 6877050"/>
              <a:gd name="connsiteX1" fmla="*/ 8820150 w 8820150"/>
              <a:gd name="connsiteY1" fmla="*/ 0 h 6877050"/>
              <a:gd name="connsiteX2" fmla="*/ 8820150 w 8820150"/>
              <a:gd name="connsiteY2" fmla="*/ 6858000 h 6877050"/>
              <a:gd name="connsiteX3" fmla="*/ 1562100 w 8820150"/>
              <a:gd name="connsiteY3" fmla="*/ 6877050 h 6877050"/>
              <a:gd name="connsiteX4" fmla="*/ 0 w 88201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150" h="6877050">
                <a:moveTo>
                  <a:pt x="0" y="0"/>
                </a:moveTo>
                <a:lnTo>
                  <a:pt x="8820150" y="0"/>
                </a:lnTo>
                <a:lnTo>
                  <a:pt x="8820150" y="6858000"/>
                </a:lnTo>
                <a:lnTo>
                  <a:pt x="1562100" y="6877050"/>
                </a:lnTo>
                <a:lnTo>
                  <a:pt x="0" y="0"/>
                </a:lnTo>
                <a:close/>
              </a:path>
            </a:pathLst>
          </a:custGeom>
          <a:pattFill prst="pct80">
            <a:fgClr>
              <a:schemeClr val="bg1">
                <a:lumMod val="65000"/>
              </a:schemeClr>
            </a:fgClr>
            <a:bgClr>
              <a:schemeClr val="bg1">
                <a:lumMod val="95000"/>
              </a:schemeClr>
            </a:bgClr>
          </a:pattFill>
        </p:spPr>
        <p:txBody>
          <a:bodyPr>
            <a:normAutofit/>
          </a:bodyPr>
          <a:lstStyle/>
          <a:p>
            <a:r>
              <a:rPr lang="en-US"/>
              <a:t>Click icon to add picture</a:t>
            </a:r>
          </a:p>
        </p:txBody>
      </p:sp>
      <p:grpSp>
        <p:nvGrpSpPr>
          <p:cNvPr id="24"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algn="ctr" defTabSz="604624">
                <a:defRPr/>
              </a:pPr>
              <a:endParaRPr kumimoji="1" lang="ja-JP" altLang="en-US" sz="1200" kern="0">
                <a:solidFill>
                  <a:srgbClr val="595959"/>
                </a:solidFill>
                <a:latin typeface="Roboto Light"/>
              </a:endParaRPr>
            </a:p>
          </p:txBody>
        </p:sp>
      </p:grpSp>
      <p:sp>
        <p:nvSpPr>
          <p:cNvPr id="2" name="Title 1"/>
          <p:cNvSpPr>
            <a:spLocks noGrp="1"/>
          </p:cNvSpPr>
          <p:nvPr>
            <p:ph type="title"/>
          </p:nvPr>
        </p:nvSpPr>
        <p:spPr>
          <a:xfrm>
            <a:off x="476250" y="2680947"/>
            <a:ext cx="3253921" cy="1496107"/>
          </a:xfrm>
        </p:spPr>
        <p:txBody>
          <a:bodyPr/>
          <a:lstStyle>
            <a:lvl1pPr>
              <a:defRPr>
                <a:solidFill>
                  <a:schemeClr val="bg1"/>
                </a:solidFill>
              </a:defRPr>
            </a:lvl1pPr>
          </a:lstStyle>
          <a:p>
            <a:r>
              <a:rPr lang="en-US"/>
              <a:t>Click to edit Master title style</a:t>
            </a:r>
          </a:p>
        </p:txBody>
      </p:sp>
      <p:sp>
        <p:nvSpPr>
          <p:cNvPr id="33" name="正方形/長方形 6"/>
          <p:cNvSpPr/>
          <p:nvPr/>
        </p:nvSpPr>
        <p:spPr>
          <a:xfrm>
            <a:off x="0" y="0"/>
            <a:ext cx="12192000" cy="6858000"/>
          </a:xfrm>
          <a:prstGeom prst="rect">
            <a:avLst/>
          </a:prstGeom>
          <a:solidFill>
            <a:srgbClr val="FFFFFF">
              <a:lumMod val="85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cs typeface="+mn-cs"/>
            </a:endParaRPr>
          </a:p>
        </p:txBody>
      </p:sp>
      <p:sp>
        <p:nvSpPr>
          <p:cNvPr id="35" name="正方形/長方形 8"/>
          <p:cNvSpPr/>
          <p:nvPr/>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1020019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fld id="{B2A09BBD-04F3-432D-9AC7-8F45F1E296EA}" type="datetimeFigureOut">
              <a:rPr lang="en-IN" smtClean="0"/>
              <a:t>02-02-2024</a:t>
            </a:fld>
            <a:endParaRPr lang="en-IN"/>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endParaRPr lang="en-IN"/>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fld id="{DE398C90-37F5-45AE-82B9-A34B9EEDC588}" type="slidenum">
              <a:rPr lang="en-IN" smtClean="0"/>
              <a:t>‹#›</a:t>
            </a:fld>
            <a:endParaRPr lang="en-IN"/>
          </a:p>
        </p:txBody>
      </p:sp>
    </p:spTree>
    <p:extLst>
      <p:ext uri="{BB962C8B-B14F-4D97-AF65-F5344CB8AC3E}">
        <p14:creationId xmlns:p14="http://schemas.microsoft.com/office/powerpoint/2010/main" val="363399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6ADC742-1CF3-4B48-A6BF-DE6612A64771}"/>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a:t>Click to edit Master title style</a:t>
            </a:r>
          </a:p>
        </p:txBody>
      </p:sp>
      <p:sp>
        <p:nvSpPr>
          <p:cNvPr id="6" name="Slide Number Placeholder 2">
            <a:extLst>
              <a:ext uri="{FF2B5EF4-FFF2-40B4-BE49-F238E27FC236}">
                <a16:creationId xmlns:a16="http://schemas.microsoft.com/office/drawing/2014/main" id="{04D6D9D1-5857-4CF1-AF00-8BA66485E197}"/>
              </a:ext>
            </a:extLst>
          </p:cNvPr>
          <p:cNvSpPr>
            <a:spLocks noGrp="1"/>
          </p:cNvSpPr>
          <p:nvPr>
            <p:ph type="sldNum" sz="quarter" idx="10"/>
          </p:nvPr>
        </p:nvSpPr>
        <p:spPr>
          <a:xfrm>
            <a:off x="11746590" y="6405418"/>
            <a:ext cx="485776" cy="365125"/>
          </a:xfrm>
        </p:spPr>
        <p:txBody>
          <a:bodyPr/>
          <a:lstStyle/>
          <a:p>
            <a:fld id="{DE398C90-37F5-45AE-82B9-A34B9EEDC588}" type="slidenum">
              <a:rPr lang="en-IN" smtClean="0"/>
              <a:t>‹#›</a:t>
            </a:fld>
            <a:endParaRPr lang="en-IN"/>
          </a:p>
        </p:txBody>
      </p:sp>
    </p:spTree>
    <p:extLst>
      <p:ext uri="{BB962C8B-B14F-4D97-AF65-F5344CB8AC3E}">
        <p14:creationId xmlns:p14="http://schemas.microsoft.com/office/powerpoint/2010/main" val="30129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1_Title and content layout option 1">
    <p:spTree>
      <p:nvGrpSpPr>
        <p:cNvPr id="1" name=""/>
        <p:cNvGrpSpPr/>
        <p:nvPr/>
      </p:nvGrpSpPr>
      <p:grpSpPr>
        <a:xfrm>
          <a:off x="0" y="0"/>
          <a:ext cx="0" cy="0"/>
          <a:chOff x="0" y="0"/>
          <a:chExt cx="0" cy="0"/>
        </a:xfrm>
      </p:grpSpPr>
      <p:sp>
        <p:nvSpPr>
          <p:cNvPr id="4" name="Title 1"/>
          <p:cNvSpPr txBox="1">
            <a:spLocks/>
          </p:cNvSpPr>
          <p:nvPr/>
        </p:nvSpPr>
        <p:spPr>
          <a:xfrm>
            <a:off x="1371600" y="265113"/>
            <a:ext cx="10515600" cy="603250"/>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fontAlgn="auto">
              <a:spcAft>
                <a:spcPts val="0"/>
              </a:spcAft>
              <a:defRPr/>
            </a:pPr>
            <a:endParaRPr lang="en-US" sz="3600" b="1"/>
          </a:p>
        </p:txBody>
      </p:sp>
      <p:sp>
        <p:nvSpPr>
          <p:cNvPr id="5" name="Title 1"/>
          <p:cNvSpPr txBox="1">
            <a:spLocks/>
          </p:cNvSpPr>
          <p:nvPr/>
        </p:nvSpPr>
        <p:spPr>
          <a:xfrm>
            <a:off x="885825" y="265113"/>
            <a:ext cx="10515600" cy="603250"/>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fontAlgn="auto">
              <a:spcAft>
                <a:spcPts val="0"/>
              </a:spcAft>
              <a:defRPr/>
            </a:pPr>
            <a:r>
              <a:rPr lang="en-US">
                <a:solidFill>
                  <a:schemeClr val="bg1"/>
                </a:solidFill>
              </a:rPr>
              <a:t>Click to edit Master title style</a:t>
            </a:r>
          </a:p>
        </p:txBody>
      </p:sp>
      <p:sp>
        <p:nvSpPr>
          <p:cNvPr id="15" name="Rectangle 14"/>
          <p:cNvSpPr/>
          <p:nvPr/>
        </p:nvSpPr>
        <p:spPr bwMode="gray">
          <a:xfrm>
            <a:off x="11390313" y="6554788"/>
            <a:ext cx="503237" cy="228600"/>
          </a:xfrm>
          <a:prstGeom prst="rect">
            <a:avLst/>
          </a:prstGeom>
          <a:ln>
            <a:miter lim="800000"/>
            <a:headEnd/>
            <a:tailEnd/>
          </a:ln>
        </p:spPr>
        <p:txBody>
          <a:bodyPr lIns="72000" tIns="72000" rIns="0" bIns="0"/>
          <a:lstStyle/>
          <a:p>
            <a:pPr algn="r" eaLnBrk="1" hangingPunct="1">
              <a:spcBef>
                <a:spcPct val="40000"/>
              </a:spcBef>
              <a:defRPr/>
            </a:pPr>
            <a:fld id="{B48A00E5-5BEE-428C-AE43-B4BEEFD95F0E}" type="slidenum">
              <a:rPr lang="en-GB" altLang="en-US" sz="900">
                <a:solidFill>
                  <a:srgbClr val="595959"/>
                </a:solidFill>
                <a:latin typeface="Calibri" pitchFamily="34" charset="0"/>
              </a:rPr>
              <a:pPr algn="r" eaLnBrk="1" hangingPunct="1">
                <a:spcBef>
                  <a:spcPct val="40000"/>
                </a:spcBef>
                <a:defRPr/>
              </a:pPr>
              <a:t>‹#›</a:t>
            </a:fld>
            <a:endParaRPr lang="en-GB" altLang="en-US" sz="900">
              <a:solidFill>
                <a:srgbClr val="595959"/>
              </a:solidFill>
              <a:latin typeface="Calibri" pitchFamily="34" charset="0"/>
            </a:endParaRP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10239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B2A09BBD-04F3-432D-9AC7-8F45F1E296EA}" type="datetimeFigureOut">
              <a:rPr lang="en-IN" smtClean="0"/>
              <a:t>02-02-2024</a:t>
            </a:fld>
            <a:endParaRPr lang="en-IN"/>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IN"/>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E398C90-37F5-45AE-82B9-A34B9EEDC588}" type="slidenum">
              <a:rPr lang="en-IN" smtClean="0"/>
              <a:t>‹#›</a:t>
            </a:fld>
            <a:endParaRPr lang="en-IN"/>
          </a:p>
        </p:txBody>
      </p:sp>
    </p:spTree>
    <p:extLst>
      <p:ext uri="{BB962C8B-B14F-4D97-AF65-F5344CB8AC3E}">
        <p14:creationId xmlns:p14="http://schemas.microsoft.com/office/powerpoint/2010/main" val="2516456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0746AA-C5A1-4929-A421-17DB23933B6A}"/>
              </a:ext>
            </a:extLst>
          </p:cNvPr>
          <p:cNvSpPr/>
          <p:nvPr/>
        </p:nvSpPr>
        <p:spPr>
          <a:xfrm>
            <a:off x="0" y="0"/>
            <a:ext cx="121860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F4AEE0-D74C-43CF-AC04-A38FFBBEE0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30089"/>
            <a:ext cx="12192000" cy="2695795"/>
          </a:xfrm>
          <a:prstGeom prst="rect">
            <a:avLst/>
          </a:prstGeom>
        </p:spPr>
      </p:pic>
      <p:pic>
        <p:nvPicPr>
          <p:cNvPr id="5" name="Graphic 4">
            <a:extLst>
              <a:ext uri="{FF2B5EF4-FFF2-40B4-BE49-F238E27FC236}">
                <a16:creationId xmlns:a16="http://schemas.microsoft.com/office/drawing/2014/main" id="{4CC16577-B77E-49B6-93B9-DFCF8204608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1600" y="682177"/>
            <a:ext cx="1828800" cy="946598"/>
          </a:xfrm>
          <a:prstGeom prst="rect">
            <a:avLst/>
          </a:prstGeom>
        </p:spPr>
      </p:pic>
      <p:sp>
        <p:nvSpPr>
          <p:cNvPr id="7" name="Rectangle 6">
            <a:extLst>
              <a:ext uri="{FF2B5EF4-FFF2-40B4-BE49-F238E27FC236}">
                <a16:creationId xmlns:a16="http://schemas.microsoft.com/office/drawing/2014/main" id="{EA5B5259-9847-4818-B24B-EB501AE12E27}"/>
              </a:ext>
            </a:extLst>
          </p:cNvPr>
          <p:cNvSpPr/>
          <p:nvPr/>
        </p:nvSpPr>
        <p:spPr>
          <a:xfrm>
            <a:off x="0" y="4896465"/>
            <a:ext cx="12186080" cy="45719"/>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A40D6609-D617-4CAB-92A3-FB04593F9137}"/>
              </a:ext>
            </a:extLst>
          </p:cNvPr>
          <p:cNvSpPr>
            <a:spLocks noGrp="1"/>
          </p:cNvSpPr>
          <p:nvPr>
            <p:ph type="body" sz="quarter" idx="10"/>
          </p:nvPr>
        </p:nvSpPr>
        <p:spPr>
          <a:xfrm>
            <a:off x="2511539" y="2955925"/>
            <a:ext cx="7168923" cy="963613"/>
          </a:xfrm>
        </p:spPr>
        <p:txBody>
          <a:bodyPr/>
          <a:lstStyle>
            <a:lvl1pPr marL="0" indent="0" algn="ctr">
              <a:buNone/>
              <a:defRPr sz="45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64610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3">
    <p:spTree>
      <p:nvGrpSpPr>
        <p:cNvPr id="1" name=""/>
        <p:cNvGrpSpPr/>
        <p:nvPr/>
      </p:nvGrpSpPr>
      <p:grpSpPr>
        <a:xfrm>
          <a:off x="0" y="0"/>
          <a:ext cx="0" cy="0"/>
          <a:chOff x="0" y="0"/>
          <a:chExt cx="0" cy="0"/>
        </a:xfrm>
      </p:grpSpPr>
      <p:sp>
        <p:nvSpPr>
          <p:cNvPr id="46" name="Rectangle 45"/>
          <p:cNvSpPr/>
          <p:nvPr/>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pic>
        <p:nvPicPr>
          <p:cNvPr id="5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1226403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54"/>
        <p:cNvGrpSpPr/>
        <p:nvPr/>
      </p:nvGrpSpPr>
      <p:grpSpPr>
        <a:xfrm>
          <a:off x="0" y="0"/>
          <a:ext cx="0" cy="0"/>
          <a:chOff x="0" y="0"/>
          <a:chExt cx="0" cy="0"/>
        </a:xfrm>
      </p:grpSpPr>
      <p:sp>
        <p:nvSpPr>
          <p:cNvPr id="255" name="Google Shape;255;p31"/>
          <p:cNvSpPr txBox="1">
            <a:spLocks noGrp="1"/>
          </p:cNvSpPr>
          <p:nvPr>
            <p:ph type="body" idx="1"/>
          </p:nvPr>
        </p:nvSpPr>
        <p:spPr>
          <a:xfrm>
            <a:off x="457903" y="1645745"/>
            <a:ext cx="11258817" cy="4123230"/>
          </a:xfrm>
          <a:prstGeom prst="rect">
            <a:avLst/>
          </a:prstGeom>
          <a:noFill/>
          <a:ln>
            <a:noFill/>
          </a:ln>
        </p:spPr>
        <p:txBody>
          <a:bodyPr spcFirstLastPara="1" wrap="square" lIns="0" tIns="0" rIns="0" bIns="0" anchor="t" anchorCtr="0">
            <a:noAutofit/>
          </a:bodyPr>
          <a:lstStyle>
            <a:lvl1pPr marL="457200" lvl="0" indent="-361950" algn="l">
              <a:lnSpc>
                <a:spcPct val="100000"/>
              </a:lnSpc>
              <a:spcBef>
                <a:spcPts val="1000"/>
              </a:spcBef>
              <a:spcAft>
                <a:spcPts val="0"/>
              </a:spcAft>
              <a:buSzPts val="2100"/>
              <a:buChar char="▪"/>
              <a:defRPr/>
            </a:lvl1pPr>
            <a:lvl2pPr marL="914400" lvl="1" indent="-342900" algn="l">
              <a:lnSpc>
                <a:spcPct val="100000"/>
              </a:lnSpc>
              <a:spcBef>
                <a:spcPts val="500"/>
              </a:spcBef>
              <a:spcAft>
                <a:spcPts val="0"/>
              </a:spcAft>
              <a:buSzPts val="1800"/>
              <a:buChar char="▪"/>
              <a:defRPr/>
            </a:lvl2pPr>
            <a:lvl3pPr marL="1371600" lvl="2" indent="-330200" algn="l">
              <a:lnSpc>
                <a:spcPct val="100000"/>
              </a:lnSpc>
              <a:spcBef>
                <a:spcPts val="500"/>
              </a:spcBef>
              <a:spcAft>
                <a:spcPts val="0"/>
              </a:spcAft>
              <a:buSzPts val="1600"/>
              <a:buChar char="▪"/>
              <a:defRPr/>
            </a:lvl3pPr>
            <a:lvl4pPr marL="1828800" lvl="3" indent="-330200" algn="l">
              <a:lnSpc>
                <a:spcPct val="100000"/>
              </a:lnSpc>
              <a:spcBef>
                <a:spcPts val="500"/>
              </a:spcBef>
              <a:spcAft>
                <a:spcPts val="0"/>
              </a:spcAft>
              <a:buSzPts val="1600"/>
              <a:buChar char="▪"/>
              <a:defRPr/>
            </a:lvl4pPr>
            <a:lvl5pPr marL="2286000" lvl="4" indent="-323850" algn="l">
              <a:lnSpc>
                <a:spcPct val="100000"/>
              </a:lnSpc>
              <a:spcBef>
                <a:spcPts val="500"/>
              </a:spcBef>
              <a:spcAft>
                <a:spcPts val="0"/>
              </a:spcAft>
              <a:buSzPts val="15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6" name="Google Shape;256;p31"/>
          <p:cNvSpPr txBox="1">
            <a:spLocks noGrp="1"/>
          </p:cNvSpPr>
          <p:nvPr>
            <p:ph type="title"/>
          </p:nvPr>
        </p:nvSpPr>
        <p:spPr>
          <a:xfrm>
            <a:off x="272250" y="209894"/>
            <a:ext cx="9626400" cy="695740"/>
          </a:xfrm>
          <a:prstGeom prst="rect">
            <a:avLst/>
          </a:prstGeom>
          <a:noFill/>
          <a:ln>
            <a:noFill/>
          </a:ln>
        </p:spPr>
        <p:txBody>
          <a:bodyPr spcFirstLastPara="1" wrap="square" lIns="180000" tIns="0" rIns="0" bIns="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57" name="Google Shape;257;p31"/>
          <p:cNvSpPr txBox="1">
            <a:spLocks noGrp="1"/>
          </p:cNvSpPr>
          <p:nvPr>
            <p:ph type="sldNum" idx="12"/>
          </p:nvPr>
        </p:nvSpPr>
        <p:spPr>
          <a:xfrm>
            <a:off x="11746590" y="6405418"/>
            <a:ext cx="4857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solidFill>
                  <a:srgbClr val="FFFFFF"/>
                </a:solidFill>
              </a:defRPr>
            </a:lvl1pPr>
            <a:lvl2pPr marL="0" lvl="1" indent="0" algn="ctr">
              <a:spcBef>
                <a:spcPts val="0"/>
              </a:spcBef>
              <a:buNone/>
              <a:defRPr>
                <a:solidFill>
                  <a:srgbClr val="FFFFFF"/>
                </a:solidFill>
              </a:defRPr>
            </a:lvl2pPr>
            <a:lvl3pPr marL="0" lvl="2" indent="0" algn="ctr">
              <a:spcBef>
                <a:spcPts val="0"/>
              </a:spcBef>
              <a:buNone/>
              <a:defRPr>
                <a:solidFill>
                  <a:srgbClr val="FFFFFF"/>
                </a:solidFill>
              </a:defRPr>
            </a:lvl3pPr>
            <a:lvl4pPr marL="0" lvl="3" indent="0" algn="ctr">
              <a:spcBef>
                <a:spcPts val="0"/>
              </a:spcBef>
              <a:buNone/>
              <a:defRPr>
                <a:solidFill>
                  <a:srgbClr val="FFFFFF"/>
                </a:solidFill>
              </a:defRPr>
            </a:lvl4pPr>
            <a:lvl5pPr marL="0" lvl="4" indent="0" algn="ctr">
              <a:spcBef>
                <a:spcPts val="0"/>
              </a:spcBef>
              <a:buNone/>
              <a:defRPr>
                <a:solidFill>
                  <a:srgbClr val="FFFFFF"/>
                </a:solidFill>
              </a:defRPr>
            </a:lvl5pPr>
            <a:lvl6pPr marL="0" lvl="5" indent="0" algn="ctr">
              <a:spcBef>
                <a:spcPts val="0"/>
              </a:spcBef>
              <a:buNone/>
              <a:defRPr>
                <a:solidFill>
                  <a:srgbClr val="FFFFFF"/>
                </a:solidFill>
              </a:defRPr>
            </a:lvl6pPr>
            <a:lvl7pPr marL="0" lvl="6" indent="0" algn="ctr">
              <a:spcBef>
                <a:spcPts val="0"/>
              </a:spcBef>
              <a:buNone/>
              <a:defRPr>
                <a:solidFill>
                  <a:srgbClr val="FFFFFF"/>
                </a:solidFill>
              </a:defRPr>
            </a:lvl7pPr>
            <a:lvl8pPr marL="0" lvl="7" indent="0" algn="ctr">
              <a:spcBef>
                <a:spcPts val="0"/>
              </a:spcBef>
              <a:buNone/>
              <a:defRPr>
                <a:solidFill>
                  <a:srgbClr val="FFFFFF"/>
                </a:solidFill>
              </a:defRPr>
            </a:lvl8pPr>
            <a:lvl9pPr marL="0" lvl="8" indent="0" algn="ctr">
              <a:spcBef>
                <a:spcPts val="0"/>
              </a:spcBef>
              <a:buNone/>
              <a:defRPr>
                <a:solidFill>
                  <a:srgbClr val="FFFFFF"/>
                </a:solidFill>
              </a:defRPr>
            </a:lvl9pPr>
          </a:lstStyle>
          <a:p>
            <a:fld id="{DE398C90-37F5-45AE-82B9-A34B9EEDC588}" type="slidenum">
              <a:rPr lang="en-IN" smtClean="0"/>
              <a:t>‹#›</a:t>
            </a:fld>
            <a:endParaRPr lang="en-IN"/>
          </a:p>
        </p:txBody>
      </p:sp>
      <p:sp>
        <p:nvSpPr>
          <p:cNvPr id="258" name="Google Shape;258;p31"/>
          <p:cNvSpPr/>
          <p:nvPr/>
        </p:nvSpPr>
        <p:spPr>
          <a:xfrm>
            <a:off x="11826240" y="299348"/>
            <a:ext cx="377098" cy="540000"/>
          </a:xfrm>
          <a:custGeom>
            <a:avLst/>
            <a:gdLst/>
            <a:ahLst/>
            <a:cxnLst/>
            <a:rect l="l" t="t" r="r" b="b"/>
            <a:pathLst>
              <a:path w="377098" h="540000" extrusionOk="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780415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99"/>
        <p:cNvGrpSpPr/>
        <p:nvPr/>
      </p:nvGrpSpPr>
      <p:grpSpPr>
        <a:xfrm>
          <a:off x="0" y="0"/>
          <a:ext cx="0" cy="0"/>
          <a:chOff x="0" y="0"/>
          <a:chExt cx="0" cy="0"/>
        </a:xfrm>
      </p:grpSpPr>
      <p:sp>
        <p:nvSpPr>
          <p:cNvPr id="300" name="Google Shape;300;p40"/>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106E38"/>
              </a:buClr>
              <a:buSzPts val="2100"/>
              <a:buFont typeface="Noto Sans Symbols"/>
              <a:buChar char="▪"/>
              <a:defRPr sz="21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500"/>
              </a:spcBef>
              <a:spcAft>
                <a:spcPts val="0"/>
              </a:spcAft>
              <a:buClr>
                <a:srgbClr val="106E38"/>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500"/>
              </a:spcBef>
              <a:spcAft>
                <a:spcPts val="0"/>
              </a:spcAft>
              <a:buClr>
                <a:srgbClr val="106E38"/>
              </a:buClr>
              <a:buSzPts val="1600"/>
              <a:buFont typeface="Noto Sans Symbols"/>
              <a:buChar char="▪"/>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500"/>
              </a:spcBef>
              <a:spcAft>
                <a:spcPts val="0"/>
              </a:spcAft>
              <a:buClr>
                <a:srgbClr val="4EB357"/>
              </a:buClr>
              <a:buSzPts val="1600"/>
              <a:buFont typeface="Noto Sans Symbols"/>
              <a:buChar char="▪"/>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500"/>
              </a:spcBef>
              <a:spcAft>
                <a:spcPts val="0"/>
              </a:spcAft>
              <a:buClr>
                <a:srgbClr val="4EB357"/>
              </a:buClr>
              <a:buSzPts val="1500"/>
              <a:buFont typeface="Noto Sans Symbols"/>
              <a:buChar char="▪"/>
              <a:defRPr sz="1500" b="0" i="0" u="none" strike="noStrike" cap="none">
                <a:solidFill>
                  <a:schemeClr val="dk1"/>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r>
              <a:rPr lang="en-US"/>
              <a:t>Click icon to add picture</a:t>
            </a:r>
            <a:endParaRPr/>
          </a:p>
        </p:txBody>
      </p:sp>
      <p:sp>
        <p:nvSpPr>
          <p:cNvPr id="301" name="Google Shape;301;p40"/>
          <p:cNvSpPr txBox="1">
            <a:spLocks noGrp="1"/>
          </p:cNvSpPr>
          <p:nvPr>
            <p:ph type="title"/>
          </p:nvPr>
        </p:nvSpPr>
        <p:spPr>
          <a:xfrm>
            <a:off x="272250" y="209894"/>
            <a:ext cx="9626400" cy="695740"/>
          </a:xfrm>
          <a:prstGeom prst="rect">
            <a:avLst/>
          </a:prstGeom>
          <a:noFill/>
          <a:ln>
            <a:noFill/>
          </a:ln>
        </p:spPr>
        <p:txBody>
          <a:bodyPr spcFirstLastPara="1" wrap="square" lIns="180000" tIns="0" rIns="0" bIns="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02" name="Google Shape;302;p40"/>
          <p:cNvSpPr txBox="1">
            <a:spLocks noGrp="1"/>
          </p:cNvSpPr>
          <p:nvPr>
            <p:ph type="sldNum" idx="12"/>
          </p:nvPr>
        </p:nvSpPr>
        <p:spPr>
          <a:xfrm>
            <a:off x="11746590" y="6405418"/>
            <a:ext cx="4857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500" b="1" i="0">
                <a:solidFill>
                  <a:srgbClr val="FFFFFF"/>
                </a:solidFill>
                <a:latin typeface="Twentieth Century"/>
                <a:ea typeface="Twentieth Century"/>
                <a:cs typeface="Twentieth Century"/>
                <a:sym typeface="Twentieth Century"/>
              </a:defRPr>
            </a:lvl1pPr>
            <a:lvl2pPr marL="0" lvl="1" indent="0" algn="ctr">
              <a:spcBef>
                <a:spcPts val="0"/>
              </a:spcBef>
              <a:buNone/>
              <a:defRPr sz="1500" b="1" i="0">
                <a:solidFill>
                  <a:srgbClr val="FFFFFF"/>
                </a:solidFill>
                <a:latin typeface="Twentieth Century"/>
                <a:ea typeface="Twentieth Century"/>
                <a:cs typeface="Twentieth Century"/>
                <a:sym typeface="Twentieth Century"/>
              </a:defRPr>
            </a:lvl2pPr>
            <a:lvl3pPr marL="0" lvl="2" indent="0" algn="ctr">
              <a:spcBef>
                <a:spcPts val="0"/>
              </a:spcBef>
              <a:buNone/>
              <a:defRPr sz="1500" b="1" i="0">
                <a:solidFill>
                  <a:srgbClr val="FFFFFF"/>
                </a:solidFill>
                <a:latin typeface="Twentieth Century"/>
                <a:ea typeface="Twentieth Century"/>
                <a:cs typeface="Twentieth Century"/>
                <a:sym typeface="Twentieth Century"/>
              </a:defRPr>
            </a:lvl3pPr>
            <a:lvl4pPr marL="0" lvl="3" indent="0" algn="ctr">
              <a:spcBef>
                <a:spcPts val="0"/>
              </a:spcBef>
              <a:buNone/>
              <a:defRPr sz="1500" b="1" i="0">
                <a:solidFill>
                  <a:srgbClr val="FFFFFF"/>
                </a:solidFill>
                <a:latin typeface="Twentieth Century"/>
                <a:ea typeface="Twentieth Century"/>
                <a:cs typeface="Twentieth Century"/>
                <a:sym typeface="Twentieth Century"/>
              </a:defRPr>
            </a:lvl4pPr>
            <a:lvl5pPr marL="0" lvl="4" indent="0" algn="ctr">
              <a:spcBef>
                <a:spcPts val="0"/>
              </a:spcBef>
              <a:buNone/>
              <a:defRPr sz="1500" b="1" i="0">
                <a:solidFill>
                  <a:srgbClr val="FFFFFF"/>
                </a:solidFill>
                <a:latin typeface="Twentieth Century"/>
                <a:ea typeface="Twentieth Century"/>
                <a:cs typeface="Twentieth Century"/>
                <a:sym typeface="Twentieth Century"/>
              </a:defRPr>
            </a:lvl5pPr>
            <a:lvl6pPr marL="0" lvl="5" indent="0" algn="ctr">
              <a:spcBef>
                <a:spcPts val="0"/>
              </a:spcBef>
              <a:buNone/>
              <a:defRPr sz="1500" b="1" i="0">
                <a:solidFill>
                  <a:srgbClr val="FFFFFF"/>
                </a:solidFill>
                <a:latin typeface="Twentieth Century"/>
                <a:ea typeface="Twentieth Century"/>
                <a:cs typeface="Twentieth Century"/>
                <a:sym typeface="Twentieth Century"/>
              </a:defRPr>
            </a:lvl6pPr>
            <a:lvl7pPr marL="0" lvl="6" indent="0" algn="ctr">
              <a:spcBef>
                <a:spcPts val="0"/>
              </a:spcBef>
              <a:buNone/>
              <a:defRPr sz="1500" b="1" i="0">
                <a:solidFill>
                  <a:srgbClr val="FFFFFF"/>
                </a:solidFill>
                <a:latin typeface="Twentieth Century"/>
                <a:ea typeface="Twentieth Century"/>
                <a:cs typeface="Twentieth Century"/>
                <a:sym typeface="Twentieth Century"/>
              </a:defRPr>
            </a:lvl7pPr>
            <a:lvl8pPr marL="0" lvl="7" indent="0" algn="ctr">
              <a:spcBef>
                <a:spcPts val="0"/>
              </a:spcBef>
              <a:buNone/>
              <a:defRPr sz="1500" b="1" i="0">
                <a:solidFill>
                  <a:srgbClr val="FFFFFF"/>
                </a:solidFill>
                <a:latin typeface="Twentieth Century"/>
                <a:ea typeface="Twentieth Century"/>
                <a:cs typeface="Twentieth Century"/>
                <a:sym typeface="Twentieth Century"/>
              </a:defRPr>
            </a:lvl8pPr>
            <a:lvl9pPr marL="0" lvl="8" indent="0" algn="ctr">
              <a:spcBef>
                <a:spcPts val="0"/>
              </a:spcBef>
              <a:buNone/>
              <a:defRPr sz="1500" b="1" i="0">
                <a:solidFill>
                  <a:srgbClr val="FFFFFF"/>
                </a:solidFill>
                <a:latin typeface="Twentieth Century"/>
                <a:ea typeface="Twentieth Century"/>
                <a:cs typeface="Twentieth Century"/>
                <a:sym typeface="Twentieth Century"/>
              </a:defRPr>
            </a:lvl9pPr>
          </a:lstStyle>
          <a:p>
            <a:fld id="{DE398C90-37F5-45AE-82B9-A34B9EEDC588}" type="slidenum">
              <a:rPr lang="en-IN" smtClean="0"/>
              <a:t>‹#›</a:t>
            </a:fld>
            <a:endParaRPr lang="en-IN"/>
          </a:p>
        </p:txBody>
      </p:sp>
    </p:spTree>
    <p:extLst>
      <p:ext uri="{BB962C8B-B14F-4D97-AF65-F5344CB8AC3E}">
        <p14:creationId xmlns:p14="http://schemas.microsoft.com/office/powerpoint/2010/main" val="179092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7"/>
        <p:cNvGrpSpPr/>
        <p:nvPr/>
      </p:nvGrpSpPr>
      <p:grpSpPr>
        <a:xfrm>
          <a:off x="0" y="0"/>
          <a:ext cx="0" cy="0"/>
          <a:chOff x="0" y="0"/>
          <a:chExt cx="0" cy="0"/>
        </a:xfrm>
      </p:grpSpPr>
      <p:sp>
        <p:nvSpPr>
          <p:cNvPr id="108" name="Google Shape;108;p12"/>
          <p:cNvSpPr txBox="1">
            <a:spLocks noGrp="1"/>
          </p:cNvSpPr>
          <p:nvPr>
            <p:ph type="title"/>
          </p:nvPr>
        </p:nvSpPr>
        <p:spPr>
          <a:xfrm>
            <a:off x="272250" y="209894"/>
            <a:ext cx="9626400" cy="695740"/>
          </a:xfrm>
          <a:prstGeom prst="rect">
            <a:avLst/>
          </a:prstGeom>
          <a:noFill/>
          <a:ln>
            <a:noFill/>
          </a:ln>
        </p:spPr>
        <p:txBody>
          <a:bodyPr spcFirstLastPara="1" wrap="square" lIns="180000" tIns="0" rIns="0" bIns="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9" name="Google Shape;109;p12"/>
          <p:cNvSpPr txBox="1"/>
          <p:nvPr/>
        </p:nvSpPr>
        <p:spPr>
          <a:xfrm>
            <a:off x="11746590" y="6405418"/>
            <a:ext cx="485776" cy="36512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US" sz="1500" b="0" i="0" u="none" strike="noStrike" cap="none">
                <a:solidFill>
                  <a:srgbClr val="FFFFFF"/>
                </a:solidFill>
                <a:latin typeface="Twentieth Century"/>
                <a:ea typeface="Twentieth Century"/>
                <a:cs typeface="Twentieth Century"/>
                <a:sym typeface="Twentieth Century"/>
              </a:rPr>
              <a:pPr marL="0" marR="0" lvl="0" indent="0" algn="ctr" rtl="0">
                <a:spcBef>
                  <a:spcPts val="0"/>
                </a:spcBef>
                <a:spcAft>
                  <a:spcPts val="0"/>
                </a:spcAft>
                <a:buNone/>
              </a:pPr>
              <a:t>‹#›</a:t>
            </a:fld>
            <a:endParaRPr sz="1500" b="0" i="0" u="none" strike="noStrike" cap="none">
              <a:solidFill>
                <a:srgbClr val="FFFFFF"/>
              </a:solidFill>
              <a:latin typeface="Twentieth Century"/>
              <a:ea typeface="Twentieth Century"/>
              <a:cs typeface="Twentieth Century"/>
              <a:sym typeface="Twentieth Century"/>
            </a:endParaRPr>
          </a:p>
        </p:txBody>
      </p:sp>
      <p:sp>
        <p:nvSpPr>
          <p:cNvPr id="110" name="Google Shape;110;p12"/>
          <p:cNvSpPr>
            <a:spLocks noGrp="1"/>
          </p:cNvSpPr>
          <p:nvPr>
            <p:ph type="media" idx="2"/>
          </p:nvPr>
        </p:nvSpPr>
        <p:spPr>
          <a:xfrm>
            <a:off x="2192977" y="1477168"/>
            <a:ext cx="7806046" cy="421394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106E38"/>
              </a:buClr>
              <a:buSzPts val="2100"/>
              <a:buFont typeface="Noto Sans Symbols"/>
              <a:buChar char="▪"/>
              <a:defRPr sz="21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500"/>
              </a:spcBef>
              <a:spcAft>
                <a:spcPts val="0"/>
              </a:spcAft>
              <a:buClr>
                <a:srgbClr val="106E38"/>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500"/>
              </a:spcBef>
              <a:spcAft>
                <a:spcPts val="0"/>
              </a:spcAft>
              <a:buClr>
                <a:srgbClr val="106E38"/>
              </a:buClr>
              <a:buSzPts val="1600"/>
              <a:buFont typeface="Noto Sans Symbols"/>
              <a:buChar char="▪"/>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500"/>
              </a:spcBef>
              <a:spcAft>
                <a:spcPts val="0"/>
              </a:spcAft>
              <a:buClr>
                <a:srgbClr val="4EB357"/>
              </a:buClr>
              <a:buSzPts val="1600"/>
              <a:buFont typeface="Noto Sans Symbols"/>
              <a:buChar char="▪"/>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500"/>
              </a:spcBef>
              <a:spcAft>
                <a:spcPts val="0"/>
              </a:spcAft>
              <a:buClr>
                <a:srgbClr val="4EB357"/>
              </a:buClr>
              <a:buSzPts val="1500"/>
              <a:buFont typeface="Noto Sans Symbols"/>
              <a:buChar char="▪"/>
              <a:defRPr sz="1500" b="0" i="0" u="none" strike="noStrike" cap="none">
                <a:solidFill>
                  <a:schemeClr val="dk1"/>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r>
              <a:rPr lang="en-US"/>
              <a:t>Click icon to add media</a:t>
            </a:r>
            <a:endParaRPr/>
          </a:p>
        </p:txBody>
      </p:sp>
    </p:spTree>
    <p:extLst>
      <p:ext uri="{BB962C8B-B14F-4D97-AF65-F5344CB8AC3E}">
        <p14:creationId xmlns:p14="http://schemas.microsoft.com/office/powerpoint/2010/main" val="3861514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BE3D-3EBD-4E8E-BC04-1E90394AD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CDB3D3F-F421-4BC3-BE67-7E5840A3B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9BF8DD2-D363-419F-870D-597442B370F8}"/>
              </a:ext>
            </a:extLst>
          </p:cNvPr>
          <p:cNvSpPr>
            <a:spLocks noGrp="1"/>
          </p:cNvSpPr>
          <p:nvPr>
            <p:ph type="dt" sz="half" idx="10"/>
          </p:nvPr>
        </p:nvSpPr>
        <p:spPr/>
        <p:txBody>
          <a:bodyPr/>
          <a:lstStyle/>
          <a:p>
            <a:fld id="{B2A09BBD-04F3-432D-9AC7-8F45F1E296EA}" type="datetimeFigureOut">
              <a:rPr lang="en-IN" smtClean="0"/>
              <a:t>02-02-2024</a:t>
            </a:fld>
            <a:endParaRPr lang="en-IN"/>
          </a:p>
        </p:txBody>
      </p:sp>
      <p:sp>
        <p:nvSpPr>
          <p:cNvPr id="5" name="Footer Placeholder 4">
            <a:extLst>
              <a:ext uri="{FF2B5EF4-FFF2-40B4-BE49-F238E27FC236}">
                <a16:creationId xmlns:a16="http://schemas.microsoft.com/office/drawing/2014/main" id="{0B1F8A4C-38B2-46FC-9109-DF52B0FD8F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15A3BE-4F5A-4244-8235-1834FEFAE8CB}"/>
              </a:ext>
            </a:extLst>
          </p:cNvPr>
          <p:cNvSpPr>
            <a:spLocks noGrp="1"/>
          </p:cNvSpPr>
          <p:nvPr>
            <p:ph type="sldNum" sz="quarter" idx="12"/>
          </p:nvPr>
        </p:nvSpPr>
        <p:spPr/>
        <p:txBody>
          <a:bodyPr/>
          <a:lstStyle/>
          <a:p>
            <a:fld id="{DE398C90-37F5-45AE-82B9-A34B9EEDC588}" type="slidenum">
              <a:rPr lang="en-IN" smtClean="0"/>
              <a:t>‹#›</a:t>
            </a:fld>
            <a:endParaRPr lang="en-IN"/>
          </a:p>
        </p:txBody>
      </p:sp>
    </p:spTree>
    <p:extLst>
      <p:ext uri="{BB962C8B-B14F-4D97-AF65-F5344CB8AC3E}">
        <p14:creationId xmlns:p14="http://schemas.microsoft.com/office/powerpoint/2010/main" val="3745949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Full Page Chart">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10BB0E9E-3FE9-7FDC-9ADD-039D2C2DC8CE}"/>
              </a:ext>
            </a:extLst>
          </p:cNvPr>
          <p:cNvSpPr txBox="1">
            <a:spLocks noChangeArrowheads="1"/>
          </p:cNvSpPr>
          <p:nvPr/>
        </p:nvSpPr>
        <p:spPr bwMode="auto">
          <a:xfrm>
            <a:off x="11390313" y="6554788"/>
            <a:ext cx="503237" cy="127000"/>
          </a:xfrm>
          <a:prstGeom prst="rect">
            <a:avLst/>
          </a:prstGeom>
          <a:noFill/>
          <a:ln>
            <a:noFill/>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ts val="400"/>
              </a:spcBef>
              <a:defRPr/>
            </a:pPr>
            <a:endParaRPr lang="en-US" altLang="en-US" sz="900">
              <a:solidFill>
                <a:srgbClr val="595959"/>
              </a:solidFill>
              <a:latin typeface="Calibri" panose="020F0502020204030204" pitchFamily="34" charset="0"/>
              <a:cs typeface="Calibri" panose="020F0502020204030204" pitchFamily="34" charset="0"/>
              <a:sym typeface="Calibri" panose="020F0502020204030204" pitchFamily="34" charset="0"/>
            </a:endParaRPr>
          </a:p>
        </p:txBody>
      </p:sp>
      <p:sp>
        <p:nvSpPr>
          <p:cNvPr id="624"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a:extLst>
              <a:ext uri="{FF2B5EF4-FFF2-40B4-BE49-F238E27FC236}">
                <a16:creationId xmlns:a16="http://schemas.microsoft.com/office/drawing/2014/main" id="{932FA962-1CB3-C1C6-D3A1-E093D1ED0514}"/>
              </a:ext>
            </a:extLst>
          </p:cNvPr>
          <p:cNvSpPr txBox="1">
            <a:spLocks noGrp="1"/>
          </p:cNvSpPr>
          <p:nvPr>
            <p:ph type="sldNum" sz="quarter" idx="10"/>
          </p:nvPr>
        </p:nvSpPr>
        <p:spPr>
          <a:xfrm>
            <a:off x="438150" y="579438"/>
            <a:ext cx="371475" cy="393700"/>
          </a:xfrm>
        </p:spPr>
        <p:txBody>
          <a:bodyPr anchor="b"/>
          <a:lstStyle>
            <a:lvl1pPr algn="ctr" defTabSz="457200">
              <a:lnSpc>
                <a:spcPct val="90000"/>
              </a:lnSpc>
              <a:spcBef>
                <a:spcPts val="0"/>
              </a:spcBef>
              <a:defRPr sz="2700">
                <a:solidFill>
                  <a:srgbClr val="FFFFFF"/>
                </a:solidFill>
              </a:defRPr>
            </a:lvl1pPr>
          </a:lstStyle>
          <a:p>
            <a:fld id="{DE398C90-37F5-45AE-82B9-A34B9EEDC588}" type="slidenum">
              <a:rPr lang="en-IN" smtClean="0"/>
              <a:t>‹#›</a:t>
            </a:fld>
            <a:endParaRPr lang="en-IN"/>
          </a:p>
        </p:txBody>
      </p:sp>
    </p:spTree>
    <p:extLst>
      <p:ext uri="{BB962C8B-B14F-4D97-AF65-F5344CB8AC3E}">
        <p14:creationId xmlns:p14="http://schemas.microsoft.com/office/powerpoint/2010/main" val="119448573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D18FBA-EF88-03E0-9C07-6692C68E922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4" name="Slide Number Placeholder 2">
            <a:extLst>
              <a:ext uri="{FF2B5EF4-FFF2-40B4-BE49-F238E27FC236}">
                <a16:creationId xmlns:a16="http://schemas.microsoft.com/office/drawing/2014/main" id="{9292DB09-B1F3-7D06-B609-BFED4DAE0491}"/>
              </a:ext>
            </a:extLst>
          </p:cNvPr>
          <p:cNvSpPr>
            <a:spLocks noGrp="1"/>
          </p:cNvSpPr>
          <p:nvPr>
            <p:ph type="sldNum" sz="quarter" idx="10"/>
          </p:nvPr>
        </p:nvSpPr>
        <p:spPr/>
        <p:txBody>
          <a:bodyPr/>
          <a:lstStyle>
            <a:lvl1pPr>
              <a:defRPr/>
            </a:lvl1pPr>
          </a:lstStyle>
          <a:p>
            <a:fld id="{DE398C90-37F5-45AE-82B9-A34B9EEDC588}" type="slidenum">
              <a:rPr lang="en-IN" smtClean="0"/>
              <a:t>‹#›</a:t>
            </a:fld>
            <a:endParaRPr lang="en-IN"/>
          </a:p>
        </p:txBody>
      </p:sp>
    </p:spTree>
    <p:extLst>
      <p:ext uri="{BB962C8B-B14F-4D97-AF65-F5344CB8AC3E}">
        <p14:creationId xmlns:p14="http://schemas.microsoft.com/office/powerpoint/2010/main" val="2727056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1">
    <p:spTree>
      <p:nvGrpSpPr>
        <p:cNvPr id="1" name=""/>
        <p:cNvGrpSpPr/>
        <p:nvPr/>
      </p:nvGrpSpPr>
      <p:grpSpPr>
        <a:xfrm>
          <a:off x="0" y="0"/>
          <a:ext cx="0" cy="0"/>
          <a:chOff x="0" y="0"/>
          <a:chExt cx="0" cy="0"/>
        </a:xfrm>
      </p:grpSpPr>
      <p:pic>
        <p:nvPicPr>
          <p:cNvPr id="50" name="Picture Placeholder 24"/>
          <p:cNvPicPr>
            <a:picLocks noChangeAspect="1"/>
          </p:cNvPicPr>
          <p:nvPr/>
        </p:nvPicPr>
        <p:blipFill>
          <a:blip r:embed="rId2">
            <a:extLst>
              <a:ext uri="{28A0092B-C50C-407E-A947-70E740481C1C}">
                <a14:useLocalDpi xmlns:a14="http://schemas.microsoft.com/office/drawing/2010/main" val="0"/>
              </a:ext>
            </a:extLst>
          </a:blip>
          <a:srcRect l="20000" r="20000"/>
          <a:stretch>
            <a:fillRect/>
          </a:stretch>
        </p:blipFill>
        <p:spPr>
          <a:xfrm>
            <a:off x="2448824" y="2400300"/>
            <a:ext cx="2339557" cy="2294997"/>
          </a:xfrm>
          <a:prstGeom prst="rect">
            <a:avLst/>
          </a:prstGeom>
        </p:spPr>
      </p:pic>
      <p:pic>
        <p:nvPicPr>
          <p:cNvPr id="51" name="Picture Placeholder 25"/>
          <p:cNvPicPr>
            <a:picLocks noChangeAspect="1"/>
          </p:cNvPicPr>
          <p:nvPr/>
        </p:nvPicPr>
        <p:blipFill>
          <a:blip r:embed="rId3">
            <a:extLst>
              <a:ext uri="{28A0092B-C50C-407E-A947-70E740481C1C}">
                <a14:useLocalDpi xmlns:a14="http://schemas.microsoft.com/office/drawing/2010/main" val="0"/>
              </a:ext>
            </a:extLst>
          </a:blip>
          <a:srcRect l="20000" r="20000"/>
          <a:stretch>
            <a:fillRect/>
          </a:stretch>
        </p:blipFill>
        <p:spPr>
          <a:xfrm>
            <a:off x="4916694" y="2400300"/>
            <a:ext cx="2340864" cy="2294996"/>
          </a:xfrm>
          <a:prstGeom prst="rect">
            <a:avLst/>
          </a:prstGeom>
        </p:spPr>
      </p:pic>
      <p:pic>
        <p:nvPicPr>
          <p:cNvPr id="52" name="Picture Placeholder 28"/>
          <p:cNvPicPr>
            <a:picLocks noChangeAspect="1"/>
          </p:cNvPicPr>
          <p:nvPr/>
        </p:nvPicPr>
        <p:blipFill>
          <a:blip r:embed="rId4">
            <a:extLst>
              <a:ext uri="{28A0092B-C50C-407E-A947-70E740481C1C}">
                <a14:useLocalDpi xmlns:a14="http://schemas.microsoft.com/office/drawing/2010/main" val="0"/>
              </a:ext>
            </a:extLst>
          </a:blip>
          <a:srcRect l="20000" r="20000"/>
          <a:stretch>
            <a:fillRect/>
          </a:stretch>
        </p:blipFill>
        <p:spPr>
          <a:xfrm>
            <a:off x="7371894" y="2400299"/>
            <a:ext cx="2339557" cy="2294996"/>
          </a:xfrm>
          <a:prstGeom prst="rect">
            <a:avLst/>
          </a:prstGeom>
        </p:spPr>
      </p:pic>
      <p:pic>
        <p:nvPicPr>
          <p:cNvPr id="53" name="Picture Placeholder 23"/>
          <p:cNvPicPr>
            <a:picLocks noChangeAspect="1"/>
          </p:cNvPicPr>
          <p:nvPr/>
        </p:nvPicPr>
        <p:blipFill>
          <a:blip r:embed="rId5">
            <a:extLst>
              <a:ext uri="{28A0092B-C50C-407E-A947-70E740481C1C}">
                <a14:useLocalDpi xmlns:a14="http://schemas.microsoft.com/office/drawing/2010/main" val="0"/>
              </a:ext>
            </a:extLst>
          </a:blip>
          <a:srcRect l="27901" r="27901"/>
          <a:stretch>
            <a:fillRect/>
          </a:stretch>
        </p:blipFill>
        <p:spPr>
          <a:xfrm>
            <a:off x="-19050" y="-7937"/>
            <a:ext cx="2339558" cy="2294997"/>
          </a:xfrm>
          <a:prstGeom prst="rect">
            <a:avLst/>
          </a:prstGeom>
        </p:spPr>
      </p:pic>
      <p:pic>
        <p:nvPicPr>
          <p:cNvPr id="54" name="Picture Placeholder 18"/>
          <p:cNvPicPr>
            <a:picLocks noChangeAspect="1"/>
          </p:cNvPicPr>
          <p:nvPr/>
        </p:nvPicPr>
        <p:blipFill>
          <a:blip r:embed="rId6">
            <a:extLst>
              <a:ext uri="{28A0092B-C50C-407E-A947-70E740481C1C}">
                <a14:useLocalDpi xmlns:a14="http://schemas.microsoft.com/office/drawing/2010/main" val="0"/>
              </a:ext>
            </a:extLst>
          </a:blip>
          <a:srcRect l="27380" r="27380"/>
          <a:stretch>
            <a:fillRect/>
          </a:stretch>
        </p:blipFill>
        <p:spPr>
          <a:xfrm>
            <a:off x="2448824" y="-7938"/>
            <a:ext cx="2339557" cy="2294996"/>
          </a:xfrm>
          <a:prstGeom prst="rect">
            <a:avLst/>
          </a:prstGeom>
        </p:spPr>
      </p:pic>
      <p:pic>
        <p:nvPicPr>
          <p:cNvPr id="55" name="Picture Placeholder 19"/>
          <p:cNvPicPr>
            <a:picLocks noChangeAspect="1"/>
          </p:cNvPicPr>
          <p:nvPr/>
        </p:nvPicPr>
        <p:blipFill>
          <a:blip r:embed="rId7">
            <a:extLst>
              <a:ext uri="{28A0092B-C50C-407E-A947-70E740481C1C}">
                <a14:useLocalDpi xmlns:a14="http://schemas.microsoft.com/office/drawing/2010/main" val="0"/>
              </a:ext>
            </a:extLst>
          </a:blip>
          <a:srcRect l="15115" r="15115"/>
          <a:stretch>
            <a:fillRect/>
          </a:stretch>
        </p:blipFill>
        <p:spPr>
          <a:xfrm>
            <a:off x="4916694" y="-7938"/>
            <a:ext cx="2339558" cy="2294996"/>
          </a:xfrm>
          <a:prstGeom prst="rect">
            <a:avLst/>
          </a:prstGeom>
        </p:spPr>
      </p:pic>
      <p:pic>
        <p:nvPicPr>
          <p:cNvPr id="56" name="Picture Placeholder 20"/>
          <p:cNvPicPr>
            <a:picLocks noChangeAspect="1"/>
          </p:cNvPicPr>
          <p:nvPr/>
        </p:nvPicPr>
        <p:blipFill>
          <a:blip r:embed="rId8">
            <a:extLst>
              <a:ext uri="{28A0092B-C50C-407E-A947-70E740481C1C}">
                <a14:useLocalDpi xmlns:a14="http://schemas.microsoft.com/office/drawing/2010/main" val="0"/>
              </a:ext>
            </a:extLst>
          </a:blip>
          <a:srcRect l="22501" r="22501"/>
          <a:stretch>
            <a:fillRect/>
          </a:stretch>
        </p:blipFill>
        <p:spPr>
          <a:xfrm>
            <a:off x="7371894" y="0"/>
            <a:ext cx="2339558" cy="2294996"/>
          </a:xfrm>
          <a:prstGeom prst="rect">
            <a:avLst/>
          </a:prstGeom>
        </p:spPr>
      </p:pic>
      <p:pic>
        <p:nvPicPr>
          <p:cNvPr id="57" name="Picture Placeholder 21"/>
          <p:cNvPicPr>
            <a:picLocks noChangeAspect="1"/>
          </p:cNvPicPr>
          <p:nvPr/>
        </p:nvPicPr>
        <p:blipFill>
          <a:blip r:embed="rId9">
            <a:extLst>
              <a:ext uri="{28A0092B-C50C-407E-A947-70E740481C1C}">
                <a14:useLocalDpi xmlns:a14="http://schemas.microsoft.com/office/drawing/2010/main" val="0"/>
              </a:ext>
            </a:extLst>
          </a:blip>
          <a:srcRect l="20000" r="20000"/>
          <a:stretch>
            <a:fillRect/>
          </a:stretch>
        </p:blipFill>
        <p:spPr>
          <a:xfrm>
            <a:off x="9852444" y="-7938"/>
            <a:ext cx="2339557" cy="2294996"/>
          </a:xfrm>
          <a:prstGeom prst="rect">
            <a:avLst/>
          </a:prstGeom>
        </p:spPr>
      </p:pic>
      <p:pic>
        <p:nvPicPr>
          <p:cNvPr id="58" name="Picture Placeholder 27"/>
          <p:cNvPicPr>
            <a:picLocks noChangeAspect="1"/>
          </p:cNvPicPr>
          <p:nvPr/>
        </p:nvPicPr>
        <p:blipFill>
          <a:blip r:embed="rId10">
            <a:extLst>
              <a:ext uri="{28A0092B-C50C-407E-A947-70E740481C1C}">
                <a14:useLocalDpi xmlns:a14="http://schemas.microsoft.com/office/drawing/2010/main" val="0"/>
              </a:ext>
            </a:extLst>
          </a:blip>
          <a:srcRect l="16763" r="16763"/>
          <a:stretch>
            <a:fillRect/>
          </a:stretch>
        </p:blipFill>
        <p:spPr>
          <a:xfrm>
            <a:off x="-19050" y="2400299"/>
            <a:ext cx="2339558" cy="2294996"/>
          </a:xfrm>
          <a:prstGeom prst="rect">
            <a:avLst/>
          </a:prstGeom>
        </p:spPr>
      </p:pic>
      <p:pic>
        <p:nvPicPr>
          <p:cNvPr id="59" name="Picture Placeholder 31"/>
          <p:cNvPicPr>
            <a:picLocks noChangeAspect="1"/>
          </p:cNvPicPr>
          <p:nvPr/>
        </p:nvPicPr>
        <p:blipFill>
          <a:blip r:embed="rId11">
            <a:extLst>
              <a:ext uri="{28A0092B-C50C-407E-A947-70E740481C1C}">
                <a14:useLocalDpi xmlns:a14="http://schemas.microsoft.com/office/drawing/2010/main" val="0"/>
              </a:ext>
            </a:extLst>
          </a:blip>
          <a:srcRect l="14999" r="14999"/>
          <a:stretch>
            <a:fillRect/>
          </a:stretch>
        </p:blipFill>
        <p:spPr>
          <a:xfrm>
            <a:off x="9852444" y="2400299"/>
            <a:ext cx="2339557" cy="2294996"/>
          </a:xfrm>
          <a:prstGeom prst="rect">
            <a:avLst/>
          </a:prstGeom>
        </p:spPr>
      </p:pic>
      <p:sp>
        <p:nvSpPr>
          <p:cNvPr id="60" name="Rectangle 59"/>
          <p:cNvSpPr/>
          <p:nvPr/>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0" y="5029200"/>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Title 1"/>
          <p:cNvSpPr txBox="1">
            <a:spLocks/>
          </p:cNvSpPr>
          <p:nvPr/>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4400" b="1" i="0" u="none" strike="noStrike" kern="1200" cap="none" spc="0" normalizeH="0" baseline="0" noProof="0">
              <a:ln>
                <a:noFill/>
              </a:ln>
              <a:solidFill>
                <a:srgbClr val="0067AC"/>
              </a:solidFill>
              <a:effectLst/>
              <a:uLnTx/>
              <a:uFillTx/>
              <a:latin typeface="Univers 45 Light" pitchFamily="34" charset="0"/>
              <a:ea typeface="ＭＳ Ｐゴシック" panose="020B0600070205080204" pitchFamily="34" charset="-128"/>
              <a:cs typeface="Arial" panose="020B0604020202020204" pitchFamily="34" charset="0"/>
            </a:endParaRPr>
          </a:p>
        </p:txBody>
      </p:sp>
      <p:pic>
        <p:nvPicPr>
          <p:cNvPr id="77"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585450"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a:t>Click to edit Master text styles</a:t>
            </a:r>
          </a:p>
        </p:txBody>
      </p:sp>
      <p:sp>
        <p:nvSpPr>
          <p:cNvPr id="31" name="テキスト プレースホルダー 11"/>
          <p:cNvSpPr>
            <a:spLocks noGrp="1"/>
          </p:cNvSpPr>
          <p:nvPr>
            <p:ph type="body" sz="quarter" idx="40" hasCustomPrompt="1"/>
          </p:nvPr>
        </p:nvSpPr>
        <p:spPr>
          <a:xfrm>
            <a:off x="10763250" y="605790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94921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2" name="図プレースホルダー 4"/>
          <p:cNvSpPr>
            <a:spLocks noGrp="1"/>
          </p:cNvSpPr>
          <p:nvPr>
            <p:ph type="pic" sz="quarter" idx="30"/>
          </p:nvPr>
        </p:nvSpPr>
        <p:spPr>
          <a:xfrm>
            <a:off x="6895218"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3" name="図プレースホルダー 4"/>
          <p:cNvSpPr>
            <a:spLocks noGrp="1"/>
          </p:cNvSpPr>
          <p:nvPr>
            <p:ph type="pic" sz="quarter" idx="31"/>
          </p:nvPr>
        </p:nvSpPr>
        <p:spPr>
          <a:xfrm>
            <a:off x="1" y="2698300"/>
            <a:ext cx="174971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5" name="図プレースホルダー 4"/>
          <p:cNvSpPr>
            <a:spLocks noGrp="1"/>
          </p:cNvSpPr>
          <p:nvPr>
            <p:ph type="pic" sz="quarter" idx="33"/>
          </p:nvPr>
        </p:nvSpPr>
        <p:spPr>
          <a:xfrm>
            <a:off x="3464885"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9" name="図プレースホルダー 4"/>
          <p:cNvSpPr>
            <a:spLocks noGrp="1"/>
          </p:cNvSpPr>
          <p:nvPr>
            <p:ph type="pic" sz="quarter" idx="37"/>
          </p:nvPr>
        </p:nvSpPr>
        <p:spPr>
          <a:xfrm>
            <a:off x="6895218"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2" name="テキスト プレースホルダー 11"/>
          <p:cNvSpPr>
            <a:spLocks noGrp="1"/>
          </p:cNvSpPr>
          <p:nvPr>
            <p:ph type="body" sz="quarter" idx="14"/>
          </p:nvPr>
        </p:nvSpPr>
        <p:spPr>
          <a:xfrm>
            <a:off x="5298697" y="2865855"/>
            <a:ext cx="5632539" cy="678463"/>
          </a:xfrm>
          <a:prstGeom prst="rect">
            <a:avLst/>
          </a:prstGeom>
        </p:spPr>
        <p:txBody>
          <a:bodyPr anchor="ctr">
            <a:noAutofit/>
          </a:bodyPr>
          <a:lstStyle>
            <a:lvl1pPr marL="0" indent="0" algn="l">
              <a:lnSpc>
                <a:spcPct val="100000"/>
              </a:lnSpc>
              <a:spcBef>
                <a:spcPts val="0"/>
              </a:spcBef>
              <a:buNone/>
              <a:defRPr sz="2800" b="1" spc="0" baseline="0">
                <a:solidFill>
                  <a:srgbClr val="0067AC"/>
                </a:solidFill>
                <a:latin typeface="Univers 45 Light" pitchFamily="34" charset="0"/>
              </a:defRPr>
            </a:lvl1pPr>
          </a:lstStyle>
          <a:p>
            <a:pPr lvl="0"/>
            <a:r>
              <a:rPr lang="en-US" altLang="ja-JP" noProof="0"/>
              <a:t>Click to edit Master text styles</a:t>
            </a:r>
          </a:p>
        </p:txBody>
      </p:sp>
      <p:sp>
        <p:nvSpPr>
          <p:cNvPr id="43" name="テキスト プレースホルダー 11"/>
          <p:cNvSpPr>
            <a:spLocks noGrp="1"/>
          </p:cNvSpPr>
          <p:nvPr>
            <p:ph type="body" sz="quarter" idx="15"/>
          </p:nvPr>
        </p:nvSpPr>
        <p:spPr>
          <a:xfrm>
            <a:off x="5298697" y="3642997"/>
            <a:ext cx="5633762" cy="533333"/>
          </a:xfrm>
          <a:prstGeom prst="rect">
            <a:avLst/>
          </a:prstGeom>
        </p:spPr>
        <p:txBody>
          <a:bodyPr anchor="ctr">
            <a:noAutofit/>
          </a:bodyPr>
          <a:lstStyle>
            <a:lvl1pPr marL="0" indent="0" algn="l">
              <a:lnSpc>
                <a:spcPct val="120000"/>
              </a:lnSpc>
              <a:buNone/>
              <a:defRPr sz="2000">
                <a:solidFill>
                  <a:schemeClr val="tx1"/>
                </a:solidFill>
                <a:latin typeface="Univers 45 Light" pitchFamily="34" charset="0"/>
              </a:defRPr>
            </a:lvl1pPr>
          </a:lstStyle>
          <a:p>
            <a:pPr lvl="0"/>
            <a:r>
              <a:rPr lang="en-US" altLang="ja-JP" noProof="0"/>
              <a:t>Click to edit Master text styles</a:t>
            </a:r>
          </a:p>
        </p:txBody>
      </p:sp>
      <p:pic>
        <p:nvPicPr>
          <p:cNvPr id="44"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5326743" y="3541486"/>
            <a:ext cx="6571570" cy="0"/>
          </a:xfrm>
          <a:prstGeom prst="line">
            <a:avLst/>
          </a:prstGeom>
          <a:ln>
            <a:solidFill>
              <a:srgbClr val="0067AC"/>
            </a:solidFill>
          </a:ln>
        </p:spPr>
        <p:style>
          <a:lnRef idx="1">
            <a:schemeClr val="accent1"/>
          </a:lnRef>
          <a:fillRef idx="0">
            <a:schemeClr val="accent1"/>
          </a:fillRef>
          <a:effectRef idx="0">
            <a:schemeClr val="accent1"/>
          </a:effectRef>
          <a:fontRef idx="minor">
            <a:schemeClr val="tx1"/>
          </a:fontRef>
        </p:style>
      </p:cxnSp>
      <p:sp>
        <p:nvSpPr>
          <p:cNvPr id="47" name="テキスト プレースホルダー 11"/>
          <p:cNvSpPr>
            <a:spLocks noGrp="1"/>
          </p:cNvSpPr>
          <p:nvPr>
            <p:ph type="body" sz="quarter" idx="40" hasCustomPrompt="1"/>
          </p:nvPr>
        </p:nvSpPr>
        <p:spPr>
          <a:xfrm>
            <a:off x="10970380" y="108245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3498230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3">
    <p:spTree>
      <p:nvGrpSpPr>
        <p:cNvPr id="1" name=""/>
        <p:cNvGrpSpPr/>
        <p:nvPr/>
      </p:nvGrpSpPr>
      <p:grpSpPr>
        <a:xfrm>
          <a:off x="0" y="0"/>
          <a:ext cx="0" cy="0"/>
          <a:chOff x="0" y="0"/>
          <a:chExt cx="0" cy="0"/>
        </a:xfrm>
      </p:grpSpPr>
      <p:sp>
        <p:nvSpPr>
          <p:cNvPr id="46" name="Rectangle 45"/>
          <p:cNvSpPr/>
          <p:nvPr/>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pic>
        <p:nvPicPr>
          <p:cNvPr id="5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767078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4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44"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145"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4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7" name="Straight Connector 146"/>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a:t>Click to edit Master title style</a:t>
            </a:r>
          </a:p>
        </p:txBody>
      </p:sp>
      <p:sp>
        <p:nvSpPr>
          <p:cNvPr id="5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56" name="Rectangle 55"/>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57" name="Rectangle 5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62760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4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144"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145"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4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7" name="Straight Connector 146"/>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a:t>Click to edit Master title style</a:t>
            </a:r>
          </a:p>
        </p:txBody>
      </p:sp>
      <p:sp>
        <p:nvSpPr>
          <p:cNvPr id="5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56" name="Rectangle 55"/>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57" name="Rectangle 56"/>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2531589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1">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8" name="Rectangle 17"/>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9" name="Rectangle 18"/>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359081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Infographics ">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3" name="Picture Placeholder 1"/>
          <p:cNvSpPr>
            <a:spLocks noGrp="1"/>
          </p:cNvSpPr>
          <p:nvPr>
            <p:ph type="pic" sz="quarter" idx="11"/>
          </p:nvPr>
        </p:nvSpPr>
        <p:spPr>
          <a:xfrm>
            <a:off x="2753367"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7"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8" name="Rectangle 17"/>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1" name="Rectangle 20"/>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004301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2">
    <p:spTree>
      <p:nvGrpSpPr>
        <p:cNvPr id="1" name=""/>
        <p:cNvGrpSpPr/>
        <p:nvPr/>
      </p:nvGrpSpPr>
      <p:grpSpPr>
        <a:xfrm>
          <a:off x="0" y="0"/>
          <a:ext cx="0" cy="0"/>
          <a:chOff x="0" y="0"/>
          <a:chExt cx="0" cy="0"/>
        </a:xfrm>
      </p:grpSpPr>
      <p:sp>
        <p:nvSpPr>
          <p:cNvPr id="3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sp>
        <p:nvSpPr>
          <p:cNvPr id="52" name="Shape 118"/>
          <p:cNvSpPr/>
          <p:nvPr/>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3" name="Shape 119"/>
          <p:cNvSpPr/>
          <p:nvPr/>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4" name="Shape 120"/>
          <p:cNvSpPr/>
          <p:nvPr/>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5" name="Shape 121"/>
          <p:cNvSpPr>
            <a:spLocks noChangeArrowheads="1"/>
          </p:cNvSpPr>
          <p:nvPr/>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grpSp>
        <p:nvGrpSpPr>
          <p:cNvPr id="56" name="Shape 122"/>
          <p:cNvGrpSpPr>
            <a:grpSpLocks/>
          </p:cNvGrpSpPr>
          <p:nvPr/>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grpSp>
      <p:sp>
        <p:nvSpPr>
          <p:cNvPr id="72" name="Freeform 9"/>
          <p:cNvSpPr>
            <a:spLocks noEditPoints="1"/>
          </p:cNvSpPr>
          <p:nvPr/>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3" name="Freeform 33"/>
          <p:cNvSpPr>
            <a:spLocks noEditPoints="1"/>
          </p:cNvSpPr>
          <p:nvPr/>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74"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2159000" y="6534388"/>
            <a:ext cx="97434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37" name="Rectangle 3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654677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and 2 content layout">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9" name="Rectangle 18"/>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0" name="Rectangle 19"/>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979237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2 column layout option 2">
    <p:spTree>
      <p:nvGrpSpPr>
        <p:cNvPr id="1" name=""/>
        <p:cNvGrpSpPr/>
        <p:nvPr/>
      </p:nvGrpSpPr>
      <p:grpSpPr>
        <a:xfrm>
          <a:off x="0" y="0"/>
          <a:ext cx="0" cy="0"/>
          <a:chOff x="0" y="0"/>
          <a:chExt cx="0" cy="0"/>
        </a:xfrm>
      </p:grpSpPr>
      <p:sp>
        <p:nvSpPr>
          <p:cNvPr id="3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4370294"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sp>
        <p:nvSpPr>
          <p:cNvPr id="52" name="Shape 118"/>
          <p:cNvSpPr/>
          <p:nvPr/>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3" name="Shape 119"/>
          <p:cNvSpPr/>
          <p:nvPr/>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4" name="Shape 120"/>
          <p:cNvSpPr/>
          <p:nvPr/>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5" name="Shape 121"/>
          <p:cNvSpPr>
            <a:spLocks noChangeArrowheads="1"/>
          </p:cNvSpPr>
          <p:nvPr/>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grpSp>
        <p:nvGrpSpPr>
          <p:cNvPr id="56" name="Shape 122"/>
          <p:cNvGrpSpPr>
            <a:grpSpLocks/>
          </p:cNvGrpSpPr>
          <p:nvPr/>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grpSp>
      <p:sp>
        <p:nvSpPr>
          <p:cNvPr id="72" name="Freeform 9"/>
          <p:cNvSpPr>
            <a:spLocks noEditPoints="1"/>
          </p:cNvSpPr>
          <p:nvPr/>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3" name="Freeform 33"/>
          <p:cNvSpPr>
            <a:spLocks noEditPoints="1"/>
          </p:cNvSpPr>
          <p:nvPr/>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36" name="Text Placeholder 9"/>
          <p:cNvSpPr>
            <a:spLocks noGrp="1"/>
          </p:cNvSpPr>
          <p:nvPr>
            <p:ph type="body" sz="quarter" idx="11"/>
          </p:nvPr>
        </p:nvSpPr>
        <p:spPr>
          <a:xfrm>
            <a:off x="4970930"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
        <p:nvSpPr>
          <p:cNvPr id="42" name="Rectangle 41"/>
          <p:cNvSpPr/>
          <p:nvPr/>
        </p:nvSpPr>
        <p:spPr>
          <a:xfrm>
            <a:off x="2159000" y="6534388"/>
            <a:ext cx="97434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Tree>
    <p:extLst>
      <p:ext uri="{BB962C8B-B14F-4D97-AF65-F5344CB8AC3E}">
        <p14:creationId xmlns:p14="http://schemas.microsoft.com/office/powerpoint/2010/main" val="1553885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Chart with text tabl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5429250"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22" name="Text Placeholder 9"/>
          <p:cNvSpPr>
            <a:spLocks noGrp="1"/>
          </p:cNvSpPr>
          <p:nvPr>
            <p:ph type="body" sz="quarter" idx="11"/>
          </p:nvPr>
        </p:nvSpPr>
        <p:spPr>
          <a:xfrm>
            <a:off x="6515100" y="1357313"/>
            <a:ext cx="53720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3" name="Rectangle 22"/>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8" name="Rectangle 27"/>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895013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11410950"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3" name="Rectangle 22"/>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8" name="Rectangle 27"/>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429409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Picture with text table">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35" name="Text Placeholder 9"/>
          <p:cNvSpPr>
            <a:spLocks noGrp="1"/>
          </p:cNvSpPr>
          <p:nvPr>
            <p:ph type="body" sz="quarter" idx="11"/>
          </p:nvPr>
        </p:nvSpPr>
        <p:spPr>
          <a:xfrm>
            <a:off x="6491513" y="1357313"/>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r>
              <a:rPr lang="en-US"/>
              <a:t>Click icon to add picture</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2" name="Rectangle 21"/>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7" name="Rectangle 2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379159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a:t>Insert Image</a:t>
            </a:r>
          </a:p>
        </p:txBody>
      </p:sp>
      <p:grpSp>
        <p:nvGrpSpPr>
          <p:cNvPr id="2" name="Group 1"/>
          <p:cNvGrpSpPr/>
          <p:nvPr/>
        </p:nvGrpSpPr>
        <p:grpSpPr>
          <a:xfrm>
            <a:off x="8031113" y="-494046"/>
            <a:ext cx="4552989" cy="7352046"/>
            <a:chOff x="8031113" y="-494046"/>
            <a:chExt cx="4552989" cy="7352046"/>
          </a:xfrm>
        </p:grpSpPr>
        <p:sp>
          <p:nvSpPr>
            <p:cNvPr id="29" name="Rectangle 2"/>
            <p:cNvSpPr/>
            <p:nvPr/>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199" y="307976"/>
            <a:ext cx="3253921" cy="1496107"/>
          </a:xfrm>
        </p:spPr>
        <p:txBody>
          <a:bodyPr>
            <a:no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772153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grpSp>
        <p:nvGrpSpPr>
          <p:cNvPr id="24"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gr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ea typeface="+mn-ea"/>
              <a:cs typeface="+mn-cs"/>
            </a:endParaRPr>
          </a:p>
        </p:txBody>
      </p:sp>
      <p:sp>
        <p:nvSpPr>
          <p:cNvPr id="35" name="正方形/長方形 8"/>
          <p:cNvSpPr/>
          <p:nvPr/>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
        <p:nvSpPr>
          <p:cNvPr id="2" name="Title 1"/>
          <p:cNvSpPr>
            <a:spLocks noGrp="1"/>
          </p:cNvSpPr>
          <p:nvPr>
            <p:ph type="title"/>
          </p:nvPr>
        </p:nvSpPr>
        <p:spPr>
          <a:xfrm>
            <a:off x="1139824" y="1971676"/>
            <a:ext cx="4019550" cy="2914649"/>
          </a:xfrm>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6846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1">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19" name="Rectangle 18"/>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49880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lide with table">
    <p:spTree>
      <p:nvGrpSpPr>
        <p:cNvPr id="1" name=""/>
        <p:cNvGrpSpPr/>
        <p:nvPr/>
      </p:nvGrpSpPr>
      <p:grpSpPr>
        <a:xfrm>
          <a:off x="0" y="0"/>
          <a:ext cx="0" cy="0"/>
          <a:chOff x="0" y="0"/>
          <a:chExt cx="0" cy="0"/>
        </a:xfrm>
      </p:grpSpPr>
      <p:sp>
        <p:nvSpPr>
          <p:cNvPr id="21"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4" name="Table Placeholder 3"/>
          <p:cNvSpPr>
            <a:spLocks noGrp="1"/>
          </p:cNvSpPr>
          <p:nvPr>
            <p:ph type="tbl" sz="quarter" idx="10"/>
          </p:nvPr>
        </p:nvSpPr>
        <p:spPr>
          <a:xfrm>
            <a:off x="476249" y="1347788"/>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r>
              <a:rPr lang="en-US"/>
              <a:t>Click icon to add table</a:t>
            </a:r>
          </a:p>
        </p:txBody>
      </p:sp>
      <p:sp>
        <p:nvSpPr>
          <p:cNvPr id="19"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0"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2"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3"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6" name="Rectangle 15"/>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7" name="Rectangle 1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18587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and full image layou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76249" y="1347788"/>
            <a:ext cx="11422063" cy="4626864"/>
          </a:xfrm>
          <a:prstGeom prst="rect">
            <a:avLst/>
          </a:prstGeom>
        </p:spPr>
        <p:txBody>
          <a:bodyPr/>
          <a:lstStyle>
            <a:lvl1pPr marL="0" indent="0">
              <a:buNone/>
              <a:defRPr sz="2000">
                <a:latin typeface="Calibri" pitchFamily="34" charset="0"/>
                <a:cs typeface="Calibri" pitchFamily="34" charset="0"/>
              </a:defRPr>
            </a:lvl1pPr>
          </a:lstStyle>
          <a:p>
            <a:r>
              <a:rPr lang="en-US"/>
              <a:t>Click icon to add picture</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6" name="Rectangle 15"/>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1" name="Rectangle 20"/>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924276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page only">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4"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5" name="Rectangle 14"/>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6" name="Rectangle 15"/>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05090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Locations Map">
    <p:spTree>
      <p:nvGrpSpPr>
        <p:cNvPr id="1" name=""/>
        <p:cNvGrpSpPr/>
        <p:nvPr/>
      </p:nvGrpSpPr>
      <p:grpSpPr>
        <a:xfrm>
          <a:off x="0" y="0"/>
          <a:ext cx="0" cy="0"/>
          <a:chOff x="0" y="0"/>
          <a:chExt cx="0" cy="0"/>
        </a:xfrm>
      </p:grpSpPr>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39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400" name="Rectangle 399"/>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401" name="Rectangle 400"/>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804299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2"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4" y="0"/>
            <a:ext cx="3179298"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6"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p:nvSpPr>
        <p:spPr>
          <a:xfrm>
            <a:off x="2747433"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rtl="0"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algn="l" defTabSz="1087358" rtl="0"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09" y="192115"/>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247093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5"/>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2" name="Freeform 6"/>
          <p:cNvSpPr>
            <a:spLocks noGrp="1"/>
          </p:cNvSpPr>
          <p:nvPr>
            <p:ph type="pic" idx="19" hasCustomPrompt="1"/>
          </p:nvPr>
        </p:nvSpPr>
        <p:spPr bwMode="auto">
          <a:xfrm>
            <a:off x="5522005"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3" name="Freeform 6"/>
          <p:cNvSpPr>
            <a:spLocks noGrp="1"/>
          </p:cNvSpPr>
          <p:nvPr>
            <p:ph type="pic" idx="20" hasCustomPrompt="1"/>
          </p:nvPr>
        </p:nvSpPr>
        <p:spPr bwMode="auto">
          <a:xfrm>
            <a:off x="2013101" y="5316758"/>
            <a:ext cx="3261170"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6" name="Freeform 6"/>
          <p:cNvSpPr>
            <a:spLocks noGrp="1"/>
          </p:cNvSpPr>
          <p:nvPr>
            <p:ph type="pic" idx="21" hasCustomPrompt="1"/>
          </p:nvPr>
        </p:nvSpPr>
        <p:spPr bwMode="auto">
          <a:xfrm>
            <a:off x="3767553"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0" name="Freeform 6"/>
          <p:cNvSpPr>
            <a:spLocks noGrp="1"/>
          </p:cNvSpPr>
          <p:nvPr>
            <p:ph type="pic" idx="22" hasCustomPrompt="1"/>
          </p:nvPr>
        </p:nvSpPr>
        <p:spPr bwMode="auto">
          <a:xfrm>
            <a:off x="9030909" y="-105255"/>
            <a:ext cx="3261170"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1" name="Freeform 6"/>
          <p:cNvSpPr>
            <a:spLocks noGrp="1"/>
          </p:cNvSpPr>
          <p:nvPr>
            <p:ph type="pic" idx="23" hasCustomPrompt="1"/>
          </p:nvPr>
        </p:nvSpPr>
        <p:spPr bwMode="auto">
          <a:xfrm>
            <a:off x="9040403" y="1773356"/>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2" name="Freeform 6"/>
          <p:cNvSpPr>
            <a:spLocks noGrp="1"/>
          </p:cNvSpPr>
          <p:nvPr>
            <p:ph type="pic" idx="24" hasCustomPrompt="1"/>
          </p:nvPr>
        </p:nvSpPr>
        <p:spPr bwMode="auto">
          <a:xfrm>
            <a:off x="7285951" y="3545057"/>
            <a:ext cx="3261170"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3" name="Freeform 6"/>
          <p:cNvSpPr>
            <a:spLocks noGrp="1"/>
          </p:cNvSpPr>
          <p:nvPr>
            <p:ph type="pic" idx="26" hasCustomPrompt="1"/>
          </p:nvPr>
        </p:nvSpPr>
        <p:spPr bwMode="auto">
          <a:xfrm>
            <a:off x="5531499" y="5316758"/>
            <a:ext cx="3261170"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7" name="Freeform 6"/>
          <p:cNvSpPr>
            <a:spLocks noGrp="1"/>
          </p:cNvSpPr>
          <p:nvPr>
            <p:ph type="pic" idx="27" hasCustomPrompt="1"/>
          </p:nvPr>
        </p:nvSpPr>
        <p:spPr bwMode="auto">
          <a:xfrm>
            <a:off x="10794855" y="1655"/>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8" name="Title 1"/>
          <p:cNvSpPr>
            <a:spLocks noGrp="1"/>
          </p:cNvSpPr>
          <p:nvPr>
            <p:ph type="title"/>
          </p:nvPr>
        </p:nvSpPr>
        <p:spPr>
          <a:xfrm>
            <a:off x="405342" y="1062719"/>
            <a:ext cx="4309533" cy="2794906"/>
          </a:xfrm>
        </p:spPr>
        <p:txBody>
          <a:bodyPr>
            <a:noAutofit/>
          </a:bodyPr>
          <a:lstStyle>
            <a:lvl1pPr>
              <a:defRPr sz="5400">
                <a:solidFill>
                  <a:srgbClr val="0067AC"/>
                </a:solidFill>
              </a:defRPr>
            </a:lvl1pPr>
          </a:lstStyle>
          <a:p>
            <a:r>
              <a:rPr lang="en-US"/>
              <a:t>Click to edit Master title style</a:t>
            </a:r>
          </a:p>
        </p:txBody>
      </p:sp>
    </p:spTree>
    <p:extLst>
      <p:ext uri="{BB962C8B-B14F-4D97-AF65-F5344CB8AC3E}">
        <p14:creationId xmlns:p14="http://schemas.microsoft.com/office/powerpoint/2010/main" val="328128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p:nvSpPr>
        <p:spPr>
          <a:xfrm flipH="1">
            <a:off x="11943122" y="3048000"/>
            <a:ext cx="248878"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rtl="0"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ea typeface="+mn-ea"/>
              <a:cs typeface="+mn-cs"/>
            </a:endParaRPr>
          </a:p>
        </p:txBody>
      </p:sp>
      <p:sp>
        <p:nvSpPr>
          <p:cNvPr id="21" name="Freeform 20"/>
          <p:cNvSpPr/>
          <p:nvPr/>
        </p:nvSpPr>
        <p:spPr>
          <a:xfrm flipH="1">
            <a:off x="0" y="3048000"/>
            <a:ext cx="248366"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rtl="0"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ea typeface="+mn-ea"/>
              <a:cs typeface="+mn-cs"/>
            </a:endParaRPr>
          </a:p>
        </p:txBody>
      </p:sp>
      <p:sp>
        <p:nvSpPr>
          <p:cNvPr id="23" name="テキスト プレースホルダー 11"/>
          <p:cNvSpPr>
            <a:spLocks noGrp="1"/>
          </p:cNvSpPr>
          <p:nvPr>
            <p:ph type="body" sz="quarter" idx="16"/>
          </p:nvPr>
        </p:nvSpPr>
        <p:spPr>
          <a:xfrm>
            <a:off x="476250"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a:t>Click to edit Master text styles</a:t>
            </a:r>
          </a:p>
        </p:txBody>
      </p:sp>
      <p:sp>
        <p:nvSpPr>
          <p:cNvPr id="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7" name="Rectangle 6"/>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8" name="Rectangle 7"/>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38810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Our Team">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1134057"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1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4"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cxnSp>
        <p:nvCxnSpPr>
          <p:cNvPr id="24" name="Straight Connector 23"/>
          <p:cNvCxnSpPr/>
          <p:nvPr/>
        </p:nvCxnSpPr>
        <p:spPr>
          <a:xfrm>
            <a:off x="1515931"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13" hasCustomPrompt="1"/>
          </p:nvPr>
        </p:nvSpPr>
        <p:spPr>
          <a:xfrm>
            <a:off x="2964646"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6" name="Straight Connector 35"/>
          <p:cNvCxnSpPr/>
          <p:nvPr/>
        </p:nvCxnSpPr>
        <p:spPr>
          <a:xfrm>
            <a:off x="3346520"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2"/>
          <p:cNvSpPr>
            <a:spLocks noGrp="1"/>
          </p:cNvSpPr>
          <p:nvPr>
            <p:ph type="pic" sz="quarter" idx="14" hasCustomPrompt="1"/>
          </p:nvPr>
        </p:nvSpPr>
        <p:spPr>
          <a:xfrm>
            <a:off x="4795235"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8" name="Straight Connector 37"/>
          <p:cNvCxnSpPr/>
          <p:nvPr/>
        </p:nvCxnSpPr>
        <p:spPr>
          <a:xfrm>
            <a:off x="5177109"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2"/>
          <p:cNvSpPr>
            <a:spLocks noGrp="1"/>
          </p:cNvSpPr>
          <p:nvPr>
            <p:ph type="pic" sz="quarter" idx="15" hasCustomPrompt="1"/>
          </p:nvPr>
        </p:nvSpPr>
        <p:spPr>
          <a:xfrm>
            <a:off x="6625824"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0" name="Straight Connector 39"/>
          <p:cNvCxnSpPr/>
          <p:nvPr/>
        </p:nvCxnSpPr>
        <p:spPr>
          <a:xfrm>
            <a:off x="7007698"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2"/>
          <p:cNvSpPr>
            <a:spLocks noGrp="1"/>
          </p:cNvSpPr>
          <p:nvPr>
            <p:ph type="pic" sz="quarter" idx="16" hasCustomPrompt="1"/>
          </p:nvPr>
        </p:nvSpPr>
        <p:spPr>
          <a:xfrm>
            <a:off x="8456413"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2" name="Straight Connector 41"/>
          <p:cNvCxnSpPr/>
          <p:nvPr/>
        </p:nvCxnSpPr>
        <p:spPr>
          <a:xfrm>
            <a:off x="8838287"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
          <p:cNvSpPr>
            <a:spLocks noGrp="1"/>
          </p:cNvSpPr>
          <p:nvPr>
            <p:ph type="pic" sz="quarter" idx="17" hasCustomPrompt="1"/>
          </p:nvPr>
        </p:nvSpPr>
        <p:spPr>
          <a:xfrm>
            <a:off x="10287000" y="2103124"/>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4" name="Straight Connector 43"/>
          <p:cNvCxnSpPr/>
          <p:nvPr/>
        </p:nvCxnSpPr>
        <p:spPr>
          <a:xfrm>
            <a:off x="10668874"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3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32"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3"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48"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3" name="Straight Connector 52"/>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54" name="Straight Connector 53"/>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55"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
          <p:cNvSpPr>
            <a:spLocks noGrp="1"/>
          </p:cNvSpPr>
          <p:nvPr>
            <p:ph type="title"/>
          </p:nvPr>
        </p:nvSpPr>
        <p:spPr>
          <a:xfrm>
            <a:off x="457201" y="277199"/>
            <a:ext cx="10325099" cy="700088"/>
          </a:xfrm>
        </p:spPr>
        <p:txBody>
          <a:bodyPr/>
          <a:lstStyle/>
          <a:p>
            <a:r>
              <a:rPr lang="en-US"/>
              <a:t>Click to edit Master title style</a:t>
            </a:r>
          </a:p>
        </p:txBody>
      </p:sp>
      <p:sp>
        <p:nvSpPr>
          <p:cNvPr id="2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45" name="Rectangle 44"/>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46" name="Rectangle 45"/>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015186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7" y="0"/>
            <a:ext cx="12192006"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21" name="Rectangle 20"/>
          <p:cNvSpPr/>
          <p:nvPr/>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itchFamily="34" charset="0"/>
              <a:ea typeface="+mn-ea"/>
              <a:cs typeface="Calibri" pitchFamily="34" charset="0"/>
            </a:endParaRPr>
          </a:p>
        </p:txBody>
      </p:sp>
      <p:sp>
        <p:nvSpPr>
          <p:cNvPr id="27" name="Title 1"/>
          <p:cNvSpPr>
            <a:spLocks noGrp="1"/>
          </p:cNvSpPr>
          <p:nvPr>
            <p:ph type="title"/>
          </p:nvPr>
        </p:nvSpPr>
        <p:spPr>
          <a:xfrm>
            <a:off x="273368"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a:t>Click to edit Master title style</a:t>
            </a:r>
          </a:p>
        </p:txBody>
      </p:sp>
    </p:spTree>
    <p:extLst>
      <p:ext uri="{BB962C8B-B14F-4D97-AF65-F5344CB8AC3E}">
        <p14:creationId xmlns:p14="http://schemas.microsoft.com/office/powerpoint/2010/main" val="1082376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Divider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6600" y="0"/>
            <a:ext cx="89154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33718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3371850 w 12192000"/>
              <a:gd name="connsiteY4" fmla="*/ 0 h 6858000"/>
              <a:gd name="connsiteX0" fmla="*/ 0 w 8820150"/>
              <a:gd name="connsiteY0" fmla="*/ 0 h 6877050"/>
              <a:gd name="connsiteX1" fmla="*/ 8820150 w 8820150"/>
              <a:gd name="connsiteY1" fmla="*/ 0 h 6877050"/>
              <a:gd name="connsiteX2" fmla="*/ 8820150 w 8820150"/>
              <a:gd name="connsiteY2" fmla="*/ 6858000 h 6877050"/>
              <a:gd name="connsiteX3" fmla="*/ 1562100 w 8820150"/>
              <a:gd name="connsiteY3" fmla="*/ 6877050 h 6877050"/>
              <a:gd name="connsiteX4" fmla="*/ 0 w 88201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150" h="6877050">
                <a:moveTo>
                  <a:pt x="0" y="0"/>
                </a:moveTo>
                <a:lnTo>
                  <a:pt x="8820150" y="0"/>
                </a:lnTo>
                <a:lnTo>
                  <a:pt x="8820150" y="6858000"/>
                </a:lnTo>
                <a:lnTo>
                  <a:pt x="1562100" y="6877050"/>
                </a:lnTo>
                <a:lnTo>
                  <a:pt x="0" y="0"/>
                </a:lnTo>
                <a:close/>
              </a:path>
            </a:pathLst>
          </a:custGeom>
          <a:pattFill prst="pct80">
            <a:fgClr>
              <a:schemeClr val="bg1">
                <a:lumMod val="65000"/>
              </a:schemeClr>
            </a:fgClr>
            <a:bgClr>
              <a:schemeClr val="bg1">
                <a:lumMod val="95000"/>
              </a:schemeClr>
            </a:bgClr>
          </a:pattFill>
        </p:spPr>
        <p:txBody>
          <a:bodyPr>
            <a:normAutofit/>
          </a:bodyPr>
          <a:lstStyle/>
          <a:p>
            <a:r>
              <a:rPr lang="en-US"/>
              <a:t>Click icon to add picture</a:t>
            </a:r>
          </a:p>
        </p:txBody>
      </p:sp>
      <p:grpSp>
        <p:nvGrpSpPr>
          <p:cNvPr id="24"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grpSp>
      <p:sp>
        <p:nvSpPr>
          <p:cNvPr id="2" name="Title 1"/>
          <p:cNvSpPr>
            <a:spLocks noGrp="1"/>
          </p:cNvSpPr>
          <p:nvPr>
            <p:ph type="title"/>
          </p:nvPr>
        </p:nvSpPr>
        <p:spPr>
          <a:xfrm>
            <a:off x="476250" y="2680947"/>
            <a:ext cx="3253921" cy="1496107"/>
          </a:xfrm>
        </p:spPr>
        <p:txBody>
          <a:bodyPr/>
          <a:lstStyle>
            <a:lvl1pPr>
              <a:defRPr>
                <a:solidFill>
                  <a:schemeClr val="bg1"/>
                </a:solidFill>
              </a:defRPr>
            </a:lvl1pPr>
          </a:lstStyle>
          <a:p>
            <a:r>
              <a:rPr lang="en-US"/>
              <a:t>Click to edit Master title style</a:t>
            </a:r>
          </a:p>
        </p:txBody>
      </p:sp>
      <p:sp>
        <p:nvSpPr>
          <p:cNvPr id="33" name="正方形/長方形 6"/>
          <p:cNvSpPr/>
          <p:nvPr/>
        </p:nvSpPr>
        <p:spPr>
          <a:xfrm>
            <a:off x="0" y="0"/>
            <a:ext cx="12192000" cy="6858000"/>
          </a:xfrm>
          <a:prstGeom prst="rect">
            <a:avLst/>
          </a:prstGeom>
          <a:solidFill>
            <a:srgbClr val="FFFFFF">
              <a:lumMod val="85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ea typeface="+mn-ea"/>
              <a:cs typeface="+mn-cs"/>
            </a:endParaRPr>
          </a:p>
        </p:txBody>
      </p:sp>
      <p:sp>
        <p:nvSpPr>
          <p:cNvPr id="35" name="正方形/長方形 8"/>
          <p:cNvSpPr/>
          <p:nvPr/>
        </p:nvSpPr>
        <p:spPr>
          <a:xfrm>
            <a:off x="6576483" y="788918"/>
            <a:ext cx="5321830"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6"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0" y="3911938"/>
            <a:ext cx="5383214"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198909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fographics ">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3" name="Picture Placeholder 1"/>
          <p:cNvSpPr>
            <a:spLocks noGrp="1"/>
          </p:cNvSpPr>
          <p:nvPr>
            <p:ph type="pic" sz="quarter" idx="11"/>
          </p:nvPr>
        </p:nvSpPr>
        <p:spPr>
          <a:xfrm>
            <a:off x="2753367"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7"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8" name="Rectangle 17"/>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21" name="Rectangle 20"/>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2157294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FC66-5E32-4065-B6A5-FFBF773E9AE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8BE5E85-A111-410D-B16F-7811E8E0C3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800" b="0" i="0" u="none" strike="noStrike" kern="1200" cap="none" spc="0" normalizeH="0" baseline="0" noProof="0" smtClean="0">
                <a:ln>
                  <a:noFill/>
                </a:ln>
                <a:solidFill>
                  <a:prstClr val="black"/>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4" name="Rectangle 3">
            <a:extLst>
              <a:ext uri="{FF2B5EF4-FFF2-40B4-BE49-F238E27FC236}">
                <a16:creationId xmlns:a16="http://schemas.microsoft.com/office/drawing/2014/main" id="{A4313125-ED25-48FF-B164-B441AEC20327}"/>
              </a:ext>
            </a:extLst>
          </p:cNvPr>
          <p:cNvSpPr/>
          <p:nvPr/>
        </p:nvSpPr>
        <p:spPr>
          <a:xfrm>
            <a:off x="-600" y="0"/>
            <a:ext cx="12193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437056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1AB8-70FB-4AD0-B840-CE2476B118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5D8F75-BC5F-4D2A-8FC7-98A46D784C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F5652C-0D60-4105-A884-2232AA4FC6E0}" type="datetimeFigureOut">
              <a:rPr kumimoji="0" lang="en-US" sz="1800" b="0" i="0" u="none" strike="noStrike" kern="1200" cap="none" spc="0" normalizeH="0" baseline="0" noProof="0" smtClean="0">
                <a:ln>
                  <a:noFill/>
                </a:ln>
                <a:solidFill>
                  <a:prstClr val="black"/>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2/2/2024</a:t>
            </a:fld>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4" name="Footer Placeholder 3">
            <a:extLst>
              <a:ext uri="{FF2B5EF4-FFF2-40B4-BE49-F238E27FC236}">
                <a16:creationId xmlns:a16="http://schemas.microsoft.com/office/drawing/2014/main" id="{70EDC14F-21E5-487C-895C-8CA37CBBF5F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FBCCD9AA-232A-4A95-84F6-392D907BEB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B47A41-9AA8-40C7-96BA-563D961CCC96}" type="slidenum">
              <a:rPr kumimoji="0" lang="en-US" sz="1800" b="0" i="0" u="none" strike="noStrike" kern="1200" cap="none" spc="0" normalizeH="0" baseline="0" noProof="0" smtClean="0">
                <a:ln>
                  <a:noFill/>
                </a:ln>
                <a:solidFill>
                  <a:prstClr val="black"/>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4247597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1">
    <p:spTree>
      <p:nvGrpSpPr>
        <p:cNvPr id="1" name=""/>
        <p:cNvGrpSpPr/>
        <p:nvPr/>
      </p:nvGrpSpPr>
      <p:grpSpPr>
        <a:xfrm>
          <a:off x="0" y="0"/>
          <a:ext cx="0" cy="0"/>
          <a:chOff x="0" y="0"/>
          <a:chExt cx="0" cy="0"/>
        </a:xfrm>
      </p:grpSpPr>
      <p:pic>
        <p:nvPicPr>
          <p:cNvPr id="50" name="Picture Placeholder 24"/>
          <p:cNvPicPr>
            <a:picLocks noChangeAspect="1"/>
          </p:cNvPicPr>
          <p:nvPr/>
        </p:nvPicPr>
        <p:blipFill>
          <a:blip r:embed="rId2">
            <a:extLst>
              <a:ext uri="{28A0092B-C50C-407E-A947-70E740481C1C}">
                <a14:useLocalDpi xmlns:a14="http://schemas.microsoft.com/office/drawing/2010/main" val="0"/>
              </a:ext>
            </a:extLst>
          </a:blip>
          <a:srcRect l="20000" r="20000"/>
          <a:stretch>
            <a:fillRect/>
          </a:stretch>
        </p:blipFill>
        <p:spPr>
          <a:xfrm>
            <a:off x="2448824" y="2400304"/>
            <a:ext cx="2339557" cy="2294997"/>
          </a:xfrm>
          <a:prstGeom prst="rect">
            <a:avLst/>
          </a:prstGeom>
        </p:spPr>
      </p:pic>
      <p:pic>
        <p:nvPicPr>
          <p:cNvPr id="51" name="Picture Placeholder 25"/>
          <p:cNvPicPr>
            <a:picLocks noChangeAspect="1"/>
          </p:cNvPicPr>
          <p:nvPr/>
        </p:nvPicPr>
        <p:blipFill>
          <a:blip r:embed="rId3">
            <a:extLst>
              <a:ext uri="{28A0092B-C50C-407E-A947-70E740481C1C}">
                <a14:useLocalDpi xmlns:a14="http://schemas.microsoft.com/office/drawing/2010/main" val="0"/>
              </a:ext>
            </a:extLst>
          </a:blip>
          <a:srcRect l="20000" r="20000"/>
          <a:stretch>
            <a:fillRect/>
          </a:stretch>
        </p:blipFill>
        <p:spPr>
          <a:xfrm>
            <a:off x="4916695" y="2400300"/>
            <a:ext cx="2340864" cy="2294996"/>
          </a:xfrm>
          <a:prstGeom prst="rect">
            <a:avLst/>
          </a:prstGeom>
        </p:spPr>
      </p:pic>
      <p:pic>
        <p:nvPicPr>
          <p:cNvPr id="52" name="Picture Placeholder 28"/>
          <p:cNvPicPr>
            <a:picLocks noChangeAspect="1"/>
          </p:cNvPicPr>
          <p:nvPr/>
        </p:nvPicPr>
        <p:blipFill>
          <a:blip r:embed="rId4">
            <a:extLst>
              <a:ext uri="{28A0092B-C50C-407E-A947-70E740481C1C}">
                <a14:useLocalDpi xmlns:a14="http://schemas.microsoft.com/office/drawing/2010/main" val="0"/>
              </a:ext>
            </a:extLst>
          </a:blip>
          <a:srcRect l="20000" r="20000"/>
          <a:stretch>
            <a:fillRect/>
          </a:stretch>
        </p:blipFill>
        <p:spPr>
          <a:xfrm>
            <a:off x="7371896" y="2400299"/>
            <a:ext cx="2339557" cy="2294996"/>
          </a:xfrm>
          <a:prstGeom prst="rect">
            <a:avLst/>
          </a:prstGeom>
        </p:spPr>
      </p:pic>
      <p:pic>
        <p:nvPicPr>
          <p:cNvPr id="53" name="Picture Placeholder 23"/>
          <p:cNvPicPr>
            <a:picLocks noChangeAspect="1"/>
          </p:cNvPicPr>
          <p:nvPr/>
        </p:nvPicPr>
        <p:blipFill>
          <a:blip r:embed="rId5">
            <a:extLst>
              <a:ext uri="{28A0092B-C50C-407E-A947-70E740481C1C}">
                <a14:useLocalDpi xmlns:a14="http://schemas.microsoft.com/office/drawing/2010/main" val="0"/>
              </a:ext>
            </a:extLst>
          </a:blip>
          <a:srcRect l="27901" r="27901"/>
          <a:stretch>
            <a:fillRect/>
          </a:stretch>
        </p:blipFill>
        <p:spPr>
          <a:xfrm>
            <a:off x="-19049" y="-7936"/>
            <a:ext cx="2339559" cy="2294997"/>
          </a:xfrm>
          <a:prstGeom prst="rect">
            <a:avLst/>
          </a:prstGeom>
        </p:spPr>
      </p:pic>
      <p:pic>
        <p:nvPicPr>
          <p:cNvPr id="54" name="Picture Placeholder 18"/>
          <p:cNvPicPr>
            <a:picLocks noChangeAspect="1"/>
          </p:cNvPicPr>
          <p:nvPr/>
        </p:nvPicPr>
        <p:blipFill>
          <a:blip r:embed="rId6">
            <a:extLst>
              <a:ext uri="{28A0092B-C50C-407E-A947-70E740481C1C}">
                <a14:useLocalDpi xmlns:a14="http://schemas.microsoft.com/office/drawing/2010/main" val="0"/>
              </a:ext>
            </a:extLst>
          </a:blip>
          <a:srcRect l="27380" r="27380"/>
          <a:stretch>
            <a:fillRect/>
          </a:stretch>
        </p:blipFill>
        <p:spPr>
          <a:xfrm>
            <a:off x="2448824" y="-7938"/>
            <a:ext cx="2339557" cy="2294996"/>
          </a:xfrm>
          <a:prstGeom prst="rect">
            <a:avLst/>
          </a:prstGeom>
        </p:spPr>
      </p:pic>
      <p:pic>
        <p:nvPicPr>
          <p:cNvPr id="55" name="Picture Placeholder 19"/>
          <p:cNvPicPr>
            <a:picLocks noChangeAspect="1"/>
          </p:cNvPicPr>
          <p:nvPr/>
        </p:nvPicPr>
        <p:blipFill>
          <a:blip r:embed="rId7">
            <a:extLst>
              <a:ext uri="{28A0092B-C50C-407E-A947-70E740481C1C}">
                <a14:useLocalDpi xmlns:a14="http://schemas.microsoft.com/office/drawing/2010/main" val="0"/>
              </a:ext>
            </a:extLst>
          </a:blip>
          <a:srcRect l="15115" r="15115"/>
          <a:stretch>
            <a:fillRect/>
          </a:stretch>
        </p:blipFill>
        <p:spPr>
          <a:xfrm>
            <a:off x="4916695" y="-7938"/>
            <a:ext cx="2339559" cy="2294996"/>
          </a:xfrm>
          <a:prstGeom prst="rect">
            <a:avLst/>
          </a:prstGeom>
        </p:spPr>
      </p:pic>
      <p:pic>
        <p:nvPicPr>
          <p:cNvPr id="56" name="Picture Placeholder 20"/>
          <p:cNvPicPr>
            <a:picLocks noChangeAspect="1"/>
          </p:cNvPicPr>
          <p:nvPr/>
        </p:nvPicPr>
        <p:blipFill>
          <a:blip r:embed="rId8">
            <a:extLst>
              <a:ext uri="{28A0092B-C50C-407E-A947-70E740481C1C}">
                <a14:useLocalDpi xmlns:a14="http://schemas.microsoft.com/office/drawing/2010/main" val="0"/>
              </a:ext>
            </a:extLst>
          </a:blip>
          <a:srcRect l="22501" r="22501"/>
          <a:stretch>
            <a:fillRect/>
          </a:stretch>
        </p:blipFill>
        <p:spPr>
          <a:xfrm>
            <a:off x="7371895" y="0"/>
            <a:ext cx="2339559" cy="2294996"/>
          </a:xfrm>
          <a:prstGeom prst="rect">
            <a:avLst/>
          </a:prstGeom>
        </p:spPr>
      </p:pic>
      <p:pic>
        <p:nvPicPr>
          <p:cNvPr id="57" name="Picture Placeholder 21"/>
          <p:cNvPicPr>
            <a:picLocks noChangeAspect="1"/>
          </p:cNvPicPr>
          <p:nvPr/>
        </p:nvPicPr>
        <p:blipFill>
          <a:blip r:embed="rId9">
            <a:extLst>
              <a:ext uri="{28A0092B-C50C-407E-A947-70E740481C1C}">
                <a14:useLocalDpi xmlns:a14="http://schemas.microsoft.com/office/drawing/2010/main" val="0"/>
              </a:ext>
            </a:extLst>
          </a:blip>
          <a:srcRect l="20000" r="20000"/>
          <a:stretch>
            <a:fillRect/>
          </a:stretch>
        </p:blipFill>
        <p:spPr>
          <a:xfrm>
            <a:off x="9852444" y="-7938"/>
            <a:ext cx="2339557" cy="2294996"/>
          </a:xfrm>
          <a:prstGeom prst="rect">
            <a:avLst/>
          </a:prstGeom>
        </p:spPr>
      </p:pic>
      <p:pic>
        <p:nvPicPr>
          <p:cNvPr id="58" name="Picture Placeholder 27"/>
          <p:cNvPicPr>
            <a:picLocks noChangeAspect="1"/>
          </p:cNvPicPr>
          <p:nvPr/>
        </p:nvPicPr>
        <p:blipFill>
          <a:blip r:embed="rId10">
            <a:extLst>
              <a:ext uri="{28A0092B-C50C-407E-A947-70E740481C1C}">
                <a14:useLocalDpi xmlns:a14="http://schemas.microsoft.com/office/drawing/2010/main" val="0"/>
              </a:ext>
            </a:extLst>
          </a:blip>
          <a:srcRect l="16763" r="16763"/>
          <a:stretch>
            <a:fillRect/>
          </a:stretch>
        </p:blipFill>
        <p:spPr>
          <a:xfrm>
            <a:off x="-19049" y="2400299"/>
            <a:ext cx="2339559" cy="2294996"/>
          </a:xfrm>
          <a:prstGeom prst="rect">
            <a:avLst/>
          </a:prstGeom>
        </p:spPr>
      </p:pic>
      <p:pic>
        <p:nvPicPr>
          <p:cNvPr id="59" name="Picture Placeholder 31"/>
          <p:cNvPicPr>
            <a:picLocks noChangeAspect="1"/>
          </p:cNvPicPr>
          <p:nvPr/>
        </p:nvPicPr>
        <p:blipFill>
          <a:blip r:embed="rId11">
            <a:extLst>
              <a:ext uri="{28A0092B-C50C-407E-A947-70E740481C1C}">
                <a14:useLocalDpi xmlns:a14="http://schemas.microsoft.com/office/drawing/2010/main" val="0"/>
              </a:ext>
            </a:extLst>
          </a:blip>
          <a:srcRect l="14999" r="14999"/>
          <a:stretch>
            <a:fillRect/>
          </a:stretch>
        </p:blipFill>
        <p:spPr>
          <a:xfrm>
            <a:off x="9852444" y="2400299"/>
            <a:ext cx="2339557" cy="2294996"/>
          </a:xfrm>
          <a:prstGeom prst="rect">
            <a:avLst/>
          </a:prstGeom>
        </p:spPr>
      </p:pic>
      <p:sp>
        <p:nvSpPr>
          <p:cNvPr id="60" name="Rectangle 59"/>
          <p:cNvSpPr/>
          <p:nvPr/>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0" y="5029204"/>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Title 1"/>
          <p:cNvSpPr txBox="1">
            <a:spLocks/>
          </p:cNvSpPr>
          <p:nvPr/>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4400" b="1" i="0" u="none" strike="noStrike" kern="1200" cap="none" spc="0" normalizeH="0" baseline="0" noProof="0">
              <a:ln>
                <a:noFill/>
              </a:ln>
              <a:solidFill>
                <a:srgbClr val="0067AC"/>
              </a:solidFill>
              <a:effectLst/>
              <a:uLnTx/>
              <a:uFillTx/>
              <a:latin typeface="Univers 45 Light" pitchFamily="34" charset="0"/>
              <a:ea typeface="ＭＳ Ｐゴシック" panose="020B0600070205080204" pitchFamily="34" charset="-128"/>
              <a:cs typeface="Arial" panose="020B0604020202020204" pitchFamily="34" charset="0"/>
            </a:endParaRPr>
          </a:p>
        </p:txBody>
      </p:sp>
      <p:pic>
        <p:nvPicPr>
          <p:cNvPr id="77"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585451"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6" y="5381629"/>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a:t>Click to edit Master text styles</a:t>
            </a:r>
          </a:p>
        </p:txBody>
      </p:sp>
      <p:sp>
        <p:nvSpPr>
          <p:cNvPr id="31" name="テキスト プレースホルダー 11"/>
          <p:cNvSpPr>
            <a:spLocks noGrp="1"/>
          </p:cNvSpPr>
          <p:nvPr>
            <p:ph type="body" sz="quarter" idx="40" hasCustomPrompt="1"/>
          </p:nvPr>
        </p:nvSpPr>
        <p:spPr>
          <a:xfrm>
            <a:off x="10763252" y="6057904"/>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416807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2" name="図プレースホルダー 4"/>
          <p:cNvSpPr>
            <a:spLocks noGrp="1"/>
          </p:cNvSpPr>
          <p:nvPr>
            <p:ph type="pic" sz="quarter" idx="30"/>
          </p:nvPr>
        </p:nvSpPr>
        <p:spPr>
          <a:xfrm>
            <a:off x="68952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3" name="図プレースホルダー 4"/>
          <p:cNvSpPr>
            <a:spLocks noGrp="1"/>
          </p:cNvSpPr>
          <p:nvPr>
            <p:ph type="pic" sz="quarter" idx="31"/>
          </p:nvPr>
        </p:nvSpPr>
        <p:spPr>
          <a:xfrm>
            <a:off x="3" y="2698300"/>
            <a:ext cx="1749719"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5" name="図プレースホルダー 4"/>
          <p:cNvSpPr>
            <a:spLocks noGrp="1"/>
          </p:cNvSpPr>
          <p:nvPr>
            <p:ph type="pic" sz="quarter" idx="33"/>
          </p:nvPr>
        </p:nvSpPr>
        <p:spPr>
          <a:xfrm>
            <a:off x="3464885"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9" name="図プレースホルダー 4"/>
          <p:cNvSpPr>
            <a:spLocks noGrp="1"/>
          </p:cNvSpPr>
          <p:nvPr>
            <p:ph type="pic" sz="quarter" idx="37"/>
          </p:nvPr>
        </p:nvSpPr>
        <p:spPr>
          <a:xfrm>
            <a:off x="68952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2" name="テキスト プレースホルダー 11"/>
          <p:cNvSpPr>
            <a:spLocks noGrp="1"/>
          </p:cNvSpPr>
          <p:nvPr>
            <p:ph type="body" sz="quarter" idx="14"/>
          </p:nvPr>
        </p:nvSpPr>
        <p:spPr>
          <a:xfrm>
            <a:off x="5298697" y="2865859"/>
            <a:ext cx="5632539" cy="678463"/>
          </a:xfrm>
          <a:prstGeom prst="rect">
            <a:avLst/>
          </a:prstGeom>
        </p:spPr>
        <p:txBody>
          <a:bodyPr anchor="ctr">
            <a:noAutofit/>
          </a:bodyPr>
          <a:lstStyle>
            <a:lvl1pPr marL="0" indent="0" algn="l">
              <a:lnSpc>
                <a:spcPct val="100000"/>
              </a:lnSpc>
              <a:spcBef>
                <a:spcPts val="0"/>
              </a:spcBef>
              <a:buNone/>
              <a:defRPr sz="2800" b="1" spc="0" baseline="0">
                <a:solidFill>
                  <a:srgbClr val="0067AC"/>
                </a:solidFill>
                <a:latin typeface="Univers 45 Light" pitchFamily="34" charset="0"/>
              </a:defRPr>
            </a:lvl1pPr>
          </a:lstStyle>
          <a:p>
            <a:pPr lvl="0"/>
            <a:r>
              <a:rPr lang="en-US" altLang="ja-JP" noProof="0"/>
              <a:t>Click to edit Master text styles</a:t>
            </a:r>
          </a:p>
        </p:txBody>
      </p:sp>
      <p:sp>
        <p:nvSpPr>
          <p:cNvPr id="43" name="テキスト プレースホルダー 11"/>
          <p:cNvSpPr>
            <a:spLocks noGrp="1"/>
          </p:cNvSpPr>
          <p:nvPr>
            <p:ph type="body" sz="quarter" idx="15"/>
          </p:nvPr>
        </p:nvSpPr>
        <p:spPr>
          <a:xfrm>
            <a:off x="5298697" y="3643001"/>
            <a:ext cx="5633763" cy="533333"/>
          </a:xfrm>
          <a:prstGeom prst="rect">
            <a:avLst/>
          </a:prstGeom>
        </p:spPr>
        <p:txBody>
          <a:bodyPr anchor="ctr">
            <a:noAutofit/>
          </a:bodyPr>
          <a:lstStyle>
            <a:lvl1pPr marL="0" indent="0" algn="l">
              <a:lnSpc>
                <a:spcPct val="120000"/>
              </a:lnSpc>
              <a:buNone/>
              <a:defRPr sz="2000">
                <a:solidFill>
                  <a:schemeClr val="tx1"/>
                </a:solidFill>
                <a:latin typeface="Univers 45 Light" pitchFamily="34" charset="0"/>
              </a:defRPr>
            </a:lvl1pPr>
          </a:lstStyle>
          <a:p>
            <a:pPr lvl="0"/>
            <a:r>
              <a:rPr lang="en-US" altLang="ja-JP" noProof="0"/>
              <a:t>Click to edit Master text styles</a:t>
            </a:r>
          </a:p>
        </p:txBody>
      </p:sp>
      <p:pic>
        <p:nvPicPr>
          <p:cNvPr id="44"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5326744" y="3541486"/>
            <a:ext cx="6571571" cy="0"/>
          </a:xfrm>
          <a:prstGeom prst="line">
            <a:avLst/>
          </a:prstGeom>
          <a:ln>
            <a:solidFill>
              <a:srgbClr val="0067AC"/>
            </a:solidFill>
          </a:ln>
        </p:spPr>
        <p:style>
          <a:lnRef idx="1">
            <a:schemeClr val="accent1"/>
          </a:lnRef>
          <a:fillRef idx="0">
            <a:schemeClr val="accent1"/>
          </a:fillRef>
          <a:effectRef idx="0">
            <a:schemeClr val="accent1"/>
          </a:effectRef>
          <a:fontRef idx="minor">
            <a:schemeClr val="tx1"/>
          </a:fontRef>
        </p:style>
      </p:cxnSp>
      <p:sp>
        <p:nvSpPr>
          <p:cNvPr id="47" name="テキスト プレースホルダー 11"/>
          <p:cNvSpPr>
            <a:spLocks noGrp="1"/>
          </p:cNvSpPr>
          <p:nvPr>
            <p:ph type="body" sz="quarter" idx="40" hasCustomPrompt="1"/>
          </p:nvPr>
        </p:nvSpPr>
        <p:spPr>
          <a:xfrm>
            <a:off x="10970380" y="1082454"/>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3334965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3">
    <p:spTree>
      <p:nvGrpSpPr>
        <p:cNvPr id="1" name=""/>
        <p:cNvGrpSpPr/>
        <p:nvPr/>
      </p:nvGrpSpPr>
      <p:grpSpPr>
        <a:xfrm>
          <a:off x="0" y="0"/>
          <a:ext cx="0" cy="0"/>
          <a:chOff x="0" y="0"/>
          <a:chExt cx="0" cy="0"/>
        </a:xfrm>
      </p:grpSpPr>
      <p:sp>
        <p:nvSpPr>
          <p:cNvPr id="46" name="Rectangle 45"/>
          <p:cNvSpPr/>
          <p:nvPr/>
        </p:nvSpPr>
        <p:spPr>
          <a:xfrm>
            <a:off x="3352800" y="2928936"/>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7" name="図プレースホルダー 4"/>
          <p:cNvSpPr>
            <a:spLocks noGrp="1"/>
          </p:cNvSpPr>
          <p:nvPr>
            <p:ph type="pic" sz="quarter" idx="27"/>
          </p:nvPr>
        </p:nvSpPr>
        <p:spPr>
          <a:xfrm>
            <a:off x="1" y="0"/>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8" name="テキスト プレースホルダー 11"/>
          <p:cNvSpPr>
            <a:spLocks noGrp="1"/>
          </p:cNvSpPr>
          <p:nvPr>
            <p:ph type="body" sz="quarter" idx="14"/>
          </p:nvPr>
        </p:nvSpPr>
        <p:spPr>
          <a:xfrm>
            <a:off x="3577198" y="2984992"/>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a:t>Click to edit Master text styles</a:t>
            </a:r>
          </a:p>
        </p:txBody>
      </p:sp>
      <p:sp>
        <p:nvSpPr>
          <p:cNvPr id="49" name="図プレースホルダー 4"/>
          <p:cNvSpPr>
            <a:spLocks noGrp="1"/>
          </p:cNvSpPr>
          <p:nvPr>
            <p:ph type="pic" sz="quarter" idx="40"/>
          </p:nvPr>
        </p:nvSpPr>
        <p:spPr>
          <a:xfrm>
            <a:off x="2460105" y="0"/>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0" name="図プレースホルダー 4"/>
          <p:cNvSpPr>
            <a:spLocks noGrp="1"/>
          </p:cNvSpPr>
          <p:nvPr>
            <p:ph type="pic" sz="quarter" idx="41"/>
          </p:nvPr>
        </p:nvSpPr>
        <p:spPr>
          <a:xfrm>
            <a:off x="4920209" y="0"/>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1" name="図プレースホルダー 4"/>
          <p:cNvSpPr>
            <a:spLocks noGrp="1"/>
          </p:cNvSpPr>
          <p:nvPr>
            <p:ph type="pic" sz="quarter" idx="42"/>
          </p:nvPr>
        </p:nvSpPr>
        <p:spPr>
          <a:xfrm>
            <a:off x="7380313" y="0"/>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2" name="図プレースホルダー 4"/>
          <p:cNvSpPr>
            <a:spLocks noGrp="1"/>
          </p:cNvSpPr>
          <p:nvPr>
            <p:ph type="pic" sz="quarter" idx="43"/>
          </p:nvPr>
        </p:nvSpPr>
        <p:spPr>
          <a:xfrm>
            <a:off x="9840417" y="0"/>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3" name="図プレースホルダー 4"/>
          <p:cNvSpPr>
            <a:spLocks noGrp="1"/>
          </p:cNvSpPr>
          <p:nvPr>
            <p:ph type="pic" sz="quarter" idx="44"/>
          </p:nvPr>
        </p:nvSpPr>
        <p:spPr>
          <a:xfrm>
            <a:off x="1" y="4620597"/>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4" name="図プレースホルダー 4"/>
          <p:cNvSpPr>
            <a:spLocks noGrp="1"/>
          </p:cNvSpPr>
          <p:nvPr>
            <p:ph type="pic" sz="quarter" idx="45"/>
          </p:nvPr>
        </p:nvSpPr>
        <p:spPr>
          <a:xfrm>
            <a:off x="2460105" y="4620597"/>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5" name="図プレースホルダー 4"/>
          <p:cNvSpPr>
            <a:spLocks noGrp="1"/>
          </p:cNvSpPr>
          <p:nvPr>
            <p:ph type="pic" sz="quarter" idx="46"/>
          </p:nvPr>
        </p:nvSpPr>
        <p:spPr>
          <a:xfrm>
            <a:off x="4920209" y="4620597"/>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6" name="図プレースホルダー 4"/>
          <p:cNvSpPr>
            <a:spLocks noGrp="1"/>
          </p:cNvSpPr>
          <p:nvPr>
            <p:ph type="pic" sz="quarter" idx="47"/>
          </p:nvPr>
        </p:nvSpPr>
        <p:spPr>
          <a:xfrm>
            <a:off x="7380313" y="4620597"/>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7" name="図プレースホルダー 4"/>
          <p:cNvSpPr>
            <a:spLocks noGrp="1"/>
          </p:cNvSpPr>
          <p:nvPr>
            <p:ph type="pic" sz="quarter" idx="48"/>
          </p:nvPr>
        </p:nvSpPr>
        <p:spPr>
          <a:xfrm>
            <a:off x="9840417" y="4620597"/>
            <a:ext cx="2351803"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pic>
        <p:nvPicPr>
          <p:cNvPr id="5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1"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4" y="3795711"/>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1009747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4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44"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145"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46"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7" name="Straight Connector 146"/>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a:t>Click to edit Master title style</a:t>
            </a:r>
          </a:p>
        </p:txBody>
      </p:sp>
      <p:sp>
        <p:nvSpPr>
          <p:cNvPr id="55"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56" name="Rectangle 55"/>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57" name="Rectangle 56"/>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79426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1">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8" name="Rectangle 17"/>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9" name="Rectangle 18"/>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95690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Infographics ">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3" name="Picture Placeholder 1"/>
          <p:cNvSpPr>
            <a:spLocks noGrp="1"/>
          </p:cNvSpPr>
          <p:nvPr>
            <p:ph type="pic" sz="quarter" idx="11"/>
          </p:nvPr>
        </p:nvSpPr>
        <p:spPr>
          <a:xfrm>
            <a:off x="2753368"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8"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8" name="Rectangle 17"/>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1" name="Rectangle 20"/>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731626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2">
    <p:spTree>
      <p:nvGrpSpPr>
        <p:cNvPr id="1" name=""/>
        <p:cNvGrpSpPr/>
        <p:nvPr/>
      </p:nvGrpSpPr>
      <p:grpSpPr>
        <a:xfrm>
          <a:off x="0" y="0"/>
          <a:ext cx="0" cy="0"/>
          <a:chOff x="0" y="0"/>
          <a:chExt cx="0" cy="0"/>
        </a:xfrm>
      </p:grpSpPr>
      <p:sp>
        <p:nvSpPr>
          <p:cNvPr id="35"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3"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80" y="1383201"/>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80"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sp>
        <p:nvSpPr>
          <p:cNvPr id="52" name="Shape 118"/>
          <p:cNvSpPr/>
          <p:nvPr/>
        </p:nvSpPr>
        <p:spPr>
          <a:xfrm>
            <a:off x="1383243" y="6166402"/>
            <a:ext cx="692151"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3" name="Shape 119"/>
          <p:cNvSpPr/>
          <p:nvPr/>
        </p:nvSpPr>
        <p:spPr>
          <a:xfrm>
            <a:off x="2" y="5474804"/>
            <a:ext cx="691092" cy="691598"/>
          </a:xfrm>
          <a:prstGeom prst="rect">
            <a:avLst/>
          </a:prstGeom>
          <a:solidFill>
            <a:srgbClr val="FFFFFF">
              <a:lumMod val="85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4" name="Shape 120"/>
          <p:cNvSpPr/>
          <p:nvPr/>
        </p:nvSpPr>
        <p:spPr>
          <a:xfrm>
            <a:off x="11499854" y="5528641"/>
            <a:ext cx="692151"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5" name="Shape 121"/>
          <p:cNvSpPr>
            <a:spLocks noChangeArrowheads="1"/>
          </p:cNvSpPr>
          <p:nvPr/>
        </p:nvSpPr>
        <p:spPr bwMode="auto">
          <a:xfrm>
            <a:off x="11495619" y="4837043"/>
            <a:ext cx="692151"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grpSp>
        <p:nvGrpSpPr>
          <p:cNvPr id="2" name="Shape 122"/>
          <p:cNvGrpSpPr>
            <a:grpSpLocks/>
          </p:cNvGrpSpPr>
          <p:nvPr/>
        </p:nvGrpSpPr>
        <p:grpSpPr bwMode="auto">
          <a:xfrm>
            <a:off x="9898592" y="3124617"/>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1" y="4146487"/>
            <a:ext cx="1383243"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9"/>
          <p:cNvGrpSpPr/>
          <p:nvPr/>
        </p:nvGrpSpPr>
        <p:grpSpPr>
          <a:xfrm>
            <a:off x="72652"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grpSp>
      <p:sp>
        <p:nvSpPr>
          <p:cNvPr id="72" name="Freeform 9"/>
          <p:cNvSpPr>
            <a:spLocks noEditPoints="1"/>
          </p:cNvSpPr>
          <p:nvPr/>
        </p:nvSpPr>
        <p:spPr bwMode="auto">
          <a:xfrm>
            <a:off x="11651192" y="5675662"/>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3" name="Freeform 33"/>
          <p:cNvSpPr>
            <a:spLocks noEditPoints="1"/>
          </p:cNvSpPr>
          <p:nvPr/>
        </p:nvSpPr>
        <p:spPr bwMode="auto">
          <a:xfrm>
            <a:off x="1514479" y="6352766"/>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74"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2159000" y="6534392"/>
            <a:ext cx="97434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37" name="Rectangle 36"/>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029795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and 2 content layout">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3" y="1357317"/>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9" name="Rectangle 18"/>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0" name="Rectangle 19"/>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925048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2">
    <p:spTree>
      <p:nvGrpSpPr>
        <p:cNvPr id="1" name=""/>
        <p:cNvGrpSpPr/>
        <p:nvPr/>
      </p:nvGrpSpPr>
      <p:grpSpPr>
        <a:xfrm>
          <a:off x="0" y="0"/>
          <a:ext cx="0" cy="0"/>
          <a:chOff x="0" y="0"/>
          <a:chExt cx="0" cy="0"/>
        </a:xfrm>
      </p:grpSpPr>
      <p:sp>
        <p:nvSpPr>
          <p:cNvPr id="3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pic>
        <p:nvPicPr>
          <p:cNvPr id="74"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2159000" y="6534388"/>
            <a:ext cx="97434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37" name="Rectangle 36"/>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2280716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and 2 column layout option 2">
    <p:spTree>
      <p:nvGrpSpPr>
        <p:cNvPr id="1" name=""/>
        <p:cNvGrpSpPr/>
        <p:nvPr/>
      </p:nvGrpSpPr>
      <p:grpSpPr>
        <a:xfrm>
          <a:off x="0" y="0"/>
          <a:ext cx="0" cy="0"/>
          <a:chOff x="0" y="0"/>
          <a:chExt cx="0" cy="0"/>
        </a:xfrm>
      </p:grpSpPr>
      <p:sp>
        <p:nvSpPr>
          <p:cNvPr id="38"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2" y="1357316"/>
            <a:ext cx="4370295"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3"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80" y="1383201"/>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80"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sp>
        <p:nvSpPr>
          <p:cNvPr id="52" name="Shape 118"/>
          <p:cNvSpPr/>
          <p:nvPr/>
        </p:nvSpPr>
        <p:spPr>
          <a:xfrm>
            <a:off x="1383243" y="6166402"/>
            <a:ext cx="692151"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3" name="Shape 119"/>
          <p:cNvSpPr/>
          <p:nvPr/>
        </p:nvSpPr>
        <p:spPr>
          <a:xfrm>
            <a:off x="2" y="5474804"/>
            <a:ext cx="691092" cy="691598"/>
          </a:xfrm>
          <a:prstGeom prst="rect">
            <a:avLst/>
          </a:prstGeom>
          <a:solidFill>
            <a:srgbClr val="FFFFFF">
              <a:lumMod val="85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4" name="Shape 120"/>
          <p:cNvSpPr/>
          <p:nvPr/>
        </p:nvSpPr>
        <p:spPr>
          <a:xfrm>
            <a:off x="11499854" y="5528641"/>
            <a:ext cx="692151"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5" name="Shape 121"/>
          <p:cNvSpPr>
            <a:spLocks noChangeArrowheads="1"/>
          </p:cNvSpPr>
          <p:nvPr/>
        </p:nvSpPr>
        <p:spPr bwMode="auto">
          <a:xfrm>
            <a:off x="11495619" y="4837043"/>
            <a:ext cx="692151"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grpSp>
        <p:nvGrpSpPr>
          <p:cNvPr id="2" name="Shape 122"/>
          <p:cNvGrpSpPr>
            <a:grpSpLocks/>
          </p:cNvGrpSpPr>
          <p:nvPr/>
        </p:nvGrpSpPr>
        <p:grpSpPr bwMode="auto">
          <a:xfrm>
            <a:off x="9898592" y="3124617"/>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1" y="4146487"/>
            <a:ext cx="1383243"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9"/>
          <p:cNvGrpSpPr/>
          <p:nvPr/>
        </p:nvGrpSpPr>
        <p:grpSpPr>
          <a:xfrm>
            <a:off x="72652"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grpSp>
      <p:sp>
        <p:nvSpPr>
          <p:cNvPr id="72" name="Freeform 9"/>
          <p:cNvSpPr>
            <a:spLocks noEditPoints="1"/>
          </p:cNvSpPr>
          <p:nvPr/>
        </p:nvSpPr>
        <p:spPr bwMode="auto">
          <a:xfrm>
            <a:off x="11651192" y="5675662"/>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3" name="Freeform 33"/>
          <p:cNvSpPr>
            <a:spLocks noEditPoints="1"/>
          </p:cNvSpPr>
          <p:nvPr/>
        </p:nvSpPr>
        <p:spPr bwMode="auto">
          <a:xfrm>
            <a:off x="1514479" y="6352766"/>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36" name="Text Placeholder 9"/>
          <p:cNvSpPr>
            <a:spLocks noGrp="1"/>
          </p:cNvSpPr>
          <p:nvPr>
            <p:ph type="body" sz="quarter" idx="11"/>
          </p:nvPr>
        </p:nvSpPr>
        <p:spPr>
          <a:xfrm>
            <a:off x="4970931"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
        <p:nvSpPr>
          <p:cNvPr id="42" name="Rectangle 41"/>
          <p:cNvSpPr/>
          <p:nvPr/>
        </p:nvSpPr>
        <p:spPr>
          <a:xfrm>
            <a:off x="2159000" y="6534392"/>
            <a:ext cx="97434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Tree>
    <p:extLst>
      <p:ext uri="{BB962C8B-B14F-4D97-AF65-F5344CB8AC3E}">
        <p14:creationId xmlns:p14="http://schemas.microsoft.com/office/powerpoint/2010/main" val="9289372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Chart with text tabl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49" y="1357317"/>
            <a:ext cx="5429251"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22" name="Text Placeholder 9"/>
          <p:cNvSpPr>
            <a:spLocks noGrp="1"/>
          </p:cNvSpPr>
          <p:nvPr>
            <p:ph type="body" sz="quarter" idx="11"/>
          </p:nvPr>
        </p:nvSpPr>
        <p:spPr>
          <a:xfrm>
            <a:off x="6515101" y="1357317"/>
            <a:ext cx="53720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3" name="Rectangle 22"/>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8" name="Rectangle 27"/>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0064358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1" y="1357317"/>
            <a:ext cx="11410951"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16"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3" name="Rectangle 22"/>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8" name="Rectangle 27"/>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451069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Picture with text table">
    <p:spTree>
      <p:nvGrpSpPr>
        <p:cNvPr id="1" name=""/>
        <p:cNvGrpSpPr/>
        <p:nvPr/>
      </p:nvGrpSpPr>
      <p:grpSpPr>
        <a:xfrm>
          <a:off x="0" y="0"/>
          <a:ext cx="0" cy="0"/>
          <a:chOff x="0" y="0"/>
          <a:chExt cx="0" cy="0"/>
        </a:xfrm>
      </p:grpSpPr>
      <p:sp>
        <p:nvSpPr>
          <p:cNvPr id="17"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35" name="Text Placeholder 9"/>
          <p:cNvSpPr>
            <a:spLocks noGrp="1"/>
          </p:cNvSpPr>
          <p:nvPr>
            <p:ph type="body" sz="quarter" idx="11"/>
          </p:nvPr>
        </p:nvSpPr>
        <p:spPr>
          <a:xfrm>
            <a:off x="6491513" y="1357314"/>
            <a:ext cx="5413248" cy="4856225"/>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Picture Placeholder 2"/>
          <p:cNvSpPr>
            <a:spLocks noGrp="1"/>
          </p:cNvSpPr>
          <p:nvPr>
            <p:ph type="pic" sz="quarter" idx="12"/>
          </p:nvPr>
        </p:nvSpPr>
        <p:spPr>
          <a:xfrm>
            <a:off x="457200" y="1357313"/>
            <a:ext cx="5413248" cy="4837176"/>
          </a:xfrm>
          <a:prstGeom prst="rect">
            <a:avLst/>
          </a:prstGeom>
        </p:spPr>
        <p:txBody>
          <a:bodyPr/>
          <a:lstStyle/>
          <a:p>
            <a:r>
              <a:rPr lang="en-US"/>
              <a:t>Click icon to add picture</a:t>
            </a:r>
          </a:p>
        </p:txBody>
      </p:sp>
      <p:sp>
        <p:nvSpPr>
          <p:cNvPr id="16"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2" name="Rectangle 21"/>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7" name="Rectangle 26"/>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326495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sp>
        <p:nvSpPr>
          <p:cNvPr id="43" name="Picture Placeholder 2"/>
          <p:cNvSpPr>
            <a:spLocks noGrp="1"/>
          </p:cNvSpPr>
          <p:nvPr>
            <p:ph type="pic" sz="quarter" idx="11" hasCustomPrompt="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a:t>Insert Image</a:t>
            </a:r>
          </a:p>
        </p:txBody>
      </p:sp>
      <p:grpSp>
        <p:nvGrpSpPr>
          <p:cNvPr id="2" name="Group 1"/>
          <p:cNvGrpSpPr/>
          <p:nvPr/>
        </p:nvGrpSpPr>
        <p:grpSpPr>
          <a:xfrm>
            <a:off x="8031115" y="-494046"/>
            <a:ext cx="4552989" cy="7352046"/>
            <a:chOff x="8031113" y="-494046"/>
            <a:chExt cx="4552989" cy="7352046"/>
          </a:xfrm>
        </p:grpSpPr>
        <p:sp>
          <p:nvSpPr>
            <p:cNvPr id="29" name="Rectangle 2"/>
            <p:cNvSpPr/>
            <p:nvPr/>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reeform 37"/>
            <p:cNvSpPr/>
            <p:nvPr/>
          </p:nvSpPr>
          <p:spPr>
            <a:xfrm rot="4696078" flipH="1" flipV="1">
              <a:off x="7959898" y="-81066"/>
              <a:ext cx="5037184" cy="4211224"/>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41" name="Title 1"/>
          <p:cNvSpPr>
            <a:spLocks noGrp="1"/>
          </p:cNvSpPr>
          <p:nvPr>
            <p:ph type="title"/>
          </p:nvPr>
        </p:nvSpPr>
        <p:spPr>
          <a:xfrm>
            <a:off x="8388202" y="307979"/>
            <a:ext cx="3253921" cy="1496107"/>
          </a:xfrm>
        </p:spPr>
        <p:txBody>
          <a:bodyPr>
            <a:no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7929911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grpSp>
        <p:nvGrpSpPr>
          <p:cNvPr id="3"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gr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ea typeface="+mn-ea"/>
              <a:cs typeface="+mn-cs"/>
            </a:endParaRPr>
          </a:p>
        </p:txBody>
      </p:sp>
      <p:sp>
        <p:nvSpPr>
          <p:cNvPr id="35" name="正方形/長方形 8"/>
          <p:cNvSpPr/>
          <p:nvPr/>
        </p:nvSpPr>
        <p:spPr>
          <a:xfrm>
            <a:off x="6576485" y="788919"/>
            <a:ext cx="5321831"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7"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2" y="3911942"/>
            <a:ext cx="5383215"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
        <p:nvSpPr>
          <p:cNvPr id="2" name="Title 1"/>
          <p:cNvSpPr>
            <a:spLocks noGrp="1"/>
          </p:cNvSpPr>
          <p:nvPr>
            <p:ph type="title"/>
          </p:nvPr>
        </p:nvSpPr>
        <p:spPr>
          <a:xfrm>
            <a:off x="1139826" y="1971678"/>
            <a:ext cx="4019551" cy="2914649"/>
          </a:xfrm>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303935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Slide with table">
    <p:spTree>
      <p:nvGrpSpPr>
        <p:cNvPr id="1" name=""/>
        <p:cNvGrpSpPr/>
        <p:nvPr/>
      </p:nvGrpSpPr>
      <p:grpSpPr>
        <a:xfrm>
          <a:off x="0" y="0"/>
          <a:ext cx="0" cy="0"/>
          <a:chOff x="0" y="0"/>
          <a:chExt cx="0" cy="0"/>
        </a:xfrm>
      </p:grpSpPr>
      <p:sp>
        <p:nvSpPr>
          <p:cNvPr id="21"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4" name="Table Placeholder 3"/>
          <p:cNvSpPr>
            <a:spLocks noGrp="1"/>
          </p:cNvSpPr>
          <p:nvPr>
            <p:ph type="tbl" sz="quarter" idx="10"/>
          </p:nvPr>
        </p:nvSpPr>
        <p:spPr>
          <a:xfrm>
            <a:off x="476251" y="1347792"/>
            <a:ext cx="11422063" cy="4637087"/>
          </a:xfrm>
          <a:prstGeom prst="rect">
            <a:avLst/>
          </a:prstGeom>
        </p:spPr>
        <p:txBody>
          <a:bodyPr/>
          <a:lstStyle>
            <a:lvl1pPr>
              <a:defRPr lang="en-US" sz="2000" dirty="0">
                <a:latin typeface="Calibri" pitchFamily="34" charset="0"/>
                <a:cs typeface="Calibri" pitchFamily="34" charset="0"/>
              </a:defRPr>
            </a:lvl1pPr>
          </a:lstStyle>
          <a:p>
            <a:pPr marL="0" lvl="0" indent="0">
              <a:buNone/>
            </a:pPr>
            <a:r>
              <a:rPr lang="en-US"/>
              <a:t>Click icon to add table</a:t>
            </a:r>
          </a:p>
        </p:txBody>
      </p:sp>
      <p:sp>
        <p:nvSpPr>
          <p:cNvPr id="19"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0"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2"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3"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5" name="Straight Connector 24"/>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6"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6" name="Rectangle 15"/>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7" name="Rectangle 16"/>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901588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and full image layou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76251" y="1347788"/>
            <a:ext cx="11422063" cy="4626864"/>
          </a:xfrm>
          <a:prstGeom prst="rect">
            <a:avLst/>
          </a:prstGeom>
        </p:spPr>
        <p:txBody>
          <a:bodyPr/>
          <a:lstStyle>
            <a:lvl1pPr marL="0" indent="0">
              <a:buNone/>
              <a:defRPr sz="2000">
                <a:latin typeface="Calibri" pitchFamily="34" charset="0"/>
                <a:cs typeface="Calibri" pitchFamily="34" charset="0"/>
              </a:defRPr>
            </a:lvl1pPr>
          </a:lstStyle>
          <a:p>
            <a:r>
              <a:rPr lang="en-US"/>
              <a:t>Click icon to add picture</a:t>
            </a:r>
          </a:p>
        </p:txBody>
      </p:sp>
      <p:sp>
        <p:nvSpPr>
          <p:cNvPr id="17"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5"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6" name="Rectangle 15"/>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1" name="Rectangle 20"/>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7591409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page only">
    <p:spTree>
      <p:nvGrpSpPr>
        <p:cNvPr id="1" name=""/>
        <p:cNvGrpSpPr/>
        <p:nvPr/>
      </p:nvGrpSpPr>
      <p:grpSpPr>
        <a:xfrm>
          <a:off x="0" y="0"/>
          <a:ext cx="0" cy="0"/>
          <a:chOff x="0" y="0"/>
          <a:chExt cx="0" cy="0"/>
        </a:xfrm>
      </p:grpSpPr>
      <p:sp>
        <p:nvSpPr>
          <p:cNvPr id="17"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14"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5" name="Rectangle 14"/>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6" name="Rectangle 15"/>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3483868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Locations Map">
    <p:spTree>
      <p:nvGrpSpPr>
        <p:cNvPr id="1" name=""/>
        <p:cNvGrpSpPr/>
        <p:nvPr/>
      </p:nvGrpSpPr>
      <p:grpSpPr>
        <a:xfrm>
          <a:off x="0" y="0"/>
          <a:ext cx="0" cy="0"/>
          <a:chOff x="0" y="0"/>
          <a:chExt cx="0" cy="0"/>
        </a:xfrm>
      </p:grpSpPr>
      <p:sp>
        <p:nvSpPr>
          <p:cNvPr id="17"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1" name="Straight Connector 3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5"/>
          <p:cNvSpPr>
            <a:spLocks noGrp="1"/>
          </p:cNvSpPr>
          <p:nvPr>
            <p:ph type="title"/>
          </p:nvPr>
        </p:nvSpPr>
        <p:spPr>
          <a:xfrm>
            <a:off x="457201" y="277199"/>
            <a:ext cx="10325099" cy="700088"/>
          </a:xfrm>
        </p:spPr>
        <p:txBody>
          <a:bodyPr/>
          <a:lstStyle/>
          <a:p>
            <a:r>
              <a:rPr lang="en-US"/>
              <a:t>Click to edit Master title style</a:t>
            </a:r>
          </a:p>
        </p:txBody>
      </p:sp>
      <p:sp>
        <p:nvSpPr>
          <p:cNvPr id="396"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400" name="Rectangle 399"/>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401" name="Rectangle 400"/>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01205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and 2 content layout">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9" name="Rectangle 18"/>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20" name="Rectangle 19"/>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2468736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Events Optional slide">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5" y="0"/>
            <a:ext cx="2747887"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5" name="Picture Placeholder 2"/>
          <p:cNvSpPr>
            <a:spLocks noGrp="1"/>
          </p:cNvSpPr>
          <p:nvPr>
            <p:ph type="pic" sz="quarter" idx="11"/>
          </p:nvPr>
        </p:nvSpPr>
        <p:spPr>
          <a:xfrm>
            <a:off x="9003325" y="0"/>
            <a:ext cx="317929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7" name="Picture Placeholder 2"/>
          <p:cNvSpPr>
            <a:spLocks noGrp="1"/>
          </p:cNvSpPr>
          <p:nvPr>
            <p:ph type="pic" sz="quarter" idx="12"/>
          </p:nvPr>
        </p:nvSpPr>
        <p:spPr>
          <a:xfrm>
            <a:off x="7620000" y="2940148"/>
            <a:ext cx="4572000"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8" name="Picture Placeholder 2"/>
          <p:cNvSpPr>
            <a:spLocks noGrp="1"/>
          </p:cNvSpPr>
          <p:nvPr>
            <p:ph type="pic" sz="quarter" idx="13"/>
          </p:nvPr>
        </p:nvSpPr>
        <p:spPr>
          <a:xfrm>
            <a:off x="6372668" y="0"/>
            <a:ext cx="2630659" cy="2940148"/>
          </a:xfrm>
          <a:prstGeom prst="rect">
            <a:avLst/>
          </a:prstGeom>
          <a:noFill/>
        </p:spPr>
        <p:txBody>
          <a:bodyPr lIns="91419" tIns="45710" rIns="91419" bIns="4571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sym typeface="Arial" pitchFamily="34" charset="0"/>
              </a:rPr>
              <a:t>Click icon to add picture</a:t>
            </a:r>
            <a:endParaRPr kumimoji="0" lang="uk-UA" sz="1800" b="0" i="0" u="none" strike="noStrike" kern="0" cap="none" spc="0" normalizeH="0" baseline="0" noProof="0">
              <a:ln>
                <a:noFill/>
              </a:ln>
              <a:solidFill>
                <a:sysClr val="windowText" lastClr="000000"/>
              </a:solidFill>
              <a:effectLst/>
              <a:uLnTx/>
              <a:uFillTx/>
              <a:sym typeface="Arial" pitchFamily="34" charset="0"/>
            </a:endParaRPr>
          </a:p>
        </p:txBody>
      </p:sp>
      <p:sp>
        <p:nvSpPr>
          <p:cNvPr id="29" name="Rectangle 28"/>
          <p:cNvSpPr/>
          <p:nvPr/>
        </p:nvSpPr>
        <p:spPr>
          <a:xfrm>
            <a:off x="2747435" y="2940326"/>
            <a:ext cx="4893733" cy="1828386"/>
          </a:xfrm>
          <a:prstGeom prst="rect">
            <a:avLst/>
          </a:prstGeom>
          <a:solidFill>
            <a:srgbClr val="92D050"/>
          </a:solidFill>
          <a:ln w="25400" cap="flat" cmpd="sng" algn="ctr">
            <a:noFill/>
            <a:prstDash val="solid"/>
          </a:ln>
          <a:effectLst/>
        </p:spPr>
        <p:txBody>
          <a:bodyPr lIns="91409" tIns="215925" rIns="251913" bIns="0" anchor="ctr"/>
          <a:lstStyle/>
          <a:p>
            <a:pPr marL="0" marR="0" lvl="0" indent="0" algn="r" defTabSz="1087358" rtl="0"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2747433" y="0"/>
            <a:ext cx="3624792" cy="2940326"/>
          </a:xfrm>
          <a:prstGeom prst="rect">
            <a:avLst/>
          </a:prstGeom>
          <a:solidFill>
            <a:srgbClr val="0067AC"/>
          </a:solidFill>
          <a:ln w="25400" cap="flat" cmpd="sng" algn="ctr">
            <a:noFill/>
            <a:prstDash val="solid"/>
          </a:ln>
          <a:effectLst/>
        </p:spPr>
        <p:txBody>
          <a:bodyPr lIns="323889" tIns="215925" rIns="71976" bIns="251913" anchor="b"/>
          <a:lstStyle/>
          <a:p>
            <a:pPr marL="0" marR="0" lvl="0" indent="0" algn="l" defTabSz="1087358" rtl="0" eaLnBrk="1" fontAlgn="base" latinLnBrk="0" hangingPunct="1">
              <a:lnSpc>
                <a:spcPct val="70000"/>
              </a:lnSpc>
              <a:spcBef>
                <a:spcPct val="0"/>
              </a:spcBef>
              <a:spcAft>
                <a:spcPct val="0"/>
              </a:spcAft>
              <a:buClrTx/>
              <a:buSzTx/>
              <a:buFontTx/>
              <a:buNone/>
              <a:tabLst/>
              <a:defRPr/>
            </a:pPr>
            <a:endParaRPr kumimoji="0" lang="uk-UA" sz="4000" b="0" i="0" u="none" strike="noStrike" kern="0" cap="none" spc="0" normalizeH="0" baseline="0" noProof="0">
              <a:ln>
                <a:noFill/>
              </a:ln>
              <a:solidFill>
                <a:srgbClr val="FFFFFF"/>
              </a:solidFill>
              <a:effectLst/>
              <a:uLnTx/>
              <a:uFillTx/>
              <a:latin typeface="Arial"/>
              <a:ea typeface="+mn-ea"/>
              <a:cs typeface="+mn-cs"/>
            </a:endParaRPr>
          </a:p>
        </p:txBody>
      </p:sp>
      <p:sp>
        <p:nvSpPr>
          <p:cNvPr id="35" name="テキスト プレースホルダー 11"/>
          <p:cNvSpPr>
            <a:spLocks noGrp="1"/>
          </p:cNvSpPr>
          <p:nvPr>
            <p:ph type="body" sz="quarter" idx="15"/>
          </p:nvPr>
        </p:nvSpPr>
        <p:spPr>
          <a:xfrm>
            <a:off x="2882312" y="192118"/>
            <a:ext cx="3355041" cy="2556097"/>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
        <p:nvSpPr>
          <p:cNvPr id="36" name="テキスト プレースホルダー 11"/>
          <p:cNvSpPr>
            <a:spLocks noGrp="1"/>
          </p:cNvSpPr>
          <p:nvPr>
            <p:ph type="body" sz="quarter" idx="16"/>
          </p:nvPr>
        </p:nvSpPr>
        <p:spPr>
          <a:xfrm>
            <a:off x="2897171" y="3052178"/>
            <a:ext cx="4594256" cy="1604682"/>
          </a:xfrm>
          <a:prstGeom prst="rect">
            <a:avLst/>
          </a:prstGeom>
        </p:spPr>
        <p:txBody>
          <a:bodyPr anchor="ctr">
            <a:noAutofit/>
          </a:bodyPr>
          <a:lstStyle>
            <a:lvl1pPr marL="0" indent="0" algn="ctr">
              <a:lnSpc>
                <a:spcPct val="120000"/>
              </a:lnSpc>
              <a:buNone/>
              <a:defRPr sz="2400">
                <a:solidFill>
                  <a:schemeClr val="bg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14208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Events Optional slide 1">
    <p:spTree>
      <p:nvGrpSpPr>
        <p:cNvPr id="1" name=""/>
        <p:cNvGrpSpPr/>
        <p:nvPr/>
      </p:nvGrpSpPr>
      <p:grpSpPr>
        <a:xfrm>
          <a:off x="0" y="0"/>
          <a:ext cx="0" cy="0"/>
          <a:chOff x="0" y="0"/>
          <a:chExt cx="0" cy="0"/>
        </a:xfrm>
      </p:grpSpPr>
      <p:sp>
        <p:nvSpPr>
          <p:cNvPr id="21" name="Freeform 6"/>
          <p:cNvSpPr>
            <a:spLocks noGrp="1"/>
          </p:cNvSpPr>
          <p:nvPr>
            <p:ph type="pic" idx="17" hasCustomPrompt="1"/>
          </p:nvPr>
        </p:nvSpPr>
        <p:spPr bwMode="auto">
          <a:xfrm>
            <a:off x="7276457" y="1657"/>
            <a:ext cx="326117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2" name="Freeform 6"/>
          <p:cNvSpPr>
            <a:spLocks noGrp="1"/>
          </p:cNvSpPr>
          <p:nvPr>
            <p:ph type="pic" idx="19" hasCustomPrompt="1"/>
          </p:nvPr>
        </p:nvSpPr>
        <p:spPr bwMode="auto">
          <a:xfrm>
            <a:off x="5522004" y="1773356"/>
            <a:ext cx="326117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3" name="Freeform 6"/>
          <p:cNvSpPr>
            <a:spLocks noGrp="1"/>
          </p:cNvSpPr>
          <p:nvPr>
            <p:ph type="pic" idx="20" hasCustomPrompt="1"/>
          </p:nvPr>
        </p:nvSpPr>
        <p:spPr bwMode="auto">
          <a:xfrm>
            <a:off x="2013101" y="5316762"/>
            <a:ext cx="3261171" cy="1677433"/>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42"/>
              <a:gd name="connsiteX1" fmla="*/ 5152 w 10000"/>
              <a:gd name="connsiteY1" fmla="*/ 5042 h 5042"/>
              <a:gd name="connsiteX2" fmla="*/ 0 w 10000"/>
              <a:gd name="connsiteY2" fmla="*/ 5004 h 5042"/>
              <a:gd name="connsiteX3" fmla="*/ 5002 w 10000"/>
              <a:gd name="connsiteY3" fmla="*/ 0 h 5042"/>
              <a:gd name="connsiteX4" fmla="*/ 10000 w 10000"/>
              <a:gd name="connsiteY4" fmla="*/ 5004 h 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042">
                <a:moveTo>
                  <a:pt x="10000" y="5004"/>
                </a:moveTo>
                <a:lnTo>
                  <a:pt x="5152" y="5042"/>
                </a:lnTo>
                <a:lnTo>
                  <a:pt x="0" y="5004"/>
                </a:lnTo>
                <a:lnTo>
                  <a:pt x="5002" y="0"/>
                </a:lnTo>
                <a:lnTo>
                  <a:pt x="10000" y="5004"/>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26" name="Freeform 6"/>
          <p:cNvSpPr>
            <a:spLocks noGrp="1"/>
          </p:cNvSpPr>
          <p:nvPr>
            <p:ph type="pic" idx="21" hasCustomPrompt="1"/>
          </p:nvPr>
        </p:nvSpPr>
        <p:spPr bwMode="auto">
          <a:xfrm>
            <a:off x="3767553" y="3545061"/>
            <a:ext cx="326117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0" name="Freeform 6"/>
          <p:cNvSpPr>
            <a:spLocks noGrp="1"/>
          </p:cNvSpPr>
          <p:nvPr>
            <p:ph type="pic" idx="22" hasCustomPrompt="1"/>
          </p:nvPr>
        </p:nvSpPr>
        <p:spPr bwMode="auto">
          <a:xfrm>
            <a:off x="9030909" y="-105255"/>
            <a:ext cx="3261171" cy="166212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0 h 4996"/>
              <a:gd name="connsiteX1" fmla="*/ 5002 w 10000"/>
              <a:gd name="connsiteY1" fmla="*/ 4996 h 4996"/>
              <a:gd name="connsiteX2" fmla="*/ 0 w 10000"/>
              <a:gd name="connsiteY2" fmla="*/ 0 h 4996"/>
              <a:gd name="connsiteX3" fmla="*/ 4752 w 10000"/>
              <a:gd name="connsiteY3" fmla="*/ 3 h 4996"/>
              <a:gd name="connsiteX4" fmla="*/ 10000 w 10000"/>
              <a:gd name="connsiteY4" fmla="*/ 0 h 4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4996">
                <a:moveTo>
                  <a:pt x="10000" y="0"/>
                </a:moveTo>
                <a:lnTo>
                  <a:pt x="5002" y="4996"/>
                </a:lnTo>
                <a:lnTo>
                  <a:pt x="0" y="0"/>
                </a:lnTo>
                <a:lnTo>
                  <a:pt x="4752" y="3"/>
                </a:lnTo>
                <a:lnTo>
                  <a:pt x="10000" y="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1" name="Freeform 6"/>
          <p:cNvSpPr>
            <a:spLocks noGrp="1"/>
          </p:cNvSpPr>
          <p:nvPr>
            <p:ph type="pic" idx="23" hasCustomPrompt="1"/>
          </p:nvPr>
        </p:nvSpPr>
        <p:spPr bwMode="auto">
          <a:xfrm>
            <a:off x="9040404" y="1773356"/>
            <a:ext cx="326117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2" name="Freeform 6"/>
          <p:cNvSpPr>
            <a:spLocks noGrp="1"/>
          </p:cNvSpPr>
          <p:nvPr>
            <p:ph type="pic" idx="24" hasCustomPrompt="1"/>
          </p:nvPr>
        </p:nvSpPr>
        <p:spPr bwMode="auto">
          <a:xfrm>
            <a:off x="7285952" y="3545061"/>
            <a:ext cx="326117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Lst>
            <a:ahLst/>
            <a:cxnLst>
              <a:cxn ang="0">
                <a:pos x="T0" y="T1"/>
              </a:cxn>
              <a:cxn ang="0">
                <a:pos x="T2" y="T3"/>
              </a:cxn>
              <a:cxn ang="0">
                <a:pos x="T4" y="T5"/>
              </a:cxn>
              <a:cxn ang="0">
                <a:pos x="T6" y="T7"/>
              </a:cxn>
              <a:cxn ang="0">
                <a:pos x="T8" y="T9"/>
              </a:cxn>
            </a:cxnLst>
            <a:rect l="0" t="0" r="r" b="b"/>
            <a:pathLst>
              <a:path w="4056" h="4057">
                <a:moveTo>
                  <a:pt x="4056" y="2030"/>
                </a:moveTo>
                <a:lnTo>
                  <a:pt x="2029" y="4057"/>
                </a:lnTo>
                <a:lnTo>
                  <a:pt x="0" y="2030"/>
                </a:lnTo>
                <a:lnTo>
                  <a:pt x="2029" y="0"/>
                </a:lnTo>
                <a:lnTo>
                  <a:pt x="4056" y="203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3" name="Freeform 6"/>
          <p:cNvSpPr>
            <a:spLocks noGrp="1"/>
          </p:cNvSpPr>
          <p:nvPr>
            <p:ph type="pic" idx="26" hasCustomPrompt="1"/>
          </p:nvPr>
        </p:nvSpPr>
        <p:spPr bwMode="auto">
          <a:xfrm>
            <a:off x="5531498" y="5316758"/>
            <a:ext cx="3261171" cy="1664790"/>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10000 w 10000"/>
              <a:gd name="connsiteY0" fmla="*/ 5004 h 5004"/>
              <a:gd name="connsiteX1" fmla="*/ 5002 w 10000"/>
              <a:gd name="connsiteY1" fmla="*/ 4944 h 5004"/>
              <a:gd name="connsiteX2" fmla="*/ 0 w 10000"/>
              <a:gd name="connsiteY2" fmla="*/ 5004 h 5004"/>
              <a:gd name="connsiteX3" fmla="*/ 5002 w 10000"/>
              <a:gd name="connsiteY3" fmla="*/ 0 h 5004"/>
              <a:gd name="connsiteX4" fmla="*/ 10000 w 10000"/>
              <a:gd name="connsiteY4" fmla="*/ 5004 h 5004"/>
              <a:gd name="connsiteX0" fmla="*/ 10000 w 10000"/>
              <a:gd name="connsiteY0" fmla="*/ 10000 h 10174"/>
              <a:gd name="connsiteX1" fmla="*/ 5002 w 10000"/>
              <a:gd name="connsiteY1" fmla="*/ 10174 h 10174"/>
              <a:gd name="connsiteX2" fmla="*/ 0 w 10000"/>
              <a:gd name="connsiteY2" fmla="*/ 10000 h 10174"/>
              <a:gd name="connsiteX3" fmla="*/ 5002 w 10000"/>
              <a:gd name="connsiteY3" fmla="*/ 0 h 10174"/>
              <a:gd name="connsiteX4" fmla="*/ 10000 w 10000"/>
              <a:gd name="connsiteY4" fmla="*/ 10000 h 10174"/>
              <a:gd name="connsiteX0" fmla="*/ 10000 w 10000"/>
              <a:gd name="connsiteY0" fmla="*/ 10000 h 10000"/>
              <a:gd name="connsiteX1" fmla="*/ 5002 w 10000"/>
              <a:gd name="connsiteY1" fmla="*/ 9978 h 10000"/>
              <a:gd name="connsiteX2" fmla="*/ 0 w 10000"/>
              <a:gd name="connsiteY2" fmla="*/ 10000 h 10000"/>
              <a:gd name="connsiteX3" fmla="*/ 5002 w 10000"/>
              <a:gd name="connsiteY3" fmla="*/ 0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0000"/>
                </a:moveTo>
                <a:lnTo>
                  <a:pt x="5002" y="9978"/>
                </a:lnTo>
                <a:lnTo>
                  <a:pt x="0" y="10000"/>
                </a:lnTo>
                <a:lnTo>
                  <a:pt x="5002" y="0"/>
                </a:lnTo>
                <a:lnTo>
                  <a:pt x="10000" y="10000"/>
                </a:ln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7" name="Freeform 6"/>
          <p:cNvSpPr>
            <a:spLocks noGrp="1"/>
          </p:cNvSpPr>
          <p:nvPr>
            <p:ph type="pic" idx="27" hasCustomPrompt="1"/>
          </p:nvPr>
        </p:nvSpPr>
        <p:spPr bwMode="auto">
          <a:xfrm>
            <a:off x="10794856" y="1657"/>
            <a:ext cx="1631621" cy="3326919"/>
          </a:xfrm>
          <a:custGeom>
            <a:avLst/>
            <a:gdLst>
              <a:gd name="T0" fmla="*/ 4056 w 4056"/>
              <a:gd name="T1" fmla="*/ 2030 h 4057"/>
              <a:gd name="T2" fmla="*/ 2029 w 4056"/>
              <a:gd name="T3" fmla="*/ 4057 h 4057"/>
              <a:gd name="T4" fmla="*/ 0 w 4056"/>
              <a:gd name="T5" fmla="*/ 2030 h 4057"/>
              <a:gd name="T6" fmla="*/ 2029 w 4056"/>
              <a:gd name="T7" fmla="*/ 0 h 4057"/>
              <a:gd name="T8" fmla="*/ 4056 w 4056"/>
              <a:gd name="T9" fmla="*/ 2030 h 4057"/>
              <a:gd name="connsiteX0" fmla="*/ 5042 w 5042"/>
              <a:gd name="connsiteY0" fmla="*/ 4955 h 10000"/>
              <a:gd name="connsiteX1" fmla="*/ 5002 w 5042"/>
              <a:gd name="connsiteY1" fmla="*/ 10000 h 10000"/>
              <a:gd name="connsiteX2" fmla="*/ 0 w 5042"/>
              <a:gd name="connsiteY2" fmla="*/ 5004 h 10000"/>
              <a:gd name="connsiteX3" fmla="*/ 5002 w 5042"/>
              <a:gd name="connsiteY3" fmla="*/ 0 h 10000"/>
              <a:gd name="connsiteX4" fmla="*/ 5042 w 5042"/>
              <a:gd name="connsiteY4" fmla="*/ 4955 h 10000"/>
              <a:gd name="connsiteX0" fmla="*/ 9801 w 9923"/>
              <a:gd name="connsiteY0" fmla="*/ 5004 h 10000"/>
              <a:gd name="connsiteX1" fmla="*/ 9921 w 9923"/>
              <a:gd name="connsiteY1" fmla="*/ 10000 h 10000"/>
              <a:gd name="connsiteX2" fmla="*/ 0 w 9923"/>
              <a:gd name="connsiteY2" fmla="*/ 5004 h 10000"/>
              <a:gd name="connsiteX3" fmla="*/ 9921 w 9923"/>
              <a:gd name="connsiteY3" fmla="*/ 0 h 10000"/>
              <a:gd name="connsiteX4" fmla="*/ 9801 w 9923"/>
              <a:gd name="connsiteY4" fmla="*/ 500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 h="10000">
                <a:moveTo>
                  <a:pt x="9801" y="5004"/>
                </a:moveTo>
                <a:cubicBezTo>
                  <a:pt x="9775" y="6686"/>
                  <a:pt x="9946" y="8318"/>
                  <a:pt x="9921" y="10000"/>
                </a:cubicBezTo>
                <a:lnTo>
                  <a:pt x="0" y="5004"/>
                </a:lnTo>
                <a:lnTo>
                  <a:pt x="9921" y="0"/>
                </a:lnTo>
                <a:cubicBezTo>
                  <a:pt x="9946" y="1652"/>
                  <a:pt x="9775" y="3352"/>
                  <a:pt x="9801" y="5004"/>
                </a:cubicBezTo>
                <a:close/>
              </a:path>
            </a:pathLst>
          </a:custGeom>
          <a:solidFill>
            <a:srgbClr val="D0D1CE"/>
          </a:solidFill>
          <a:ln>
            <a:noFill/>
          </a:ln>
        </p:spPr>
        <p:txBody>
          <a:bodyPr vert="horz" wrap="square" lIns="45720" tIns="22860" rIns="45720" bIns="22860" numCol="1" anchor="t" anchorCtr="0" compatLnSpc="1">
            <a:prstTxWarp prst="textNoShape">
              <a:avLst/>
            </a:prstTxWarp>
          </a:bodyPr>
          <a:lstStyle>
            <a:lvl1pPr>
              <a:defRPr sz="400"/>
            </a:lvl1pPr>
          </a:lstStyle>
          <a:p>
            <a:r>
              <a:rPr lang="en-US"/>
              <a:t>`</a:t>
            </a:r>
          </a:p>
        </p:txBody>
      </p:sp>
      <p:sp>
        <p:nvSpPr>
          <p:cNvPr id="38" name="Title 1"/>
          <p:cNvSpPr>
            <a:spLocks noGrp="1"/>
          </p:cNvSpPr>
          <p:nvPr>
            <p:ph type="title"/>
          </p:nvPr>
        </p:nvSpPr>
        <p:spPr>
          <a:xfrm>
            <a:off x="405343" y="1062719"/>
            <a:ext cx="4309533" cy="2794906"/>
          </a:xfrm>
        </p:spPr>
        <p:txBody>
          <a:bodyPr>
            <a:noAutofit/>
          </a:bodyPr>
          <a:lstStyle>
            <a:lvl1pPr>
              <a:defRPr sz="5400">
                <a:solidFill>
                  <a:srgbClr val="0067AC"/>
                </a:solidFill>
              </a:defRPr>
            </a:lvl1pPr>
          </a:lstStyle>
          <a:p>
            <a:r>
              <a:rPr lang="en-US"/>
              <a:t>Click to edit Master title style</a:t>
            </a:r>
          </a:p>
        </p:txBody>
      </p:sp>
    </p:spTree>
    <p:extLst>
      <p:ext uri="{BB962C8B-B14F-4D97-AF65-F5344CB8AC3E}">
        <p14:creationId xmlns:p14="http://schemas.microsoft.com/office/powerpoint/2010/main" val="22610777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Full Events slide 1">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0" y="434975"/>
            <a:ext cx="12192000" cy="4906282"/>
          </a:xfrm>
          <a:prstGeom prst="rect">
            <a:avLst/>
          </a:prstGeom>
          <a:solidFill>
            <a:srgbClr val="D8D8D8"/>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uk-UA" sz="1800" b="0" i="0" u="none" strike="noStrike" kern="0" cap="none" spc="0" normalizeH="0" baseline="0" noProof="0">
              <a:ln>
                <a:noFill/>
              </a:ln>
              <a:solidFill>
                <a:sysClr val="windowText" lastClr="000000"/>
              </a:solidFill>
              <a:effectLst/>
              <a:uLnTx/>
              <a:uFillTx/>
            </a:endParaRPr>
          </a:p>
        </p:txBody>
      </p:sp>
      <p:sp>
        <p:nvSpPr>
          <p:cNvPr id="20" name="Freeform 19"/>
          <p:cNvSpPr/>
          <p:nvPr/>
        </p:nvSpPr>
        <p:spPr>
          <a:xfrm flipH="1">
            <a:off x="11943123" y="3048000"/>
            <a:ext cx="248879"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rtl="0"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ea typeface="+mn-ea"/>
              <a:cs typeface="+mn-cs"/>
            </a:endParaRPr>
          </a:p>
        </p:txBody>
      </p:sp>
      <p:sp>
        <p:nvSpPr>
          <p:cNvPr id="21" name="Freeform 20"/>
          <p:cNvSpPr/>
          <p:nvPr/>
        </p:nvSpPr>
        <p:spPr>
          <a:xfrm flipH="1">
            <a:off x="1" y="3048000"/>
            <a:ext cx="248367" cy="248478"/>
          </a:xfrm>
          <a:custGeom>
            <a:avLst/>
            <a:gdLst>
              <a:gd name="connsiteX0" fmla="*/ 845081 w 2429302"/>
              <a:gd name="connsiteY0" fmla="*/ 322250 h 2429302"/>
              <a:gd name="connsiteX1" fmla="*/ 2062427 w 2429302"/>
              <a:gd name="connsiteY1" fmla="*/ 1214651 h 2429302"/>
              <a:gd name="connsiteX2" fmla="*/ 845081 w 2429302"/>
              <a:gd name="connsiteY2" fmla="*/ 2107052 h 2429302"/>
              <a:gd name="connsiteX3" fmla="*/ 845081 w 2429302"/>
              <a:gd name="connsiteY3" fmla="*/ 1904516 h 2429302"/>
              <a:gd name="connsiteX4" fmla="*/ 1786142 w 2429302"/>
              <a:gd name="connsiteY4" fmla="*/ 1214651 h 2429302"/>
              <a:gd name="connsiteX5" fmla="*/ 845081 w 2429302"/>
              <a:gd name="connsiteY5" fmla="*/ 524786 h 2429302"/>
              <a:gd name="connsiteX6" fmla="*/ 1214651 w 2429302"/>
              <a:gd name="connsiteY6" fmla="*/ 160407 h 2429302"/>
              <a:gd name="connsiteX7" fmla="*/ 160407 w 2429302"/>
              <a:gd name="connsiteY7" fmla="*/ 1214651 h 2429302"/>
              <a:gd name="connsiteX8" fmla="*/ 1214651 w 2429302"/>
              <a:gd name="connsiteY8" fmla="*/ 2268895 h 2429302"/>
              <a:gd name="connsiteX9" fmla="*/ 2268895 w 2429302"/>
              <a:gd name="connsiteY9" fmla="*/ 1214651 h 2429302"/>
              <a:gd name="connsiteX10" fmla="*/ 1214651 w 2429302"/>
              <a:gd name="connsiteY10" fmla="*/ 160407 h 2429302"/>
              <a:gd name="connsiteX11" fmla="*/ 1214651 w 2429302"/>
              <a:gd name="connsiteY11" fmla="*/ 0 h 2429302"/>
              <a:gd name="connsiteX12" fmla="*/ 2429302 w 2429302"/>
              <a:gd name="connsiteY12" fmla="*/ 1214651 h 2429302"/>
              <a:gd name="connsiteX13" fmla="*/ 1214651 w 2429302"/>
              <a:gd name="connsiteY13" fmla="*/ 2429302 h 2429302"/>
              <a:gd name="connsiteX14" fmla="*/ 0 w 2429302"/>
              <a:gd name="connsiteY14" fmla="*/ 1214651 h 2429302"/>
              <a:gd name="connsiteX15" fmla="*/ 1214651 w 2429302"/>
              <a:gd name="connsiteY15" fmla="*/ 0 h 24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302" h="2429302">
                <a:moveTo>
                  <a:pt x="845081" y="322250"/>
                </a:moveTo>
                <a:lnTo>
                  <a:pt x="2062427" y="1214651"/>
                </a:lnTo>
                <a:lnTo>
                  <a:pt x="845081" y="2107052"/>
                </a:lnTo>
                <a:lnTo>
                  <a:pt x="845081" y="1904516"/>
                </a:lnTo>
                <a:lnTo>
                  <a:pt x="1786142" y="1214651"/>
                </a:lnTo>
                <a:lnTo>
                  <a:pt x="845081" y="524786"/>
                </a:lnTo>
                <a:close/>
                <a:moveTo>
                  <a:pt x="1214651" y="160407"/>
                </a:moveTo>
                <a:cubicBezTo>
                  <a:pt x="632408" y="160407"/>
                  <a:pt x="160407" y="632408"/>
                  <a:pt x="160407" y="1214651"/>
                </a:cubicBezTo>
                <a:cubicBezTo>
                  <a:pt x="160407" y="1796894"/>
                  <a:pt x="632408" y="2268895"/>
                  <a:pt x="1214651" y="2268895"/>
                </a:cubicBezTo>
                <a:cubicBezTo>
                  <a:pt x="1796894" y="2268895"/>
                  <a:pt x="2268895" y="1796894"/>
                  <a:pt x="2268895" y="1214651"/>
                </a:cubicBezTo>
                <a:cubicBezTo>
                  <a:pt x="2268895" y="632408"/>
                  <a:pt x="1796894" y="160407"/>
                  <a:pt x="1214651" y="160407"/>
                </a:cubicBezTo>
                <a:close/>
                <a:moveTo>
                  <a:pt x="1214651" y="0"/>
                </a:moveTo>
                <a:cubicBezTo>
                  <a:pt x="1885484" y="0"/>
                  <a:pt x="2429302" y="543818"/>
                  <a:pt x="2429302" y="1214651"/>
                </a:cubicBezTo>
                <a:cubicBezTo>
                  <a:pt x="2429302" y="1885484"/>
                  <a:pt x="1885484" y="2429302"/>
                  <a:pt x="1214651" y="2429302"/>
                </a:cubicBezTo>
                <a:cubicBezTo>
                  <a:pt x="543818" y="2429302"/>
                  <a:pt x="0" y="1885484"/>
                  <a:pt x="0" y="1214651"/>
                </a:cubicBezTo>
                <a:cubicBezTo>
                  <a:pt x="0" y="543818"/>
                  <a:pt x="543818" y="0"/>
                  <a:pt x="1214651" y="0"/>
                </a:cubicBezTo>
                <a:close/>
              </a:path>
            </a:pathLst>
          </a:custGeom>
          <a:solidFill>
            <a:srgbClr val="FFFFFF"/>
          </a:solidFill>
          <a:ln w="25400" cap="flat" cmpd="sng" algn="ctr">
            <a:noFill/>
            <a:prstDash val="solid"/>
          </a:ln>
          <a:effectLst/>
        </p:spPr>
        <p:txBody>
          <a:bodyPr lIns="91398" tIns="45700" rIns="91398" bIns="45700" anchor="ctr"/>
          <a:lstStyle/>
          <a:p>
            <a:pPr marL="0" marR="0" lvl="0" indent="0" algn="ctr" defTabSz="1087233" rtl="0" eaLnBrk="1" fontAlgn="base" latinLnBrk="0" hangingPunct="1">
              <a:lnSpc>
                <a:spcPct val="100000"/>
              </a:lnSpc>
              <a:spcBef>
                <a:spcPct val="0"/>
              </a:spcBef>
              <a:spcAft>
                <a:spcPct val="0"/>
              </a:spcAft>
              <a:buClrTx/>
              <a:buSzTx/>
              <a:buFontTx/>
              <a:buNone/>
              <a:tabLst/>
              <a:defRPr/>
            </a:pPr>
            <a:endParaRPr kumimoji="0" lang="uk-UA" sz="2100" b="0" i="0" u="none" strike="noStrike" kern="0" cap="none" spc="0" normalizeH="0" baseline="0" noProof="0">
              <a:ln>
                <a:noFill/>
              </a:ln>
              <a:solidFill>
                <a:srgbClr val="FFFFFF"/>
              </a:solidFill>
              <a:effectLst/>
              <a:uLnTx/>
              <a:uFillTx/>
              <a:latin typeface="Roboto Light"/>
              <a:ea typeface="+mn-ea"/>
              <a:cs typeface="+mn-cs"/>
            </a:endParaRPr>
          </a:p>
        </p:txBody>
      </p:sp>
      <p:sp>
        <p:nvSpPr>
          <p:cNvPr id="23" name="テキスト プレースホルダー 11"/>
          <p:cNvSpPr>
            <a:spLocks noGrp="1"/>
          </p:cNvSpPr>
          <p:nvPr>
            <p:ph type="body" sz="quarter" idx="16"/>
          </p:nvPr>
        </p:nvSpPr>
        <p:spPr>
          <a:xfrm>
            <a:off x="476252" y="5582311"/>
            <a:ext cx="11417489" cy="632752"/>
          </a:xfrm>
          <a:prstGeom prst="rect">
            <a:avLst/>
          </a:prstGeom>
        </p:spPr>
        <p:txBody>
          <a:bodyPr anchor="t">
            <a:noAutofit/>
          </a:bodyPr>
          <a:lstStyle>
            <a:lvl1pPr marL="0" indent="0" algn="l">
              <a:lnSpc>
                <a:spcPct val="120000"/>
              </a:lnSpc>
              <a:buNone/>
              <a:defRPr sz="1800">
                <a:solidFill>
                  <a:srgbClr val="0067AC"/>
                </a:solidFill>
                <a:latin typeface="Univers 45 Light" pitchFamily="34" charset="0"/>
              </a:defRPr>
            </a:lvl1pPr>
          </a:lstStyle>
          <a:p>
            <a:pPr lvl="0"/>
            <a:r>
              <a:rPr lang="en-US" altLang="ja-JP" noProof="0"/>
              <a:t>Click to edit Master text styles</a:t>
            </a:r>
          </a:p>
        </p:txBody>
      </p:sp>
      <p:sp>
        <p:nvSpPr>
          <p:cNvPr id="6"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7" name="Rectangle 6"/>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8" name="Rectangle 7"/>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40589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Effect transition="in" filter="fade">
                                      <p:cBhvr>
                                        <p:cTn id="9" dur="75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animEffect transition="in" filter="fade">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Our Team">
    <p:spTree>
      <p:nvGrpSpPr>
        <p:cNvPr id="1" name=""/>
        <p:cNvGrpSpPr/>
        <p:nvPr/>
      </p:nvGrpSpPr>
      <p:grpSpPr>
        <a:xfrm>
          <a:off x="0" y="0"/>
          <a:ext cx="0" cy="0"/>
          <a:chOff x="0" y="0"/>
          <a:chExt cx="0" cy="0"/>
        </a:xfrm>
      </p:grpSpPr>
      <p:sp>
        <p:nvSpPr>
          <p:cNvPr id="2" name="Picture Placeholder 2"/>
          <p:cNvSpPr>
            <a:spLocks noGrp="1"/>
          </p:cNvSpPr>
          <p:nvPr>
            <p:ph type="pic" sz="quarter" idx="12" hasCustomPrompt="1"/>
          </p:nvPr>
        </p:nvSpPr>
        <p:spPr>
          <a:xfrm>
            <a:off x="1134059" y="2103128"/>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1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4"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cxnSp>
        <p:nvCxnSpPr>
          <p:cNvPr id="24" name="Straight Connector 23"/>
          <p:cNvCxnSpPr/>
          <p:nvPr/>
        </p:nvCxnSpPr>
        <p:spPr>
          <a:xfrm>
            <a:off x="1515934"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13" hasCustomPrompt="1"/>
          </p:nvPr>
        </p:nvSpPr>
        <p:spPr>
          <a:xfrm>
            <a:off x="2964648" y="2103128"/>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6" name="Straight Connector 35"/>
          <p:cNvCxnSpPr/>
          <p:nvPr/>
        </p:nvCxnSpPr>
        <p:spPr>
          <a:xfrm>
            <a:off x="3346522"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2"/>
          <p:cNvSpPr>
            <a:spLocks noGrp="1"/>
          </p:cNvSpPr>
          <p:nvPr>
            <p:ph type="pic" sz="quarter" idx="14" hasCustomPrompt="1"/>
          </p:nvPr>
        </p:nvSpPr>
        <p:spPr>
          <a:xfrm>
            <a:off x="4795236" y="2103128"/>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38" name="Straight Connector 37"/>
          <p:cNvCxnSpPr/>
          <p:nvPr/>
        </p:nvCxnSpPr>
        <p:spPr>
          <a:xfrm>
            <a:off x="5177112"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2"/>
          <p:cNvSpPr>
            <a:spLocks noGrp="1"/>
          </p:cNvSpPr>
          <p:nvPr>
            <p:ph type="pic" sz="quarter" idx="15" hasCustomPrompt="1"/>
          </p:nvPr>
        </p:nvSpPr>
        <p:spPr>
          <a:xfrm>
            <a:off x="6625824" y="2103128"/>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0" name="Straight Connector 39"/>
          <p:cNvCxnSpPr/>
          <p:nvPr/>
        </p:nvCxnSpPr>
        <p:spPr>
          <a:xfrm>
            <a:off x="7007701"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2"/>
          <p:cNvSpPr>
            <a:spLocks noGrp="1"/>
          </p:cNvSpPr>
          <p:nvPr>
            <p:ph type="pic" sz="quarter" idx="16" hasCustomPrompt="1"/>
          </p:nvPr>
        </p:nvSpPr>
        <p:spPr>
          <a:xfrm>
            <a:off x="8456415" y="2103128"/>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2" name="Straight Connector 41"/>
          <p:cNvCxnSpPr/>
          <p:nvPr/>
        </p:nvCxnSpPr>
        <p:spPr>
          <a:xfrm>
            <a:off x="8838290"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
          <p:cNvSpPr>
            <a:spLocks noGrp="1"/>
          </p:cNvSpPr>
          <p:nvPr>
            <p:ph type="pic" sz="quarter" idx="17" hasCustomPrompt="1"/>
          </p:nvPr>
        </p:nvSpPr>
        <p:spPr>
          <a:xfrm>
            <a:off x="10287000" y="2103128"/>
            <a:ext cx="1511405" cy="1511405"/>
          </a:xfrm>
          <a:prstGeom prst="ellipse">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cxnSp>
        <p:nvCxnSpPr>
          <p:cNvPr id="44" name="Straight Connector 43"/>
          <p:cNvCxnSpPr/>
          <p:nvPr/>
        </p:nvCxnSpPr>
        <p:spPr>
          <a:xfrm>
            <a:off x="10668877" y="3785188"/>
            <a:ext cx="7476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
          <p:cNvSpPr txBox="1">
            <a:spLocks/>
          </p:cNvSpPr>
          <p:nvPr/>
        </p:nvSpPr>
        <p:spPr>
          <a:xfrm>
            <a:off x="250951" y="607779"/>
            <a:ext cx="745391"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31"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32"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3"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48"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3" name="Straight Connector 52"/>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54" name="Straight Connector 53"/>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55"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5"/>
          <p:cNvSpPr>
            <a:spLocks noGrp="1"/>
          </p:cNvSpPr>
          <p:nvPr>
            <p:ph type="title"/>
          </p:nvPr>
        </p:nvSpPr>
        <p:spPr>
          <a:xfrm>
            <a:off x="457201" y="277199"/>
            <a:ext cx="10325099" cy="700088"/>
          </a:xfrm>
        </p:spPr>
        <p:txBody>
          <a:bodyPr/>
          <a:lstStyle/>
          <a:p>
            <a:r>
              <a:rPr lang="en-US"/>
              <a:t>Click to edit Master title style</a:t>
            </a:r>
          </a:p>
        </p:txBody>
      </p:sp>
      <p:sp>
        <p:nvSpPr>
          <p:cNvPr id="28"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45" name="Rectangle 44"/>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46" name="Rectangle 45"/>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4251833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ntact us">
    <p:spTree>
      <p:nvGrpSpPr>
        <p:cNvPr id="1" name=""/>
        <p:cNvGrpSpPr/>
        <p:nvPr/>
      </p:nvGrpSpPr>
      <p:grpSpPr>
        <a:xfrm>
          <a:off x="0" y="0"/>
          <a:ext cx="0" cy="0"/>
          <a:chOff x="0" y="0"/>
          <a:chExt cx="0" cy="0"/>
        </a:xfrm>
      </p:grpSpPr>
      <p:sp>
        <p:nvSpPr>
          <p:cNvPr id="2" name="Picture Placeholder 2"/>
          <p:cNvSpPr>
            <a:spLocks noGrp="1"/>
          </p:cNvSpPr>
          <p:nvPr>
            <p:ph type="pic" sz="quarter" idx="11" hasCustomPrompt="1"/>
          </p:nvPr>
        </p:nvSpPr>
        <p:spPr>
          <a:xfrm>
            <a:off x="-5" y="0"/>
            <a:ext cx="12192007" cy="365760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Calibri" pitchFamily="34" charset="0"/>
                <a:ea typeface="Roboto Medium" charset="0"/>
                <a:cs typeface="Calibri" pitchFamily="34" charset="0"/>
              </a:defRPr>
            </a:lvl1pPr>
          </a:lstStyle>
          <a:p>
            <a:r>
              <a:rPr lang="en-US"/>
              <a:t>Insert Image</a:t>
            </a:r>
          </a:p>
        </p:txBody>
      </p:sp>
      <p:sp>
        <p:nvSpPr>
          <p:cNvPr id="21" name="Rectangle 20"/>
          <p:cNvSpPr/>
          <p:nvPr/>
        </p:nvSpPr>
        <p:spPr>
          <a:xfrm>
            <a:off x="0" y="3657600"/>
            <a:ext cx="12192000" cy="781050"/>
          </a:xfrm>
          <a:prstGeom prst="rect">
            <a:avLst/>
          </a:prstGeom>
          <a:solidFill>
            <a:srgbClr val="0067AC"/>
          </a:solidFill>
          <a:ln>
            <a:solidFill>
              <a:schemeClr val="bg1">
                <a:lumMod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itchFamily="34" charset="0"/>
              <a:ea typeface="+mn-ea"/>
              <a:cs typeface="Calibri" pitchFamily="34" charset="0"/>
            </a:endParaRPr>
          </a:p>
        </p:txBody>
      </p:sp>
      <p:sp>
        <p:nvSpPr>
          <p:cNvPr id="27" name="Title 1"/>
          <p:cNvSpPr>
            <a:spLocks noGrp="1"/>
          </p:cNvSpPr>
          <p:nvPr>
            <p:ph type="title"/>
          </p:nvPr>
        </p:nvSpPr>
        <p:spPr>
          <a:xfrm>
            <a:off x="273370" y="3746146"/>
            <a:ext cx="11645265" cy="603958"/>
          </a:xfrm>
          <a:prstGeom prst="rect">
            <a:avLst/>
          </a:prstGeom>
        </p:spPr>
        <p:txBody>
          <a:bodyPr anchor="ctr"/>
          <a:lstStyle>
            <a:lvl1pPr algn="ctr">
              <a:defRPr sz="4000" b="1" i="0">
                <a:solidFill>
                  <a:schemeClr val="bg1"/>
                </a:solidFill>
                <a:latin typeface="Calibri" pitchFamily="34" charset="0"/>
                <a:ea typeface="Roboto Thin" charset="0"/>
                <a:cs typeface="Calibri" pitchFamily="34" charset="0"/>
              </a:defRPr>
            </a:lvl1pPr>
          </a:lstStyle>
          <a:p>
            <a:r>
              <a:rPr lang="en-US"/>
              <a:t>Click to edit Master title style</a:t>
            </a:r>
          </a:p>
        </p:txBody>
      </p:sp>
    </p:spTree>
    <p:extLst>
      <p:ext uri="{BB962C8B-B14F-4D97-AF65-F5344CB8AC3E}">
        <p14:creationId xmlns:p14="http://schemas.microsoft.com/office/powerpoint/2010/main" val="1291803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Divider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6600" y="0"/>
            <a:ext cx="89154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337185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3371850 w 12192000"/>
              <a:gd name="connsiteY4" fmla="*/ 0 h 6858000"/>
              <a:gd name="connsiteX0" fmla="*/ 0 w 8820150"/>
              <a:gd name="connsiteY0" fmla="*/ 0 h 6877050"/>
              <a:gd name="connsiteX1" fmla="*/ 8820150 w 8820150"/>
              <a:gd name="connsiteY1" fmla="*/ 0 h 6877050"/>
              <a:gd name="connsiteX2" fmla="*/ 8820150 w 8820150"/>
              <a:gd name="connsiteY2" fmla="*/ 6858000 h 6877050"/>
              <a:gd name="connsiteX3" fmla="*/ 1562100 w 8820150"/>
              <a:gd name="connsiteY3" fmla="*/ 6877050 h 6877050"/>
              <a:gd name="connsiteX4" fmla="*/ 0 w 88201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150" h="6877050">
                <a:moveTo>
                  <a:pt x="0" y="0"/>
                </a:moveTo>
                <a:lnTo>
                  <a:pt x="8820150" y="0"/>
                </a:lnTo>
                <a:lnTo>
                  <a:pt x="8820150" y="6858000"/>
                </a:lnTo>
                <a:lnTo>
                  <a:pt x="1562100" y="6877050"/>
                </a:lnTo>
                <a:lnTo>
                  <a:pt x="0" y="0"/>
                </a:lnTo>
                <a:close/>
              </a:path>
            </a:pathLst>
          </a:custGeom>
          <a:pattFill prst="pct80">
            <a:fgClr>
              <a:schemeClr val="bg1">
                <a:lumMod val="65000"/>
              </a:schemeClr>
            </a:fgClr>
            <a:bgClr>
              <a:schemeClr val="bg1">
                <a:lumMod val="95000"/>
              </a:schemeClr>
            </a:bgClr>
          </a:pattFill>
        </p:spPr>
        <p:txBody>
          <a:bodyPr>
            <a:normAutofit/>
          </a:bodyPr>
          <a:lstStyle/>
          <a:p>
            <a:r>
              <a:rPr lang="en-US"/>
              <a:t>Click icon to add picture</a:t>
            </a:r>
          </a:p>
        </p:txBody>
      </p:sp>
      <p:grpSp>
        <p:nvGrpSpPr>
          <p:cNvPr id="3" name="Group 23"/>
          <p:cNvGrpSpPr/>
          <p:nvPr/>
        </p:nvGrpSpPr>
        <p:grpSpPr>
          <a:xfrm>
            <a:off x="1" y="0"/>
            <a:ext cx="4927600" cy="6858000"/>
            <a:chOff x="1" y="0"/>
            <a:chExt cx="4927600" cy="6858000"/>
          </a:xfrm>
        </p:grpSpPr>
        <p:sp>
          <p:nvSpPr>
            <p:cNvPr id="25" name="直角三角形 5"/>
            <p:cNvSpPr/>
            <p:nvPr/>
          </p:nvSpPr>
          <p:spPr bwMode="auto">
            <a:xfrm>
              <a:off x="3443818" y="0"/>
              <a:ext cx="1483783" cy="6858000"/>
            </a:xfrm>
            <a:prstGeom prst="rtTriangle">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sp>
          <p:nvSpPr>
            <p:cNvPr id="26" name="正方形/長方形 7"/>
            <p:cNvSpPr/>
            <p:nvPr/>
          </p:nvSpPr>
          <p:spPr bwMode="auto">
            <a:xfrm>
              <a:off x="1" y="0"/>
              <a:ext cx="3443817" cy="6858000"/>
            </a:xfrm>
            <a:prstGeom prst="rect">
              <a:avLst/>
            </a:prstGeom>
            <a:solidFill>
              <a:srgbClr val="0067AC"/>
            </a:solidFill>
            <a:ln w="25400" cap="flat" cmpd="sng" algn="ctr">
              <a:noFill/>
              <a:prstDash val="solid"/>
            </a:ln>
            <a:effectLst/>
          </p:spPr>
          <p:txBody>
            <a:bodyPr lIns="60462" tIns="30231" rIns="60462" bIns="30231" anchor="ctr"/>
            <a:lstStyle/>
            <a:p>
              <a:pPr marL="0" marR="0" lvl="0" indent="0" algn="ctr" defTabSz="60462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srgbClr val="595959"/>
                </a:solidFill>
                <a:effectLst/>
                <a:uLnTx/>
                <a:uFillTx/>
                <a:latin typeface="Roboto Light"/>
                <a:cs typeface="+mn-cs"/>
              </a:endParaRPr>
            </a:p>
          </p:txBody>
        </p:sp>
      </p:grpSp>
      <p:sp>
        <p:nvSpPr>
          <p:cNvPr id="2" name="Title 1"/>
          <p:cNvSpPr>
            <a:spLocks noGrp="1"/>
          </p:cNvSpPr>
          <p:nvPr>
            <p:ph type="title"/>
          </p:nvPr>
        </p:nvSpPr>
        <p:spPr>
          <a:xfrm>
            <a:off x="476253" y="2680950"/>
            <a:ext cx="3253921" cy="1496107"/>
          </a:xfrm>
        </p:spPr>
        <p:txBody>
          <a:bodyPr/>
          <a:lstStyle>
            <a:lvl1pPr>
              <a:defRPr>
                <a:solidFill>
                  <a:schemeClr val="bg1"/>
                </a:solidFill>
              </a:defRPr>
            </a:lvl1pPr>
          </a:lstStyle>
          <a:p>
            <a:r>
              <a:rPr lang="en-US"/>
              <a:t>Click to edit Master title style</a:t>
            </a:r>
          </a:p>
        </p:txBody>
      </p:sp>
      <p:sp>
        <p:nvSpPr>
          <p:cNvPr id="33" name="正方形/長方形 6"/>
          <p:cNvSpPr/>
          <p:nvPr/>
        </p:nvSpPr>
        <p:spPr>
          <a:xfrm>
            <a:off x="0" y="0"/>
            <a:ext cx="12192000" cy="6858000"/>
          </a:xfrm>
          <a:prstGeom prst="rect">
            <a:avLst/>
          </a:prstGeom>
          <a:solidFill>
            <a:srgbClr val="FFFFFF">
              <a:lumMod val="85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4" name="フリーフォーム 9"/>
          <p:cNvSpPr/>
          <p:nvPr/>
        </p:nvSpPr>
        <p:spPr>
          <a:xfrm rot="5400000">
            <a:off x="-279400" y="279400"/>
            <a:ext cx="6858000" cy="6299200"/>
          </a:xfrm>
          <a:custGeom>
            <a:avLst/>
            <a:gdLst>
              <a:gd name="connsiteX0" fmla="*/ 0 w 10287001"/>
              <a:gd name="connsiteY0" fmla="*/ 9448151 h 9448151"/>
              <a:gd name="connsiteX1" fmla="*/ 0 w 10287001"/>
              <a:gd name="connsiteY1" fmla="*/ 304947 h 9448151"/>
              <a:gd name="connsiteX2" fmla="*/ 4966632 w 10287001"/>
              <a:gd name="connsiteY2" fmla="*/ 304947 h 9448151"/>
              <a:gd name="connsiteX3" fmla="*/ 5143501 w 10287001"/>
              <a:gd name="connsiteY3" fmla="*/ 0 h 9448151"/>
              <a:gd name="connsiteX4" fmla="*/ 5320371 w 10287001"/>
              <a:gd name="connsiteY4" fmla="*/ 304947 h 9448151"/>
              <a:gd name="connsiteX5" fmla="*/ 10287001 w 10287001"/>
              <a:gd name="connsiteY5" fmla="*/ 304947 h 9448151"/>
              <a:gd name="connsiteX6" fmla="*/ 10287001 w 10287001"/>
              <a:gd name="connsiteY6" fmla="*/ 9448151 h 9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1" h="9448151">
                <a:moveTo>
                  <a:pt x="0" y="9448151"/>
                </a:moveTo>
                <a:lnTo>
                  <a:pt x="0" y="304947"/>
                </a:lnTo>
                <a:lnTo>
                  <a:pt x="4966632" y="304947"/>
                </a:lnTo>
                <a:lnTo>
                  <a:pt x="5143501" y="0"/>
                </a:lnTo>
                <a:lnTo>
                  <a:pt x="5320371" y="304947"/>
                </a:lnTo>
                <a:lnTo>
                  <a:pt x="10287001" y="304947"/>
                </a:lnTo>
                <a:lnTo>
                  <a:pt x="10287001" y="9448151"/>
                </a:lnTo>
                <a:close/>
              </a:path>
            </a:pathLst>
          </a:custGeom>
          <a:solidFill>
            <a:srgbClr val="0098BF"/>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en-US" sz="2100" b="0" i="0" u="none" strike="noStrike" kern="0" cap="none" spc="0" normalizeH="0" baseline="0" noProof="0">
              <a:ln>
                <a:noFill/>
              </a:ln>
              <a:solidFill>
                <a:srgbClr val="595959"/>
              </a:solidFill>
              <a:effectLst/>
              <a:uLnTx/>
              <a:uFillTx/>
              <a:latin typeface="Roboto Light"/>
              <a:ea typeface="+mn-ea"/>
              <a:cs typeface="+mn-cs"/>
            </a:endParaRPr>
          </a:p>
        </p:txBody>
      </p:sp>
      <p:sp>
        <p:nvSpPr>
          <p:cNvPr id="35" name="正方形/長方形 8"/>
          <p:cNvSpPr/>
          <p:nvPr/>
        </p:nvSpPr>
        <p:spPr>
          <a:xfrm>
            <a:off x="6576485" y="788919"/>
            <a:ext cx="5321831" cy="2970351"/>
          </a:xfrm>
          <a:prstGeom prst="rect">
            <a:avLst/>
          </a:prstGeom>
          <a:solidFill>
            <a:srgbClr val="D8D8D8">
              <a:lumMod val="90000"/>
            </a:srgbClr>
          </a:solidFill>
          <a:ln w="25400" cap="flat" cmpd="sng" algn="ctr">
            <a:noFill/>
            <a:prstDash val="solid"/>
          </a:ln>
          <a:effectLst/>
        </p:spPr>
        <p:txBody>
          <a:bodyPr lIns="60939" tIns="30469" rIns="60939" bIns="30469" anchor="ctr"/>
          <a:lstStyle/>
          <a:p>
            <a:pPr marL="0" marR="0" lvl="0" indent="0" algn="ctr" defTabSz="1088127" rtl="0" eaLnBrk="1" fontAlgn="auto" latinLnBrk="0" hangingPunct="1">
              <a:lnSpc>
                <a:spcPct val="100000"/>
              </a:lnSpc>
              <a:spcBef>
                <a:spcPts val="0"/>
              </a:spcBef>
              <a:spcAft>
                <a:spcPts val="0"/>
              </a:spcAft>
              <a:buClrTx/>
              <a:buSzTx/>
              <a:buFontTx/>
              <a:buNone/>
              <a:tabLst/>
              <a:defRPr/>
            </a:pPr>
            <a:endParaRPr kumimoji="1" lang="ja-JP" altLang="en-US" sz="2100" b="0" i="0" u="none" strike="noStrike" kern="0" cap="none" spc="0" normalizeH="0" baseline="0" noProof="0">
              <a:ln>
                <a:noFill/>
              </a:ln>
              <a:solidFill>
                <a:srgbClr val="595959"/>
              </a:solidFill>
              <a:effectLst/>
              <a:uLnTx/>
              <a:uFillTx/>
              <a:latin typeface="Roboto Light"/>
              <a:cs typeface="+mn-cs"/>
            </a:endParaRPr>
          </a:p>
        </p:txBody>
      </p:sp>
      <p:sp>
        <p:nvSpPr>
          <p:cNvPr id="38" name="図プレースホルダー 2"/>
          <p:cNvSpPr>
            <a:spLocks noGrp="1"/>
          </p:cNvSpPr>
          <p:nvPr>
            <p:ph type="pic" sz="quarter" idx="24"/>
          </p:nvPr>
        </p:nvSpPr>
        <p:spPr>
          <a:xfrm>
            <a:off x="6684007" y="879969"/>
            <a:ext cx="5106784" cy="2788248"/>
          </a:xfrm>
          <a:prstGeom prst="rect">
            <a:avLst/>
          </a:prstGeom>
        </p:spPr>
        <p:txBody>
          <a:bodyPr rtlCol="0">
            <a:normAutofit/>
          </a:bodyPr>
          <a:lstStyle>
            <a:lvl1pPr>
              <a:defRPr sz="1200"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rPr>
              <a:t>Click icon to add picture</a:t>
            </a:r>
            <a:endParaRPr kumimoji="0" lang="ja-JP" altLang="en-US" sz="1200" b="0" i="0" u="none" strike="noStrike" kern="0" cap="none" spc="0" normalizeH="0" baseline="0" noProof="0">
              <a:ln>
                <a:noFill/>
              </a:ln>
              <a:solidFill>
                <a:sysClr val="windowText" lastClr="000000"/>
              </a:solidFill>
              <a:effectLst/>
              <a:uLnTx/>
              <a:uFillTx/>
            </a:endParaRPr>
          </a:p>
        </p:txBody>
      </p:sp>
      <p:sp>
        <p:nvSpPr>
          <p:cNvPr id="41" name="テキスト プレースホルダー 11"/>
          <p:cNvSpPr>
            <a:spLocks noGrp="1"/>
          </p:cNvSpPr>
          <p:nvPr>
            <p:ph type="body" sz="quarter" idx="15"/>
          </p:nvPr>
        </p:nvSpPr>
        <p:spPr>
          <a:xfrm>
            <a:off x="6515102" y="3911942"/>
            <a:ext cx="5383215" cy="533333"/>
          </a:xfrm>
          <a:prstGeom prst="rect">
            <a:avLst/>
          </a:prstGeom>
        </p:spPr>
        <p:txBody>
          <a:bodyPr anchor="ctr">
            <a:noAutofit/>
          </a:bodyPr>
          <a:lstStyle>
            <a:lvl1pPr marL="0" indent="0" algn="ctr">
              <a:lnSpc>
                <a:spcPct val="120000"/>
              </a:lnSpc>
              <a:buNone/>
              <a:defRPr sz="1600">
                <a:solidFill>
                  <a:schemeClr val="tx1"/>
                </a:solidFill>
                <a:latin typeface="Univers 45 Light" pitchFamily="34" charset="0"/>
              </a:defRPr>
            </a:lvl1pPr>
          </a:lstStyle>
          <a:p>
            <a:pPr lvl="0"/>
            <a:r>
              <a:rPr lang="en-US" altLang="ja-JP" noProof="0"/>
              <a:t>Click to edit Master text styles</a:t>
            </a:r>
          </a:p>
        </p:txBody>
      </p:sp>
    </p:spTree>
    <p:extLst>
      <p:ext uri="{BB962C8B-B14F-4D97-AF65-F5344CB8AC3E}">
        <p14:creationId xmlns:p14="http://schemas.microsoft.com/office/powerpoint/2010/main" val="1967615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FC66-5E32-4065-B6A5-FFBF773E9AE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8BE5E85-A111-410D-B16F-7811E8E0C3AF}"/>
              </a:ext>
            </a:extLst>
          </p:cNvPr>
          <p:cNvSpPr>
            <a:spLocks noGrp="1"/>
          </p:cNvSpPr>
          <p:nvPr>
            <p:ph type="sldNum" sz="quarter" idx="10"/>
          </p:nvPr>
        </p:nvSpPr>
        <p:spPr/>
        <p:txBody>
          <a:bodyPr/>
          <a:lstStyle/>
          <a:p>
            <a:fld id="{19B51A1E-902D-48AF-9020-955120F399B6}" type="slidenum">
              <a:rPr lang="en-US" smtClean="0">
                <a:solidFill>
                  <a:prstClr val="black"/>
                </a:solidFill>
              </a:rPr>
              <a:pPr/>
              <a:t>‹#›</a:t>
            </a:fld>
            <a:endParaRPr lang="en-US">
              <a:solidFill>
                <a:prstClr val="black"/>
              </a:solidFill>
            </a:endParaRPr>
          </a:p>
        </p:txBody>
      </p:sp>
      <p:sp>
        <p:nvSpPr>
          <p:cNvPr id="4" name="Rectangle 3">
            <a:extLst>
              <a:ext uri="{FF2B5EF4-FFF2-40B4-BE49-F238E27FC236}">
                <a16:creationId xmlns:a16="http://schemas.microsoft.com/office/drawing/2014/main" id="{A4313125-ED25-48FF-B164-B441AEC20327}"/>
              </a:ext>
            </a:extLst>
          </p:cNvPr>
          <p:cNvSpPr/>
          <p:nvPr/>
        </p:nvSpPr>
        <p:spPr>
          <a:xfrm>
            <a:off x="-600" y="0"/>
            <a:ext cx="12193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571740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1AB8-70FB-4AD0-B840-CE2476B118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5D8F75-BC5F-4D2A-8FC7-98A46D784C37}"/>
              </a:ext>
            </a:extLst>
          </p:cNvPr>
          <p:cNvSpPr>
            <a:spLocks noGrp="1"/>
          </p:cNvSpPr>
          <p:nvPr>
            <p:ph type="dt" sz="half" idx="10"/>
          </p:nvPr>
        </p:nvSpPr>
        <p:spPr/>
        <p:txBody>
          <a:bodyPr/>
          <a:lstStyle/>
          <a:p>
            <a:fld id="{6EF5652C-0D60-4105-A884-2232AA4FC6E0}" type="datetimeFigureOut">
              <a:rPr lang="en-US" smtClean="0">
                <a:solidFill>
                  <a:prstClr val="black"/>
                </a:solidFill>
              </a:rPr>
              <a:pPr/>
              <a:t>2/2/2024</a:t>
            </a:fld>
            <a:endParaRPr lang="en-US">
              <a:solidFill>
                <a:prstClr val="black"/>
              </a:solidFill>
            </a:endParaRPr>
          </a:p>
        </p:txBody>
      </p:sp>
      <p:sp>
        <p:nvSpPr>
          <p:cNvPr id="4" name="Footer Placeholder 3">
            <a:extLst>
              <a:ext uri="{FF2B5EF4-FFF2-40B4-BE49-F238E27FC236}">
                <a16:creationId xmlns:a16="http://schemas.microsoft.com/office/drawing/2014/main" id="{70EDC14F-21E5-487C-895C-8CA37CBBF5FE}"/>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FBCCD9AA-232A-4A95-84F6-392D907BEBA0}"/>
              </a:ext>
            </a:extLst>
          </p:cNvPr>
          <p:cNvSpPr>
            <a:spLocks noGrp="1"/>
          </p:cNvSpPr>
          <p:nvPr>
            <p:ph type="sldNum" sz="quarter" idx="12"/>
          </p:nvPr>
        </p:nvSpPr>
        <p:spPr/>
        <p:txBody>
          <a:bodyPr/>
          <a:lstStyle/>
          <a:p>
            <a:fld id="{59B47A41-9AA8-40C7-96BA-563D961CCC9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8223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23A4B-C18C-48BB-828D-9270878EE4C0}"/>
              </a:ext>
            </a:extLst>
          </p:cNvPr>
          <p:cNvSpPr>
            <a:spLocks noGrp="1"/>
          </p:cNvSpPr>
          <p:nvPr>
            <p:ph type="dt" sz="half" idx="10"/>
          </p:nvPr>
        </p:nvSpPr>
        <p:spPr/>
        <p:txBody>
          <a:bodyPr/>
          <a:lstStyle/>
          <a:p>
            <a:fld id="{B4D78D83-08FB-4057-9D29-9C8584A8BCFB}" type="datetimeFigureOut">
              <a:rPr lang="en-US" smtClean="0">
                <a:solidFill>
                  <a:prstClr val="black"/>
                </a:solidFill>
              </a:rPr>
              <a:pPr/>
              <a:t>2/2/2024</a:t>
            </a:fld>
            <a:endParaRPr lang="en-US">
              <a:solidFill>
                <a:prstClr val="black"/>
              </a:solidFill>
            </a:endParaRPr>
          </a:p>
        </p:txBody>
      </p:sp>
      <p:sp>
        <p:nvSpPr>
          <p:cNvPr id="3" name="Footer Placeholder 2">
            <a:extLst>
              <a:ext uri="{FF2B5EF4-FFF2-40B4-BE49-F238E27FC236}">
                <a16:creationId xmlns:a16="http://schemas.microsoft.com/office/drawing/2014/main" id="{A6676FEC-E75F-4707-A065-DBA9F3D0B378}"/>
              </a:ext>
            </a:extLst>
          </p:cNvPr>
          <p:cNvSpPr>
            <a:spLocks noGrp="1"/>
          </p:cNvSpPr>
          <p:nvPr>
            <p:ph type="ftr" sz="quarter" idx="11"/>
          </p:nvPr>
        </p:nvSpPr>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01C86461-0907-4014-AED9-BB29D25A52C9}"/>
              </a:ext>
            </a:extLst>
          </p:cNvPr>
          <p:cNvSpPr>
            <a:spLocks noGrp="1"/>
          </p:cNvSpPr>
          <p:nvPr>
            <p:ph type="sldNum" sz="quarter" idx="12"/>
          </p:nvPr>
        </p:nvSpPr>
        <p:spPr/>
        <p:txBody>
          <a:bodyPr/>
          <a:lstStyle/>
          <a:p>
            <a:fld id="{FBB0E87E-F6D3-44F5-B711-9C4454202E0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0086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1">
    <p:spTree>
      <p:nvGrpSpPr>
        <p:cNvPr id="1" name=""/>
        <p:cNvGrpSpPr/>
        <p:nvPr/>
      </p:nvGrpSpPr>
      <p:grpSpPr>
        <a:xfrm>
          <a:off x="0" y="0"/>
          <a:ext cx="0" cy="0"/>
          <a:chOff x="0" y="0"/>
          <a:chExt cx="0" cy="0"/>
        </a:xfrm>
      </p:grpSpPr>
      <p:pic>
        <p:nvPicPr>
          <p:cNvPr id="50" name="Picture Placeholder 24"/>
          <p:cNvPicPr>
            <a:picLocks noChangeAspect="1"/>
          </p:cNvPicPr>
          <p:nvPr/>
        </p:nvPicPr>
        <p:blipFill>
          <a:blip r:embed="rId2">
            <a:extLst>
              <a:ext uri="{28A0092B-C50C-407E-A947-70E740481C1C}">
                <a14:useLocalDpi xmlns:a14="http://schemas.microsoft.com/office/drawing/2010/main" val="0"/>
              </a:ext>
            </a:extLst>
          </a:blip>
          <a:srcRect l="20000" r="20000"/>
          <a:stretch>
            <a:fillRect/>
          </a:stretch>
        </p:blipFill>
        <p:spPr>
          <a:xfrm>
            <a:off x="2448824" y="2400300"/>
            <a:ext cx="2339557" cy="2294997"/>
          </a:xfrm>
          <a:prstGeom prst="rect">
            <a:avLst/>
          </a:prstGeom>
        </p:spPr>
      </p:pic>
      <p:pic>
        <p:nvPicPr>
          <p:cNvPr id="51" name="Picture Placeholder 25"/>
          <p:cNvPicPr>
            <a:picLocks noChangeAspect="1"/>
          </p:cNvPicPr>
          <p:nvPr/>
        </p:nvPicPr>
        <p:blipFill>
          <a:blip r:embed="rId3">
            <a:extLst>
              <a:ext uri="{28A0092B-C50C-407E-A947-70E740481C1C}">
                <a14:useLocalDpi xmlns:a14="http://schemas.microsoft.com/office/drawing/2010/main" val="0"/>
              </a:ext>
            </a:extLst>
          </a:blip>
          <a:srcRect l="20000" r="20000"/>
          <a:stretch>
            <a:fillRect/>
          </a:stretch>
        </p:blipFill>
        <p:spPr>
          <a:xfrm>
            <a:off x="4916694" y="2400300"/>
            <a:ext cx="2340864" cy="2294996"/>
          </a:xfrm>
          <a:prstGeom prst="rect">
            <a:avLst/>
          </a:prstGeom>
        </p:spPr>
      </p:pic>
      <p:pic>
        <p:nvPicPr>
          <p:cNvPr id="52" name="Picture Placeholder 28"/>
          <p:cNvPicPr>
            <a:picLocks noChangeAspect="1"/>
          </p:cNvPicPr>
          <p:nvPr/>
        </p:nvPicPr>
        <p:blipFill>
          <a:blip r:embed="rId4">
            <a:extLst>
              <a:ext uri="{28A0092B-C50C-407E-A947-70E740481C1C}">
                <a14:useLocalDpi xmlns:a14="http://schemas.microsoft.com/office/drawing/2010/main" val="0"/>
              </a:ext>
            </a:extLst>
          </a:blip>
          <a:srcRect l="20000" r="20000"/>
          <a:stretch>
            <a:fillRect/>
          </a:stretch>
        </p:blipFill>
        <p:spPr>
          <a:xfrm>
            <a:off x="7371894" y="2400299"/>
            <a:ext cx="2339557" cy="2294996"/>
          </a:xfrm>
          <a:prstGeom prst="rect">
            <a:avLst/>
          </a:prstGeom>
        </p:spPr>
      </p:pic>
      <p:pic>
        <p:nvPicPr>
          <p:cNvPr id="53" name="Picture Placeholder 23"/>
          <p:cNvPicPr>
            <a:picLocks noChangeAspect="1"/>
          </p:cNvPicPr>
          <p:nvPr/>
        </p:nvPicPr>
        <p:blipFill>
          <a:blip r:embed="rId5">
            <a:extLst>
              <a:ext uri="{28A0092B-C50C-407E-A947-70E740481C1C}">
                <a14:useLocalDpi xmlns:a14="http://schemas.microsoft.com/office/drawing/2010/main" val="0"/>
              </a:ext>
            </a:extLst>
          </a:blip>
          <a:srcRect l="27901" r="27901"/>
          <a:stretch>
            <a:fillRect/>
          </a:stretch>
        </p:blipFill>
        <p:spPr>
          <a:xfrm>
            <a:off x="-19050" y="-7937"/>
            <a:ext cx="2339558" cy="2294997"/>
          </a:xfrm>
          <a:prstGeom prst="rect">
            <a:avLst/>
          </a:prstGeom>
        </p:spPr>
      </p:pic>
      <p:pic>
        <p:nvPicPr>
          <p:cNvPr id="54" name="Picture Placeholder 18"/>
          <p:cNvPicPr>
            <a:picLocks noChangeAspect="1"/>
          </p:cNvPicPr>
          <p:nvPr/>
        </p:nvPicPr>
        <p:blipFill>
          <a:blip r:embed="rId6">
            <a:extLst>
              <a:ext uri="{28A0092B-C50C-407E-A947-70E740481C1C}">
                <a14:useLocalDpi xmlns:a14="http://schemas.microsoft.com/office/drawing/2010/main" val="0"/>
              </a:ext>
            </a:extLst>
          </a:blip>
          <a:srcRect l="27380" r="27380"/>
          <a:stretch>
            <a:fillRect/>
          </a:stretch>
        </p:blipFill>
        <p:spPr>
          <a:xfrm>
            <a:off x="2448824" y="-7938"/>
            <a:ext cx="2339557" cy="2294996"/>
          </a:xfrm>
          <a:prstGeom prst="rect">
            <a:avLst/>
          </a:prstGeom>
        </p:spPr>
      </p:pic>
      <p:pic>
        <p:nvPicPr>
          <p:cNvPr id="55" name="Picture Placeholder 19"/>
          <p:cNvPicPr>
            <a:picLocks noChangeAspect="1"/>
          </p:cNvPicPr>
          <p:nvPr/>
        </p:nvPicPr>
        <p:blipFill>
          <a:blip r:embed="rId7">
            <a:extLst>
              <a:ext uri="{28A0092B-C50C-407E-A947-70E740481C1C}">
                <a14:useLocalDpi xmlns:a14="http://schemas.microsoft.com/office/drawing/2010/main" val="0"/>
              </a:ext>
            </a:extLst>
          </a:blip>
          <a:srcRect l="15115" r="15115"/>
          <a:stretch>
            <a:fillRect/>
          </a:stretch>
        </p:blipFill>
        <p:spPr>
          <a:xfrm>
            <a:off x="4916694" y="-7938"/>
            <a:ext cx="2339558" cy="2294996"/>
          </a:xfrm>
          <a:prstGeom prst="rect">
            <a:avLst/>
          </a:prstGeom>
        </p:spPr>
      </p:pic>
      <p:pic>
        <p:nvPicPr>
          <p:cNvPr id="56" name="Picture Placeholder 20"/>
          <p:cNvPicPr>
            <a:picLocks noChangeAspect="1"/>
          </p:cNvPicPr>
          <p:nvPr/>
        </p:nvPicPr>
        <p:blipFill>
          <a:blip r:embed="rId8">
            <a:extLst>
              <a:ext uri="{28A0092B-C50C-407E-A947-70E740481C1C}">
                <a14:useLocalDpi xmlns:a14="http://schemas.microsoft.com/office/drawing/2010/main" val="0"/>
              </a:ext>
            </a:extLst>
          </a:blip>
          <a:srcRect l="22501" r="22501"/>
          <a:stretch>
            <a:fillRect/>
          </a:stretch>
        </p:blipFill>
        <p:spPr>
          <a:xfrm>
            <a:off x="7371894" y="0"/>
            <a:ext cx="2339558" cy="2294996"/>
          </a:xfrm>
          <a:prstGeom prst="rect">
            <a:avLst/>
          </a:prstGeom>
        </p:spPr>
      </p:pic>
      <p:pic>
        <p:nvPicPr>
          <p:cNvPr id="57" name="Picture Placeholder 21"/>
          <p:cNvPicPr>
            <a:picLocks noChangeAspect="1"/>
          </p:cNvPicPr>
          <p:nvPr/>
        </p:nvPicPr>
        <p:blipFill>
          <a:blip r:embed="rId9">
            <a:extLst>
              <a:ext uri="{28A0092B-C50C-407E-A947-70E740481C1C}">
                <a14:useLocalDpi xmlns:a14="http://schemas.microsoft.com/office/drawing/2010/main" val="0"/>
              </a:ext>
            </a:extLst>
          </a:blip>
          <a:srcRect l="20000" r="20000"/>
          <a:stretch>
            <a:fillRect/>
          </a:stretch>
        </p:blipFill>
        <p:spPr>
          <a:xfrm>
            <a:off x="9852444" y="-7938"/>
            <a:ext cx="2339557" cy="2294996"/>
          </a:xfrm>
          <a:prstGeom prst="rect">
            <a:avLst/>
          </a:prstGeom>
        </p:spPr>
      </p:pic>
      <p:pic>
        <p:nvPicPr>
          <p:cNvPr id="58" name="Picture Placeholder 27"/>
          <p:cNvPicPr>
            <a:picLocks noChangeAspect="1"/>
          </p:cNvPicPr>
          <p:nvPr/>
        </p:nvPicPr>
        <p:blipFill>
          <a:blip r:embed="rId10">
            <a:extLst>
              <a:ext uri="{28A0092B-C50C-407E-A947-70E740481C1C}">
                <a14:useLocalDpi xmlns:a14="http://schemas.microsoft.com/office/drawing/2010/main" val="0"/>
              </a:ext>
            </a:extLst>
          </a:blip>
          <a:srcRect l="16763" r="16763"/>
          <a:stretch>
            <a:fillRect/>
          </a:stretch>
        </p:blipFill>
        <p:spPr>
          <a:xfrm>
            <a:off x="-19050" y="2400299"/>
            <a:ext cx="2339558" cy="2294996"/>
          </a:xfrm>
          <a:prstGeom prst="rect">
            <a:avLst/>
          </a:prstGeom>
        </p:spPr>
      </p:pic>
      <p:pic>
        <p:nvPicPr>
          <p:cNvPr id="59" name="Picture Placeholder 31"/>
          <p:cNvPicPr>
            <a:picLocks noChangeAspect="1"/>
          </p:cNvPicPr>
          <p:nvPr/>
        </p:nvPicPr>
        <p:blipFill>
          <a:blip r:embed="rId11">
            <a:extLst>
              <a:ext uri="{28A0092B-C50C-407E-A947-70E740481C1C}">
                <a14:useLocalDpi xmlns:a14="http://schemas.microsoft.com/office/drawing/2010/main" val="0"/>
              </a:ext>
            </a:extLst>
          </a:blip>
          <a:srcRect l="14999" r="14999"/>
          <a:stretch>
            <a:fillRect/>
          </a:stretch>
        </p:blipFill>
        <p:spPr>
          <a:xfrm>
            <a:off x="9852444" y="2400299"/>
            <a:ext cx="2339557" cy="2294996"/>
          </a:xfrm>
          <a:prstGeom prst="rect">
            <a:avLst/>
          </a:prstGeom>
        </p:spPr>
      </p:pic>
      <p:sp>
        <p:nvSpPr>
          <p:cNvPr id="60" name="Rectangle 59"/>
          <p:cNvSpPr/>
          <p:nvPr/>
        </p:nvSpPr>
        <p:spPr>
          <a:xfrm>
            <a:off x="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24384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24384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24384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48768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48768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48768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73152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73152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73152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9753600" y="2286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9753600" y="457200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9753600" y="0"/>
            <a:ext cx="2438400" cy="2286000"/>
          </a:xfrm>
          <a:prstGeom prst="rect">
            <a:avLst/>
          </a:prstGeom>
          <a:solidFill>
            <a:srgbClr val="0067AC"/>
          </a:solidFill>
          <a:ln w="508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0" y="5029200"/>
            <a:ext cx="12192000" cy="1300163"/>
          </a:xfrm>
          <a:prstGeom prst="rect">
            <a:avLst/>
          </a:prstGeom>
          <a:solidFill>
            <a:sysClr val="window" lastClr="FFFFFF"/>
          </a:solidFill>
          <a:ln w="12700" cap="flat" cmpd="sng" algn="ctr">
            <a:noFill/>
            <a:prstDash val="solid"/>
            <a:miter lim="800000"/>
          </a:ln>
          <a:effectLst/>
        </p:spPr>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Title 1"/>
          <p:cNvSpPr txBox="1">
            <a:spLocks/>
          </p:cNvSpPr>
          <p:nvPr/>
        </p:nvSpPr>
        <p:spPr bwMode="auto">
          <a:xfrm>
            <a:off x="1981200" y="5029199"/>
            <a:ext cx="82296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en-US" sz="4400" b="1" i="0" u="none" strike="noStrike" kern="1200" cap="none" spc="0" normalizeH="0" baseline="0" noProof="0">
              <a:ln>
                <a:noFill/>
              </a:ln>
              <a:solidFill>
                <a:srgbClr val="0067AC"/>
              </a:solidFill>
              <a:effectLst/>
              <a:uLnTx/>
              <a:uFillTx/>
              <a:latin typeface="Univers 45 Light" pitchFamily="34" charset="0"/>
              <a:ea typeface="ＭＳ Ｐゴシック" panose="020B0600070205080204" pitchFamily="34" charset="-128"/>
              <a:cs typeface="Arial" panose="020B0604020202020204" pitchFamily="34" charset="0"/>
            </a:endParaRPr>
          </a:p>
        </p:txBody>
      </p:sp>
      <p:pic>
        <p:nvPicPr>
          <p:cNvPr id="77"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585450" y="5381625"/>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プレースホルダー 11"/>
          <p:cNvSpPr>
            <a:spLocks noGrp="1"/>
          </p:cNvSpPr>
          <p:nvPr>
            <p:ph type="body" sz="quarter" idx="14"/>
          </p:nvPr>
        </p:nvSpPr>
        <p:spPr>
          <a:xfrm>
            <a:off x="2100424" y="5381625"/>
            <a:ext cx="7752020" cy="678463"/>
          </a:xfrm>
          <a:prstGeom prst="rect">
            <a:avLst/>
          </a:prstGeom>
        </p:spPr>
        <p:txBody>
          <a:bodyPr anchor="ctr">
            <a:noAutofit/>
          </a:bodyPr>
          <a:lstStyle>
            <a:lvl1pPr marL="0" indent="0" algn="ctr">
              <a:lnSpc>
                <a:spcPct val="100000"/>
              </a:lnSpc>
              <a:spcBef>
                <a:spcPts val="0"/>
              </a:spcBef>
              <a:buNone/>
              <a:defRPr sz="3600" b="1" spc="0" baseline="0">
                <a:solidFill>
                  <a:srgbClr val="0067AC"/>
                </a:solidFill>
                <a:latin typeface="Univers 45 Light" pitchFamily="34" charset="0"/>
              </a:defRPr>
            </a:lvl1pPr>
          </a:lstStyle>
          <a:p>
            <a:pPr lvl="0"/>
            <a:r>
              <a:rPr lang="en-US" altLang="ja-JP" noProof="0"/>
              <a:t>Click to edit Master text styles</a:t>
            </a:r>
          </a:p>
        </p:txBody>
      </p:sp>
      <p:sp>
        <p:nvSpPr>
          <p:cNvPr id="31" name="テキスト プレースホルダー 11"/>
          <p:cNvSpPr>
            <a:spLocks noGrp="1"/>
          </p:cNvSpPr>
          <p:nvPr>
            <p:ph type="body" sz="quarter" idx="40" hasCustomPrompt="1"/>
          </p:nvPr>
        </p:nvSpPr>
        <p:spPr>
          <a:xfrm>
            <a:off x="10763250" y="605790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12226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100"/>
                                  </p:stCondLst>
                                  <p:childTnLst>
                                    <p:animEffect transition="out" filter="fade">
                                      <p:cBhvr>
                                        <p:cTn id="9" dur="500"/>
                                        <p:tgtEl>
                                          <p:spTgt spid="63"/>
                                        </p:tgtEl>
                                      </p:cBhvr>
                                    </p:animEffect>
                                    <p:set>
                                      <p:cBhvr>
                                        <p:cTn id="10" dur="1" fill="hold">
                                          <p:stCondLst>
                                            <p:cond delay="499"/>
                                          </p:stCondLst>
                                        </p:cTn>
                                        <p:tgtEl>
                                          <p:spTgt spid="63"/>
                                        </p:tgtEl>
                                        <p:attrNameLst>
                                          <p:attrName>style.visibility</p:attrName>
                                        </p:attrNameLst>
                                      </p:cBhvr>
                                      <p:to>
                                        <p:strVal val="hidden"/>
                                      </p:to>
                                    </p:set>
                                  </p:childTnLst>
                                </p:cTn>
                              </p:par>
                              <p:par>
                                <p:cTn id="11" presetID="10" presetClass="exit" presetSubtype="0" fill="hold" grpId="0" nodeType="withEffect">
                                  <p:stCondLst>
                                    <p:cond delay="200"/>
                                  </p:stCondLst>
                                  <p:childTnLst>
                                    <p:animEffect transition="out" filter="fade">
                                      <p:cBhvr>
                                        <p:cTn id="12" dur="500"/>
                                        <p:tgtEl>
                                          <p:spTgt spid="66"/>
                                        </p:tgtEl>
                                      </p:cBhvr>
                                    </p:animEffect>
                                    <p:set>
                                      <p:cBhvr>
                                        <p:cTn id="13" dur="1" fill="hold">
                                          <p:stCondLst>
                                            <p:cond delay="499"/>
                                          </p:stCondLst>
                                        </p:cTn>
                                        <p:tgtEl>
                                          <p:spTgt spid="66"/>
                                        </p:tgtEl>
                                        <p:attrNameLst>
                                          <p:attrName>style.visibility</p:attrName>
                                        </p:attrNameLst>
                                      </p:cBhvr>
                                      <p:to>
                                        <p:strVal val="hidden"/>
                                      </p:to>
                                    </p:set>
                                  </p:childTnLst>
                                </p:cTn>
                              </p:par>
                              <p:par>
                                <p:cTn id="14" presetID="10" presetClass="exit" presetSubtype="0" fill="hold" grpId="0" nodeType="withEffect">
                                  <p:stCondLst>
                                    <p:cond delay="30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xit" presetSubtype="0" fill="hold" grpId="0" nodeType="withEffect">
                                  <p:stCondLst>
                                    <p:cond delay="400"/>
                                  </p:stCondLst>
                                  <p:childTnLst>
                                    <p:animEffect transition="out" filter="fade">
                                      <p:cBhvr>
                                        <p:cTn id="18" dur="500"/>
                                        <p:tgtEl>
                                          <p:spTgt spid="74"/>
                                        </p:tgtEl>
                                      </p:cBhvr>
                                    </p:animEffect>
                                    <p:set>
                                      <p:cBhvr>
                                        <p:cTn id="19" dur="1" fill="hold">
                                          <p:stCondLst>
                                            <p:cond delay="499"/>
                                          </p:stCondLst>
                                        </p:cTn>
                                        <p:tgtEl>
                                          <p:spTgt spid="74"/>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61"/>
                                        </p:tgtEl>
                                      </p:cBhvr>
                                    </p:animEffect>
                                    <p:set>
                                      <p:cBhvr>
                                        <p:cTn id="22" dur="1" fill="hold">
                                          <p:stCondLst>
                                            <p:cond delay="499"/>
                                          </p:stCondLst>
                                        </p:cTn>
                                        <p:tgtEl>
                                          <p:spTgt spid="61"/>
                                        </p:tgtEl>
                                        <p:attrNameLst>
                                          <p:attrName>style.visibility</p:attrName>
                                        </p:attrNameLst>
                                      </p:cBhvr>
                                      <p:to>
                                        <p:strVal val="hidden"/>
                                      </p:to>
                                    </p:set>
                                  </p:childTnLst>
                                </p:cTn>
                              </p:par>
                              <p:par>
                                <p:cTn id="23" presetID="10" presetClass="exit" presetSubtype="0" fill="hold" grpId="0" nodeType="withEffect">
                                  <p:stCondLst>
                                    <p:cond delay="600"/>
                                  </p:stCondLst>
                                  <p:childTnLst>
                                    <p:animEffect transition="out" filter="fade">
                                      <p:cBhvr>
                                        <p:cTn id="24" dur="500"/>
                                        <p:tgtEl>
                                          <p:spTgt spid="64"/>
                                        </p:tgtEl>
                                      </p:cBhvr>
                                    </p:animEffect>
                                    <p:set>
                                      <p:cBhvr>
                                        <p:cTn id="25" dur="1" fill="hold">
                                          <p:stCondLst>
                                            <p:cond delay="4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70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par>
                                <p:cTn id="29" presetID="10" presetClass="exit" presetSubtype="0" fill="hold" grpId="0" nodeType="withEffect">
                                  <p:stCondLst>
                                    <p:cond delay="80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grpId="0" nodeType="withEffect">
                                  <p:stCondLst>
                                    <p:cond delay="90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10" presetClass="exit" presetSubtype="0" fill="hold" grpId="0" nodeType="withEffect">
                                  <p:stCondLst>
                                    <p:cond delay="10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grpId="0" nodeType="withEffect">
                                  <p:stCondLst>
                                    <p:cond delay="1100"/>
                                  </p:stCondLst>
                                  <p:childTnLst>
                                    <p:animEffect transition="out" filter="fade">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0" presetClass="exit" presetSubtype="0" fill="hold" grpId="0" nodeType="withEffect">
                                  <p:stCondLst>
                                    <p:cond delay="120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10" presetClass="exit" presetSubtype="0" fill="hold" grpId="0" nodeType="withEffect">
                                  <p:stCondLst>
                                    <p:cond delay="130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1400"/>
                                  </p:stCondLst>
                                  <p:childTnLst>
                                    <p:animEffect transition="out" filter="fade">
                                      <p:cBhvr>
                                        <p:cTn id="48" dur="500"/>
                                        <p:tgtEl>
                                          <p:spTgt spid="73"/>
                                        </p:tgtEl>
                                      </p:cBhvr>
                                    </p:animEffect>
                                    <p:set>
                                      <p:cBhvr>
                                        <p:cTn id="49"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and 2 column layout option 2">
    <p:spTree>
      <p:nvGrpSpPr>
        <p:cNvPr id="1" name=""/>
        <p:cNvGrpSpPr/>
        <p:nvPr/>
      </p:nvGrpSpPr>
      <p:grpSpPr>
        <a:xfrm>
          <a:off x="0" y="0"/>
          <a:ext cx="0" cy="0"/>
          <a:chOff x="0" y="0"/>
          <a:chExt cx="0" cy="0"/>
        </a:xfrm>
      </p:grpSpPr>
      <p:sp>
        <p:nvSpPr>
          <p:cNvPr id="3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4370294"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sp>
        <p:nvSpPr>
          <p:cNvPr id="52" name="Shape 118"/>
          <p:cNvSpPr/>
          <p:nvPr/>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3" name="Shape 119"/>
          <p:cNvSpPr/>
          <p:nvPr/>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4" name="Shape 120"/>
          <p:cNvSpPr/>
          <p:nvPr/>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defTabSz="604624"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cs typeface="Arial"/>
              <a:sym typeface="Arial"/>
            </a:endParaRPr>
          </a:p>
        </p:txBody>
      </p:sp>
      <p:sp>
        <p:nvSpPr>
          <p:cNvPr id="55" name="Shape 121"/>
          <p:cNvSpPr>
            <a:spLocks noChangeArrowheads="1"/>
          </p:cNvSpPr>
          <p:nvPr/>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defTabSz="604624" fontAlgn="base">
              <a:spcBef>
                <a:spcPct val="0"/>
              </a:spcBef>
              <a:spcAft>
                <a:spcPct val="0"/>
              </a:spcAft>
            </a:pPr>
            <a:endParaRPr lang="en-US" sz="1900">
              <a:solidFill>
                <a:srgbClr val="000000"/>
              </a:solidFill>
              <a:cs typeface="Arial" pitchFamily="34" charset="0"/>
              <a:sym typeface="Arial" pitchFamily="34" charset="0"/>
            </a:endParaRPr>
          </a:p>
        </p:txBody>
      </p:sp>
      <p:grpSp>
        <p:nvGrpSpPr>
          <p:cNvPr id="56" name="Shape 122"/>
          <p:cNvGrpSpPr>
            <a:grpSpLocks/>
          </p:cNvGrpSpPr>
          <p:nvPr/>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defTabSz="1088323">
                <a:defRPr/>
              </a:pPr>
              <a:endParaRPr lang="en-GB" sz="2100">
                <a:solidFill>
                  <a:srgbClr val="000000"/>
                </a:solidFill>
                <a:cs typeface="Arial" pitchFamily="34" charset="0"/>
              </a:endParaRPr>
            </a:p>
          </p:txBody>
        </p:sp>
      </p:grpSp>
      <p:sp>
        <p:nvSpPr>
          <p:cNvPr id="72" name="Freeform 9"/>
          <p:cNvSpPr>
            <a:spLocks noEditPoints="1"/>
          </p:cNvSpPr>
          <p:nvPr/>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73" name="Freeform 33"/>
          <p:cNvSpPr>
            <a:spLocks noEditPoints="1"/>
          </p:cNvSpPr>
          <p:nvPr/>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defTabSz="1087483" fontAlgn="base">
              <a:spcBef>
                <a:spcPct val="0"/>
              </a:spcBef>
              <a:spcAft>
                <a:spcPct val="0"/>
              </a:spcAft>
            </a:pPr>
            <a:endParaRPr lang="en-US" sz="2100">
              <a:solidFill>
                <a:srgbClr val="000000"/>
              </a:solidFill>
              <a:latin typeface="Calibri" pitchFamily="34" charset="0"/>
              <a:cs typeface="Arial" pitchFamily="34" charset="0"/>
            </a:endParaRPr>
          </a:p>
        </p:txBody>
      </p:sp>
      <p:sp>
        <p:nvSpPr>
          <p:cNvPr id="36" name="Text Placeholder 9"/>
          <p:cNvSpPr>
            <a:spLocks noGrp="1"/>
          </p:cNvSpPr>
          <p:nvPr>
            <p:ph type="body" sz="quarter" idx="11"/>
          </p:nvPr>
        </p:nvSpPr>
        <p:spPr>
          <a:xfrm>
            <a:off x="4970930"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
        <p:nvSpPr>
          <p:cNvPr id="42" name="Rectangle 41"/>
          <p:cNvSpPr/>
          <p:nvPr/>
        </p:nvSpPr>
        <p:spPr>
          <a:xfrm>
            <a:off x="2159000" y="6534388"/>
            <a:ext cx="97434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Tree>
    <p:extLst>
      <p:ext uri="{BB962C8B-B14F-4D97-AF65-F5344CB8AC3E}">
        <p14:creationId xmlns:p14="http://schemas.microsoft.com/office/powerpoint/2010/main" val="3897528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2" name="図プレースホルダー 4"/>
          <p:cNvSpPr>
            <a:spLocks noGrp="1"/>
          </p:cNvSpPr>
          <p:nvPr>
            <p:ph type="pic" sz="quarter" idx="30"/>
          </p:nvPr>
        </p:nvSpPr>
        <p:spPr>
          <a:xfrm>
            <a:off x="6895218" y="106207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3" name="図プレースホルダー 4"/>
          <p:cNvSpPr>
            <a:spLocks noGrp="1"/>
          </p:cNvSpPr>
          <p:nvPr>
            <p:ph type="pic" sz="quarter" idx="31"/>
          </p:nvPr>
        </p:nvSpPr>
        <p:spPr>
          <a:xfrm>
            <a:off x="1" y="2698300"/>
            <a:ext cx="174971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5" name="図プレースホルダー 4"/>
          <p:cNvSpPr>
            <a:spLocks noGrp="1"/>
          </p:cNvSpPr>
          <p:nvPr>
            <p:ph type="pic" sz="quarter" idx="33"/>
          </p:nvPr>
        </p:nvSpPr>
        <p:spPr>
          <a:xfrm>
            <a:off x="3464885" y="2698300"/>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39" name="図プレースホルダー 4"/>
          <p:cNvSpPr>
            <a:spLocks noGrp="1"/>
          </p:cNvSpPr>
          <p:nvPr>
            <p:ph type="pic" sz="quarter" idx="37"/>
          </p:nvPr>
        </p:nvSpPr>
        <p:spPr>
          <a:xfrm>
            <a:off x="6895218"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2" name="テキスト プレースホルダー 11"/>
          <p:cNvSpPr>
            <a:spLocks noGrp="1"/>
          </p:cNvSpPr>
          <p:nvPr>
            <p:ph type="body" sz="quarter" idx="14"/>
          </p:nvPr>
        </p:nvSpPr>
        <p:spPr>
          <a:xfrm>
            <a:off x="5298697" y="2865855"/>
            <a:ext cx="5632539" cy="678463"/>
          </a:xfrm>
          <a:prstGeom prst="rect">
            <a:avLst/>
          </a:prstGeom>
        </p:spPr>
        <p:txBody>
          <a:bodyPr anchor="ctr">
            <a:noAutofit/>
          </a:bodyPr>
          <a:lstStyle>
            <a:lvl1pPr marL="0" indent="0" algn="l">
              <a:lnSpc>
                <a:spcPct val="100000"/>
              </a:lnSpc>
              <a:spcBef>
                <a:spcPts val="0"/>
              </a:spcBef>
              <a:buNone/>
              <a:defRPr sz="2800" b="1" spc="0" baseline="0">
                <a:solidFill>
                  <a:srgbClr val="0067AC"/>
                </a:solidFill>
                <a:latin typeface="Univers 45 Light" pitchFamily="34" charset="0"/>
              </a:defRPr>
            </a:lvl1pPr>
          </a:lstStyle>
          <a:p>
            <a:pPr lvl="0"/>
            <a:r>
              <a:rPr lang="en-US" altLang="ja-JP" noProof="0"/>
              <a:t>Click to edit Master text styles</a:t>
            </a:r>
          </a:p>
        </p:txBody>
      </p:sp>
      <p:sp>
        <p:nvSpPr>
          <p:cNvPr id="43" name="テキスト プレースホルダー 11"/>
          <p:cNvSpPr>
            <a:spLocks noGrp="1"/>
          </p:cNvSpPr>
          <p:nvPr>
            <p:ph type="body" sz="quarter" idx="15"/>
          </p:nvPr>
        </p:nvSpPr>
        <p:spPr>
          <a:xfrm>
            <a:off x="5298697" y="3642997"/>
            <a:ext cx="5633762" cy="533333"/>
          </a:xfrm>
          <a:prstGeom prst="rect">
            <a:avLst/>
          </a:prstGeom>
        </p:spPr>
        <p:txBody>
          <a:bodyPr anchor="ctr">
            <a:noAutofit/>
          </a:bodyPr>
          <a:lstStyle>
            <a:lvl1pPr marL="0" indent="0" algn="l">
              <a:lnSpc>
                <a:spcPct val="120000"/>
              </a:lnSpc>
              <a:buNone/>
              <a:defRPr sz="2000">
                <a:solidFill>
                  <a:schemeClr val="tx1"/>
                </a:solidFill>
                <a:latin typeface="Univers 45 Light" pitchFamily="34" charset="0"/>
              </a:defRPr>
            </a:lvl1pPr>
          </a:lstStyle>
          <a:p>
            <a:pPr lvl="0"/>
            <a:r>
              <a:rPr lang="en-US" altLang="ja-JP" noProof="0"/>
              <a:t>Click to edit Master text styles</a:t>
            </a:r>
          </a:p>
        </p:txBody>
      </p:sp>
      <p:pic>
        <p:nvPicPr>
          <p:cNvPr id="44"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5326743" y="3541486"/>
            <a:ext cx="6571570" cy="0"/>
          </a:xfrm>
          <a:prstGeom prst="line">
            <a:avLst/>
          </a:prstGeom>
          <a:ln>
            <a:solidFill>
              <a:srgbClr val="0067AC"/>
            </a:solidFill>
          </a:ln>
        </p:spPr>
        <p:style>
          <a:lnRef idx="1">
            <a:schemeClr val="accent1"/>
          </a:lnRef>
          <a:fillRef idx="0">
            <a:schemeClr val="accent1"/>
          </a:fillRef>
          <a:effectRef idx="0">
            <a:schemeClr val="accent1"/>
          </a:effectRef>
          <a:fontRef idx="minor">
            <a:schemeClr val="tx1"/>
          </a:fontRef>
        </p:style>
      </p:cxnSp>
      <p:sp>
        <p:nvSpPr>
          <p:cNvPr id="47" name="テキスト プレースホルダー 11"/>
          <p:cNvSpPr>
            <a:spLocks noGrp="1"/>
          </p:cNvSpPr>
          <p:nvPr>
            <p:ph type="body" sz="quarter" idx="40" hasCustomPrompt="1"/>
          </p:nvPr>
        </p:nvSpPr>
        <p:spPr>
          <a:xfrm>
            <a:off x="10970380" y="1082450"/>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40398116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3">
    <p:spTree>
      <p:nvGrpSpPr>
        <p:cNvPr id="1" name=""/>
        <p:cNvGrpSpPr/>
        <p:nvPr/>
      </p:nvGrpSpPr>
      <p:grpSpPr>
        <a:xfrm>
          <a:off x="0" y="0"/>
          <a:ext cx="0" cy="0"/>
          <a:chOff x="0" y="0"/>
          <a:chExt cx="0" cy="0"/>
        </a:xfrm>
      </p:grpSpPr>
      <p:sp>
        <p:nvSpPr>
          <p:cNvPr id="46" name="Rectangle 45"/>
          <p:cNvSpPr/>
          <p:nvPr/>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a:t>Click icon to add picture</a:t>
            </a:r>
            <a:endParaRPr lang="ja-JP" altLang="en-US" noProof="0"/>
          </a:p>
        </p:txBody>
      </p:sp>
      <p:pic>
        <p:nvPicPr>
          <p:cNvPr id="5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a:t>Location</a:t>
            </a:r>
          </a:p>
        </p:txBody>
      </p:sp>
    </p:spTree>
    <p:extLst>
      <p:ext uri="{BB962C8B-B14F-4D97-AF65-F5344CB8AC3E}">
        <p14:creationId xmlns:p14="http://schemas.microsoft.com/office/powerpoint/2010/main" val="21210263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4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44"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145"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46"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7" name="Straight Connector 146"/>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148" name="Straight Connector 147"/>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14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Title 5"/>
          <p:cNvSpPr>
            <a:spLocks noGrp="1"/>
          </p:cNvSpPr>
          <p:nvPr>
            <p:ph type="title"/>
          </p:nvPr>
        </p:nvSpPr>
        <p:spPr>
          <a:xfrm>
            <a:off x="457201" y="277199"/>
            <a:ext cx="10325099" cy="700088"/>
          </a:xfrm>
        </p:spPr>
        <p:txBody>
          <a:bodyPr/>
          <a:lstStyle/>
          <a:p>
            <a:r>
              <a:rPr lang="en-US"/>
              <a:t>Click to edit Master title style</a:t>
            </a:r>
          </a:p>
        </p:txBody>
      </p:sp>
      <p:sp>
        <p:nvSpPr>
          <p:cNvPr id="5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56" name="Rectangle 55"/>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57" name="Rectangle 5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086336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1">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8" name="Rectangle 17"/>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19" name="Rectangle 18"/>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339001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Infographics ">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3" name="Picture Placeholder 1"/>
          <p:cNvSpPr>
            <a:spLocks noGrp="1"/>
          </p:cNvSpPr>
          <p:nvPr>
            <p:ph type="pic" sz="quarter" idx="11"/>
          </p:nvPr>
        </p:nvSpPr>
        <p:spPr>
          <a:xfrm>
            <a:off x="2753367" y="1716563"/>
            <a:ext cx="3177445" cy="1880420"/>
          </a:xfrm>
          <a:prstGeom prst="round2DiagRect">
            <a:avLst>
              <a:gd name="adj1" fmla="val 49986"/>
              <a:gd name="adj2" fmla="val 0"/>
            </a:avLst>
          </a:prstGeom>
        </p:spPr>
      </p:sp>
      <p:sp>
        <p:nvSpPr>
          <p:cNvPr id="15" name="Picture Placeholder 1"/>
          <p:cNvSpPr>
            <a:spLocks noGrp="1"/>
          </p:cNvSpPr>
          <p:nvPr>
            <p:ph type="pic" sz="quarter" idx="13"/>
          </p:nvPr>
        </p:nvSpPr>
        <p:spPr>
          <a:xfrm>
            <a:off x="2753367" y="3740019"/>
            <a:ext cx="3177445" cy="1880420"/>
          </a:xfrm>
          <a:prstGeom prst="round2DiagRect">
            <a:avLst>
              <a:gd name="adj1" fmla="val 49986"/>
              <a:gd name="adj2" fmla="val 0"/>
            </a:avLst>
          </a:prstGeom>
        </p:spPr>
      </p:sp>
      <p:sp>
        <p:nvSpPr>
          <p:cNvPr id="19" name="Picture Placeholder 1"/>
          <p:cNvSpPr>
            <a:spLocks noGrp="1"/>
          </p:cNvSpPr>
          <p:nvPr>
            <p:ph type="pic" sz="quarter" idx="14"/>
          </p:nvPr>
        </p:nvSpPr>
        <p:spPr>
          <a:xfrm>
            <a:off x="6324600" y="1716563"/>
            <a:ext cx="3177445" cy="1880420"/>
          </a:xfrm>
          <a:prstGeom prst="round2DiagRect">
            <a:avLst>
              <a:gd name="adj1" fmla="val 49986"/>
              <a:gd name="adj2" fmla="val 0"/>
            </a:avLst>
          </a:prstGeom>
        </p:spPr>
      </p:sp>
      <p:sp>
        <p:nvSpPr>
          <p:cNvPr id="20" name="Picture Placeholder 1"/>
          <p:cNvSpPr>
            <a:spLocks noGrp="1"/>
          </p:cNvSpPr>
          <p:nvPr>
            <p:ph type="pic" sz="quarter" idx="15"/>
          </p:nvPr>
        </p:nvSpPr>
        <p:spPr>
          <a:xfrm>
            <a:off x="6324600" y="3740019"/>
            <a:ext cx="3177445" cy="1880420"/>
          </a:xfrm>
          <a:prstGeom prst="round2DiagRect">
            <a:avLst>
              <a:gd name="adj1" fmla="val 49986"/>
              <a:gd name="adj2" fmla="val 0"/>
            </a:avLst>
          </a:prstGeom>
        </p:spPr>
      </p:sp>
      <p:sp>
        <p:nvSpPr>
          <p:cNvPr id="17"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8" name="Rectangle 17"/>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1" name="Rectangle 20"/>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1698761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and content layout option 2">
    <p:spTree>
      <p:nvGrpSpPr>
        <p:cNvPr id="1" name=""/>
        <p:cNvGrpSpPr/>
        <p:nvPr/>
      </p:nvGrpSpPr>
      <p:grpSpPr>
        <a:xfrm>
          <a:off x="0" y="0"/>
          <a:ext cx="0" cy="0"/>
          <a:chOff x="0" y="0"/>
          <a:chExt cx="0" cy="0"/>
        </a:xfrm>
      </p:grpSpPr>
      <p:sp>
        <p:nvSpPr>
          <p:cNvPr id="35"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11430000" cy="4840287"/>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sp>
        <p:nvSpPr>
          <p:cNvPr id="52" name="Shape 118"/>
          <p:cNvSpPr/>
          <p:nvPr/>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3" name="Shape 119"/>
          <p:cNvSpPr/>
          <p:nvPr/>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4" name="Shape 120"/>
          <p:cNvSpPr/>
          <p:nvPr/>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5" name="Shape 121"/>
          <p:cNvSpPr>
            <a:spLocks noChangeArrowheads="1"/>
          </p:cNvSpPr>
          <p:nvPr/>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grpSp>
        <p:nvGrpSpPr>
          <p:cNvPr id="56" name="Shape 122"/>
          <p:cNvGrpSpPr>
            <a:grpSpLocks/>
          </p:cNvGrpSpPr>
          <p:nvPr/>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grpSp>
      <p:sp>
        <p:nvSpPr>
          <p:cNvPr id="72" name="Freeform 9"/>
          <p:cNvSpPr>
            <a:spLocks noEditPoints="1"/>
          </p:cNvSpPr>
          <p:nvPr/>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3" name="Freeform 33"/>
          <p:cNvSpPr>
            <a:spLocks noEditPoints="1"/>
          </p:cNvSpPr>
          <p:nvPr/>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pic>
        <p:nvPicPr>
          <p:cNvPr id="74"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2159000" y="6534388"/>
            <a:ext cx="97434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37" name="Rectangle 36"/>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4456314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and 2 content layout">
    <p:spTree>
      <p:nvGrpSpPr>
        <p:cNvPr id="1" name=""/>
        <p:cNvGrpSpPr/>
        <p:nvPr/>
      </p:nvGrpSpPr>
      <p:grpSpPr>
        <a:xfrm>
          <a:off x="0" y="0"/>
          <a:ext cx="0" cy="0"/>
          <a:chOff x="0" y="0"/>
          <a:chExt cx="0" cy="0"/>
        </a:xfrm>
      </p:grpSpPr>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4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54101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p:cNvSpPr>
            <a:spLocks noGrp="1"/>
          </p:cNvSpPr>
          <p:nvPr>
            <p:ph type="body" sz="quarter" idx="11"/>
          </p:nvPr>
        </p:nvSpPr>
        <p:spPr>
          <a:xfrm>
            <a:off x="6477000" y="1357313"/>
            <a:ext cx="5413248" cy="4857750"/>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9" name="Rectangle 18"/>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0" name="Rectangle 19"/>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2338013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itle and 2 column layout option 2">
    <p:spTree>
      <p:nvGrpSpPr>
        <p:cNvPr id="1" name=""/>
        <p:cNvGrpSpPr/>
        <p:nvPr/>
      </p:nvGrpSpPr>
      <p:grpSpPr>
        <a:xfrm>
          <a:off x="0" y="0"/>
          <a:ext cx="0" cy="0"/>
          <a:chOff x="0" y="0"/>
          <a:chExt cx="0" cy="0"/>
        </a:xfrm>
      </p:grpSpPr>
      <p:sp>
        <p:nvSpPr>
          <p:cNvPr id="38"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7"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2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3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3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2" name="Straight Connector 31"/>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41" name="Straight Connector 40"/>
          <p:cNvCxnSpPr/>
          <p:nvPr/>
        </p:nvCxnSpPr>
        <p:spPr>
          <a:xfrm>
            <a:off x="457200" y="212725"/>
            <a:ext cx="10332720" cy="0"/>
          </a:xfrm>
          <a:prstGeom prst="line">
            <a:avLst/>
          </a:prstGeom>
          <a:noFill/>
          <a:ln w="19050" cap="flat" cmpd="sng" algn="ctr">
            <a:solidFill>
              <a:srgbClr val="0067AC"/>
            </a:solidFill>
            <a:prstDash val="solid"/>
            <a:miter lim="800000"/>
          </a:ln>
          <a:effectLst/>
        </p:spPr>
      </p:cxnSp>
      <p:sp>
        <p:nvSpPr>
          <p:cNvPr id="6" name="Title 5"/>
          <p:cNvSpPr>
            <a:spLocks noGrp="1"/>
          </p:cNvSpPr>
          <p:nvPr>
            <p:ph type="title"/>
          </p:nvPr>
        </p:nvSpPr>
        <p:spPr>
          <a:xfrm>
            <a:off x="457201" y="277199"/>
            <a:ext cx="10325099" cy="700088"/>
          </a:xfrm>
        </p:spPr>
        <p:txBody>
          <a:bodyPr/>
          <a:lstStyle/>
          <a:p>
            <a:r>
              <a:rPr lang="en-US"/>
              <a:t>Click to edit Master title style</a:t>
            </a:r>
          </a:p>
        </p:txBody>
      </p:sp>
      <p:sp>
        <p:nvSpPr>
          <p:cNvPr id="10" name="Text Placeholder 9"/>
          <p:cNvSpPr>
            <a:spLocks noGrp="1"/>
          </p:cNvSpPr>
          <p:nvPr>
            <p:ph type="body" sz="quarter" idx="10"/>
          </p:nvPr>
        </p:nvSpPr>
        <p:spPr>
          <a:xfrm>
            <a:off x="457200" y="1357313"/>
            <a:ext cx="4370294" cy="480908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4804"/>
            <a:ext cx="1383242" cy="138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577" y="1383197"/>
            <a:ext cx="2765425" cy="276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Shape 110"/>
          <p:cNvSpPr>
            <a:spLocks noChangeArrowheads="1"/>
          </p:cNvSpPr>
          <p:nvPr/>
        </p:nvSpPr>
        <p:spPr bwMode="auto">
          <a:xfrm>
            <a:off x="9426577" y="2763285"/>
            <a:ext cx="1383241" cy="1383196"/>
          </a:xfrm>
          <a:prstGeom prst="rect">
            <a:avLst/>
          </a:prstGeom>
          <a:solidFill>
            <a:srgbClr val="CEDBE0">
              <a:alpha val="3254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sp>
        <p:nvSpPr>
          <p:cNvPr id="52" name="Shape 118"/>
          <p:cNvSpPr/>
          <p:nvPr/>
        </p:nvSpPr>
        <p:spPr>
          <a:xfrm>
            <a:off x="1383242" y="6166402"/>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3" name="Shape 119"/>
          <p:cNvSpPr/>
          <p:nvPr/>
        </p:nvSpPr>
        <p:spPr>
          <a:xfrm>
            <a:off x="0" y="5474804"/>
            <a:ext cx="691092" cy="691598"/>
          </a:xfrm>
          <a:prstGeom prst="rect">
            <a:avLst/>
          </a:prstGeom>
          <a:solidFill>
            <a:srgbClr val="FFFFFF">
              <a:lumMod val="85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4" name="Shape 120"/>
          <p:cNvSpPr/>
          <p:nvPr/>
        </p:nvSpPr>
        <p:spPr>
          <a:xfrm>
            <a:off x="11499852" y="5528641"/>
            <a:ext cx="692150" cy="691598"/>
          </a:xfrm>
          <a:prstGeom prst="rect">
            <a:avLst/>
          </a:prstGeom>
          <a:solidFill>
            <a:srgbClr val="3A81BA">
              <a:lumMod val="40000"/>
              <a:lumOff val="60000"/>
            </a:srgbClr>
          </a:solidFill>
          <a:ln>
            <a:noFill/>
          </a:ln>
        </p:spPr>
        <p:txBody>
          <a:bodyPr lIns="121864" tIns="121864" rIns="121864" bIns="121864" anchor="ctr"/>
          <a:lstStyle/>
          <a:p>
            <a:pPr marL="0" marR="0" lvl="0" indent="0" algn="l" defTabSz="604624" rtl="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ndara"/>
              <a:ea typeface="+mn-ea"/>
              <a:cs typeface="Arial"/>
              <a:sym typeface="Arial"/>
            </a:endParaRPr>
          </a:p>
        </p:txBody>
      </p:sp>
      <p:sp>
        <p:nvSpPr>
          <p:cNvPr id="55" name="Shape 121"/>
          <p:cNvSpPr>
            <a:spLocks noChangeArrowheads="1"/>
          </p:cNvSpPr>
          <p:nvPr/>
        </p:nvSpPr>
        <p:spPr bwMode="auto">
          <a:xfrm>
            <a:off x="11495618" y="4837043"/>
            <a:ext cx="692150" cy="691598"/>
          </a:xfrm>
          <a:prstGeom prst="rect">
            <a:avLst/>
          </a:prstGeom>
          <a:solidFill>
            <a:srgbClr val="7198A9">
              <a:alpha val="4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864" tIns="121864" rIns="121864" bIns="121864" anchor="ctr"/>
          <a:lstStyle/>
          <a:p>
            <a:pPr marL="0" marR="0" lvl="0" indent="0" algn="l" defTabSz="604624"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Candara"/>
              <a:ea typeface="+mn-ea"/>
              <a:cs typeface="Arial" pitchFamily="34" charset="0"/>
              <a:sym typeface="Arial" pitchFamily="34" charset="0"/>
            </a:endParaRPr>
          </a:p>
        </p:txBody>
      </p:sp>
      <p:grpSp>
        <p:nvGrpSpPr>
          <p:cNvPr id="56" name="Shape 122"/>
          <p:cNvGrpSpPr>
            <a:grpSpLocks/>
          </p:cNvGrpSpPr>
          <p:nvPr/>
        </p:nvGrpSpPr>
        <p:grpSpPr bwMode="auto">
          <a:xfrm>
            <a:off x="9898592" y="3124615"/>
            <a:ext cx="439208" cy="696775"/>
            <a:chOff x="6718575" y="2318625"/>
            <a:chExt cx="256950" cy="407375"/>
          </a:xfrm>
        </p:grpSpPr>
        <p:sp>
          <p:nvSpPr>
            <p:cNvPr id="57" name="Shape 123"/>
            <p:cNvSpPr>
              <a:spLocks/>
            </p:cNvSpPr>
            <p:nvPr/>
          </p:nvSpPr>
          <p:spPr bwMode="auto">
            <a:xfrm>
              <a:off x="6795900" y="2673600"/>
              <a:ext cx="102300" cy="22550"/>
            </a:xfrm>
            <a:custGeom>
              <a:avLst/>
              <a:gdLst>
                <a:gd name="T0" fmla="*/ 2147483647 w 4092"/>
                <a:gd name="T1" fmla="*/ 2147483647 h 902"/>
                <a:gd name="T2" fmla="*/ 2147483647 w 4092"/>
                <a:gd name="T3" fmla="*/ 9765625 h 902"/>
                <a:gd name="T4" fmla="*/ 0 w 4092"/>
                <a:gd name="T5" fmla="*/ 9765625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8" name="Shape 124"/>
            <p:cNvSpPr>
              <a:spLocks/>
            </p:cNvSpPr>
            <p:nvPr/>
          </p:nvSpPr>
          <p:spPr bwMode="auto">
            <a:xfrm>
              <a:off x="6795900" y="2650475"/>
              <a:ext cx="102300" cy="22550"/>
            </a:xfrm>
            <a:custGeom>
              <a:avLst/>
              <a:gdLst>
                <a:gd name="T0" fmla="*/ 2147483647 w 4092"/>
                <a:gd name="T1" fmla="*/ 2147483647 h 902"/>
                <a:gd name="T2" fmla="*/ 2147483647 w 4092"/>
                <a:gd name="T3" fmla="*/ 0 h 902"/>
                <a:gd name="T4" fmla="*/ 0 w 4092"/>
                <a:gd name="T5" fmla="*/ 0 h 902"/>
                <a:gd name="T6" fmla="*/ 0 w 4092"/>
                <a:gd name="T7" fmla="*/ 2147483647 h 902"/>
                <a:gd name="T8" fmla="*/ 2147483647 w 4092"/>
                <a:gd name="T9" fmla="*/ 2147483647 h 902"/>
                <a:gd name="T10" fmla="*/ 0 60000 65536"/>
                <a:gd name="T11" fmla="*/ 0 60000 65536"/>
                <a:gd name="T12" fmla="*/ 0 60000 65536"/>
                <a:gd name="T13" fmla="*/ 0 60000 65536"/>
                <a:gd name="T14" fmla="*/ 0 60000 65536"/>
                <a:gd name="T15" fmla="*/ 0 w 4092"/>
                <a:gd name="T16" fmla="*/ 0 h 902"/>
                <a:gd name="T17" fmla="*/ 4092 w 4092"/>
                <a:gd name="T18" fmla="*/ 902 h 902"/>
              </a:gdLst>
              <a:ahLst/>
              <a:cxnLst>
                <a:cxn ang="T10">
                  <a:pos x="T0" y="T1"/>
                </a:cxn>
                <a:cxn ang="T11">
                  <a:pos x="T2" y="T3"/>
                </a:cxn>
                <a:cxn ang="T12">
                  <a:pos x="T4" y="T5"/>
                </a:cxn>
                <a:cxn ang="T13">
                  <a:pos x="T6" y="T7"/>
                </a:cxn>
                <a:cxn ang="T14">
                  <a:pos x="T8" y="T9"/>
                </a:cxn>
              </a:cxnLst>
              <a:rect l="T15" t="T16" r="T17" b="T18"/>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59" name="Shape 125"/>
            <p:cNvSpPr>
              <a:spLocks/>
            </p:cNvSpPr>
            <p:nvPr/>
          </p:nvSpPr>
          <p:spPr bwMode="auto">
            <a:xfrm>
              <a:off x="6795900" y="2696125"/>
              <a:ext cx="102300" cy="29875"/>
            </a:xfrm>
            <a:custGeom>
              <a:avLst/>
              <a:gdLst>
                <a:gd name="T0" fmla="*/ 0 w 4092"/>
                <a:gd name="T1" fmla="*/ 9765625 h 1195"/>
                <a:gd name="T2" fmla="*/ 0 w 4092"/>
                <a:gd name="T3" fmla="*/ 1669921875 h 1195"/>
                <a:gd name="T4" fmla="*/ 0 w 4092"/>
                <a:gd name="T5" fmla="*/ 1669921875 h 1195"/>
                <a:gd name="T6" fmla="*/ 234375000 w 4092"/>
                <a:gd name="T7" fmla="*/ 2147483647 h 1195"/>
                <a:gd name="T8" fmla="*/ 957031250 w 4092"/>
                <a:gd name="T9" fmla="*/ 2147483647 h 1195"/>
                <a:gd name="T10" fmla="*/ 1904296875 w 4092"/>
                <a:gd name="T11" fmla="*/ 2147483647 h 1195"/>
                <a:gd name="T12" fmla="*/ 2147483647 w 4092"/>
                <a:gd name="T13" fmla="*/ 2147483647 h 1195"/>
                <a:gd name="T14" fmla="*/ 2147483647 w 4092"/>
                <a:gd name="T15" fmla="*/ 2147483647 h 1195"/>
                <a:gd name="T16" fmla="*/ 2147483647 w 4092"/>
                <a:gd name="T17" fmla="*/ 2147483647 h 1195"/>
                <a:gd name="T18" fmla="*/ 2147483647 w 4092"/>
                <a:gd name="T19" fmla="*/ 2147483647 h 1195"/>
                <a:gd name="T20" fmla="*/ 2147483647 w 4092"/>
                <a:gd name="T21" fmla="*/ 2147483647 h 1195"/>
                <a:gd name="T22" fmla="*/ 2147483647 w 4092"/>
                <a:gd name="T23" fmla="*/ 2147483647 h 1195"/>
                <a:gd name="T24" fmla="*/ 2147483647 w 4092"/>
                <a:gd name="T25" fmla="*/ 2147483647 h 1195"/>
                <a:gd name="T26" fmla="*/ 2147483647 w 4092"/>
                <a:gd name="T27" fmla="*/ 2147483647 h 1195"/>
                <a:gd name="T28" fmla="*/ 2147483647 w 4092"/>
                <a:gd name="T29" fmla="*/ 2147483647 h 1195"/>
                <a:gd name="T30" fmla="*/ 2147483647 w 4092"/>
                <a:gd name="T31" fmla="*/ 2147483647 h 1195"/>
                <a:gd name="T32" fmla="*/ 2147483647 w 4092"/>
                <a:gd name="T33" fmla="*/ 2147483647 h 1195"/>
                <a:gd name="T34" fmla="*/ 2147483647 w 4092"/>
                <a:gd name="T35" fmla="*/ 1669921875 h 1195"/>
                <a:gd name="T36" fmla="*/ 2147483647 w 4092"/>
                <a:gd name="T37" fmla="*/ 9765625 h 1195"/>
                <a:gd name="T38" fmla="*/ 0 w 4092"/>
                <a:gd name="T39" fmla="*/ 9765625 h 1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2"/>
                <a:gd name="T61" fmla="*/ 0 h 1195"/>
                <a:gd name="T62" fmla="*/ 4092 w 4092"/>
                <a:gd name="T63" fmla="*/ 1195 h 1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2" h="1195" fill="none" extrusionOk="0">
                  <a:moveTo>
                    <a:pt x="0" y="1"/>
                  </a:moveTo>
                  <a:lnTo>
                    <a:pt x="0" y="171"/>
                  </a:lnTo>
                  <a:lnTo>
                    <a:pt x="24" y="318"/>
                  </a:lnTo>
                  <a:lnTo>
                    <a:pt x="98" y="464"/>
                  </a:lnTo>
                  <a:lnTo>
                    <a:pt x="195" y="585"/>
                  </a:lnTo>
                  <a:lnTo>
                    <a:pt x="341" y="659"/>
                  </a:lnTo>
                  <a:lnTo>
                    <a:pt x="1875" y="1170"/>
                  </a:lnTo>
                  <a:lnTo>
                    <a:pt x="2046" y="1194"/>
                  </a:lnTo>
                  <a:lnTo>
                    <a:pt x="2216" y="1170"/>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0" name="Shape 126"/>
            <p:cNvSpPr>
              <a:spLocks/>
            </p:cNvSpPr>
            <p:nvPr/>
          </p:nvSpPr>
          <p:spPr bwMode="auto">
            <a:xfrm>
              <a:off x="6784925" y="2459275"/>
              <a:ext cx="35350" cy="166875"/>
            </a:xfrm>
            <a:custGeom>
              <a:avLst/>
              <a:gdLst>
                <a:gd name="T0" fmla="*/ 2147483647 w 1414"/>
                <a:gd name="T1" fmla="*/ 2147483647 h 6675"/>
                <a:gd name="T2" fmla="*/ 2147483647 w 1414"/>
                <a:gd name="T3" fmla="*/ 2147483647 h 6675"/>
                <a:gd name="T4" fmla="*/ 2147483647 w 1414"/>
                <a:gd name="T5" fmla="*/ 2147483647 h 6675"/>
                <a:gd name="T6" fmla="*/ 9765625 w 1414"/>
                <a:gd name="T7" fmla="*/ 9765625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1" name="Shape 127"/>
            <p:cNvSpPr>
              <a:spLocks/>
            </p:cNvSpPr>
            <p:nvPr/>
          </p:nvSpPr>
          <p:spPr bwMode="auto">
            <a:xfrm>
              <a:off x="6718575" y="2318625"/>
              <a:ext cx="256950" cy="307525"/>
            </a:xfrm>
            <a:custGeom>
              <a:avLst/>
              <a:gdLst>
                <a:gd name="T0" fmla="*/ 2147483647 w 10278"/>
                <a:gd name="T1" fmla="*/ 2147483647 h 12301"/>
                <a:gd name="T2" fmla="*/ 2147483647 w 10278"/>
                <a:gd name="T3" fmla="*/ 2147483647 h 12301"/>
                <a:gd name="T4" fmla="*/ 2147483647 w 10278"/>
                <a:gd name="T5" fmla="*/ 2147483647 h 12301"/>
                <a:gd name="T6" fmla="*/ 2147483647 w 10278"/>
                <a:gd name="T7" fmla="*/ 2147483647 h 12301"/>
                <a:gd name="T8" fmla="*/ 2147483647 w 10278"/>
                <a:gd name="T9" fmla="*/ 2147483647 h 12301"/>
                <a:gd name="T10" fmla="*/ 2147483647 w 10278"/>
                <a:gd name="T11" fmla="*/ 2147483647 h 12301"/>
                <a:gd name="T12" fmla="*/ 2147483647 w 10278"/>
                <a:gd name="T13" fmla="*/ 2147483647 h 12301"/>
                <a:gd name="T14" fmla="*/ 2147483647 w 10278"/>
                <a:gd name="T15" fmla="*/ 2147483647 h 12301"/>
                <a:gd name="T16" fmla="*/ 2147483647 w 10278"/>
                <a:gd name="T17" fmla="*/ 2147483647 h 12301"/>
                <a:gd name="T18" fmla="*/ 2147483647 w 10278"/>
                <a:gd name="T19" fmla="*/ 2147483647 h 12301"/>
                <a:gd name="T20" fmla="*/ 2147483647 w 10278"/>
                <a:gd name="T21" fmla="*/ 2147483647 h 12301"/>
                <a:gd name="T22" fmla="*/ 2147483647 w 10278"/>
                <a:gd name="T23" fmla="*/ 2147483647 h 12301"/>
                <a:gd name="T24" fmla="*/ 2147483647 w 10278"/>
                <a:gd name="T25" fmla="*/ 2147483647 h 12301"/>
                <a:gd name="T26" fmla="*/ 2147483647 w 10278"/>
                <a:gd name="T27" fmla="*/ 2147483647 h 12301"/>
                <a:gd name="T28" fmla="*/ 2147483647 w 10278"/>
                <a:gd name="T29" fmla="*/ 2147483647 h 12301"/>
                <a:gd name="T30" fmla="*/ 2147483647 w 10278"/>
                <a:gd name="T31" fmla="*/ 2147483647 h 12301"/>
                <a:gd name="T32" fmla="*/ 2147483647 w 10278"/>
                <a:gd name="T33" fmla="*/ 244140625 h 12301"/>
                <a:gd name="T34" fmla="*/ 2147483647 w 10278"/>
                <a:gd name="T35" fmla="*/ 9765625 h 12301"/>
                <a:gd name="T36" fmla="*/ 2147483647 w 10278"/>
                <a:gd name="T37" fmla="*/ 957031250 h 12301"/>
                <a:gd name="T38" fmla="*/ 2147483647 w 10278"/>
                <a:gd name="T39" fmla="*/ 2147483647 h 12301"/>
                <a:gd name="T40" fmla="*/ 2147483647 w 10278"/>
                <a:gd name="T41" fmla="*/ 2147483647 h 12301"/>
                <a:gd name="T42" fmla="*/ 2147483647 w 10278"/>
                <a:gd name="T43" fmla="*/ 2147483647 h 12301"/>
                <a:gd name="T44" fmla="*/ 2147483647 w 10278"/>
                <a:gd name="T45" fmla="*/ 2147483647 h 12301"/>
                <a:gd name="T46" fmla="*/ 2147483647 w 10278"/>
                <a:gd name="T47" fmla="*/ 2147483647 h 12301"/>
                <a:gd name="T48" fmla="*/ 1191406250 w 10278"/>
                <a:gd name="T49" fmla="*/ 2147483647 h 12301"/>
                <a:gd name="T50" fmla="*/ 0 w 10278"/>
                <a:gd name="T51" fmla="*/ 2147483647 h 12301"/>
                <a:gd name="T52" fmla="*/ 234375000 w 10278"/>
                <a:gd name="T53" fmla="*/ 2147483647 h 12301"/>
                <a:gd name="T54" fmla="*/ 1191406250 w 10278"/>
                <a:gd name="T55" fmla="*/ 2147483647 h 12301"/>
                <a:gd name="T56" fmla="*/ 2147483647 w 10278"/>
                <a:gd name="T57" fmla="*/ 2147483647 h 12301"/>
                <a:gd name="T58" fmla="*/ 2147483647 w 10278"/>
                <a:gd name="T59" fmla="*/ 2147483647 h 12301"/>
                <a:gd name="T60" fmla="*/ 2147483647 w 10278"/>
                <a:gd name="T61" fmla="*/ 2147483647 h 12301"/>
                <a:gd name="T62" fmla="*/ 2147483647 w 10278"/>
                <a:gd name="T63" fmla="*/ 2147483647 h 12301"/>
                <a:gd name="T64" fmla="*/ 2147483647 w 10278"/>
                <a:gd name="T65" fmla="*/ 2147483647 h 12301"/>
                <a:gd name="T66" fmla="*/ 2147483647 w 10278"/>
                <a:gd name="T67" fmla="*/ 2147483647 h 12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78"/>
                <a:gd name="T103" fmla="*/ 0 h 12301"/>
                <a:gd name="T104" fmla="*/ 10278 w 10278"/>
                <a:gd name="T105" fmla="*/ 12301 h 12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2" name="Shape 128"/>
            <p:cNvSpPr>
              <a:spLocks/>
            </p:cNvSpPr>
            <p:nvPr/>
          </p:nvSpPr>
          <p:spPr bwMode="auto">
            <a:xfrm>
              <a:off x="6873825" y="2459275"/>
              <a:ext cx="35350" cy="166875"/>
            </a:xfrm>
            <a:custGeom>
              <a:avLst/>
              <a:gdLst>
                <a:gd name="T0" fmla="*/ 2147483647 w 1414"/>
                <a:gd name="T1" fmla="*/ 9765625 h 6675"/>
                <a:gd name="T2" fmla="*/ 2147483647 w 1414"/>
                <a:gd name="T3" fmla="*/ 9765625 h 6675"/>
                <a:gd name="T4" fmla="*/ 2147483647 w 1414"/>
                <a:gd name="T5" fmla="*/ 2147483647 h 6675"/>
                <a:gd name="T6" fmla="*/ 9765625 w 1414"/>
                <a:gd name="T7" fmla="*/ 2147483647 h 6675"/>
                <a:gd name="T8" fmla="*/ 0 60000 65536"/>
                <a:gd name="T9" fmla="*/ 0 60000 65536"/>
                <a:gd name="T10" fmla="*/ 0 60000 65536"/>
                <a:gd name="T11" fmla="*/ 0 60000 65536"/>
                <a:gd name="T12" fmla="*/ 0 w 1414"/>
                <a:gd name="T13" fmla="*/ 0 h 6675"/>
                <a:gd name="T14" fmla="*/ 1414 w 1414"/>
                <a:gd name="T15" fmla="*/ 6675 h 6675"/>
              </a:gdLst>
              <a:ahLst/>
              <a:cxnLst>
                <a:cxn ang="T8">
                  <a:pos x="T0" y="T1"/>
                </a:cxn>
                <a:cxn ang="T9">
                  <a:pos x="T2" y="T3"/>
                </a:cxn>
                <a:cxn ang="T10">
                  <a:pos x="T4" y="T5"/>
                </a:cxn>
                <a:cxn ang="T11">
                  <a:pos x="T6" y="T7"/>
                </a:cxn>
              </a:cxnLst>
              <a:rect l="T12" t="T13" r="T14" b="T15"/>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3" name="Shape 129"/>
            <p:cNvSpPr>
              <a:spLocks/>
            </p:cNvSpPr>
            <p:nvPr/>
          </p:nvSpPr>
          <p:spPr bwMode="auto">
            <a:xfrm>
              <a:off x="6801975" y="2453200"/>
              <a:ext cx="90150" cy="19500"/>
            </a:xfrm>
            <a:custGeom>
              <a:avLst/>
              <a:gdLst>
                <a:gd name="T0" fmla="*/ 9765625 w 3606"/>
                <a:gd name="T1" fmla="*/ 712890625 h 780"/>
                <a:gd name="T2" fmla="*/ 2147483647 w 3606"/>
                <a:gd name="T3" fmla="*/ 2147483647 h 780"/>
                <a:gd name="T4" fmla="*/ 2147483647 w 3606"/>
                <a:gd name="T5" fmla="*/ 712890625 h 780"/>
                <a:gd name="T6" fmla="*/ 2147483647 w 3606"/>
                <a:gd name="T7" fmla="*/ 712890625 h 780"/>
                <a:gd name="T8" fmla="*/ 2147483647 w 3606"/>
                <a:gd name="T9" fmla="*/ 244140625 h 780"/>
                <a:gd name="T10" fmla="*/ 2147483647 w 3606"/>
                <a:gd name="T11" fmla="*/ 0 h 780"/>
                <a:gd name="T12" fmla="*/ 2147483647 w 3606"/>
                <a:gd name="T13" fmla="*/ 244140625 h 780"/>
                <a:gd name="T14" fmla="*/ 2147483647 w 3606"/>
                <a:gd name="T15" fmla="*/ 712890625 h 780"/>
                <a:gd name="T16" fmla="*/ 2147483647 w 3606"/>
                <a:gd name="T17" fmla="*/ 2147483647 h 780"/>
                <a:gd name="T18" fmla="*/ 2147483647 w 3606"/>
                <a:gd name="T19" fmla="*/ 712890625 h 7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6"/>
                <a:gd name="T31" fmla="*/ 0 h 780"/>
                <a:gd name="T32" fmla="*/ 3606 w 3606"/>
                <a:gd name="T33" fmla="*/ 780 h 7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6" h="780" fill="none" extrusionOk="0">
                  <a:moveTo>
                    <a:pt x="1" y="73"/>
                  </a:moveTo>
                  <a:lnTo>
                    <a:pt x="829" y="780"/>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64" name="Shape 130"/>
            <p:cNvSpPr>
              <a:spLocks/>
            </p:cNvSpPr>
            <p:nvPr/>
          </p:nvSpPr>
          <p:spPr bwMode="auto">
            <a:xfrm>
              <a:off x="6795900" y="2628550"/>
              <a:ext cx="102300" cy="25"/>
            </a:xfrm>
            <a:custGeom>
              <a:avLst/>
              <a:gdLst>
                <a:gd name="T0" fmla="*/ 0 w 4092"/>
                <a:gd name="T1" fmla="*/ 9765625 h 1"/>
                <a:gd name="T2" fmla="*/ 2147483647 w 4092"/>
                <a:gd name="T3" fmla="*/ 9765625 h 1"/>
                <a:gd name="T4" fmla="*/ 0 60000 65536"/>
                <a:gd name="T5" fmla="*/ 0 60000 65536"/>
                <a:gd name="T6" fmla="*/ 0 w 4092"/>
                <a:gd name="T7" fmla="*/ 0 h 1"/>
                <a:gd name="T8" fmla="*/ 4092 w 4092"/>
                <a:gd name="T9" fmla="*/ 1 h 1"/>
              </a:gdLst>
              <a:ahLst/>
              <a:cxnLst>
                <a:cxn ang="T4">
                  <a:pos x="T0" y="T1"/>
                </a:cxn>
                <a:cxn ang="T5">
                  <a:pos x="T2" y="T3"/>
                </a:cxn>
              </a:cxnLst>
              <a:rect l="T6" t="T7" r="T8" b="T9"/>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pic>
        <p:nvPicPr>
          <p:cNvPr id="66" name="Picture 19"/>
          <p:cNvPicPr>
            <a:picLocks noChangeAspect="1"/>
          </p:cNvPicPr>
          <p:nvPr/>
        </p:nvPicPr>
        <p:blipFill>
          <a:blip r:embed="rId4" cstate="print">
            <a:extLst>
              <a:ext uri="{28A0092B-C50C-407E-A947-70E740481C1C}">
                <a14:useLocalDpi xmlns:a14="http://schemas.microsoft.com/office/drawing/2010/main" val="0"/>
              </a:ext>
            </a:extLst>
          </a:blip>
          <a:srcRect r="29601"/>
          <a:stretch>
            <a:fillRect/>
          </a:stretch>
        </p:blipFill>
        <p:spPr bwMode="auto">
          <a:xfrm>
            <a:off x="10808760" y="4146483"/>
            <a:ext cx="1383242" cy="139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109"/>
          <p:cNvGrpSpPr/>
          <p:nvPr/>
        </p:nvGrpSpPr>
        <p:grpSpPr>
          <a:xfrm>
            <a:off x="72649" y="5572384"/>
            <a:ext cx="515409" cy="481426"/>
            <a:chOff x="2959100" y="4478338"/>
            <a:chExt cx="773113" cy="738187"/>
          </a:xfrm>
          <a:solidFill>
            <a:srgbClr val="0070C0"/>
          </a:solidFill>
        </p:grpSpPr>
        <p:sp>
          <p:nvSpPr>
            <p:cNvPr id="68" name="Freeform 45"/>
            <p:cNvSpPr>
              <a:spLocks/>
            </p:cNvSpPr>
            <p:nvPr/>
          </p:nvSpPr>
          <p:spPr bwMode="auto">
            <a:xfrm>
              <a:off x="3035300" y="4478338"/>
              <a:ext cx="696913" cy="376238"/>
            </a:xfrm>
            <a:custGeom>
              <a:avLst/>
              <a:gdLst/>
              <a:ahLst/>
              <a:cxnLst>
                <a:cxn ang="0">
                  <a:pos x="745" y="44"/>
                </a:cxn>
                <a:cxn ang="0">
                  <a:pos x="629" y="1"/>
                </a:cxn>
                <a:cxn ang="0">
                  <a:pos x="516" y="50"/>
                </a:cxn>
                <a:cxn ang="0">
                  <a:pos x="461" y="117"/>
                </a:cxn>
                <a:cxn ang="0">
                  <a:pos x="303" y="60"/>
                </a:cxn>
                <a:cxn ang="0">
                  <a:pos x="206" y="105"/>
                </a:cxn>
                <a:cxn ang="0">
                  <a:pos x="164" y="169"/>
                </a:cxn>
                <a:cxn ang="0">
                  <a:pos x="140" y="167"/>
                </a:cxn>
                <a:cxn ang="0">
                  <a:pos x="90" y="166"/>
                </a:cxn>
                <a:cxn ang="0">
                  <a:pos x="10" y="230"/>
                </a:cxn>
                <a:cxn ang="0">
                  <a:pos x="4" y="307"/>
                </a:cxn>
                <a:cxn ang="0">
                  <a:pos x="44" y="371"/>
                </a:cxn>
                <a:cxn ang="0">
                  <a:pos x="84" y="397"/>
                </a:cxn>
                <a:cxn ang="0">
                  <a:pos x="95" y="421"/>
                </a:cxn>
                <a:cxn ang="0">
                  <a:pos x="116" y="376"/>
                </a:cxn>
                <a:cxn ang="0">
                  <a:pos x="103" y="358"/>
                </a:cxn>
                <a:cxn ang="0">
                  <a:pos x="72" y="339"/>
                </a:cxn>
                <a:cxn ang="0">
                  <a:pos x="45" y="296"/>
                </a:cxn>
                <a:cxn ang="0">
                  <a:pos x="49" y="247"/>
                </a:cxn>
                <a:cxn ang="0">
                  <a:pos x="97" y="208"/>
                </a:cxn>
                <a:cxn ang="0">
                  <a:pos x="166" y="220"/>
                </a:cxn>
                <a:cxn ang="0">
                  <a:pos x="192" y="231"/>
                </a:cxn>
                <a:cxn ang="0">
                  <a:pos x="236" y="135"/>
                </a:cxn>
                <a:cxn ang="0">
                  <a:pos x="387" y="118"/>
                </a:cxn>
                <a:cxn ang="0">
                  <a:pos x="453" y="171"/>
                </a:cxn>
                <a:cxn ang="0">
                  <a:pos x="475" y="193"/>
                </a:cxn>
                <a:cxn ang="0">
                  <a:pos x="548" y="86"/>
                </a:cxn>
                <a:cxn ang="0">
                  <a:pos x="588" y="60"/>
                </a:cxn>
                <a:cxn ang="0">
                  <a:pos x="678" y="52"/>
                </a:cxn>
                <a:cxn ang="0">
                  <a:pos x="733" y="90"/>
                </a:cxn>
                <a:cxn ang="0">
                  <a:pos x="766" y="158"/>
                </a:cxn>
                <a:cxn ang="0">
                  <a:pos x="767" y="158"/>
                </a:cxn>
                <a:cxn ang="0">
                  <a:pos x="765" y="70"/>
                </a:cxn>
              </a:cxnLst>
              <a:rect l="0" t="0" r="r" b="b"/>
              <a:pathLst>
                <a:path w="780" h="421">
                  <a:moveTo>
                    <a:pt x="765" y="70"/>
                  </a:moveTo>
                  <a:cubicBezTo>
                    <a:pt x="759" y="60"/>
                    <a:pt x="753" y="52"/>
                    <a:pt x="745" y="44"/>
                  </a:cubicBezTo>
                  <a:cubicBezTo>
                    <a:pt x="730" y="29"/>
                    <a:pt x="711" y="17"/>
                    <a:pt x="691" y="10"/>
                  </a:cubicBezTo>
                  <a:cubicBezTo>
                    <a:pt x="671" y="3"/>
                    <a:pt x="650" y="0"/>
                    <a:pt x="629" y="1"/>
                  </a:cubicBezTo>
                  <a:cubicBezTo>
                    <a:pt x="608" y="2"/>
                    <a:pt x="587" y="8"/>
                    <a:pt x="568" y="16"/>
                  </a:cubicBezTo>
                  <a:cubicBezTo>
                    <a:pt x="549" y="25"/>
                    <a:pt x="531" y="36"/>
                    <a:pt x="516" y="50"/>
                  </a:cubicBezTo>
                  <a:cubicBezTo>
                    <a:pt x="495" y="69"/>
                    <a:pt x="478" y="92"/>
                    <a:pt x="465" y="116"/>
                  </a:cubicBezTo>
                  <a:cubicBezTo>
                    <a:pt x="464" y="118"/>
                    <a:pt x="462" y="118"/>
                    <a:pt x="461" y="117"/>
                  </a:cubicBezTo>
                  <a:cubicBezTo>
                    <a:pt x="444" y="102"/>
                    <a:pt x="426" y="89"/>
                    <a:pt x="406" y="79"/>
                  </a:cubicBezTo>
                  <a:cubicBezTo>
                    <a:pt x="375" y="64"/>
                    <a:pt x="339" y="57"/>
                    <a:pt x="303" y="60"/>
                  </a:cubicBezTo>
                  <a:cubicBezTo>
                    <a:pt x="285" y="62"/>
                    <a:pt x="267" y="67"/>
                    <a:pt x="251" y="74"/>
                  </a:cubicBezTo>
                  <a:cubicBezTo>
                    <a:pt x="234" y="82"/>
                    <a:pt x="219" y="92"/>
                    <a:pt x="206" y="105"/>
                  </a:cubicBezTo>
                  <a:cubicBezTo>
                    <a:pt x="193" y="117"/>
                    <a:pt x="182" y="132"/>
                    <a:pt x="174" y="147"/>
                  </a:cubicBezTo>
                  <a:cubicBezTo>
                    <a:pt x="170" y="155"/>
                    <a:pt x="167" y="162"/>
                    <a:pt x="164" y="169"/>
                  </a:cubicBezTo>
                  <a:cubicBezTo>
                    <a:pt x="163" y="171"/>
                    <a:pt x="161" y="172"/>
                    <a:pt x="159" y="172"/>
                  </a:cubicBezTo>
                  <a:cubicBezTo>
                    <a:pt x="153" y="170"/>
                    <a:pt x="146" y="168"/>
                    <a:pt x="140" y="167"/>
                  </a:cubicBezTo>
                  <a:cubicBezTo>
                    <a:pt x="132" y="166"/>
                    <a:pt x="124" y="165"/>
                    <a:pt x="116" y="164"/>
                  </a:cubicBezTo>
                  <a:cubicBezTo>
                    <a:pt x="107" y="164"/>
                    <a:pt x="99" y="164"/>
                    <a:pt x="90" y="166"/>
                  </a:cubicBezTo>
                  <a:cubicBezTo>
                    <a:pt x="72" y="168"/>
                    <a:pt x="55" y="176"/>
                    <a:pt x="41" y="188"/>
                  </a:cubicBezTo>
                  <a:cubicBezTo>
                    <a:pt x="27" y="199"/>
                    <a:pt x="17" y="214"/>
                    <a:pt x="10" y="230"/>
                  </a:cubicBezTo>
                  <a:cubicBezTo>
                    <a:pt x="3" y="246"/>
                    <a:pt x="0" y="263"/>
                    <a:pt x="0" y="280"/>
                  </a:cubicBezTo>
                  <a:cubicBezTo>
                    <a:pt x="1" y="289"/>
                    <a:pt x="2" y="298"/>
                    <a:pt x="4" y="307"/>
                  </a:cubicBezTo>
                  <a:cubicBezTo>
                    <a:pt x="6" y="315"/>
                    <a:pt x="10" y="323"/>
                    <a:pt x="13" y="331"/>
                  </a:cubicBezTo>
                  <a:cubicBezTo>
                    <a:pt x="21" y="346"/>
                    <a:pt x="31" y="359"/>
                    <a:pt x="44" y="371"/>
                  </a:cubicBezTo>
                  <a:cubicBezTo>
                    <a:pt x="54" y="380"/>
                    <a:pt x="66" y="387"/>
                    <a:pt x="79" y="392"/>
                  </a:cubicBezTo>
                  <a:cubicBezTo>
                    <a:pt x="81" y="393"/>
                    <a:pt x="83" y="395"/>
                    <a:pt x="84" y="397"/>
                  </a:cubicBezTo>
                  <a:cubicBezTo>
                    <a:pt x="94" y="420"/>
                    <a:pt x="94" y="420"/>
                    <a:pt x="94" y="420"/>
                  </a:cubicBezTo>
                  <a:cubicBezTo>
                    <a:pt x="94" y="421"/>
                    <a:pt x="95" y="421"/>
                    <a:pt x="95" y="421"/>
                  </a:cubicBezTo>
                  <a:cubicBezTo>
                    <a:pt x="96" y="421"/>
                    <a:pt x="97" y="421"/>
                    <a:pt x="97" y="420"/>
                  </a:cubicBezTo>
                  <a:cubicBezTo>
                    <a:pt x="116" y="376"/>
                    <a:pt x="116" y="376"/>
                    <a:pt x="116" y="376"/>
                  </a:cubicBezTo>
                  <a:cubicBezTo>
                    <a:pt x="117" y="374"/>
                    <a:pt x="117" y="372"/>
                    <a:pt x="115" y="371"/>
                  </a:cubicBezTo>
                  <a:cubicBezTo>
                    <a:pt x="103" y="358"/>
                    <a:pt x="103" y="358"/>
                    <a:pt x="103" y="358"/>
                  </a:cubicBezTo>
                  <a:cubicBezTo>
                    <a:pt x="102" y="356"/>
                    <a:pt x="99" y="355"/>
                    <a:pt x="97" y="354"/>
                  </a:cubicBezTo>
                  <a:cubicBezTo>
                    <a:pt x="88" y="351"/>
                    <a:pt x="80" y="346"/>
                    <a:pt x="72" y="339"/>
                  </a:cubicBezTo>
                  <a:cubicBezTo>
                    <a:pt x="64" y="331"/>
                    <a:pt x="57" y="322"/>
                    <a:pt x="51" y="311"/>
                  </a:cubicBezTo>
                  <a:cubicBezTo>
                    <a:pt x="49" y="306"/>
                    <a:pt x="47" y="301"/>
                    <a:pt x="45" y="296"/>
                  </a:cubicBezTo>
                  <a:cubicBezTo>
                    <a:pt x="44" y="290"/>
                    <a:pt x="43" y="285"/>
                    <a:pt x="43" y="280"/>
                  </a:cubicBezTo>
                  <a:cubicBezTo>
                    <a:pt x="43" y="268"/>
                    <a:pt x="45" y="257"/>
                    <a:pt x="49" y="247"/>
                  </a:cubicBezTo>
                  <a:cubicBezTo>
                    <a:pt x="54" y="236"/>
                    <a:pt x="60" y="227"/>
                    <a:pt x="68" y="220"/>
                  </a:cubicBezTo>
                  <a:cubicBezTo>
                    <a:pt x="77" y="214"/>
                    <a:pt x="86" y="209"/>
                    <a:pt x="97" y="208"/>
                  </a:cubicBezTo>
                  <a:cubicBezTo>
                    <a:pt x="107" y="206"/>
                    <a:pt x="120" y="207"/>
                    <a:pt x="132" y="209"/>
                  </a:cubicBezTo>
                  <a:cubicBezTo>
                    <a:pt x="144" y="211"/>
                    <a:pt x="157" y="215"/>
                    <a:pt x="166" y="220"/>
                  </a:cubicBezTo>
                  <a:cubicBezTo>
                    <a:pt x="188" y="233"/>
                    <a:pt x="188" y="233"/>
                    <a:pt x="188" y="233"/>
                  </a:cubicBezTo>
                  <a:cubicBezTo>
                    <a:pt x="189" y="233"/>
                    <a:pt x="191" y="233"/>
                    <a:pt x="192" y="231"/>
                  </a:cubicBezTo>
                  <a:cubicBezTo>
                    <a:pt x="197" y="206"/>
                    <a:pt x="197" y="206"/>
                    <a:pt x="197" y="206"/>
                  </a:cubicBezTo>
                  <a:cubicBezTo>
                    <a:pt x="203" y="179"/>
                    <a:pt x="216" y="154"/>
                    <a:pt x="236" y="135"/>
                  </a:cubicBezTo>
                  <a:cubicBezTo>
                    <a:pt x="255" y="117"/>
                    <a:pt x="280" y="105"/>
                    <a:pt x="307" y="103"/>
                  </a:cubicBezTo>
                  <a:cubicBezTo>
                    <a:pt x="334" y="100"/>
                    <a:pt x="362" y="105"/>
                    <a:pt x="387" y="118"/>
                  </a:cubicBezTo>
                  <a:cubicBezTo>
                    <a:pt x="413" y="130"/>
                    <a:pt x="435" y="148"/>
                    <a:pt x="453" y="171"/>
                  </a:cubicBezTo>
                  <a:cubicBezTo>
                    <a:pt x="453" y="171"/>
                    <a:pt x="453" y="171"/>
                    <a:pt x="453" y="171"/>
                  </a:cubicBezTo>
                  <a:cubicBezTo>
                    <a:pt x="471" y="194"/>
                    <a:pt x="471" y="194"/>
                    <a:pt x="471" y="194"/>
                  </a:cubicBezTo>
                  <a:cubicBezTo>
                    <a:pt x="472" y="195"/>
                    <a:pt x="474" y="195"/>
                    <a:pt x="475" y="193"/>
                  </a:cubicBezTo>
                  <a:cubicBezTo>
                    <a:pt x="489" y="165"/>
                    <a:pt x="489" y="165"/>
                    <a:pt x="489" y="165"/>
                  </a:cubicBezTo>
                  <a:cubicBezTo>
                    <a:pt x="505" y="135"/>
                    <a:pt x="524" y="107"/>
                    <a:pt x="548" y="86"/>
                  </a:cubicBezTo>
                  <a:cubicBezTo>
                    <a:pt x="554" y="81"/>
                    <a:pt x="561" y="76"/>
                    <a:pt x="567" y="72"/>
                  </a:cubicBezTo>
                  <a:cubicBezTo>
                    <a:pt x="574" y="68"/>
                    <a:pt x="581" y="64"/>
                    <a:pt x="588" y="60"/>
                  </a:cubicBezTo>
                  <a:cubicBezTo>
                    <a:pt x="602" y="54"/>
                    <a:pt x="617" y="50"/>
                    <a:pt x="632" y="48"/>
                  </a:cubicBezTo>
                  <a:cubicBezTo>
                    <a:pt x="648" y="47"/>
                    <a:pt x="663" y="48"/>
                    <a:pt x="678" y="52"/>
                  </a:cubicBezTo>
                  <a:cubicBezTo>
                    <a:pt x="692" y="56"/>
                    <a:pt x="706" y="63"/>
                    <a:pt x="718" y="73"/>
                  </a:cubicBezTo>
                  <a:cubicBezTo>
                    <a:pt x="723" y="78"/>
                    <a:pt x="729" y="84"/>
                    <a:pt x="733" y="90"/>
                  </a:cubicBezTo>
                  <a:cubicBezTo>
                    <a:pt x="737" y="96"/>
                    <a:pt x="741" y="103"/>
                    <a:pt x="745" y="110"/>
                  </a:cubicBezTo>
                  <a:cubicBezTo>
                    <a:pt x="753" y="124"/>
                    <a:pt x="759" y="139"/>
                    <a:pt x="766" y="158"/>
                  </a:cubicBezTo>
                  <a:cubicBezTo>
                    <a:pt x="766" y="158"/>
                    <a:pt x="766" y="158"/>
                    <a:pt x="767" y="158"/>
                  </a:cubicBezTo>
                  <a:cubicBezTo>
                    <a:pt x="767" y="158"/>
                    <a:pt x="767" y="158"/>
                    <a:pt x="767" y="158"/>
                  </a:cubicBezTo>
                  <a:cubicBezTo>
                    <a:pt x="778" y="141"/>
                    <a:pt x="780" y="119"/>
                    <a:pt x="776" y="99"/>
                  </a:cubicBezTo>
                  <a:cubicBezTo>
                    <a:pt x="774" y="89"/>
                    <a:pt x="770" y="79"/>
                    <a:pt x="765" y="70"/>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69" name="Freeform 46"/>
            <p:cNvSpPr>
              <a:spLocks/>
            </p:cNvSpPr>
            <p:nvPr/>
          </p:nvSpPr>
          <p:spPr bwMode="auto">
            <a:xfrm>
              <a:off x="3181350" y="4756150"/>
              <a:ext cx="250825" cy="103188"/>
            </a:xfrm>
            <a:custGeom>
              <a:avLst/>
              <a:gdLst/>
              <a:ahLst/>
              <a:cxnLst>
                <a:cxn ang="0">
                  <a:pos x="281" y="39"/>
                </a:cxn>
                <a:cxn ang="0">
                  <a:pos x="241" y="50"/>
                </a:cxn>
                <a:cxn ang="0">
                  <a:pos x="223" y="53"/>
                </a:cxn>
                <a:cxn ang="0">
                  <a:pos x="204" y="50"/>
                </a:cxn>
                <a:cxn ang="0">
                  <a:pos x="189" y="43"/>
                </a:cxn>
                <a:cxn ang="0">
                  <a:pos x="184" y="39"/>
                </a:cxn>
                <a:cxn ang="0">
                  <a:pos x="182" y="35"/>
                </a:cxn>
                <a:cxn ang="0">
                  <a:pos x="173" y="0"/>
                </a:cxn>
                <a:cxn ang="0">
                  <a:pos x="152" y="28"/>
                </a:cxn>
                <a:cxn ang="0">
                  <a:pos x="132" y="44"/>
                </a:cxn>
                <a:cxn ang="0">
                  <a:pos x="107" y="53"/>
                </a:cxn>
                <a:cxn ang="0">
                  <a:pos x="80" y="53"/>
                </a:cxn>
                <a:cxn ang="0">
                  <a:pos x="54" y="45"/>
                </a:cxn>
                <a:cxn ang="0">
                  <a:pos x="0" y="17"/>
                </a:cxn>
                <a:cxn ang="0">
                  <a:pos x="27" y="62"/>
                </a:cxn>
                <a:cxn ang="0">
                  <a:pos x="35" y="87"/>
                </a:cxn>
                <a:cxn ang="0">
                  <a:pos x="35" y="87"/>
                </a:cxn>
                <a:cxn ang="0">
                  <a:pos x="35" y="90"/>
                </a:cxn>
                <a:cxn ang="0">
                  <a:pos x="34" y="102"/>
                </a:cxn>
                <a:cxn ang="0">
                  <a:pos x="35" y="103"/>
                </a:cxn>
                <a:cxn ang="0">
                  <a:pos x="43" y="94"/>
                </a:cxn>
                <a:cxn ang="0">
                  <a:pos x="52" y="85"/>
                </a:cxn>
                <a:cxn ang="0">
                  <a:pos x="54" y="82"/>
                </a:cxn>
                <a:cxn ang="0">
                  <a:pos x="75" y="87"/>
                </a:cxn>
                <a:cxn ang="0">
                  <a:pos x="113" y="87"/>
                </a:cxn>
                <a:cxn ang="0">
                  <a:pos x="148" y="74"/>
                </a:cxn>
                <a:cxn ang="0">
                  <a:pos x="162" y="66"/>
                </a:cxn>
                <a:cxn ang="0">
                  <a:pos x="168" y="71"/>
                </a:cxn>
                <a:cxn ang="0">
                  <a:pos x="195" y="83"/>
                </a:cxn>
                <a:cxn ang="0">
                  <a:pos x="223" y="87"/>
                </a:cxn>
                <a:cxn ang="0">
                  <a:pos x="235" y="86"/>
                </a:cxn>
                <a:cxn ang="0">
                  <a:pos x="246" y="96"/>
                </a:cxn>
                <a:cxn ang="0">
                  <a:pos x="263" y="116"/>
                </a:cxn>
                <a:cxn ang="0">
                  <a:pos x="266" y="115"/>
                </a:cxn>
                <a:cxn ang="0">
                  <a:pos x="261" y="87"/>
                </a:cxn>
                <a:cxn ang="0">
                  <a:pos x="260" y="81"/>
                </a:cxn>
                <a:cxn ang="0">
                  <a:pos x="263" y="72"/>
                </a:cxn>
                <a:cxn ang="0">
                  <a:pos x="281" y="39"/>
                </a:cxn>
              </a:cxnLst>
              <a:rect l="0" t="0" r="r" b="b"/>
              <a:pathLst>
                <a:path w="281" h="116">
                  <a:moveTo>
                    <a:pt x="281" y="39"/>
                  </a:moveTo>
                  <a:cubicBezTo>
                    <a:pt x="241" y="50"/>
                    <a:pt x="241" y="50"/>
                    <a:pt x="241" y="50"/>
                  </a:cubicBezTo>
                  <a:cubicBezTo>
                    <a:pt x="236" y="52"/>
                    <a:pt x="229" y="53"/>
                    <a:pt x="223" y="53"/>
                  </a:cubicBezTo>
                  <a:cubicBezTo>
                    <a:pt x="217" y="52"/>
                    <a:pt x="210" y="52"/>
                    <a:pt x="204" y="50"/>
                  </a:cubicBezTo>
                  <a:cubicBezTo>
                    <a:pt x="198" y="49"/>
                    <a:pt x="193" y="46"/>
                    <a:pt x="189" y="43"/>
                  </a:cubicBezTo>
                  <a:cubicBezTo>
                    <a:pt x="187" y="42"/>
                    <a:pt x="185" y="40"/>
                    <a:pt x="184" y="39"/>
                  </a:cubicBezTo>
                  <a:cubicBezTo>
                    <a:pt x="183" y="37"/>
                    <a:pt x="182" y="36"/>
                    <a:pt x="182" y="35"/>
                  </a:cubicBezTo>
                  <a:cubicBezTo>
                    <a:pt x="173" y="0"/>
                    <a:pt x="173" y="0"/>
                    <a:pt x="173" y="0"/>
                  </a:cubicBezTo>
                  <a:cubicBezTo>
                    <a:pt x="152" y="28"/>
                    <a:pt x="152" y="28"/>
                    <a:pt x="152" y="28"/>
                  </a:cubicBezTo>
                  <a:cubicBezTo>
                    <a:pt x="147" y="34"/>
                    <a:pt x="140" y="40"/>
                    <a:pt x="132" y="44"/>
                  </a:cubicBezTo>
                  <a:cubicBezTo>
                    <a:pt x="124" y="48"/>
                    <a:pt x="116" y="51"/>
                    <a:pt x="107" y="53"/>
                  </a:cubicBezTo>
                  <a:cubicBezTo>
                    <a:pt x="98" y="54"/>
                    <a:pt x="89" y="54"/>
                    <a:pt x="80" y="53"/>
                  </a:cubicBezTo>
                  <a:cubicBezTo>
                    <a:pt x="71" y="52"/>
                    <a:pt x="62" y="49"/>
                    <a:pt x="54" y="45"/>
                  </a:cubicBezTo>
                  <a:cubicBezTo>
                    <a:pt x="0" y="17"/>
                    <a:pt x="0" y="17"/>
                    <a:pt x="0" y="17"/>
                  </a:cubicBezTo>
                  <a:cubicBezTo>
                    <a:pt x="27" y="62"/>
                    <a:pt x="27" y="62"/>
                    <a:pt x="27" y="62"/>
                  </a:cubicBezTo>
                  <a:cubicBezTo>
                    <a:pt x="32" y="73"/>
                    <a:pt x="35" y="87"/>
                    <a:pt x="35" y="87"/>
                  </a:cubicBezTo>
                  <a:cubicBezTo>
                    <a:pt x="35" y="87"/>
                    <a:pt x="35" y="87"/>
                    <a:pt x="35" y="87"/>
                  </a:cubicBezTo>
                  <a:cubicBezTo>
                    <a:pt x="35" y="88"/>
                    <a:pt x="35" y="89"/>
                    <a:pt x="35" y="90"/>
                  </a:cubicBezTo>
                  <a:cubicBezTo>
                    <a:pt x="34" y="94"/>
                    <a:pt x="34" y="98"/>
                    <a:pt x="34" y="102"/>
                  </a:cubicBezTo>
                  <a:cubicBezTo>
                    <a:pt x="35" y="103"/>
                    <a:pt x="35" y="103"/>
                    <a:pt x="35" y="103"/>
                  </a:cubicBezTo>
                  <a:cubicBezTo>
                    <a:pt x="37" y="100"/>
                    <a:pt x="40" y="97"/>
                    <a:pt x="43" y="94"/>
                  </a:cubicBezTo>
                  <a:cubicBezTo>
                    <a:pt x="46" y="91"/>
                    <a:pt x="49" y="88"/>
                    <a:pt x="52" y="85"/>
                  </a:cubicBezTo>
                  <a:cubicBezTo>
                    <a:pt x="53" y="84"/>
                    <a:pt x="53" y="83"/>
                    <a:pt x="54" y="82"/>
                  </a:cubicBezTo>
                  <a:cubicBezTo>
                    <a:pt x="61" y="84"/>
                    <a:pt x="68" y="86"/>
                    <a:pt x="75" y="87"/>
                  </a:cubicBezTo>
                  <a:cubicBezTo>
                    <a:pt x="87" y="89"/>
                    <a:pt x="100" y="89"/>
                    <a:pt x="113" y="87"/>
                  </a:cubicBezTo>
                  <a:cubicBezTo>
                    <a:pt x="125" y="84"/>
                    <a:pt x="137" y="80"/>
                    <a:pt x="148" y="74"/>
                  </a:cubicBezTo>
                  <a:cubicBezTo>
                    <a:pt x="153" y="72"/>
                    <a:pt x="158" y="69"/>
                    <a:pt x="162" y="66"/>
                  </a:cubicBezTo>
                  <a:cubicBezTo>
                    <a:pt x="164" y="68"/>
                    <a:pt x="166" y="70"/>
                    <a:pt x="168" y="71"/>
                  </a:cubicBezTo>
                  <a:cubicBezTo>
                    <a:pt x="177" y="77"/>
                    <a:pt x="186" y="81"/>
                    <a:pt x="195" y="83"/>
                  </a:cubicBezTo>
                  <a:cubicBezTo>
                    <a:pt x="204" y="86"/>
                    <a:pt x="213" y="87"/>
                    <a:pt x="223" y="87"/>
                  </a:cubicBezTo>
                  <a:cubicBezTo>
                    <a:pt x="227" y="87"/>
                    <a:pt x="231" y="87"/>
                    <a:pt x="235" y="86"/>
                  </a:cubicBezTo>
                  <a:cubicBezTo>
                    <a:pt x="239" y="91"/>
                    <a:pt x="243" y="94"/>
                    <a:pt x="246" y="96"/>
                  </a:cubicBezTo>
                  <a:cubicBezTo>
                    <a:pt x="249" y="99"/>
                    <a:pt x="264" y="116"/>
                    <a:pt x="263" y="116"/>
                  </a:cubicBezTo>
                  <a:cubicBezTo>
                    <a:pt x="266" y="115"/>
                    <a:pt x="266" y="115"/>
                    <a:pt x="266" y="115"/>
                  </a:cubicBezTo>
                  <a:cubicBezTo>
                    <a:pt x="266" y="115"/>
                    <a:pt x="263" y="91"/>
                    <a:pt x="261" y="87"/>
                  </a:cubicBezTo>
                  <a:cubicBezTo>
                    <a:pt x="261" y="85"/>
                    <a:pt x="260" y="83"/>
                    <a:pt x="260" y="81"/>
                  </a:cubicBezTo>
                  <a:cubicBezTo>
                    <a:pt x="261" y="79"/>
                    <a:pt x="262" y="75"/>
                    <a:pt x="263" y="72"/>
                  </a:cubicBezTo>
                  <a:lnTo>
                    <a:pt x="281" y="39"/>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0" name="Freeform 47"/>
            <p:cNvSpPr>
              <a:spLocks/>
            </p:cNvSpPr>
            <p:nvPr/>
          </p:nvSpPr>
          <p:spPr bwMode="auto">
            <a:xfrm>
              <a:off x="3479800" y="4694238"/>
              <a:ext cx="225425" cy="160338"/>
            </a:xfrm>
            <a:custGeom>
              <a:avLst/>
              <a:gdLst/>
              <a:ahLst/>
              <a:cxnLst>
                <a:cxn ang="0">
                  <a:pos x="221" y="49"/>
                </a:cxn>
                <a:cxn ang="0">
                  <a:pos x="193" y="53"/>
                </a:cxn>
                <a:cxn ang="0">
                  <a:pos x="167" y="48"/>
                </a:cxn>
                <a:cxn ang="0">
                  <a:pos x="157" y="41"/>
                </a:cxn>
                <a:cxn ang="0">
                  <a:pos x="123" y="0"/>
                </a:cxn>
                <a:cxn ang="0">
                  <a:pos x="115" y="58"/>
                </a:cxn>
                <a:cxn ang="0">
                  <a:pos x="109" y="75"/>
                </a:cxn>
                <a:cxn ang="0">
                  <a:pos x="90" y="100"/>
                </a:cxn>
                <a:cxn ang="0">
                  <a:pos x="79" y="106"/>
                </a:cxn>
                <a:cxn ang="0">
                  <a:pos x="67" y="106"/>
                </a:cxn>
                <a:cxn ang="0">
                  <a:pos x="38" y="93"/>
                </a:cxn>
                <a:cxn ang="0">
                  <a:pos x="38" y="93"/>
                </a:cxn>
                <a:cxn ang="0">
                  <a:pos x="0" y="76"/>
                </a:cxn>
                <a:cxn ang="0">
                  <a:pos x="10" y="107"/>
                </a:cxn>
                <a:cxn ang="0">
                  <a:pos x="22" y="143"/>
                </a:cxn>
                <a:cxn ang="0">
                  <a:pos x="33" y="179"/>
                </a:cxn>
                <a:cxn ang="0">
                  <a:pos x="34" y="179"/>
                </a:cxn>
                <a:cxn ang="0">
                  <a:pos x="39" y="142"/>
                </a:cxn>
                <a:cxn ang="0">
                  <a:pos x="40" y="135"/>
                </a:cxn>
                <a:cxn ang="0">
                  <a:pos x="60" y="142"/>
                </a:cxn>
                <a:cxn ang="0">
                  <a:pos x="88" y="142"/>
                </a:cxn>
                <a:cxn ang="0">
                  <a:pos x="113" y="130"/>
                </a:cxn>
                <a:cxn ang="0">
                  <a:pos x="131" y="111"/>
                </a:cxn>
                <a:cxn ang="0">
                  <a:pos x="143" y="90"/>
                </a:cxn>
                <a:cxn ang="0">
                  <a:pos x="148" y="75"/>
                </a:cxn>
                <a:cxn ang="0">
                  <a:pos x="155" y="78"/>
                </a:cxn>
                <a:cxn ang="0">
                  <a:pos x="195" y="82"/>
                </a:cxn>
                <a:cxn ang="0">
                  <a:pos x="231" y="69"/>
                </a:cxn>
                <a:cxn ang="0">
                  <a:pos x="239" y="63"/>
                </a:cxn>
                <a:cxn ang="0">
                  <a:pos x="245" y="55"/>
                </a:cxn>
                <a:cxn ang="0">
                  <a:pos x="253" y="38"/>
                </a:cxn>
                <a:cxn ang="0">
                  <a:pos x="249" y="36"/>
                </a:cxn>
                <a:cxn ang="0">
                  <a:pos x="221" y="49"/>
                </a:cxn>
              </a:cxnLst>
              <a:rect l="0" t="0" r="r" b="b"/>
              <a:pathLst>
                <a:path w="253" h="179">
                  <a:moveTo>
                    <a:pt x="221" y="49"/>
                  </a:moveTo>
                  <a:cubicBezTo>
                    <a:pt x="212" y="51"/>
                    <a:pt x="202" y="53"/>
                    <a:pt x="193" y="53"/>
                  </a:cubicBezTo>
                  <a:cubicBezTo>
                    <a:pt x="184" y="53"/>
                    <a:pt x="175" y="51"/>
                    <a:pt x="167" y="48"/>
                  </a:cubicBezTo>
                  <a:cubicBezTo>
                    <a:pt x="164" y="46"/>
                    <a:pt x="160" y="44"/>
                    <a:pt x="157" y="41"/>
                  </a:cubicBezTo>
                  <a:cubicBezTo>
                    <a:pt x="154" y="39"/>
                    <a:pt x="123" y="0"/>
                    <a:pt x="123" y="0"/>
                  </a:cubicBezTo>
                  <a:cubicBezTo>
                    <a:pt x="123" y="0"/>
                    <a:pt x="117" y="53"/>
                    <a:pt x="115" y="58"/>
                  </a:cubicBezTo>
                  <a:cubicBezTo>
                    <a:pt x="114" y="64"/>
                    <a:pt x="112" y="69"/>
                    <a:pt x="109" y="75"/>
                  </a:cubicBezTo>
                  <a:cubicBezTo>
                    <a:pt x="104" y="85"/>
                    <a:pt x="98" y="94"/>
                    <a:pt x="90" y="100"/>
                  </a:cubicBezTo>
                  <a:cubicBezTo>
                    <a:pt x="87" y="103"/>
                    <a:pt x="83" y="105"/>
                    <a:pt x="79" y="106"/>
                  </a:cubicBezTo>
                  <a:cubicBezTo>
                    <a:pt x="75" y="107"/>
                    <a:pt x="71" y="107"/>
                    <a:pt x="67" y="106"/>
                  </a:cubicBezTo>
                  <a:cubicBezTo>
                    <a:pt x="58" y="105"/>
                    <a:pt x="48" y="100"/>
                    <a:pt x="38" y="93"/>
                  </a:cubicBezTo>
                  <a:cubicBezTo>
                    <a:pt x="38" y="93"/>
                    <a:pt x="38" y="93"/>
                    <a:pt x="38" y="93"/>
                  </a:cubicBezTo>
                  <a:cubicBezTo>
                    <a:pt x="0" y="76"/>
                    <a:pt x="0" y="76"/>
                    <a:pt x="0" y="76"/>
                  </a:cubicBezTo>
                  <a:cubicBezTo>
                    <a:pt x="10" y="107"/>
                    <a:pt x="10" y="107"/>
                    <a:pt x="10" y="107"/>
                  </a:cubicBezTo>
                  <a:cubicBezTo>
                    <a:pt x="22" y="143"/>
                    <a:pt x="22" y="143"/>
                    <a:pt x="22" y="143"/>
                  </a:cubicBezTo>
                  <a:cubicBezTo>
                    <a:pt x="25" y="155"/>
                    <a:pt x="29" y="167"/>
                    <a:pt x="33" y="179"/>
                  </a:cubicBezTo>
                  <a:cubicBezTo>
                    <a:pt x="34" y="179"/>
                    <a:pt x="34" y="179"/>
                    <a:pt x="34" y="179"/>
                  </a:cubicBezTo>
                  <a:cubicBezTo>
                    <a:pt x="36" y="167"/>
                    <a:pt x="38" y="154"/>
                    <a:pt x="39" y="142"/>
                  </a:cubicBezTo>
                  <a:cubicBezTo>
                    <a:pt x="40" y="135"/>
                    <a:pt x="40" y="135"/>
                    <a:pt x="40" y="135"/>
                  </a:cubicBezTo>
                  <a:cubicBezTo>
                    <a:pt x="46" y="138"/>
                    <a:pt x="53" y="141"/>
                    <a:pt x="60" y="142"/>
                  </a:cubicBezTo>
                  <a:cubicBezTo>
                    <a:pt x="69" y="144"/>
                    <a:pt x="79" y="144"/>
                    <a:pt x="88" y="142"/>
                  </a:cubicBezTo>
                  <a:cubicBezTo>
                    <a:pt x="98" y="140"/>
                    <a:pt x="106" y="135"/>
                    <a:pt x="113" y="130"/>
                  </a:cubicBezTo>
                  <a:cubicBezTo>
                    <a:pt x="121" y="124"/>
                    <a:pt x="126" y="118"/>
                    <a:pt x="131" y="111"/>
                  </a:cubicBezTo>
                  <a:cubicBezTo>
                    <a:pt x="136" y="104"/>
                    <a:pt x="140" y="97"/>
                    <a:pt x="143" y="90"/>
                  </a:cubicBezTo>
                  <a:cubicBezTo>
                    <a:pt x="145" y="85"/>
                    <a:pt x="147" y="80"/>
                    <a:pt x="148" y="75"/>
                  </a:cubicBezTo>
                  <a:cubicBezTo>
                    <a:pt x="150" y="76"/>
                    <a:pt x="153" y="77"/>
                    <a:pt x="155" y="78"/>
                  </a:cubicBezTo>
                  <a:cubicBezTo>
                    <a:pt x="168" y="83"/>
                    <a:pt x="182" y="84"/>
                    <a:pt x="195" y="82"/>
                  </a:cubicBezTo>
                  <a:cubicBezTo>
                    <a:pt x="208" y="81"/>
                    <a:pt x="221" y="76"/>
                    <a:pt x="231" y="69"/>
                  </a:cubicBezTo>
                  <a:cubicBezTo>
                    <a:pt x="234" y="67"/>
                    <a:pt x="236" y="65"/>
                    <a:pt x="239" y="63"/>
                  </a:cubicBezTo>
                  <a:cubicBezTo>
                    <a:pt x="241" y="60"/>
                    <a:pt x="243" y="58"/>
                    <a:pt x="245" y="55"/>
                  </a:cubicBezTo>
                  <a:cubicBezTo>
                    <a:pt x="249" y="50"/>
                    <a:pt x="252" y="44"/>
                    <a:pt x="253" y="38"/>
                  </a:cubicBezTo>
                  <a:cubicBezTo>
                    <a:pt x="249" y="36"/>
                    <a:pt x="249" y="36"/>
                    <a:pt x="249" y="36"/>
                  </a:cubicBezTo>
                  <a:cubicBezTo>
                    <a:pt x="240" y="43"/>
                    <a:pt x="231" y="46"/>
                    <a:pt x="221" y="49"/>
                  </a:cubicBez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sp>
          <p:nvSpPr>
            <p:cNvPr id="71" name="Freeform 48"/>
            <p:cNvSpPr>
              <a:spLocks/>
            </p:cNvSpPr>
            <p:nvPr/>
          </p:nvSpPr>
          <p:spPr bwMode="auto">
            <a:xfrm>
              <a:off x="2959100" y="4883150"/>
              <a:ext cx="688975" cy="333375"/>
            </a:xfrm>
            <a:custGeom>
              <a:avLst/>
              <a:gdLst/>
              <a:ahLst/>
              <a:cxnLst>
                <a:cxn ang="0">
                  <a:pos x="728" y="318"/>
                </a:cxn>
                <a:cxn ang="0">
                  <a:pos x="714" y="312"/>
                </a:cxn>
                <a:cxn ang="0">
                  <a:pos x="679" y="312"/>
                </a:cxn>
                <a:cxn ang="0">
                  <a:pos x="624" y="19"/>
                </a:cxn>
                <a:cxn ang="0">
                  <a:pos x="601" y="0"/>
                </a:cxn>
                <a:cxn ang="0">
                  <a:pos x="509" y="0"/>
                </a:cxn>
                <a:cxn ang="0">
                  <a:pos x="485" y="19"/>
                </a:cxn>
                <a:cxn ang="0">
                  <a:pos x="430" y="312"/>
                </a:cxn>
                <a:cxn ang="0">
                  <a:pos x="353" y="312"/>
                </a:cxn>
                <a:cxn ang="0">
                  <a:pos x="298" y="19"/>
                </a:cxn>
                <a:cxn ang="0">
                  <a:pos x="274" y="0"/>
                </a:cxn>
                <a:cxn ang="0">
                  <a:pos x="182" y="0"/>
                </a:cxn>
                <a:cxn ang="0">
                  <a:pos x="159" y="19"/>
                </a:cxn>
                <a:cxn ang="0">
                  <a:pos x="103" y="312"/>
                </a:cxn>
                <a:cxn ang="0">
                  <a:pos x="59" y="312"/>
                </a:cxn>
                <a:cxn ang="0">
                  <a:pos x="45" y="318"/>
                </a:cxn>
                <a:cxn ang="0">
                  <a:pos x="2" y="366"/>
                </a:cxn>
                <a:cxn ang="0">
                  <a:pos x="5" y="373"/>
                </a:cxn>
                <a:cxn ang="0">
                  <a:pos x="112" y="373"/>
                </a:cxn>
                <a:cxn ang="0">
                  <a:pos x="344" y="373"/>
                </a:cxn>
                <a:cxn ang="0">
                  <a:pos x="438" y="373"/>
                </a:cxn>
                <a:cxn ang="0">
                  <a:pos x="671" y="373"/>
                </a:cxn>
                <a:cxn ang="0">
                  <a:pos x="768" y="373"/>
                </a:cxn>
                <a:cxn ang="0">
                  <a:pos x="771" y="366"/>
                </a:cxn>
                <a:cxn ang="0">
                  <a:pos x="728" y="318"/>
                </a:cxn>
              </a:cxnLst>
              <a:rect l="0" t="0" r="r" b="b"/>
              <a:pathLst>
                <a:path w="773" h="373">
                  <a:moveTo>
                    <a:pt x="728" y="318"/>
                  </a:moveTo>
                  <a:cubicBezTo>
                    <a:pt x="724" y="314"/>
                    <a:pt x="719" y="312"/>
                    <a:pt x="714" y="312"/>
                  </a:cubicBezTo>
                  <a:cubicBezTo>
                    <a:pt x="679" y="312"/>
                    <a:pt x="679" y="312"/>
                    <a:pt x="679" y="312"/>
                  </a:cubicBezTo>
                  <a:cubicBezTo>
                    <a:pt x="624" y="19"/>
                    <a:pt x="624" y="19"/>
                    <a:pt x="624" y="19"/>
                  </a:cubicBezTo>
                  <a:cubicBezTo>
                    <a:pt x="622" y="8"/>
                    <a:pt x="612" y="0"/>
                    <a:pt x="601" y="0"/>
                  </a:cubicBezTo>
                  <a:cubicBezTo>
                    <a:pt x="509" y="0"/>
                    <a:pt x="509" y="0"/>
                    <a:pt x="509" y="0"/>
                  </a:cubicBezTo>
                  <a:cubicBezTo>
                    <a:pt x="497" y="0"/>
                    <a:pt x="487" y="8"/>
                    <a:pt x="485" y="19"/>
                  </a:cubicBezTo>
                  <a:cubicBezTo>
                    <a:pt x="430" y="312"/>
                    <a:pt x="430" y="312"/>
                    <a:pt x="430" y="312"/>
                  </a:cubicBezTo>
                  <a:cubicBezTo>
                    <a:pt x="353" y="312"/>
                    <a:pt x="353" y="312"/>
                    <a:pt x="353" y="312"/>
                  </a:cubicBezTo>
                  <a:cubicBezTo>
                    <a:pt x="298" y="19"/>
                    <a:pt x="298" y="19"/>
                    <a:pt x="298" y="19"/>
                  </a:cubicBezTo>
                  <a:cubicBezTo>
                    <a:pt x="296" y="8"/>
                    <a:pt x="286" y="0"/>
                    <a:pt x="274" y="0"/>
                  </a:cubicBezTo>
                  <a:cubicBezTo>
                    <a:pt x="182" y="0"/>
                    <a:pt x="182" y="0"/>
                    <a:pt x="182" y="0"/>
                  </a:cubicBezTo>
                  <a:cubicBezTo>
                    <a:pt x="171" y="0"/>
                    <a:pt x="161" y="8"/>
                    <a:pt x="159" y="19"/>
                  </a:cubicBezTo>
                  <a:cubicBezTo>
                    <a:pt x="103" y="312"/>
                    <a:pt x="103" y="312"/>
                    <a:pt x="103" y="312"/>
                  </a:cubicBezTo>
                  <a:cubicBezTo>
                    <a:pt x="59" y="312"/>
                    <a:pt x="59" y="312"/>
                    <a:pt x="59" y="312"/>
                  </a:cubicBezTo>
                  <a:cubicBezTo>
                    <a:pt x="54" y="312"/>
                    <a:pt x="48" y="314"/>
                    <a:pt x="45" y="318"/>
                  </a:cubicBezTo>
                  <a:cubicBezTo>
                    <a:pt x="2" y="366"/>
                    <a:pt x="2" y="366"/>
                    <a:pt x="2" y="366"/>
                  </a:cubicBezTo>
                  <a:cubicBezTo>
                    <a:pt x="0" y="369"/>
                    <a:pt x="1" y="373"/>
                    <a:pt x="5" y="373"/>
                  </a:cubicBezTo>
                  <a:cubicBezTo>
                    <a:pt x="112" y="373"/>
                    <a:pt x="112" y="373"/>
                    <a:pt x="112" y="373"/>
                  </a:cubicBezTo>
                  <a:cubicBezTo>
                    <a:pt x="344" y="373"/>
                    <a:pt x="344" y="373"/>
                    <a:pt x="344" y="373"/>
                  </a:cubicBezTo>
                  <a:cubicBezTo>
                    <a:pt x="438" y="373"/>
                    <a:pt x="438" y="373"/>
                    <a:pt x="438" y="373"/>
                  </a:cubicBezTo>
                  <a:cubicBezTo>
                    <a:pt x="671" y="373"/>
                    <a:pt x="671" y="373"/>
                    <a:pt x="671" y="373"/>
                  </a:cubicBezTo>
                  <a:cubicBezTo>
                    <a:pt x="768" y="373"/>
                    <a:pt x="768" y="373"/>
                    <a:pt x="768" y="373"/>
                  </a:cubicBezTo>
                  <a:cubicBezTo>
                    <a:pt x="772" y="373"/>
                    <a:pt x="773" y="369"/>
                    <a:pt x="771" y="366"/>
                  </a:cubicBezTo>
                  <a:lnTo>
                    <a:pt x="728" y="318"/>
                  </a:lnTo>
                  <a:close/>
                </a:path>
              </a:pathLst>
            </a:custGeom>
            <a:grpFill/>
            <a:ln w="9525">
              <a:noFill/>
              <a:round/>
              <a:headEnd/>
              <a:tailEnd/>
            </a:ln>
          </p:spPr>
          <p:txBody>
            <a:bodyPr/>
            <a:lstStyle/>
            <a:p>
              <a:pPr marL="0" marR="0" lvl="0" indent="0" algn="l" defTabSz="1088323"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a:ln>
                  <a:noFill/>
                </a:ln>
                <a:solidFill>
                  <a:srgbClr val="000000"/>
                </a:solidFill>
                <a:effectLst/>
                <a:uLnTx/>
                <a:uFillTx/>
                <a:latin typeface="Candara"/>
                <a:ea typeface="+mn-ea"/>
                <a:cs typeface="Arial" pitchFamily="34" charset="0"/>
              </a:endParaRPr>
            </a:p>
          </p:txBody>
        </p:sp>
      </p:grpSp>
      <p:sp>
        <p:nvSpPr>
          <p:cNvPr id="72" name="Freeform 9"/>
          <p:cNvSpPr>
            <a:spLocks noEditPoints="1"/>
          </p:cNvSpPr>
          <p:nvPr/>
        </p:nvSpPr>
        <p:spPr bwMode="auto">
          <a:xfrm>
            <a:off x="11651192" y="5675658"/>
            <a:ext cx="304800" cy="397565"/>
          </a:xfrm>
          <a:custGeom>
            <a:avLst/>
            <a:gdLst>
              <a:gd name="T0" fmla="*/ 2147483647 w 242"/>
              <a:gd name="T1" fmla="*/ 2147483647 h 323"/>
              <a:gd name="T2" fmla="*/ 2147483647 w 242"/>
              <a:gd name="T3" fmla="*/ 2147483647 h 323"/>
              <a:gd name="T4" fmla="*/ 2147483647 w 242"/>
              <a:gd name="T5" fmla="*/ 2147483647 h 323"/>
              <a:gd name="T6" fmla="*/ 2147483647 w 242"/>
              <a:gd name="T7" fmla="*/ 2147483647 h 323"/>
              <a:gd name="T8" fmla="*/ 2147483647 w 242"/>
              <a:gd name="T9" fmla="*/ 2147483647 h 323"/>
              <a:gd name="T10" fmla="*/ 2147483647 w 242"/>
              <a:gd name="T11" fmla="*/ 2147483647 h 323"/>
              <a:gd name="T12" fmla="*/ 2147483647 w 242"/>
              <a:gd name="T13" fmla="*/ 2147483647 h 323"/>
              <a:gd name="T14" fmla="*/ 2147483647 w 242"/>
              <a:gd name="T15" fmla="*/ 2147483647 h 323"/>
              <a:gd name="T16" fmla="*/ 2147483647 w 242"/>
              <a:gd name="T17" fmla="*/ 2147483647 h 323"/>
              <a:gd name="T18" fmla="*/ 2147483647 w 242"/>
              <a:gd name="T19" fmla="*/ 2147483647 h 323"/>
              <a:gd name="T20" fmla="*/ 2147483647 w 242"/>
              <a:gd name="T21" fmla="*/ 2147483647 h 323"/>
              <a:gd name="T22" fmla="*/ 2147483647 w 242"/>
              <a:gd name="T23" fmla="*/ 2147483647 h 323"/>
              <a:gd name="T24" fmla="*/ 2147483647 w 242"/>
              <a:gd name="T25" fmla="*/ 2147483647 h 323"/>
              <a:gd name="T26" fmla="*/ 2147483647 w 242"/>
              <a:gd name="T27" fmla="*/ 2147483647 h 323"/>
              <a:gd name="T28" fmla="*/ 2147483647 w 242"/>
              <a:gd name="T29" fmla="*/ 2147483647 h 323"/>
              <a:gd name="T30" fmla="*/ 2147483647 w 242"/>
              <a:gd name="T31" fmla="*/ 2147483647 h 323"/>
              <a:gd name="T32" fmla="*/ 2147483647 w 242"/>
              <a:gd name="T33" fmla="*/ 2147483647 h 323"/>
              <a:gd name="T34" fmla="*/ 2147483647 w 242"/>
              <a:gd name="T35" fmla="*/ 2147483647 h 323"/>
              <a:gd name="T36" fmla="*/ 2147483647 w 242"/>
              <a:gd name="T37" fmla="*/ 2147483647 h 323"/>
              <a:gd name="T38" fmla="*/ 2147483647 w 242"/>
              <a:gd name="T39" fmla="*/ 2147483647 h 323"/>
              <a:gd name="T40" fmla="*/ 2147483647 w 242"/>
              <a:gd name="T41" fmla="*/ 2147483647 h 323"/>
              <a:gd name="T42" fmla="*/ 2147483647 w 242"/>
              <a:gd name="T43" fmla="*/ 2147483647 h 323"/>
              <a:gd name="T44" fmla="*/ 2147483647 w 242"/>
              <a:gd name="T45" fmla="*/ 2147483647 h 323"/>
              <a:gd name="T46" fmla="*/ 2147483647 w 242"/>
              <a:gd name="T47" fmla="*/ 2147483647 h 323"/>
              <a:gd name="T48" fmla="*/ 2147483647 w 242"/>
              <a:gd name="T49" fmla="*/ 2147483647 h 323"/>
              <a:gd name="T50" fmla="*/ 2147483647 w 242"/>
              <a:gd name="T51" fmla="*/ 2147483647 h 323"/>
              <a:gd name="T52" fmla="*/ 2147483647 w 242"/>
              <a:gd name="T53" fmla="*/ 2147483647 h 323"/>
              <a:gd name="T54" fmla="*/ 2147483647 w 242"/>
              <a:gd name="T55" fmla="*/ 2147483647 h 323"/>
              <a:gd name="T56" fmla="*/ 2147483647 w 242"/>
              <a:gd name="T57" fmla="*/ 2147483647 h 323"/>
              <a:gd name="T58" fmla="*/ 2147483647 w 242"/>
              <a:gd name="T59" fmla="*/ 2147483647 h 323"/>
              <a:gd name="T60" fmla="*/ 2147483647 w 242"/>
              <a:gd name="T61" fmla="*/ 2147483647 h 323"/>
              <a:gd name="T62" fmla="*/ 2147483647 w 242"/>
              <a:gd name="T63" fmla="*/ 2147483647 h 323"/>
              <a:gd name="T64" fmla="*/ 2147483647 w 242"/>
              <a:gd name="T65" fmla="*/ 2147483647 h 323"/>
              <a:gd name="T66" fmla="*/ 2147483647 w 242"/>
              <a:gd name="T67" fmla="*/ 2147483647 h 323"/>
              <a:gd name="T68" fmla="*/ 2147483647 w 242"/>
              <a:gd name="T69" fmla="*/ 2147483647 h 323"/>
              <a:gd name="T70" fmla="*/ 2147483647 w 242"/>
              <a:gd name="T71" fmla="*/ 2147483647 h 323"/>
              <a:gd name="T72" fmla="*/ 2147483647 w 242"/>
              <a:gd name="T73" fmla="*/ 2147483647 h 323"/>
              <a:gd name="T74" fmla="*/ 2147483647 w 242"/>
              <a:gd name="T75" fmla="*/ 2147483647 h 323"/>
              <a:gd name="T76" fmla="*/ 0 w 242"/>
              <a:gd name="T77" fmla="*/ 2147483647 h 323"/>
              <a:gd name="T78" fmla="*/ 2147483647 w 242"/>
              <a:gd name="T79" fmla="*/ 2147483647 h 323"/>
              <a:gd name="T80" fmla="*/ 2147483647 w 242"/>
              <a:gd name="T81" fmla="*/ 2147483647 h 323"/>
              <a:gd name="T82" fmla="*/ 2147483647 w 242"/>
              <a:gd name="T83" fmla="*/ 2147483647 h 323"/>
              <a:gd name="T84" fmla="*/ 2147483647 w 242"/>
              <a:gd name="T85" fmla="*/ 2147483647 h 323"/>
              <a:gd name="T86" fmla="*/ 2147483647 w 242"/>
              <a:gd name="T87" fmla="*/ 2147483647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2" h="323">
                <a:moveTo>
                  <a:pt x="64" y="19"/>
                </a:moveTo>
                <a:cubicBezTo>
                  <a:pt x="53" y="13"/>
                  <a:pt x="35" y="10"/>
                  <a:pt x="30" y="25"/>
                </a:cubicBezTo>
                <a:cubicBezTo>
                  <a:pt x="29" y="12"/>
                  <a:pt x="47" y="0"/>
                  <a:pt x="69" y="9"/>
                </a:cubicBezTo>
                <a:cubicBezTo>
                  <a:pt x="88" y="16"/>
                  <a:pt x="113" y="40"/>
                  <a:pt x="130" y="22"/>
                </a:cubicBezTo>
                <a:cubicBezTo>
                  <a:pt x="129" y="26"/>
                  <a:pt x="127" y="29"/>
                  <a:pt x="124" y="32"/>
                </a:cubicBezTo>
                <a:cubicBezTo>
                  <a:pt x="116" y="38"/>
                  <a:pt x="105" y="38"/>
                  <a:pt x="96" y="36"/>
                </a:cubicBezTo>
                <a:cubicBezTo>
                  <a:pt x="85" y="32"/>
                  <a:pt x="75" y="24"/>
                  <a:pt x="64" y="19"/>
                </a:cubicBezTo>
                <a:close/>
                <a:moveTo>
                  <a:pt x="83" y="67"/>
                </a:moveTo>
                <a:cubicBezTo>
                  <a:pt x="99" y="67"/>
                  <a:pt x="99" y="67"/>
                  <a:pt x="99" y="67"/>
                </a:cubicBezTo>
                <a:cubicBezTo>
                  <a:pt x="108" y="187"/>
                  <a:pt x="108" y="187"/>
                  <a:pt x="108" y="187"/>
                </a:cubicBezTo>
                <a:cubicBezTo>
                  <a:pt x="76" y="153"/>
                  <a:pt x="76" y="153"/>
                  <a:pt x="76" y="153"/>
                </a:cubicBezTo>
                <a:cubicBezTo>
                  <a:pt x="83" y="67"/>
                  <a:pt x="83" y="67"/>
                  <a:pt x="83" y="67"/>
                </a:cubicBezTo>
                <a:close/>
                <a:moveTo>
                  <a:pt x="22" y="27"/>
                </a:moveTo>
                <a:cubicBezTo>
                  <a:pt x="39" y="27"/>
                  <a:pt x="39" y="27"/>
                  <a:pt x="39" y="27"/>
                </a:cubicBezTo>
                <a:cubicBezTo>
                  <a:pt x="47" y="187"/>
                  <a:pt x="47" y="187"/>
                  <a:pt x="47" y="187"/>
                </a:cubicBezTo>
                <a:cubicBezTo>
                  <a:pt x="16" y="153"/>
                  <a:pt x="16" y="153"/>
                  <a:pt x="16" y="153"/>
                </a:cubicBezTo>
                <a:cubicBezTo>
                  <a:pt x="22" y="27"/>
                  <a:pt x="22" y="27"/>
                  <a:pt x="22" y="27"/>
                </a:cubicBezTo>
                <a:close/>
                <a:moveTo>
                  <a:pt x="29" y="231"/>
                </a:moveTo>
                <a:cubicBezTo>
                  <a:pt x="29" y="256"/>
                  <a:pt x="29" y="256"/>
                  <a:pt x="29" y="256"/>
                </a:cubicBezTo>
                <a:cubicBezTo>
                  <a:pt x="41" y="256"/>
                  <a:pt x="41" y="256"/>
                  <a:pt x="41" y="256"/>
                </a:cubicBezTo>
                <a:cubicBezTo>
                  <a:pt x="41" y="231"/>
                  <a:pt x="41" y="231"/>
                  <a:pt x="41" y="231"/>
                </a:cubicBezTo>
                <a:cubicBezTo>
                  <a:pt x="29" y="231"/>
                  <a:pt x="29" y="231"/>
                  <a:pt x="29" y="231"/>
                </a:cubicBezTo>
                <a:close/>
                <a:moveTo>
                  <a:pt x="63" y="231"/>
                </a:moveTo>
                <a:cubicBezTo>
                  <a:pt x="63" y="256"/>
                  <a:pt x="63" y="256"/>
                  <a:pt x="63" y="256"/>
                </a:cubicBezTo>
                <a:cubicBezTo>
                  <a:pt x="76" y="256"/>
                  <a:pt x="76" y="256"/>
                  <a:pt x="76" y="256"/>
                </a:cubicBezTo>
                <a:cubicBezTo>
                  <a:pt x="76" y="231"/>
                  <a:pt x="76" y="231"/>
                  <a:pt x="76" y="231"/>
                </a:cubicBezTo>
                <a:cubicBezTo>
                  <a:pt x="63" y="231"/>
                  <a:pt x="63" y="231"/>
                  <a:pt x="63" y="231"/>
                </a:cubicBezTo>
                <a:close/>
                <a:moveTo>
                  <a:pt x="98" y="231"/>
                </a:moveTo>
                <a:cubicBezTo>
                  <a:pt x="98" y="256"/>
                  <a:pt x="98" y="256"/>
                  <a:pt x="98" y="256"/>
                </a:cubicBezTo>
                <a:cubicBezTo>
                  <a:pt x="110" y="256"/>
                  <a:pt x="110" y="256"/>
                  <a:pt x="110" y="256"/>
                </a:cubicBezTo>
                <a:cubicBezTo>
                  <a:pt x="110" y="231"/>
                  <a:pt x="110" y="231"/>
                  <a:pt x="110" y="231"/>
                </a:cubicBezTo>
                <a:cubicBezTo>
                  <a:pt x="98" y="231"/>
                  <a:pt x="98" y="231"/>
                  <a:pt x="98" y="231"/>
                </a:cubicBezTo>
                <a:close/>
                <a:moveTo>
                  <a:pt x="132" y="231"/>
                </a:moveTo>
                <a:cubicBezTo>
                  <a:pt x="132" y="256"/>
                  <a:pt x="132" y="256"/>
                  <a:pt x="132" y="256"/>
                </a:cubicBezTo>
                <a:cubicBezTo>
                  <a:pt x="145" y="256"/>
                  <a:pt x="145" y="256"/>
                  <a:pt x="145" y="256"/>
                </a:cubicBezTo>
                <a:cubicBezTo>
                  <a:pt x="145" y="231"/>
                  <a:pt x="145" y="231"/>
                  <a:pt x="145" y="231"/>
                </a:cubicBezTo>
                <a:cubicBezTo>
                  <a:pt x="132" y="231"/>
                  <a:pt x="132" y="231"/>
                  <a:pt x="132" y="231"/>
                </a:cubicBezTo>
                <a:close/>
                <a:moveTo>
                  <a:pt x="167" y="231"/>
                </a:moveTo>
                <a:cubicBezTo>
                  <a:pt x="167" y="256"/>
                  <a:pt x="167" y="256"/>
                  <a:pt x="167" y="256"/>
                </a:cubicBezTo>
                <a:cubicBezTo>
                  <a:pt x="179" y="256"/>
                  <a:pt x="179" y="256"/>
                  <a:pt x="179" y="256"/>
                </a:cubicBezTo>
                <a:cubicBezTo>
                  <a:pt x="179" y="231"/>
                  <a:pt x="179" y="231"/>
                  <a:pt x="179" y="231"/>
                </a:cubicBezTo>
                <a:cubicBezTo>
                  <a:pt x="167" y="231"/>
                  <a:pt x="167" y="231"/>
                  <a:pt x="167" y="231"/>
                </a:cubicBezTo>
                <a:close/>
                <a:moveTo>
                  <a:pt x="201" y="231"/>
                </a:moveTo>
                <a:cubicBezTo>
                  <a:pt x="201" y="256"/>
                  <a:pt x="201" y="256"/>
                  <a:pt x="201" y="256"/>
                </a:cubicBezTo>
                <a:cubicBezTo>
                  <a:pt x="214" y="256"/>
                  <a:pt x="214" y="256"/>
                  <a:pt x="214" y="256"/>
                </a:cubicBezTo>
                <a:cubicBezTo>
                  <a:pt x="214" y="231"/>
                  <a:pt x="214" y="231"/>
                  <a:pt x="214" y="231"/>
                </a:cubicBezTo>
                <a:cubicBezTo>
                  <a:pt x="201" y="231"/>
                  <a:pt x="201" y="231"/>
                  <a:pt x="201" y="231"/>
                </a:cubicBezTo>
                <a:close/>
                <a:moveTo>
                  <a:pt x="29" y="277"/>
                </a:moveTo>
                <a:cubicBezTo>
                  <a:pt x="29" y="303"/>
                  <a:pt x="29" y="303"/>
                  <a:pt x="29" y="303"/>
                </a:cubicBezTo>
                <a:cubicBezTo>
                  <a:pt x="41" y="303"/>
                  <a:pt x="41" y="303"/>
                  <a:pt x="41" y="303"/>
                </a:cubicBezTo>
                <a:cubicBezTo>
                  <a:pt x="41" y="277"/>
                  <a:pt x="41" y="277"/>
                  <a:pt x="41" y="277"/>
                </a:cubicBezTo>
                <a:cubicBezTo>
                  <a:pt x="29" y="277"/>
                  <a:pt x="29" y="277"/>
                  <a:pt x="29" y="277"/>
                </a:cubicBezTo>
                <a:close/>
                <a:moveTo>
                  <a:pt x="63" y="277"/>
                </a:moveTo>
                <a:cubicBezTo>
                  <a:pt x="63" y="303"/>
                  <a:pt x="63" y="303"/>
                  <a:pt x="63" y="303"/>
                </a:cubicBezTo>
                <a:cubicBezTo>
                  <a:pt x="76" y="303"/>
                  <a:pt x="76" y="303"/>
                  <a:pt x="76" y="303"/>
                </a:cubicBezTo>
                <a:cubicBezTo>
                  <a:pt x="76" y="277"/>
                  <a:pt x="76" y="277"/>
                  <a:pt x="76" y="277"/>
                </a:cubicBezTo>
                <a:cubicBezTo>
                  <a:pt x="63" y="277"/>
                  <a:pt x="63" y="277"/>
                  <a:pt x="63" y="277"/>
                </a:cubicBezTo>
                <a:close/>
                <a:moveTo>
                  <a:pt x="167" y="277"/>
                </a:moveTo>
                <a:cubicBezTo>
                  <a:pt x="167" y="303"/>
                  <a:pt x="167" y="303"/>
                  <a:pt x="167" y="303"/>
                </a:cubicBezTo>
                <a:cubicBezTo>
                  <a:pt x="179" y="303"/>
                  <a:pt x="179" y="303"/>
                  <a:pt x="179" y="303"/>
                </a:cubicBezTo>
                <a:cubicBezTo>
                  <a:pt x="179" y="277"/>
                  <a:pt x="179" y="277"/>
                  <a:pt x="179" y="277"/>
                </a:cubicBezTo>
                <a:cubicBezTo>
                  <a:pt x="167" y="277"/>
                  <a:pt x="167" y="277"/>
                  <a:pt x="167" y="277"/>
                </a:cubicBezTo>
                <a:close/>
                <a:moveTo>
                  <a:pt x="201" y="277"/>
                </a:moveTo>
                <a:cubicBezTo>
                  <a:pt x="201" y="303"/>
                  <a:pt x="201" y="303"/>
                  <a:pt x="201" y="303"/>
                </a:cubicBezTo>
                <a:cubicBezTo>
                  <a:pt x="214" y="303"/>
                  <a:pt x="214" y="303"/>
                  <a:pt x="214" y="303"/>
                </a:cubicBezTo>
                <a:cubicBezTo>
                  <a:pt x="214" y="277"/>
                  <a:pt x="214" y="277"/>
                  <a:pt x="214" y="277"/>
                </a:cubicBezTo>
                <a:cubicBezTo>
                  <a:pt x="201" y="277"/>
                  <a:pt x="201" y="277"/>
                  <a:pt x="201" y="277"/>
                </a:cubicBezTo>
                <a:close/>
                <a:moveTo>
                  <a:pt x="121" y="142"/>
                </a:moveTo>
                <a:cubicBezTo>
                  <a:pt x="181" y="207"/>
                  <a:pt x="181" y="207"/>
                  <a:pt x="181" y="207"/>
                </a:cubicBezTo>
                <a:cubicBezTo>
                  <a:pt x="181" y="142"/>
                  <a:pt x="181" y="142"/>
                  <a:pt x="181" y="142"/>
                </a:cubicBezTo>
                <a:cubicBezTo>
                  <a:pt x="242" y="207"/>
                  <a:pt x="242" y="207"/>
                  <a:pt x="242" y="207"/>
                </a:cubicBezTo>
                <a:cubicBezTo>
                  <a:pt x="242" y="323"/>
                  <a:pt x="242" y="323"/>
                  <a:pt x="242" y="323"/>
                </a:cubicBezTo>
                <a:cubicBezTo>
                  <a:pt x="138" y="323"/>
                  <a:pt x="138" y="323"/>
                  <a:pt x="138" y="323"/>
                </a:cubicBezTo>
                <a:cubicBezTo>
                  <a:pt x="138" y="277"/>
                  <a:pt x="138" y="277"/>
                  <a:pt x="138" y="277"/>
                </a:cubicBezTo>
                <a:cubicBezTo>
                  <a:pt x="104" y="277"/>
                  <a:pt x="104" y="277"/>
                  <a:pt x="104" y="277"/>
                </a:cubicBezTo>
                <a:cubicBezTo>
                  <a:pt x="104" y="323"/>
                  <a:pt x="104" y="323"/>
                  <a:pt x="104" y="323"/>
                </a:cubicBezTo>
                <a:cubicBezTo>
                  <a:pt x="0" y="323"/>
                  <a:pt x="0" y="323"/>
                  <a:pt x="0" y="323"/>
                </a:cubicBezTo>
                <a:cubicBezTo>
                  <a:pt x="0" y="142"/>
                  <a:pt x="0" y="142"/>
                  <a:pt x="0" y="142"/>
                </a:cubicBezTo>
                <a:cubicBezTo>
                  <a:pt x="61" y="207"/>
                  <a:pt x="61" y="207"/>
                  <a:pt x="61" y="207"/>
                </a:cubicBezTo>
                <a:cubicBezTo>
                  <a:pt x="61" y="142"/>
                  <a:pt x="61" y="142"/>
                  <a:pt x="61" y="142"/>
                </a:cubicBezTo>
                <a:cubicBezTo>
                  <a:pt x="121" y="207"/>
                  <a:pt x="121" y="207"/>
                  <a:pt x="121" y="207"/>
                </a:cubicBezTo>
                <a:cubicBezTo>
                  <a:pt x="121" y="142"/>
                  <a:pt x="121" y="142"/>
                  <a:pt x="121" y="142"/>
                </a:cubicBezTo>
                <a:close/>
                <a:moveTo>
                  <a:pt x="124" y="58"/>
                </a:moveTo>
                <a:cubicBezTo>
                  <a:pt x="113" y="52"/>
                  <a:pt x="95" y="49"/>
                  <a:pt x="90" y="64"/>
                </a:cubicBezTo>
                <a:cubicBezTo>
                  <a:pt x="89" y="52"/>
                  <a:pt x="107" y="40"/>
                  <a:pt x="129" y="48"/>
                </a:cubicBezTo>
                <a:cubicBezTo>
                  <a:pt x="148" y="56"/>
                  <a:pt x="173" y="79"/>
                  <a:pt x="190" y="61"/>
                </a:cubicBezTo>
                <a:cubicBezTo>
                  <a:pt x="189" y="65"/>
                  <a:pt x="187" y="69"/>
                  <a:pt x="184" y="71"/>
                </a:cubicBezTo>
                <a:cubicBezTo>
                  <a:pt x="176" y="78"/>
                  <a:pt x="165" y="78"/>
                  <a:pt x="156" y="75"/>
                </a:cubicBezTo>
                <a:cubicBezTo>
                  <a:pt x="145" y="71"/>
                  <a:pt x="135" y="64"/>
                  <a:pt x="124" y="58"/>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3" name="Freeform 33"/>
          <p:cNvSpPr>
            <a:spLocks noEditPoints="1"/>
          </p:cNvSpPr>
          <p:nvPr/>
        </p:nvSpPr>
        <p:spPr bwMode="auto">
          <a:xfrm>
            <a:off x="1514477" y="6352762"/>
            <a:ext cx="373591" cy="395495"/>
          </a:xfrm>
          <a:custGeom>
            <a:avLst/>
            <a:gdLst>
              <a:gd name="T0" fmla="*/ 2147483647 w 595"/>
              <a:gd name="T1" fmla="*/ 2147483647 h 645"/>
              <a:gd name="T2" fmla="*/ 2147483647 w 595"/>
              <a:gd name="T3" fmla="*/ 2147483647 h 645"/>
              <a:gd name="T4" fmla="*/ 2147483647 w 595"/>
              <a:gd name="T5" fmla="*/ 2147483647 h 645"/>
              <a:gd name="T6" fmla="*/ 2147483647 w 595"/>
              <a:gd name="T7" fmla="*/ 2147483647 h 645"/>
              <a:gd name="T8" fmla="*/ 2147483647 w 595"/>
              <a:gd name="T9" fmla="*/ 2147483647 h 645"/>
              <a:gd name="T10" fmla="*/ 2147483647 w 595"/>
              <a:gd name="T11" fmla="*/ 2147483647 h 645"/>
              <a:gd name="T12" fmla="*/ 2147483647 w 595"/>
              <a:gd name="T13" fmla="*/ 2147483647 h 645"/>
              <a:gd name="T14" fmla="*/ 2147483647 w 595"/>
              <a:gd name="T15" fmla="*/ 2147483647 h 645"/>
              <a:gd name="T16" fmla="*/ 2147483647 w 595"/>
              <a:gd name="T17" fmla="*/ 2147483647 h 645"/>
              <a:gd name="T18" fmla="*/ 2147483647 w 595"/>
              <a:gd name="T19" fmla="*/ 2147483647 h 645"/>
              <a:gd name="T20" fmla="*/ 2147483647 w 595"/>
              <a:gd name="T21" fmla="*/ 2147483647 h 645"/>
              <a:gd name="T22" fmla="*/ 2147483647 w 595"/>
              <a:gd name="T23" fmla="*/ 2147483647 h 645"/>
              <a:gd name="T24" fmla="*/ 0 w 595"/>
              <a:gd name="T25" fmla="*/ 2147483647 h 645"/>
              <a:gd name="T26" fmla="*/ 2147483647 w 595"/>
              <a:gd name="T27" fmla="*/ 2147483647 h 645"/>
              <a:gd name="T28" fmla="*/ 2147483647 w 595"/>
              <a:gd name="T29" fmla="*/ 0 h 645"/>
              <a:gd name="T30" fmla="*/ 2147483647 w 595"/>
              <a:gd name="T31" fmla="*/ 2147483647 h 645"/>
              <a:gd name="T32" fmla="*/ 2147483647 w 595"/>
              <a:gd name="T33" fmla="*/ 2147483647 h 645"/>
              <a:gd name="T34" fmla="*/ 2147483647 w 595"/>
              <a:gd name="T35" fmla="*/ 2147483647 h 645"/>
              <a:gd name="T36" fmla="*/ 2147483647 w 595"/>
              <a:gd name="T37" fmla="*/ 2147483647 h 645"/>
              <a:gd name="T38" fmla="*/ 2147483647 w 595"/>
              <a:gd name="T39" fmla="*/ 2147483647 h 645"/>
              <a:gd name="T40" fmla="*/ 2147483647 w 595"/>
              <a:gd name="T41" fmla="*/ 2147483647 h 645"/>
              <a:gd name="T42" fmla="*/ 2147483647 w 595"/>
              <a:gd name="T43" fmla="*/ 2147483647 h 645"/>
              <a:gd name="T44" fmla="*/ 2147483647 w 595"/>
              <a:gd name="T45" fmla="*/ 2147483647 h 645"/>
              <a:gd name="T46" fmla="*/ 2147483647 w 595"/>
              <a:gd name="T47" fmla="*/ 2147483647 h 645"/>
              <a:gd name="T48" fmla="*/ 2147483647 w 595"/>
              <a:gd name="T49" fmla="*/ 2147483647 h 645"/>
              <a:gd name="T50" fmla="*/ 2147483647 w 595"/>
              <a:gd name="T51" fmla="*/ 2147483647 h 645"/>
              <a:gd name="T52" fmla="*/ 2147483647 w 595"/>
              <a:gd name="T53" fmla="*/ 2147483647 h 645"/>
              <a:gd name="T54" fmla="*/ 2147483647 w 595"/>
              <a:gd name="T55" fmla="*/ 2147483647 h 645"/>
              <a:gd name="T56" fmla="*/ 2147483647 w 595"/>
              <a:gd name="T57" fmla="*/ 2147483647 h 645"/>
              <a:gd name="T58" fmla="*/ 2147483647 w 595"/>
              <a:gd name="T59" fmla="*/ 2147483647 h 645"/>
              <a:gd name="T60" fmla="*/ 2147483647 w 595"/>
              <a:gd name="T61" fmla="*/ 2147483647 h 645"/>
              <a:gd name="T62" fmla="*/ 2147483647 w 595"/>
              <a:gd name="T63" fmla="*/ 2147483647 h 645"/>
              <a:gd name="T64" fmla="*/ 2147483647 w 595"/>
              <a:gd name="T65" fmla="*/ 2147483647 h 645"/>
              <a:gd name="T66" fmla="*/ 2147483647 w 595"/>
              <a:gd name="T67" fmla="*/ 2147483647 h 645"/>
              <a:gd name="T68" fmla="*/ 2147483647 w 595"/>
              <a:gd name="T69" fmla="*/ 2147483647 h 645"/>
              <a:gd name="T70" fmla="*/ 2147483647 w 595"/>
              <a:gd name="T71" fmla="*/ 2147483647 h 645"/>
              <a:gd name="T72" fmla="*/ 2147483647 w 595"/>
              <a:gd name="T73" fmla="*/ 2147483647 h 645"/>
              <a:gd name="T74" fmla="*/ 2147483647 w 595"/>
              <a:gd name="T75" fmla="*/ 2147483647 h 645"/>
              <a:gd name="T76" fmla="*/ 2147483647 w 595"/>
              <a:gd name="T77" fmla="*/ 2147483647 h 645"/>
              <a:gd name="T78" fmla="*/ 2147483647 w 595"/>
              <a:gd name="T79" fmla="*/ 2147483647 h 645"/>
              <a:gd name="T80" fmla="*/ 2147483647 w 595"/>
              <a:gd name="T81" fmla="*/ 2147483647 h 645"/>
              <a:gd name="T82" fmla="*/ 2147483647 w 595"/>
              <a:gd name="T83" fmla="*/ 2147483647 h 645"/>
              <a:gd name="T84" fmla="*/ 2147483647 w 595"/>
              <a:gd name="T85" fmla="*/ 2147483647 h 645"/>
              <a:gd name="T86" fmla="*/ 2147483647 w 595"/>
              <a:gd name="T87" fmla="*/ 2147483647 h 645"/>
              <a:gd name="T88" fmla="*/ 2147483647 w 595"/>
              <a:gd name="T89" fmla="*/ 2147483647 h 645"/>
              <a:gd name="T90" fmla="*/ 2147483647 w 595"/>
              <a:gd name="T91" fmla="*/ 2147483647 h 645"/>
              <a:gd name="T92" fmla="*/ 2147483647 w 595"/>
              <a:gd name="T93" fmla="*/ 2147483647 h 645"/>
              <a:gd name="T94" fmla="*/ 2147483647 w 595"/>
              <a:gd name="T95" fmla="*/ 2147483647 h 645"/>
              <a:gd name="T96" fmla="*/ 2147483647 w 595"/>
              <a:gd name="T97" fmla="*/ 2147483647 h 645"/>
              <a:gd name="T98" fmla="*/ 2147483647 w 595"/>
              <a:gd name="T99" fmla="*/ 2147483647 h 645"/>
              <a:gd name="T100" fmla="*/ 2147483647 w 595"/>
              <a:gd name="T101" fmla="*/ 2147483647 h 645"/>
              <a:gd name="T102" fmla="*/ 2147483647 w 595"/>
              <a:gd name="T103" fmla="*/ 2147483647 h 645"/>
              <a:gd name="T104" fmla="*/ 2147483647 w 595"/>
              <a:gd name="T105" fmla="*/ 2147483647 h 645"/>
              <a:gd name="T106" fmla="*/ 2147483647 w 595"/>
              <a:gd name="T107" fmla="*/ 2147483647 h 645"/>
              <a:gd name="T108" fmla="*/ 2147483647 w 595"/>
              <a:gd name="T109" fmla="*/ 2147483647 h 645"/>
              <a:gd name="T110" fmla="*/ 2147483647 w 595"/>
              <a:gd name="T111" fmla="*/ 2147483647 h 645"/>
              <a:gd name="T112" fmla="*/ 2147483647 w 595"/>
              <a:gd name="T113" fmla="*/ 2147483647 h 645"/>
              <a:gd name="T114" fmla="*/ 2147483647 w 595"/>
              <a:gd name="T115" fmla="*/ 2147483647 h 645"/>
              <a:gd name="T116" fmla="*/ 2147483647 w 595"/>
              <a:gd name="T117" fmla="*/ 2147483647 h 645"/>
              <a:gd name="T118" fmla="*/ 2147483647 w 595"/>
              <a:gd name="T119" fmla="*/ 2147483647 h 645"/>
              <a:gd name="T120" fmla="*/ 2147483647 w 595"/>
              <a:gd name="T121" fmla="*/ 2147483647 h 645"/>
              <a:gd name="T122" fmla="*/ 2147483647 w 595"/>
              <a:gd name="T123" fmla="*/ 2147483647 h 645"/>
              <a:gd name="T124" fmla="*/ 2147483647 w 595"/>
              <a:gd name="T125" fmla="*/ 2147483647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5" h="645">
                <a:moveTo>
                  <a:pt x="122" y="171"/>
                </a:moveTo>
                <a:lnTo>
                  <a:pt x="94" y="191"/>
                </a:lnTo>
                <a:lnTo>
                  <a:pt x="126" y="217"/>
                </a:lnTo>
                <a:lnTo>
                  <a:pt x="122" y="171"/>
                </a:lnTo>
                <a:close/>
                <a:moveTo>
                  <a:pt x="86" y="197"/>
                </a:moveTo>
                <a:lnTo>
                  <a:pt x="54" y="221"/>
                </a:lnTo>
                <a:lnTo>
                  <a:pt x="120" y="221"/>
                </a:lnTo>
                <a:lnTo>
                  <a:pt x="86" y="197"/>
                </a:lnTo>
                <a:close/>
                <a:moveTo>
                  <a:pt x="48" y="217"/>
                </a:moveTo>
                <a:lnTo>
                  <a:pt x="80" y="191"/>
                </a:lnTo>
                <a:lnTo>
                  <a:pt x="52" y="171"/>
                </a:lnTo>
                <a:lnTo>
                  <a:pt x="48" y="217"/>
                </a:lnTo>
                <a:close/>
                <a:moveTo>
                  <a:pt x="86" y="187"/>
                </a:moveTo>
                <a:lnTo>
                  <a:pt x="114" y="167"/>
                </a:lnTo>
                <a:lnTo>
                  <a:pt x="60" y="167"/>
                </a:lnTo>
                <a:lnTo>
                  <a:pt x="86" y="187"/>
                </a:lnTo>
                <a:close/>
                <a:moveTo>
                  <a:pt x="56" y="229"/>
                </a:moveTo>
                <a:lnTo>
                  <a:pt x="86" y="249"/>
                </a:lnTo>
                <a:lnTo>
                  <a:pt x="118" y="229"/>
                </a:lnTo>
                <a:lnTo>
                  <a:pt x="56" y="229"/>
                </a:lnTo>
                <a:close/>
                <a:moveTo>
                  <a:pt x="94" y="255"/>
                </a:moveTo>
                <a:lnTo>
                  <a:pt x="134" y="279"/>
                </a:lnTo>
                <a:lnTo>
                  <a:pt x="128" y="233"/>
                </a:lnTo>
                <a:lnTo>
                  <a:pt x="94" y="255"/>
                </a:lnTo>
                <a:close/>
                <a:moveTo>
                  <a:pt x="124" y="283"/>
                </a:moveTo>
                <a:lnTo>
                  <a:pt x="86" y="259"/>
                </a:lnTo>
                <a:lnTo>
                  <a:pt x="48" y="283"/>
                </a:lnTo>
                <a:lnTo>
                  <a:pt x="124" y="283"/>
                </a:lnTo>
                <a:close/>
                <a:moveTo>
                  <a:pt x="80" y="255"/>
                </a:moveTo>
                <a:lnTo>
                  <a:pt x="46" y="233"/>
                </a:lnTo>
                <a:lnTo>
                  <a:pt x="40" y="279"/>
                </a:lnTo>
                <a:lnTo>
                  <a:pt x="80" y="255"/>
                </a:lnTo>
                <a:close/>
                <a:moveTo>
                  <a:pt x="136" y="293"/>
                </a:moveTo>
                <a:lnTo>
                  <a:pt x="38" y="293"/>
                </a:lnTo>
                <a:lnTo>
                  <a:pt x="36" y="317"/>
                </a:lnTo>
                <a:lnTo>
                  <a:pt x="138" y="317"/>
                </a:lnTo>
                <a:lnTo>
                  <a:pt x="136" y="293"/>
                </a:lnTo>
                <a:close/>
                <a:moveTo>
                  <a:pt x="28" y="317"/>
                </a:moveTo>
                <a:lnTo>
                  <a:pt x="50" y="116"/>
                </a:lnTo>
                <a:lnTo>
                  <a:pt x="30" y="82"/>
                </a:lnTo>
                <a:lnTo>
                  <a:pt x="10" y="82"/>
                </a:lnTo>
                <a:lnTo>
                  <a:pt x="10" y="110"/>
                </a:lnTo>
                <a:lnTo>
                  <a:pt x="0" y="110"/>
                </a:lnTo>
                <a:lnTo>
                  <a:pt x="0" y="74"/>
                </a:lnTo>
                <a:lnTo>
                  <a:pt x="24" y="74"/>
                </a:lnTo>
                <a:lnTo>
                  <a:pt x="10" y="46"/>
                </a:lnTo>
                <a:lnTo>
                  <a:pt x="10" y="62"/>
                </a:lnTo>
                <a:lnTo>
                  <a:pt x="0" y="62"/>
                </a:lnTo>
                <a:lnTo>
                  <a:pt x="0" y="26"/>
                </a:lnTo>
                <a:lnTo>
                  <a:pt x="58" y="26"/>
                </a:lnTo>
                <a:lnTo>
                  <a:pt x="62" y="0"/>
                </a:lnTo>
                <a:lnTo>
                  <a:pt x="112" y="0"/>
                </a:lnTo>
                <a:lnTo>
                  <a:pt x="114" y="26"/>
                </a:lnTo>
                <a:lnTo>
                  <a:pt x="174" y="26"/>
                </a:lnTo>
                <a:lnTo>
                  <a:pt x="174" y="62"/>
                </a:lnTo>
                <a:lnTo>
                  <a:pt x="164" y="62"/>
                </a:lnTo>
                <a:lnTo>
                  <a:pt x="164" y="46"/>
                </a:lnTo>
                <a:lnTo>
                  <a:pt x="150" y="74"/>
                </a:lnTo>
                <a:lnTo>
                  <a:pt x="174" y="74"/>
                </a:lnTo>
                <a:lnTo>
                  <a:pt x="174" y="110"/>
                </a:lnTo>
                <a:lnTo>
                  <a:pt x="164" y="110"/>
                </a:lnTo>
                <a:lnTo>
                  <a:pt x="164" y="82"/>
                </a:lnTo>
                <a:lnTo>
                  <a:pt x="144" y="82"/>
                </a:lnTo>
                <a:lnTo>
                  <a:pt x="124" y="116"/>
                </a:lnTo>
                <a:lnTo>
                  <a:pt x="146" y="317"/>
                </a:lnTo>
                <a:lnTo>
                  <a:pt x="168" y="317"/>
                </a:lnTo>
                <a:lnTo>
                  <a:pt x="168" y="333"/>
                </a:lnTo>
                <a:lnTo>
                  <a:pt x="6" y="333"/>
                </a:lnTo>
                <a:lnTo>
                  <a:pt x="6" y="317"/>
                </a:lnTo>
                <a:lnTo>
                  <a:pt x="28" y="317"/>
                </a:lnTo>
                <a:close/>
                <a:moveTo>
                  <a:pt x="54" y="159"/>
                </a:moveTo>
                <a:lnTo>
                  <a:pt x="120" y="159"/>
                </a:lnTo>
                <a:lnTo>
                  <a:pt x="116" y="122"/>
                </a:lnTo>
                <a:lnTo>
                  <a:pt x="58" y="122"/>
                </a:lnTo>
                <a:lnTo>
                  <a:pt x="54" y="159"/>
                </a:lnTo>
                <a:close/>
                <a:moveTo>
                  <a:pt x="50" y="102"/>
                </a:moveTo>
                <a:lnTo>
                  <a:pt x="52" y="82"/>
                </a:lnTo>
                <a:lnTo>
                  <a:pt x="38" y="82"/>
                </a:lnTo>
                <a:lnTo>
                  <a:pt x="50" y="102"/>
                </a:lnTo>
                <a:close/>
                <a:moveTo>
                  <a:pt x="54" y="74"/>
                </a:moveTo>
                <a:lnTo>
                  <a:pt x="58" y="34"/>
                </a:lnTo>
                <a:lnTo>
                  <a:pt x="12" y="34"/>
                </a:lnTo>
                <a:lnTo>
                  <a:pt x="34" y="74"/>
                </a:lnTo>
                <a:lnTo>
                  <a:pt x="54" y="74"/>
                </a:lnTo>
                <a:close/>
                <a:moveTo>
                  <a:pt x="116" y="34"/>
                </a:moveTo>
                <a:lnTo>
                  <a:pt x="120" y="74"/>
                </a:lnTo>
                <a:lnTo>
                  <a:pt x="140" y="74"/>
                </a:lnTo>
                <a:lnTo>
                  <a:pt x="162" y="34"/>
                </a:lnTo>
                <a:lnTo>
                  <a:pt x="116" y="34"/>
                </a:lnTo>
                <a:close/>
                <a:moveTo>
                  <a:pt x="120" y="82"/>
                </a:moveTo>
                <a:lnTo>
                  <a:pt x="124" y="102"/>
                </a:lnTo>
                <a:lnTo>
                  <a:pt x="134" y="82"/>
                </a:lnTo>
                <a:lnTo>
                  <a:pt x="120" y="82"/>
                </a:lnTo>
                <a:close/>
                <a:moveTo>
                  <a:pt x="116" y="112"/>
                </a:moveTo>
                <a:lnTo>
                  <a:pt x="112" y="82"/>
                </a:lnTo>
                <a:lnTo>
                  <a:pt x="62" y="82"/>
                </a:lnTo>
                <a:lnTo>
                  <a:pt x="58" y="112"/>
                </a:lnTo>
                <a:lnTo>
                  <a:pt x="116" y="112"/>
                </a:lnTo>
                <a:close/>
                <a:moveTo>
                  <a:pt x="112" y="74"/>
                </a:moveTo>
                <a:lnTo>
                  <a:pt x="108" y="34"/>
                </a:lnTo>
                <a:lnTo>
                  <a:pt x="66" y="34"/>
                </a:lnTo>
                <a:lnTo>
                  <a:pt x="62" y="74"/>
                </a:lnTo>
                <a:lnTo>
                  <a:pt x="112" y="74"/>
                </a:lnTo>
                <a:close/>
                <a:moveTo>
                  <a:pt x="106" y="26"/>
                </a:moveTo>
                <a:lnTo>
                  <a:pt x="104" y="8"/>
                </a:lnTo>
                <a:lnTo>
                  <a:pt x="70" y="8"/>
                </a:lnTo>
                <a:lnTo>
                  <a:pt x="68" y="26"/>
                </a:lnTo>
                <a:lnTo>
                  <a:pt x="106" y="26"/>
                </a:lnTo>
                <a:close/>
                <a:moveTo>
                  <a:pt x="466" y="50"/>
                </a:moveTo>
                <a:lnTo>
                  <a:pt x="462" y="16"/>
                </a:lnTo>
                <a:lnTo>
                  <a:pt x="394" y="16"/>
                </a:lnTo>
                <a:lnTo>
                  <a:pt x="390" y="50"/>
                </a:lnTo>
                <a:lnTo>
                  <a:pt x="466" y="50"/>
                </a:lnTo>
                <a:close/>
                <a:moveTo>
                  <a:pt x="477" y="142"/>
                </a:moveTo>
                <a:lnTo>
                  <a:pt x="468" y="66"/>
                </a:lnTo>
                <a:lnTo>
                  <a:pt x="388" y="66"/>
                </a:lnTo>
                <a:lnTo>
                  <a:pt x="380" y="142"/>
                </a:lnTo>
                <a:lnTo>
                  <a:pt x="477" y="142"/>
                </a:lnTo>
                <a:close/>
                <a:moveTo>
                  <a:pt x="485" y="219"/>
                </a:moveTo>
                <a:lnTo>
                  <a:pt x="477" y="159"/>
                </a:lnTo>
                <a:lnTo>
                  <a:pt x="378" y="159"/>
                </a:lnTo>
                <a:lnTo>
                  <a:pt x="372" y="219"/>
                </a:lnTo>
                <a:lnTo>
                  <a:pt x="485" y="219"/>
                </a:lnTo>
                <a:close/>
                <a:moveTo>
                  <a:pt x="495" y="159"/>
                </a:moveTo>
                <a:lnTo>
                  <a:pt x="499" y="199"/>
                </a:lnTo>
                <a:lnTo>
                  <a:pt x="521" y="159"/>
                </a:lnTo>
                <a:lnTo>
                  <a:pt x="495" y="159"/>
                </a:lnTo>
                <a:close/>
                <a:moveTo>
                  <a:pt x="485" y="66"/>
                </a:moveTo>
                <a:lnTo>
                  <a:pt x="493" y="142"/>
                </a:lnTo>
                <a:lnTo>
                  <a:pt x="531" y="142"/>
                </a:lnTo>
                <a:lnTo>
                  <a:pt x="573" y="66"/>
                </a:lnTo>
                <a:lnTo>
                  <a:pt x="485" y="66"/>
                </a:lnTo>
                <a:close/>
                <a:moveTo>
                  <a:pt x="364" y="142"/>
                </a:moveTo>
                <a:lnTo>
                  <a:pt x="372" y="66"/>
                </a:lnTo>
                <a:lnTo>
                  <a:pt x="284" y="66"/>
                </a:lnTo>
                <a:lnTo>
                  <a:pt x="326" y="142"/>
                </a:lnTo>
                <a:lnTo>
                  <a:pt x="364" y="142"/>
                </a:lnTo>
                <a:close/>
                <a:moveTo>
                  <a:pt x="358" y="199"/>
                </a:moveTo>
                <a:lnTo>
                  <a:pt x="362" y="159"/>
                </a:lnTo>
                <a:lnTo>
                  <a:pt x="334" y="159"/>
                </a:lnTo>
                <a:lnTo>
                  <a:pt x="358" y="199"/>
                </a:lnTo>
                <a:close/>
                <a:moveTo>
                  <a:pt x="362" y="307"/>
                </a:moveTo>
                <a:lnTo>
                  <a:pt x="493" y="307"/>
                </a:lnTo>
                <a:lnTo>
                  <a:pt x="487" y="235"/>
                </a:lnTo>
                <a:lnTo>
                  <a:pt x="370" y="235"/>
                </a:lnTo>
                <a:lnTo>
                  <a:pt x="362" y="307"/>
                </a:lnTo>
                <a:close/>
                <a:moveTo>
                  <a:pt x="314" y="613"/>
                </a:moveTo>
                <a:lnTo>
                  <a:pt x="354" y="227"/>
                </a:lnTo>
                <a:lnTo>
                  <a:pt x="316" y="159"/>
                </a:lnTo>
                <a:lnTo>
                  <a:pt x="278" y="159"/>
                </a:lnTo>
                <a:lnTo>
                  <a:pt x="278" y="213"/>
                </a:lnTo>
                <a:lnTo>
                  <a:pt x="262" y="213"/>
                </a:lnTo>
                <a:lnTo>
                  <a:pt x="262" y="142"/>
                </a:lnTo>
                <a:lnTo>
                  <a:pt x="308" y="142"/>
                </a:lnTo>
                <a:lnTo>
                  <a:pt x="278" y="88"/>
                </a:lnTo>
                <a:lnTo>
                  <a:pt x="278" y="120"/>
                </a:lnTo>
                <a:lnTo>
                  <a:pt x="262" y="120"/>
                </a:lnTo>
                <a:lnTo>
                  <a:pt x="262" y="50"/>
                </a:lnTo>
                <a:lnTo>
                  <a:pt x="374" y="50"/>
                </a:lnTo>
                <a:lnTo>
                  <a:pt x="378" y="0"/>
                </a:lnTo>
                <a:lnTo>
                  <a:pt x="477" y="0"/>
                </a:lnTo>
                <a:lnTo>
                  <a:pt x="483" y="50"/>
                </a:lnTo>
                <a:lnTo>
                  <a:pt x="595" y="50"/>
                </a:lnTo>
                <a:lnTo>
                  <a:pt x="595" y="120"/>
                </a:lnTo>
                <a:lnTo>
                  <a:pt x="579" y="120"/>
                </a:lnTo>
                <a:lnTo>
                  <a:pt x="579" y="88"/>
                </a:lnTo>
                <a:lnTo>
                  <a:pt x="549" y="142"/>
                </a:lnTo>
                <a:lnTo>
                  <a:pt x="595" y="142"/>
                </a:lnTo>
                <a:lnTo>
                  <a:pt x="595" y="213"/>
                </a:lnTo>
                <a:lnTo>
                  <a:pt x="579" y="213"/>
                </a:lnTo>
                <a:lnTo>
                  <a:pt x="579" y="159"/>
                </a:lnTo>
                <a:lnTo>
                  <a:pt x="539" y="159"/>
                </a:lnTo>
                <a:lnTo>
                  <a:pt x="501" y="227"/>
                </a:lnTo>
                <a:lnTo>
                  <a:pt x="543" y="613"/>
                </a:lnTo>
                <a:lnTo>
                  <a:pt x="585" y="613"/>
                </a:lnTo>
                <a:lnTo>
                  <a:pt x="585" y="645"/>
                </a:lnTo>
                <a:lnTo>
                  <a:pt x="270" y="645"/>
                </a:lnTo>
                <a:lnTo>
                  <a:pt x="270" y="613"/>
                </a:lnTo>
                <a:lnTo>
                  <a:pt x="314" y="613"/>
                </a:lnTo>
                <a:close/>
                <a:moveTo>
                  <a:pt x="521" y="563"/>
                </a:moveTo>
                <a:lnTo>
                  <a:pt x="334" y="563"/>
                </a:lnTo>
                <a:lnTo>
                  <a:pt x="330" y="613"/>
                </a:lnTo>
                <a:lnTo>
                  <a:pt x="527" y="613"/>
                </a:lnTo>
                <a:lnTo>
                  <a:pt x="521" y="563"/>
                </a:lnTo>
                <a:close/>
                <a:moveTo>
                  <a:pt x="412" y="491"/>
                </a:moveTo>
                <a:lnTo>
                  <a:pt x="346" y="449"/>
                </a:lnTo>
                <a:lnTo>
                  <a:pt x="338" y="539"/>
                </a:lnTo>
                <a:lnTo>
                  <a:pt x="412" y="491"/>
                </a:lnTo>
                <a:close/>
                <a:moveTo>
                  <a:pt x="501" y="547"/>
                </a:moveTo>
                <a:lnTo>
                  <a:pt x="428" y="501"/>
                </a:lnTo>
                <a:lnTo>
                  <a:pt x="354" y="547"/>
                </a:lnTo>
                <a:lnTo>
                  <a:pt x="501" y="547"/>
                </a:lnTo>
                <a:close/>
                <a:moveTo>
                  <a:pt x="442" y="491"/>
                </a:moveTo>
                <a:lnTo>
                  <a:pt x="519" y="539"/>
                </a:lnTo>
                <a:lnTo>
                  <a:pt x="509" y="449"/>
                </a:lnTo>
                <a:lnTo>
                  <a:pt x="442" y="491"/>
                </a:lnTo>
                <a:close/>
                <a:moveTo>
                  <a:pt x="366" y="443"/>
                </a:moveTo>
                <a:lnTo>
                  <a:pt x="428" y="481"/>
                </a:lnTo>
                <a:lnTo>
                  <a:pt x="489" y="443"/>
                </a:lnTo>
                <a:lnTo>
                  <a:pt x="366" y="443"/>
                </a:lnTo>
                <a:close/>
                <a:moveTo>
                  <a:pt x="428" y="359"/>
                </a:moveTo>
                <a:lnTo>
                  <a:pt x="479" y="323"/>
                </a:lnTo>
                <a:lnTo>
                  <a:pt x="376" y="323"/>
                </a:lnTo>
                <a:lnTo>
                  <a:pt x="428" y="359"/>
                </a:lnTo>
                <a:close/>
                <a:moveTo>
                  <a:pt x="350" y="417"/>
                </a:moveTo>
                <a:lnTo>
                  <a:pt x="414" y="369"/>
                </a:lnTo>
                <a:lnTo>
                  <a:pt x="360" y="329"/>
                </a:lnTo>
                <a:lnTo>
                  <a:pt x="350" y="417"/>
                </a:lnTo>
                <a:close/>
                <a:moveTo>
                  <a:pt x="428" y="379"/>
                </a:moveTo>
                <a:lnTo>
                  <a:pt x="364" y="427"/>
                </a:lnTo>
                <a:lnTo>
                  <a:pt x="493" y="427"/>
                </a:lnTo>
                <a:lnTo>
                  <a:pt x="428" y="379"/>
                </a:lnTo>
                <a:close/>
                <a:moveTo>
                  <a:pt x="497" y="329"/>
                </a:moveTo>
                <a:lnTo>
                  <a:pt x="442" y="369"/>
                </a:lnTo>
                <a:lnTo>
                  <a:pt x="505" y="417"/>
                </a:lnTo>
                <a:lnTo>
                  <a:pt x="497" y="329"/>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lIns="60462" tIns="30231" rIns="60462" bIns="30231"/>
          <a:lstStyle/>
          <a:p>
            <a:pPr marL="0" marR="0" lvl="0" indent="0" algn="l" defTabSz="1087483"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36" name="Text Placeholder 9"/>
          <p:cNvSpPr>
            <a:spLocks noGrp="1"/>
          </p:cNvSpPr>
          <p:nvPr>
            <p:ph type="body" sz="quarter" idx="11"/>
          </p:nvPr>
        </p:nvSpPr>
        <p:spPr>
          <a:xfrm>
            <a:off x="4970930" y="1345165"/>
            <a:ext cx="4370832" cy="4809744"/>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
        <p:nvSpPr>
          <p:cNvPr id="42" name="Rectangle 41"/>
          <p:cNvSpPr/>
          <p:nvPr/>
        </p:nvSpPr>
        <p:spPr>
          <a:xfrm>
            <a:off x="2159000" y="6534388"/>
            <a:ext cx="97434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Tree>
    <p:extLst>
      <p:ext uri="{BB962C8B-B14F-4D97-AF65-F5344CB8AC3E}">
        <p14:creationId xmlns:p14="http://schemas.microsoft.com/office/powerpoint/2010/main" val="10603641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Chart with text tabl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5429250"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22" name="Text Placeholder 9"/>
          <p:cNvSpPr>
            <a:spLocks noGrp="1"/>
          </p:cNvSpPr>
          <p:nvPr>
            <p:ph type="body" sz="quarter" idx="11"/>
          </p:nvPr>
        </p:nvSpPr>
        <p:spPr>
          <a:xfrm>
            <a:off x="6515100" y="1357313"/>
            <a:ext cx="5372099" cy="4857749"/>
          </a:xfrm>
          <a:prstGeom prst="rect">
            <a:avLst/>
          </a:prstGeo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3" name="Rectangle 22"/>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8" name="Rectangle 27"/>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6346130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Full Page Chart">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76250" y="1357313"/>
            <a:ext cx="11410950" cy="4857749"/>
          </a:xfrm>
          <a:prstGeom prst="rect">
            <a:avLst/>
          </a:prstGeom>
        </p:spPr>
        <p:txBody>
          <a:bodyPr/>
          <a:lstStyle>
            <a:lvl1pPr marL="0" indent="0">
              <a:buNone/>
              <a:defRPr sz="2000">
                <a:latin typeface="Calibri" pitchFamily="34" charset="0"/>
                <a:cs typeface="Calibri" pitchFamily="34" charset="0"/>
              </a:defRPr>
            </a:lvl1pPr>
          </a:lstStyle>
          <a:p>
            <a:r>
              <a:rPr lang="en-US"/>
              <a:t>Click icon to add chart</a:t>
            </a:r>
          </a:p>
        </p:txBody>
      </p:sp>
      <p:sp>
        <p:nvSpPr>
          <p:cNvPr id="17" name="Slide Number Placeholder 5"/>
          <p:cNvSpPr txBox="1">
            <a:spLocks/>
          </p:cNvSpPr>
          <p:nvPr/>
        </p:nvSpPr>
        <p:spPr>
          <a:xfrm>
            <a:off x="250950" y="607775"/>
            <a:ext cx="745390" cy="365125"/>
          </a:xfrm>
          <a:prstGeom prst="rect">
            <a:avLst/>
          </a:prstGeom>
        </p:spPr>
        <p:txBody>
          <a:bodyPr vert="horz" lIns="0" tIns="0" rIns="0" bIns="0" rtlCol="0" anchor="b"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fld id="{ED38AA95-462B-3543-A864-6C49272CDC35}" type="slidenum">
              <a:rPr kumimoji="0" lang="en-US" sz="2700" b="0" i="0" u="none" strike="noStrike" kern="1200" cap="none" spc="0" normalizeH="0" baseline="0" noProof="0" smtClean="0">
                <a:ln>
                  <a:noFill/>
                </a:ln>
                <a:solidFill>
                  <a:prstClr val="white"/>
                </a:solidFill>
                <a:effectLst/>
                <a:uLnTx/>
                <a:uFillTx/>
                <a:latin typeface="Calibri" pitchFamily="34" charset="0"/>
                <a:ea typeface="+mn-ea"/>
                <a:cs typeface="Calibri" pitchFamily="34" charset="0"/>
              </a:rPr>
              <a:pPr marL="0" marR="0" lvl="0" indent="0" algn="ctr" defTabSz="457200" rtl="0" eaLnBrk="1" fontAlgn="auto" latinLnBrk="0" hangingPunct="1">
                <a:lnSpc>
                  <a:spcPct val="9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white"/>
              </a:solidFill>
              <a:effectLst/>
              <a:uLnTx/>
              <a:uFillTx/>
              <a:latin typeface="Calibri" pitchFamily="34" charset="0"/>
              <a:ea typeface="+mn-ea"/>
              <a:cs typeface="Calibri" pitchFamily="34" charset="0"/>
            </a:endParaRPr>
          </a:p>
        </p:txBody>
      </p:sp>
      <p:sp>
        <p:nvSpPr>
          <p:cNvPr id="18"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19"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20"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4" name="Straight Connector 23"/>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32" name="Straight Connector 31"/>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33"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5"/>
          <p:cNvSpPr>
            <a:spLocks noGrp="1"/>
          </p:cNvSpPr>
          <p:nvPr>
            <p:ph type="title"/>
          </p:nvPr>
        </p:nvSpPr>
        <p:spPr>
          <a:xfrm>
            <a:off x="457201" y="277199"/>
            <a:ext cx="10325099" cy="700088"/>
          </a:xfrm>
        </p:spPr>
        <p:txBody>
          <a:bodyPr/>
          <a:lstStyle/>
          <a:p>
            <a:r>
              <a:rPr lang="en-US"/>
              <a:t>Click to edit Master title style</a:t>
            </a:r>
          </a:p>
        </p:txBody>
      </p:sp>
      <p:sp>
        <p:nvSpPr>
          <p:cNvPr id="16"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23" name="Rectangle 22"/>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28" name="Rectangle 27"/>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2922534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1.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theme" Target="../theme/theme3.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theme" Target="../theme/theme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image" Target="../media/image19.png"/><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image" Target="../media/image18.pn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theme" Target="../theme/theme5.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8"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lvl="0"/>
            <a:endParaRPr lang="zh-CN" altLang="en-US">
              <a:ea typeface="宋体" charset="-122"/>
            </a:endParaRPr>
          </a:p>
        </p:txBody>
      </p:sp>
      <p:sp>
        <p:nvSpPr>
          <p:cNvPr id="1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endParaRPr lang="en-US" sz="3600" b="1"/>
          </a:p>
        </p:txBody>
      </p:sp>
      <p:sp>
        <p:nvSpPr>
          <p:cNvPr id="5" name="Rectangle 4"/>
          <p:cNvSpPr/>
          <p:nvPr/>
        </p:nvSpPr>
        <p:spPr>
          <a:xfrm>
            <a:off x="457200" y="6534388"/>
            <a:ext cx="11445240" cy="246221"/>
          </a:xfrm>
          <a:prstGeom prst="rect">
            <a:avLst/>
          </a:prstGeom>
        </p:spPr>
        <p:txBody>
          <a:bodyPr wrap="square" anchor="ctr">
            <a:spAutoFit/>
          </a:bodyPr>
          <a:lstStyle/>
          <a:p>
            <a:r>
              <a:rPr lang="en-US" sz="1000">
                <a:solidFill>
                  <a:schemeClr val="bg1">
                    <a:lumMod val="65000"/>
                  </a:schemeClr>
                </a:solidFill>
                <a:latin typeface="Calibri" pitchFamily="34" charset="0"/>
                <a:cs typeface="Calibri" pitchFamily="34" charset="0"/>
              </a:rPr>
              <a:t>Copyright © 2016 Your Company All Rights Reserved.</a:t>
            </a:r>
          </a:p>
        </p:txBody>
      </p:sp>
      <p:sp>
        <p:nvSpPr>
          <p:cNvPr id="38"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r>
              <a:rPr lang="en-US">
                <a:solidFill>
                  <a:schemeClr val="bg1"/>
                </a:solidFill>
              </a:rPr>
              <a:t>Click to edit Master title style</a:t>
            </a:r>
          </a:p>
        </p:txBody>
      </p:sp>
      <p:sp>
        <p:nvSpPr>
          <p:cNvPr id="18"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9"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0" name="Straight Connector 1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1" name="Straight Connector 2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2" name="Picture 18"/>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457201" y="289152"/>
            <a:ext cx="10332720" cy="700088"/>
          </a:xfrm>
          <a:prstGeom prst="rect">
            <a:avLst/>
          </a:prstGeom>
        </p:spPr>
        <p:txBody>
          <a:bodyPr vert="horz" lIns="91440" tIns="45720" rIns="91440" bIns="45720" rtlCol="0" anchor="ctr">
            <a:normAutofit/>
          </a:bodyPr>
          <a:lstStyle/>
          <a:p>
            <a:r>
              <a:rPr lang="en-US"/>
              <a:t>Click to edit Master title style</a:t>
            </a:r>
          </a:p>
        </p:txBody>
      </p:sp>
      <p:sp>
        <p:nvSpPr>
          <p:cNvPr id="14" name="Rectangle 13"/>
          <p:cNvSpPr/>
          <p:nvPr/>
        </p:nvSpPr>
        <p:spPr bwMode="gray">
          <a:xfrm>
            <a:off x="11390502" y="6555105"/>
            <a:ext cx="503237" cy="228600"/>
          </a:xfrm>
          <a:prstGeom prst="rect">
            <a:avLst/>
          </a:prstGeom>
          <a:ln>
            <a:miter lim="800000"/>
            <a:headEnd/>
            <a:tailEnd/>
          </a:ln>
        </p:spPr>
        <p:txBody>
          <a:bodyPr lIns="72000" tIns="72000" rIns="0" bIns="0"/>
          <a:lstStyle/>
          <a:p>
            <a:pPr algn="r">
              <a:spcBef>
                <a:spcPct val="40000"/>
              </a:spcBef>
              <a:defRPr/>
            </a:pPr>
            <a:fld id="{6BA71C0A-9F0F-41ED-AE97-DBF05B351E59}" type="slidenum">
              <a:rPr lang="en-GB" sz="900">
                <a:solidFill>
                  <a:srgbClr val="595959"/>
                </a:solidFill>
                <a:latin typeface="Calibri" pitchFamily="34" charset="0"/>
              </a:rPr>
              <a:pPr algn="r">
                <a:spcBef>
                  <a:spcPct val="40000"/>
                </a:spcBef>
                <a:defRPr/>
              </a:pPr>
              <a:t>‹#›</a:t>
            </a:fld>
            <a:endParaRPr lang="en-GB" sz="900">
              <a:solidFill>
                <a:srgbClr val="595959"/>
              </a:solidFill>
              <a:latin typeface="Calibri" pitchFamily="34" charset="0"/>
            </a:endParaRPr>
          </a:p>
        </p:txBody>
      </p:sp>
    </p:spTree>
    <p:extLst>
      <p:ext uri="{BB962C8B-B14F-4D97-AF65-F5344CB8AC3E}">
        <p14:creationId xmlns:p14="http://schemas.microsoft.com/office/powerpoint/2010/main" val="499906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xStyles>
    <p:titleStyle>
      <a:lvl1pPr algn="l" defTabSz="914400" rtl="0" eaLnBrk="1" latinLnBrk="0" hangingPunct="1">
        <a:lnSpc>
          <a:spcPct val="90000"/>
        </a:lnSpc>
        <a:spcBef>
          <a:spcPct val="0"/>
        </a:spcBef>
        <a:buNone/>
        <a:defRPr sz="2800" b="1" kern="1200">
          <a:solidFill>
            <a:srgbClr val="0067AC"/>
          </a:solidFill>
          <a:latin typeface="Univers 45 Light" pitchFamily="34" charset="0"/>
          <a:ea typeface="+mj-ea"/>
          <a:cs typeface="+mj-cs"/>
        </a:defRPr>
      </a:lvl1pPr>
    </p:titleStyle>
    <p:bodyStyle>
      <a:lvl1pPr marL="228600" indent="-228600" algn="l" defTabSz="914400" rtl="0" eaLnBrk="1" latinLnBrk="0" hangingPunct="1">
        <a:lnSpc>
          <a:spcPct val="90000"/>
        </a:lnSpc>
        <a:spcBef>
          <a:spcPts val="1000"/>
        </a:spcBef>
        <a:buClr>
          <a:srgbClr val="0067AC"/>
        </a:buClr>
        <a:buFont typeface="Wingdings" pitchFamily="2" charset="2"/>
        <a:buChar char="§"/>
        <a:defRPr lang="en-US" sz="1600" kern="1200" dirty="0" smtClean="0">
          <a:solidFill>
            <a:schemeClr val="tx1"/>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5" name="Rectangle 4"/>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38"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18"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9"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0" name="Straight Connector 1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1" name="Straight Connector 2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2" name="Picture 18"/>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457201" y="289152"/>
            <a:ext cx="10332720" cy="700088"/>
          </a:xfrm>
          <a:prstGeom prst="rect">
            <a:avLst/>
          </a:prstGeom>
        </p:spPr>
        <p:txBody>
          <a:bodyPr vert="horz" lIns="91440" tIns="45720" rIns="91440" bIns="45720" rtlCol="0" anchor="ctr">
            <a:normAutofit/>
          </a:bodyPr>
          <a:lstStyle/>
          <a:p>
            <a:r>
              <a:rPr lang="en-US"/>
              <a:t>Click to edit Master title style</a:t>
            </a:r>
          </a:p>
        </p:txBody>
      </p:sp>
      <p:sp>
        <p:nvSpPr>
          <p:cNvPr id="14" name="Rectangle 13"/>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3211889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Lst>
  <p:hf sldNum="0" hdr="0" dt="0"/>
  <p:txStyles>
    <p:titleStyle>
      <a:lvl1pPr algn="l" defTabSz="914400" rtl="0" eaLnBrk="1" latinLnBrk="0" hangingPunct="1">
        <a:lnSpc>
          <a:spcPct val="90000"/>
        </a:lnSpc>
        <a:spcBef>
          <a:spcPct val="0"/>
        </a:spcBef>
        <a:buNone/>
        <a:defRPr sz="2800" b="1" kern="1200">
          <a:solidFill>
            <a:srgbClr val="0067AC"/>
          </a:solidFill>
          <a:latin typeface="Univers 45 Light" pitchFamily="34" charset="0"/>
          <a:ea typeface="+mj-ea"/>
          <a:cs typeface="+mj-cs"/>
        </a:defRPr>
      </a:lvl1pPr>
    </p:titleStyle>
    <p:bodyStyle>
      <a:lvl1pPr marL="228600" indent="-228600" algn="l" defTabSz="914400" rtl="0" eaLnBrk="1" latinLnBrk="0" hangingPunct="1">
        <a:lnSpc>
          <a:spcPct val="90000"/>
        </a:lnSpc>
        <a:spcBef>
          <a:spcPts val="1000"/>
        </a:spcBef>
        <a:buClr>
          <a:srgbClr val="0067AC"/>
        </a:buClr>
        <a:buFont typeface="Wingdings" pitchFamily="2" charset="2"/>
        <a:buChar char="§"/>
        <a:defRPr lang="en-US" sz="1600" kern="1200" dirty="0" smtClean="0">
          <a:solidFill>
            <a:schemeClr val="tx1"/>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28"/>
          <p:cNvSpPr>
            <a:spLocks noChangeArrowheads="1"/>
          </p:cNvSpPr>
          <p:nvPr/>
        </p:nvSpPr>
        <p:spPr bwMode="gray">
          <a:xfrm>
            <a:off x="-5"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5" name="Rectangle 4"/>
          <p:cNvSpPr/>
          <p:nvPr/>
        </p:nvSpPr>
        <p:spPr>
          <a:xfrm>
            <a:off x="457200" y="6534392"/>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38"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18" name="Rectangle 143"/>
          <p:cNvSpPr/>
          <p:nvPr/>
        </p:nvSpPr>
        <p:spPr>
          <a:xfrm rot="16200000">
            <a:off x="-147636"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9" name="Rectangle 144"/>
          <p:cNvSpPr/>
          <p:nvPr/>
        </p:nvSpPr>
        <p:spPr>
          <a:xfrm rot="16200000">
            <a:off x="-503238" y="612779"/>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0" name="Straight Connector 1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1" name="Straight Connector 2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2" name="Picture 18"/>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457201" y="289152"/>
            <a:ext cx="10332720" cy="700088"/>
          </a:xfrm>
          <a:prstGeom prst="rect">
            <a:avLst/>
          </a:prstGeom>
        </p:spPr>
        <p:txBody>
          <a:bodyPr vert="horz" lIns="91440" tIns="45720" rIns="91440" bIns="45720" rtlCol="0" anchor="ctr">
            <a:normAutofit/>
          </a:bodyPr>
          <a:lstStyle/>
          <a:p>
            <a:r>
              <a:rPr lang="en-US"/>
              <a:t>Click to edit Master title style</a:t>
            </a:r>
          </a:p>
        </p:txBody>
      </p:sp>
      <p:sp>
        <p:nvSpPr>
          <p:cNvPr id="14" name="Rectangle 13"/>
          <p:cNvSpPr/>
          <p:nvPr/>
        </p:nvSpPr>
        <p:spPr bwMode="gray">
          <a:xfrm>
            <a:off x="11390504"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20979465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Lst>
  <p:hf sldNum="0" hdr="0" dt="0"/>
  <p:txStyles>
    <p:titleStyle>
      <a:lvl1pPr algn="l" defTabSz="914400" rtl="0" eaLnBrk="1" latinLnBrk="0" hangingPunct="1">
        <a:lnSpc>
          <a:spcPct val="90000"/>
        </a:lnSpc>
        <a:spcBef>
          <a:spcPct val="0"/>
        </a:spcBef>
        <a:buNone/>
        <a:defRPr sz="2800" b="1" kern="1200">
          <a:solidFill>
            <a:srgbClr val="0067AC"/>
          </a:solidFill>
          <a:latin typeface="Univers 45 Light" pitchFamily="34" charset="0"/>
          <a:ea typeface="+mj-ea"/>
          <a:cs typeface="+mj-cs"/>
        </a:defRPr>
      </a:lvl1pPr>
    </p:titleStyle>
    <p:bodyStyle>
      <a:lvl1pPr marL="228600" indent="-228600" algn="l" defTabSz="914400" rtl="0" eaLnBrk="1" latinLnBrk="0" hangingPunct="1">
        <a:lnSpc>
          <a:spcPct val="90000"/>
        </a:lnSpc>
        <a:spcBef>
          <a:spcPts val="1000"/>
        </a:spcBef>
        <a:buClr>
          <a:srgbClr val="0067AC"/>
        </a:buClr>
        <a:buFont typeface="Wingdings" pitchFamily="2" charset="2"/>
        <a:buChar char="§"/>
        <a:defRPr lang="en-US" sz="1600" kern="1200" dirty="0" smtClean="0">
          <a:solidFill>
            <a:schemeClr val="tx1"/>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28"/>
          <p:cNvSpPr>
            <a:spLocks noChangeArrowheads="1"/>
          </p:cNvSpPr>
          <p:nvPr/>
        </p:nvSpPr>
        <p:spPr bwMode="gray">
          <a:xfrm>
            <a:off x="-7" y="6422740"/>
            <a:ext cx="12188825" cy="18288"/>
          </a:xfrm>
          <a:prstGeom prst="rect">
            <a:avLst/>
          </a:prstGeom>
          <a:solidFill>
            <a:schemeClr val="bg1">
              <a:lumMod val="50000"/>
            </a:schemeClr>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ndara"/>
              <a:ea typeface="宋体" charset="-122"/>
              <a:cs typeface="+mn-cs"/>
            </a:endParaRPr>
          </a:p>
        </p:txBody>
      </p:sp>
      <p:sp>
        <p:nvSpPr>
          <p:cNvPr id="13" name="Title 1"/>
          <p:cNvSpPr txBox="1">
            <a:spLocks/>
          </p:cNvSpPr>
          <p:nvPr/>
        </p:nvSpPr>
        <p:spPr>
          <a:xfrm>
            <a:off x="1371600" y="264722"/>
            <a:ext cx="10515600" cy="603958"/>
          </a:xfrm>
          <a:prstGeom prst="rect">
            <a:avLst/>
          </a:prstGeom>
        </p:spPr>
        <p:txBody>
          <a:bodyPr anchor="ctr"/>
          <a:lstStyle>
            <a:lvl1pPr algn="ctr" defTabSz="914400" rtl="0" eaLnBrk="1" latinLnBrk="0" hangingPunct="1">
              <a:lnSpc>
                <a:spcPct val="90000"/>
              </a:lnSpc>
              <a:spcBef>
                <a:spcPct val="0"/>
              </a:spcBef>
              <a:buNone/>
              <a:defRPr sz="3200" b="0"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lumMod val="50000"/>
                </a:prstClr>
              </a:solidFill>
              <a:effectLst/>
              <a:uLnTx/>
              <a:uFillTx/>
              <a:latin typeface="Calibri" pitchFamily="34" charset="0"/>
              <a:cs typeface="Calibri" pitchFamily="34" charset="0"/>
            </a:endParaRPr>
          </a:p>
        </p:txBody>
      </p:sp>
      <p:sp>
        <p:nvSpPr>
          <p:cNvPr id="5" name="Rectangle 4"/>
          <p:cNvSpPr/>
          <p:nvPr/>
        </p:nvSpPr>
        <p:spPr>
          <a:xfrm>
            <a:off x="457200" y="6534388"/>
            <a:ext cx="11445240" cy="24622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prstClr>
                </a:solidFill>
                <a:effectLst/>
                <a:uLnTx/>
                <a:uFillTx/>
                <a:latin typeface="Calibri" pitchFamily="34" charset="0"/>
                <a:ea typeface="+mn-ea"/>
                <a:cs typeface="Calibri" pitchFamily="34" charset="0"/>
              </a:rPr>
              <a:t>Copyright © 2016 Your Company All Rights Reserved.</a:t>
            </a:r>
          </a:p>
        </p:txBody>
      </p:sp>
      <p:sp>
        <p:nvSpPr>
          <p:cNvPr id="38" name="Title 1"/>
          <p:cNvSpPr txBox="1">
            <a:spLocks/>
          </p:cNvSpPr>
          <p:nvPr/>
        </p:nvSpPr>
        <p:spPr>
          <a:xfrm>
            <a:off x="886067" y="264721"/>
            <a:ext cx="10515600" cy="603958"/>
          </a:xfrm>
          <a:prstGeom prst="rect">
            <a:avLst/>
          </a:prstGeom>
        </p:spPr>
        <p:txBody>
          <a:bodyPr anchor="ctr"/>
          <a:lstStyle>
            <a:lvl1pPr algn="ctr" defTabSz="914400" rtl="0" eaLnBrk="1" latinLnBrk="0" hangingPunct="1">
              <a:lnSpc>
                <a:spcPct val="90000"/>
              </a:lnSpc>
              <a:spcBef>
                <a:spcPct val="0"/>
              </a:spcBef>
              <a:buNone/>
              <a:defRPr sz="3600" b="1" i="0" kern="1200">
                <a:solidFill>
                  <a:schemeClr val="bg1">
                    <a:lumMod val="50000"/>
                  </a:schemeClr>
                </a:solidFill>
                <a:latin typeface="Calibri" pitchFamily="34" charset="0"/>
                <a:ea typeface="Roboto Thin" charset="0"/>
                <a:cs typeface="Calibr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itchFamily="34" charset="0"/>
                <a:cs typeface="Calibri" pitchFamily="34" charset="0"/>
              </a:rPr>
              <a:t>Click to edit Master title style</a:t>
            </a:r>
          </a:p>
        </p:txBody>
      </p:sp>
      <p:sp>
        <p:nvSpPr>
          <p:cNvPr id="18" name="Rectangle 143"/>
          <p:cNvSpPr/>
          <p:nvPr/>
        </p:nvSpPr>
        <p:spPr>
          <a:xfrm rot="16200000">
            <a:off x="-147638" y="625474"/>
            <a:ext cx="779463" cy="65088"/>
          </a:xfrm>
          <a:prstGeom prst="rect">
            <a:avLst/>
          </a:prstGeom>
          <a:solidFill>
            <a:srgbClr val="92D050"/>
          </a:solidFill>
          <a:ln w="12700" cap="flat" cmpd="sng" algn="ctr">
            <a:noFill/>
            <a:prstDash val="solid"/>
            <a:miter lim="800000"/>
          </a:ln>
          <a:effectLst/>
        </p:spPr>
        <p:txBody>
          <a:bodyPr lIns="79503" tIns="39750" rIns="79503" bIns="39750" anchor="ctr"/>
          <a:lstStyle/>
          <a:p>
            <a:pPr marL="0" marR="0" lvl="0" indent="0" algn="ctr" defTabSz="71642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prstClr val="white"/>
              </a:solidFill>
              <a:effectLst/>
              <a:uLnTx/>
              <a:uFillTx/>
              <a:latin typeface="Calibri Light"/>
              <a:ea typeface="+mn-ea"/>
              <a:cs typeface="+mn-cs"/>
            </a:endParaRPr>
          </a:p>
        </p:txBody>
      </p:sp>
      <p:sp>
        <p:nvSpPr>
          <p:cNvPr id="19" name="Rectangle 144"/>
          <p:cNvSpPr/>
          <p:nvPr/>
        </p:nvSpPr>
        <p:spPr>
          <a:xfrm rot="16200000">
            <a:off x="-503237" y="612775"/>
            <a:ext cx="1189038" cy="90487"/>
          </a:xfrm>
          <a:prstGeom prst="rect">
            <a:avLst/>
          </a:prstGeom>
          <a:solidFill>
            <a:srgbClr val="0067AC"/>
          </a:solidFill>
          <a:ln w="6350" cap="flat" cmpd="sng" algn="ctr">
            <a:noFill/>
            <a:prstDash val="solid"/>
            <a:miter lim="800000"/>
          </a:ln>
          <a:effectLst/>
        </p:spPr>
        <p:txBody>
          <a:bodyPr anchor="ctr"/>
          <a:lstStyle/>
          <a:p>
            <a:pPr marL="0" marR="0" lvl="0" indent="0" algn="ctr" defTabSz="164446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0" name="Straight Connector 19"/>
          <p:cNvCxnSpPr/>
          <p:nvPr/>
        </p:nvCxnSpPr>
        <p:spPr>
          <a:xfrm>
            <a:off x="457200" y="1028700"/>
            <a:ext cx="10332720" cy="0"/>
          </a:xfrm>
          <a:prstGeom prst="line">
            <a:avLst/>
          </a:prstGeom>
          <a:noFill/>
          <a:ln w="19050" cap="flat" cmpd="sng" algn="ctr">
            <a:solidFill>
              <a:srgbClr val="0067AC"/>
            </a:solidFill>
            <a:prstDash val="solid"/>
            <a:miter lim="800000"/>
          </a:ln>
          <a:effectLst/>
        </p:spPr>
      </p:cxnSp>
      <p:cxnSp>
        <p:nvCxnSpPr>
          <p:cNvPr id="21" name="Straight Connector 20"/>
          <p:cNvCxnSpPr/>
          <p:nvPr/>
        </p:nvCxnSpPr>
        <p:spPr>
          <a:xfrm>
            <a:off x="457200" y="212725"/>
            <a:ext cx="10332720" cy="0"/>
          </a:xfrm>
          <a:prstGeom prst="line">
            <a:avLst/>
          </a:prstGeom>
          <a:noFill/>
          <a:ln w="19050" cap="flat" cmpd="sng" algn="ctr">
            <a:solidFill>
              <a:srgbClr val="0067AC"/>
            </a:solidFill>
            <a:prstDash val="solid"/>
            <a:miter lim="800000"/>
          </a:ln>
          <a:effectLst/>
        </p:spPr>
      </p:cxnSp>
      <p:pic>
        <p:nvPicPr>
          <p:cNvPr id="22" name="Picture 18"/>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10795000" y="307976"/>
            <a:ext cx="1397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457201" y="289152"/>
            <a:ext cx="10332720" cy="700088"/>
          </a:xfrm>
          <a:prstGeom prst="rect">
            <a:avLst/>
          </a:prstGeom>
        </p:spPr>
        <p:txBody>
          <a:bodyPr vert="horz" lIns="91440" tIns="45720" rIns="91440" bIns="45720" rtlCol="0" anchor="ctr">
            <a:normAutofit/>
          </a:bodyPr>
          <a:lstStyle/>
          <a:p>
            <a:r>
              <a:rPr lang="en-US"/>
              <a:t>Click to edit Master title style</a:t>
            </a:r>
          </a:p>
        </p:txBody>
      </p:sp>
      <p:sp>
        <p:nvSpPr>
          <p:cNvPr id="14" name="Rectangle 13"/>
          <p:cNvSpPr/>
          <p:nvPr/>
        </p:nvSpPr>
        <p:spPr bwMode="gray">
          <a:xfrm>
            <a:off x="11390502" y="6555105"/>
            <a:ext cx="503237" cy="228600"/>
          </a:xfrm>
          <a:prstGeom prst="rect">
            <a:avLst/>
          </a:prstGeom>
          <a:ln>
            <a:miter lim="800000"/>
            <a:headEnd/>
            <a:tailEnd/>
          </a:ln>
        </p:spPr>
        <p:txBody>
          <a:bodyPr lIns="72000" tIns="72000" rIns="0" bIns="0"/>
          <a:lstStyle/>
          <a:p>
            <a:pPr marL="0" marR="0" lvl="0" indent="0" algn="r" defTabSz="914400" rtl="0" eaLnBrk="1" fontAlgn="auto" latinLnBrk="0" hangingPunct="1">
              <a:lnSpc>
                <a:spcPct val="100000"/>
              </a:lnSpc>
              <a:spcBef>
                <a:spcPct val="40000"/>
              </a:spcBef>
              <a:spcAft>
                <a:spcPts val="0"/>
              </a:spcAft>
              <a:buClrTx/>
              <a:buSzTx/>
              <a:buFontTx/>
              <a:buNone/>
              <a:tabLst/>
              <a:defRPr/>
            </a:pPr>
            <a:fld id="{6BA71C0A-9F0F-41ED-AE97-DBF05B351E59}" type="slidenum">
              <a:rPr kumimoji="0" lang="en-GB" sz="900" b="0" i="0" u="none" strike="noStrike" kern="1200" cap="none" spc="0" normalizeH="0" baseline="0" noProof="0">
                <a:ln>
                  <a:noFill/>
                </a:ln>
                <a:solidFill>
                  <a:srgbClr val="595959"/>
                </a:solidFill>
                <a:effectLst/>
                <a:uLnTx/>
                <a:uFillTx/>
                <a:latin typeface="Calibri" pitchFamily="34" charset="0"/>
                <a:ea typeface="+mn-ea"/>
                <a:cs typeface="+mn-cs"/>
              </a:rPr>
              <a:pPr marL="0" marR="0" lvl="0" indent="0" algn="r" defTabSz="914400" rtl="0" eaLnBrk="1" fontAlgn="auto" latinLnBrk="0" hangingPunct="1">
                <a:lnSpc>
                  <a:spcPct val="100000"/>
                </a:lnSpc>
                <a:spcBef>
                  <a:spcPct val="40000"/>
                </a:spcBef>
                <a:spcAft>
                  <a:spcPts val="0"/>
                </a:spcAft>
                <a:buClrTx/>
                <a:buSzTx/>
                <a:buFontTx/>
                <a:buNone/>
                <a:tabLst/>
                <a:defRPr/>
              </a:pPr>
              <a:t>‹#›</a:t>
            </a:fld>
            <a:endParaRPr kumimoji="0" lang="en-GB" sz="900" b="0" i="0" u="none" strike="noStrike" kern="1200" cap="none" spc="0" normalizeH="0" baseline="0" noProof="0">
              <a:ln>
                <a:noFill/>
              </a:ln>
              <a:solidFill>
                <a:srgbClr val="595959"/>
              </a:solidFill>
              <a:effectLst/>
              <a:uLnTx/>
              <a:uFillTx/>
              <a:latin typeface="Calibri" pitchFamily="34" charset="0"/>
              <a:ea typeface="+mn-ea"/>
              <a:cs typeface="+mn-cs"/>
            </a:endParaRPr>
          </a:p>
        </p:txBody>
      </p:sp>
    </p:spTree>
    <p:extLst>
      <p:ext uri="{BB962C8B-B14F-4D97-AF65-F5344CB8AC3E}">
        <p14:creationId xmlns:p14="http://schemas.microsoft.com/office/powerpoint/2010/main" val="15756608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807" r:id="rId25"/>
  </p:sldLayoutIdLst>
  <p:hf sldNum="0" hdr="0" dt="0"/>
  <p:txStyles>
    <p:titleStyle>
      <a:lvl1pPr algn="l" defTabSz="914400" rtl="0" eaLnBrk="1" latinLnBrk="0" hangingPunct="1">
        <a:lnSpc>
          <a:spcPct val="90000"/>
        </a:lnSpc>
        <a:spcBef>
          <a:spcPct val="0"/>
        </a:spcBef>
        <a:buNone/>
        <a:defRPr sz="2800" b="1" kern="1200">
          <a:solidFill>
            <a:srgbClr val="0067AC"/>
          </a:solidFill>
          <a:latin typeface="Univers 45 Light" pitchFamily="34" charset="0"/>
          <a:ea typeface="+mj-ea"/>
          <a:cs typeface="+mj-cs"/>
        </a:defRPr>
      </a:lvl1pPr>
    </p:titleStyle>
    <p:bodyStyle>
      <a:lvl1pPr marL="228600" indent="-228600" algn="l" defTabSz="914400" rtl="0" eaLnBrk="1" latinLnBrk="0" hangingPunct="1">
        <a:lnSpc>
          <a:spcPct val="90000"/>
        </a:lnSpc>
        <a:spcBef>
          <a:spcPts val="1000"/>
        </a:spcBef>
        <a:buClr>
          <a:srgbClr val="0067AC"/>
        </a:buClr>
        <a:buFont typeface="Wingdings" pitchFamily="2" charset="2"/>
        <a:buChar char="§"/>
        <a:defRPr lang="en-US" sz="1600" kern="1200" dirty="0" smtClean="0">
          <a:solidFill>
            <a:schemeClr val="tx1"/>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944EFF-EFAA-30D6-A316-2C90CDEEF3B4}"/>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31750" y="6273800"/>
            <a:ext cx="12188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a:extLst>
              <a:ext uri="{FF2B5EF4-FFF2-40B4-BE49-F238E27FC236}">
                <a16:creationId xmlns:a16="http://schemas.microsoft.com/office/drawing/2014/main" id="{EFD22329-EBF8-B79D-9F7E-CDC4881DE06D}"/>
              </a:ext>
            </a:extLst>
          </p:cNvPr>
          <p:cNvSpPr>
            <a:spLocks noGrp="1"/>
          </p:cNvSpPr>
          <p:nvPr>
            <p:ph type="body" idx="1"/>
          </p:nvPr>
        </p:nvSpPr>
        <p:spPr bwMode="auto">
          <a:xfrm>
            <a:off x="476250" y="1655763"/>
            <a:ext cx="112363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7" name="Slide Number Placeholder 5">
            <a:extLst>
              <a:ext uri="{FF2B5EF4-FFF2-40B4-BE49-F238E27FC236}">
                <a16:creationId xmlns:a16="http://schemas.microsoft.com/office/drawing/2014/main" id="{A65B3958-6797-CCA0-B1C1-BC91BC631BE0}"/>
              </a:ext>
            </a:extLst>
          </p:cNvPr>
          <p:cNvSpPr>
            <a:spLocks noGrp="1"/>
          </p:cNvSpPr>
          <p:nvPr>
            <p:ph type="sldNum" sz="quarter" idx="4"/>
          </p:nvPr>
        </p:nvSpPr>
        <p:spPr>
          <a:xfrm>
            <a:off x="11745913" y="6405563"/>
            <a:ext cx="485775" cy="365125"/>
          </a:xfrm>
          <a:prstGeom prst="rect">
            <a:avLst/>
          </a:prstGeom>
          <a:noFill/>
        </p:spPr>
        <p:txBody>
          <a:bodyPr vert="horz" wrap="square" lIns="0" tIns="0" rIns="0" bIns="0" numCol="1" anchor="ctr" anchorCtr="0" compatLnSpc="1">
            <a:prstTxWarp prst="textNoShape">
              <a:avLst/>
            </a:prstTxWarp>
          </a:bodyPr>
          <a:lstStyle>
            <a:lvl1pPr algn="ctr" eaLnBrk="1" hangingPunct="1">
              <a:defRPr sz="1500">
                <a:solidFill>
                  <a:schemeClr val="bg1"/>
                </a:solidFill>
                <a:latin typeface="Tw Cen MT" panose="020B0602020104020603" pitchFamily="34" charset="0"/>
              </a:defRPr>
            </a:lvl1pPr>
          </a:lstStyle>
          <a:p>
            <a:pPr>
              <a:defRPr/>
            </a:pPr>
            <a:fld id="{BB5ECFF5-4E6B-4E56-AE5A-DF0330AC4BFA}" type="slidenum">
              <a:rPr lang="en-US" altLang="en-US"/>
              <a:pPr>
                <a:defRPr/>
              </a:pPr>
              <a:t>‹#›</a:t>
            </a:fld>
            <a:endParaRPr lang="en-US" altLang="en-US"/>
          </a:p>
        </p:txBody>
      </p:sp>
      <p:pic>
        <p:nvPicPr>
          <p:cNvPr id="1029" name="Graphic 18">
            <a:extLst>
              <a:ext uri="{FF2B5EF4-FFF2-40B4-BE49-F238E27FC236}">
                <a16:creationId xmlns:a16="http://schemas.microsoft.com/office/drawing/2014/main" id="{8D0A2579-169C-0A9A-AB07-FF7357F3DE4D}"/>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0279063" y="227013"/>
            <a:ext cx="1325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7D532FB8-5F80-C7F8-66BD-498D90E4E069}"/>
              </a:ext>
            </a:extLst>
          </p:cNvPr>
          <p:cNvSpPr/>
          <p:nvPr/>
        </p:nvSpPr>
        <p:spPr>
          <a:xfrm>
            <a:off x="-7938" y="287338"/>
            <a:ext cx="10088563" cy="539750"/>
          </a:xfrm>
          <a:custGeom>
            <a:avLst/>
            <a:gdLst>
              <a:gd name="connsiteX0" fmla="*/ 0 w 10087349"/>
              <a:gd name="connsiteY0" fmla="*/ 0 h 540000"/>
              <a:gd name="connsiteX1" fmla="*/ 9997347 w 10087349"/>
              <a:gd name="connsiteY1" fmla="*/ 0 h 540000"/>
              <a:gd name="connsiteX2" fmla="*/ 10087349 w 10087349"/>
              <a:gd name="connsiteY2" fmla="*/ 90002 h 540000"/>
              <a:gd name="connsiteX3" fmla="*/ 10087349 w 10087349"/>
              <a:gd name="connsiteY3" fmla="*/ 449998 h 540000"/>
              <a:gd name="connsiteX4" fmla="*/ 9997347 w 10087349"/>
              <a:gd name="connsiteY4" fmla="*/ 540000 h 540000"/>
              <a:gd name="connsiteX5" fmla="*/ 0 w 10087349"/>
              <a:gd name="connsiteY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7349" h="540000">
                <a:moveTo>
                  <a:pt x="0" y="0"/>
                </a:moveTo>
                <a:lnTo>
                  <a:pt x="9997347" y="0"/>
                </a:lnTo>
                <a:cubicBezTo>
                  <a:pt x="10047054" y="0"/>
                  <a:pt x="10087349" y="40295"/>
                  <a:pt x="10087349" y="90002"/>
                </a:cubicBezTo>
                <a:lnTo>
                  <a:pt x="10087349" y="449998"/>
                </a:lnTo>
                <a:cubicBezTo>
                  <a:pt x="10087349" y="499705"/>
                  <a:pt x="10047054" y="540000"/>
                  <a:pt x="9997347" y="540000"/>
                </a:cubicBezTo>
                <a:lnTo>
                  <a:pt x="0" y="540000"/>
                </a:ln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Freeform: Shape 14">
            <a:extLst>
              <a:ext uri="{FF2B5EF4-FFF2-40B4-BE49-F238E27FC236}">
                <a16:creationId xmlns:a16="http://schemas.microsoft.com/office/drawing/2014/main" id="{BDD13667-48E6-CE74-4A1A-B64DF762062D}"/>
              </a:ext>
            </a:extLst>
          </p:cNvPr>
          <p:cNvSpPr/>
          <p:nvPr/>
        </p:nvSpPr>
        <p:spPr>
          <a:xfrm>
            <a:off x="11826875" y="300038"/>
            <a:ext cx="376238" cy="53975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32" name="Title Placeholder 1">
            <a:extLst>
              <a:ext uri="{FF2B5EF4-FFF2-40B4-BE49-F238E27FC236}">
                <a16:creationId xmlns:a16="http://schemas.microsoft.com/office/drawing/2014/main" id="{2942E403-CD14-7F0E-BB12-5EA546144550}"/>
              </a:ext>
            </a:extLst>
          </p:cNvPr>
          <p:cNvSpPr>
            <a:spLocks noGrp="1"/>
          </p:cNvSpPr>
          <p:nvPr>
            <p:ph type="title"/>
          </p:nvPr>
        </p:nvSpPr>
        <p:spPr bwMode="auto">
          <a:xfrm>
            <a:off x="271463" y="209550"/>
            <a:ext cx="9626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ctr" anchorCtr="0" compatLnSpc="1">
            <a:prstTxWarp prst="textNoShape">
              <a:avLst/>
            </a:prstTxWarp>
          </a:bodyPr>
          <a:lstStyle/>
          <a:p>
            <a:pPr lvl="0"/>
            <a:r>
              <a:rPr lang="en-US" altLang="en-US"/>
              <a:t>Click to edit page title</a:t>
            </a:r>
          </a:p>
        </p:txBody>
      </p:sp>
    </p:spTree>
    <p:extLst>
      <p:ext uri="{BB962C8B-B14F-4D97-AF65-F5344CB8AC3E}">
        <p14:creationId xmlns:p14="http://schemas.microsoft.com/office/powerpoint/2010/main" val="54731649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Lst>
  <p:hf hdr="0" ftr="0" dt="0"/>
  <p:txStyles>
    <p:titleStyle>
      <a:lvl1pPr algn="l" rtl="0" eaLnBrk="1" fontAlgn="base" hangingPunct="1">
        <a:lnSpc>
          <a:spcPct val="90000"/>
        </a:lnSpc>
        <a:spcBef>
          <a:spcPct val="0"/>
        </a:spcBef>
        <a:spcAft>
          <a:spcPct val="0"/>
        </a:spcAft>
        <a:defRPr sz="3600" kern="1200">
          <a:solidFill>
            <a:schemeClr val="bg1"/>
          </a:solidFill>
          <a:latin typeface="Tw Cen MT" panose="020B0602020104020603" pitchFamily="34" charset="0"/>
          <a:ea typeface="Verdana" panose="020B0604030504040204" pitchFamily="34" charset="0"/>
          <a:cs typeface="Verdana" pitchFamily="34" charset="0"/>
        </a:defRPr>
      </a:lvl1pPr>
      <a:lvl2pPr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2pPr>
      <a:lvl3pPr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3pPr>
      <a:lvl4pPr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4pPr>
      <a:lvl5pPr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5pPr>
      <a:lvl6pPr marL="457200"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6pPr>
      <a:lvl7pPr marL="914400"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7pPr>
      <a:lvl8pPr marL="1371600"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8pPr>
      <a:lvl9pPr marL="1828800" algn="l" rtl="0" eaLnBrk="1" fontAlgn="base" hangingPunct="1">
        <a:lnSpc>
          <a:spcPct val="90000"/>
        </a:lnSpc>
        <a:spcBef>
          <a:spcPct val="0"/>
        </a:spcBef>
        <a:spcAft>
          <a:spcPct val="0"/>
        </a:spcAft>
        <a:defRPr sz="3600">
          <a:solidFill>
            <a:schemeClr val="bg1"/>
          </a:solidFill>
          <a:latin typeface="Tw Cen MT" pitchFamily="34" charset="0"/>
          <a:ea typeface="Verdana" pitchFamily="34" charset="0"/>
          <a:cs typeface="Verdana" pitchFamily="34" charset="0"/>
        </a:defRPr>
      </a:lvl9pPr>
    </p:titleStyle>
    <p:bodyStyle>
      <a:lvl1pPr marL="228600" indent="-228600" algn="l" rtl="0" eaLnBrk="1" fontAlgn="base" hangingPunct="1">
        <a:spcBef>
          <a:spcPts val="1000"/>
        </a:spcBef>
        <a:spcAft>
          <a:spcPct val="0"/>
        </a:spcAft>
        <a:buClr>
          <a:srgbClr val="106E38"/>
        </a:buClr>
        <a:buFont typeface="Wingdings" panose="05000000000000000000" pitchFamily="2" charset="2"/>
        <a:buChar char="§"/>
        <a:defRPr sz="2100" kern="1200">
          <a:solidFill>
            <a:schemeClr val="tx1"/>
          </a:solidFill>
          <a:latin typeface="Tw Cen MT" panose="020B0602020104020603" pitchFamily="34" charset="0"/>
          <a:ea typeface="Verdana" panose="020B0604030504040204" pitchFamily="34" charset="0"/>
          <a:cs typeface="Verdana" pitchFamily="34" charset="0"/>
        </a:defRPr>
      </a:lvl1pPr>
      <a:lvl2pPr marL="685800" indent="-228600" algn="l" rtl="0" eaLnBrk="1" fontAlgn="base" hangingPunct="1">
        <a:spcBef>
          <a:spcPts val="500"/>
        </a:spcBef>
        <a:spcAft>
          <a:spcPct val="0"/>
        </a:spcAft>
        <a:buClr>
          <a:srgbClr val="106E38"/>
        </a:buClr>
        <a:buFont typeface="Wingdings" panose="05000000000000000000" pitchFamily="2" charset="2"/>
        <a:buChar char="§"/>
        <a:defRPr sz="2800" kern="1200">
          <a:solidFill>
            <a:schemeClr val="tx1"/>
          </a:solidFill>
          <a:latin typeface="Tw Cen MT" panose="020B0602020104020603" pitchFamily="34" charset="0"/>
          <a:ea typeface="Verdana" panose="020B0604030504040204" pitchFamily="34" charset="0"/>
          <a:cs typeface="Verdana" pitchFamily="34" charset="0"/>
        </a:defRPr>
      </a:lvl2pPr>
      <a:lvl3pPr marL="1143000" indent="-228600" algn="l" rtl="0" eaLnBrk="1" fontAlgn="base" hangingPunct="1">
        <a:spcBef>
          <a:spcPts val="500"/>
        </a:spcBef>
        <a:spcAft>
          <a:spcPct val="0"/>
        </a:spcAft>
        <a:buClr>
          <a:srgbClr val="106E38"/>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Verdana" pitchFamily="34" charset="0"/>
        </a:defRPr>
      </a:lvl3pPr>
      <a:lvl4pPr marL="1600200" indent="-228600" algn="l" rtl="0" eaLnBrk="1" fontAlgn="base" hangingPunct="1">
        <a:spcBef>
          <a:spcPts val="500"/>
        </a:spcBef>
        <a:spcAft>
          <a:spcPct val="0"/>
        </a:spcAft>
        <a:buClr>
          <a:srgbClr val="4EB357"/>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Verdana" pitchFamily="34" charset="0"/>
        </a:defRPr>
      </a:lvl4pPr>
      <a:lvl5pPr marL="2057400" indent="-228600" algn="l" rtl="0" eaLnBrk="1" fontAlgn="base" hangingPunct="1">
        <a:spcBef>
          <a:spcPts val="500"/>
        </a:spcBef>
        <a:spcAft>
          <a:spcPct val="0"/>
        </a:spcAft>
        <a:buClr>
          <a:srgbClr val="4EB357"/>
        </a:buClr>
        <a:buFont typeface="Wingdings" panose="05000000000000000000" pitchFamily="2" charset="2"/>
        <a:buChar char="§"/>
        <a:defRPr sz="1500" kern="1200">
          <a:solidFill>
            <a:schemeClr val="tx1"/>
          </a:solidFill>
          <a:latin typeface="Tw Cen MT" panose="020B0602020104020603" pitchFamily="34" charset="0"/>
          <a:ea typeface="Verdana" panose="020B0604030504040204" pitchFamily="34" charset="0"/>
          <a:cs typeface="Verdana"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1.xml"/><Relationship Id="rId7" Type="http://schemas.openxmlformats.org/officeDocument/2006/relationships/image" Target="../media/image53.jpeg"/><Relationship Id="rId2" Type="http://schemas.openxmlformats.org/officeDocument/2006/relationships/diagramData" Target="../diagrams/data1.xml"/><Relationship Id="rId1" Type="http://schemas.openxmlformats.org/officeDocument/2006/relationships/slideLayout" Target="../slideLayouts/slideLayout1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2.xml"/><Relationship Id="rId7" Type="http://schemas.openxmlformats.org/officeDocument/2006/relationships/image" Target="../media/image56.jpeg"/><Relationship Id="rId2" Type="http://schemas.openxmlformats.org/officeDocument/2006/relationships/diagramData" Target="../diagrams/data2.xml"/><Relationship Id="rId1" Type="http://schemas.openxmlformats.org/officeDocument/2006/relationships/slideLayout" Target="../slideLayouts/slideLayout1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Layout" Target="../diagrams/layout3.xml"/><Relationship Id="rId7" Type="http://schemas.openxmlformats.org/officeDocument/2006/relationships/image" Target="../media/image61.png"/><Relationship Id="rId2" Type="http://schemas.openxmlformats.org/officeDocument/2006/relationships/diagramData" Target="../diagrams/data3.xml"/><Relationship Id="rId1" Type="http://schemas.openxmlformats.org/officeDocument/2006/relationships/slideLayout" Target="../slideLayouts/slideLayout121.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64.jpeg"/><Relationship Id="rId4" Type="http://schemas.openxmlformats.org/officeDocument/2006/relationships/diagramQuickStyle" Target="../diagrams/quickStyle3.xml"/><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1.xml"/><Relationship Id="rId6" Type="http://schemas.openxmlformats.org/officeDocument/2006/relationships/image" Target="../media/image31.png"/><Relationship Id="rId5" Type="http://schemas.openxmlformats.org/officeDocument/2006/relationships/customXml" Target="../ink/ink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1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108D91-6F9E-47C9-8CA8-029655F71E3A}"/>
              </a:ext>
            </a:extLst>
          </p:cNvPr>
          <p:cNvSpPr>
            <a:spLocks noGrp="1"/>
          </p:cNvSpPr>
          <p:nvPr>
            <p:ph type="body" sz="quarter" idx="10"/>
          </p:nvPr>
        </p:nvSpPr>
        <p:spPr>
          <a:xfrm>
            <a:off x="2393131" y="2449805"/>
            <a:ext cx="7395099" cy="1961965"/>
          </a:xfrm>
        </p:spPr>
        <p:txBody>
          <a:bodyPr/>
          <a:lstStyle/>
          <a:p>
            <a:r>
              <a:rPr lang="en-US" sz="3200" b="1" i="0">
                <a:solidFill>
                  <a:srgbClr val="002060"/>
                </a:solidFill>
                <a:effectLst/>
                <a:latin typeface="Constantia" panose="02030602050306030303" pitchFamily="18" charset="0"/>
              </a:rPr>
              <a:t>Low LP Turbine Differential Expansion in Super Critical Unit Diaphragm Type machines and Remedial Measures.</a:t>
            </a:r>
            <a:r>
              <a:rPr lang="en-US" sz="3200" b="0" i="0">
                <a:solidFill>
                  <a:srgbClr val="002060"/>
                </a:solidFill>
                <a:effectLst/>
                <a:latin typeface="Constantia" panose="02030602050306030303" pitchFamily="18" charset="0"/>
              </a:rPr>
              <a:t> </a:t>
            </a:r>
            <a:endParaRPr lang="en-IN" sz="6600">
              <a:solidFill>
                <a:srgbClr val="002060"/>
              </a:solidFill>
              <a:latin typeface="Constantia" panose="02030602050306030303" pitchFamily="18" charset="0"/>
            </a:endParaRPr>
          </a:p>
        </p:txBody>
      </p:sp>
      <p:sp>
        <p:nvSpPr>
          <p:cNvPr id="5" name="TextBox 4">
            <a:extLst>
              <a:ext uri="{FF2B5EF4-FFF2-40B4-BE49-F238E27FC236}">
                <a16:creationId xmlns:a16="http://schemas.microsoft.com/office/drawing/2014/main" id="{96665EF8-9071-49B2-23C9-5B18B82078F6}"/>
              </a:ext>
            </a:extLst>
          </p:cNvPr>
          <p:cNvSpPr txBox="1"/>
          <p:nvPr/>
        </p:nvSpPr>
        <p:spPr>
          <a:xfrm>
            <a:off x="8875566" y="4978977"/>
            <a:ext cx="2883477" cy="1077218"/>
          </a:xfrm>
          <a:prstGeom prst="rect">
            <a:avLst/>
          </a:prstGeom>
          <a:noFill/>
          <a:ln w="28575">
            <a:solidFill>
              <a:schemeClr val="accent1"/>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Avishek Ghosal</a:t>
            </a:r>
          </a:p>
          <a:p>
            <a:pPr marL="285750" indent="-285750">
              <a:buFont typeface="Wingdings"/>
              <a:buChar char="v"/>
            </a:pPr>
            <a:r>
              <a:rPr lang="en-US" sz="1600"/>
              <a:t>K Rajmohan</a:t>
            </a:r>
          </a:p>
          <a:p>
            <a:pPr marL="285750" indent="-285750">
              <a:buFont typeface="Wingdings"/>
              <a:buChar char="v"/>
            </a:pPr>
            <a:r>
              <a:rPr lang="en-US" sz="1600" dirty="0"/>
              <a:t>Tanveer Alam</a:t>
            </a:r>
          </a:p>
          <a:p>
            <a:pPr marL="285750" indent="-285750">
              <a:buFont typeface="Wingdings"/>
              <a:buChar char="v"/>
            </a:pPr>
            <a:r>
              <a:rPr lang="en-US" sz="1600" dirty="0"/>
              <a:t>V Rambabu</a:t>
            </a:r>
          </a:p>
        </p:txBody>
      </p:sp>
      <p:sp>
        <p:nvSpPr>
          <p:cNvPr id="7" name="TextBox 6">
            <a:extLst>
              <a:ext uri="{FF2B5EF4-FFF2-40B4-BE49-F238E27FC236}">
                <a16:creationId xmlns:a16="http://schemas.microsoft.com/office/drawing/2014/main" id="{3551FC5E-575A-A6AA-3048-331D7DBB37B0}"/>
              </a:ext>
            </a:extLst>
          </p:cNvPr>
          <p:cNvSpPr txBox="1"/>
          <p:nvPr/>
        </p:nvSpPr>
        <p:spPr>
          <a:xfrm>
            <a:off x="8875567" y="6156614"/>
            <a:ext cx="2883476" cy="523220"/>
          </a:xfrm>
          <a:prstGeom prst="rect">
            <a:avLst/>
          </a:prstGeom>
          <a:noFill/>
          <a:ln w="12700">
            <a:solidFill>
              <a:schemeClr val="bg2">
                <a:lumMod val="50000"/>
              </a:schemeClr>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t>Under the Guidance of</a:t>
            </a:r>
            <a:r>
              <a:rPr lang="en-US" sz="1400" dirty="0"/>
              <a:t>:-</a:t>
            </a:r>
          </a:p>
          <a:p>
            <a:r>
              <a:rPr lang="en-US" sz="1400" dirty="0"/>
              <a:t>S B Yadav (AGM – COS SCU/OH)</a:t>
            </a:r>
          </a:p>
        </p:txBody>
      </p:sp>
    </p:spTree>
    <p:extLst>
      <p:ext uri="{BB962C8B-B14F-4D97-AF65-F5344CB8AC3E}">
        <p14:creationId xmlns:p14="http://schemas.microsoft.com/office/powerpoint/2010/main" val="210649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4144-01E3-FD84-8DA3-10D6F01A8C7F}"/>
              </a:ext>
            </a:extLst>
          </p:cNvPr>
          <p:cNvSpPr>
            <a:spLocks noGrp="1"/>
          </p:cNvSpPr>
          <p:nvPr>
            <p:ph type="title"/>
          </p:nvPr>
        </p:nvSpPr>
        <p:spPr/>
        <p:txBody>
          <a:bodyPr/>
          <a:lstStyle/>
          <a:p>
            <a:r>
              <a:rPr lang="en-US"/>
              <a:t>PROBLEM STATEMENT (Case History-2)</a:t>
            </a:r>
          </a:p>
        </p:txBody>
      </p:sp>
      <p:sp>
        <p:nvSpPr>
          <p:cNvPr id="4" name="TextBox 3">
            <a:extLst>
              <a:ext uri="{FF2B5EF4-FFF2-40B4-BE49-F238E27FC236}">
                <a16:creationId xmlns:a16="http://schemas.microsoft.com/office/drawing/2014/main" id="{337DD410-5D26-EF60-45F3-9E838E4A39A8}"/>
              </a:ext>
            </a:extLst>
          </p:cNvPr>
          <p:cNvSpPr txBox="1"/>
          <p:nvPr/>
        </p:nvSpPr>
        <p:spPr>
          <a:xfrm>
            <a:off x="813955" y="1212272"/>
            <a:ext cx="6162094"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t>In Nov'2021 NTPC DSTPS#1(</a:t>
            </a:r>
            <a:r>
              <a:rPr lang="en-US" sz="1600" u="sng">
                <a:highlight>
                  <a:srgbClr val="FFFF00"/>
                </a:highlight>
              </a:rPr>
              <a:t>Toshiba TG</a:t>
            </a:r>
            <a:r>
              <a:rPr lang="en-US" sz="1600" u="sng">
                <a:highlight>
                  <a:srgbClr val="FFFF00"/>
                </a:highlight>
                <a:latin typeface="Tw Cen MT"/>
                <a:ea typeface="Calibri"/>
                <a:cs typeface="Calibri"/>
              </a:rPr>
              <a:t> set</a:t>
            </a:r>
            <a:r>
              <a:rPr lang="en-US" sz="1600">
                <a:latin typeface="Tw Cen MT"/>
                <a:ea typeface="Calibri"/>
                <a:cs typeface="Calibri"/>
              </a:rPr>
              <a:t>) </a:t>
            </a:r>
            <a:r>
              <a:rPr lang="en-US" sz="1600">
                <a:solidFill>
                  <a:srgbClr val="000000"/>
                </a:solidFill>
                <a:latin typeface="TW Cen MT"/>
              </a:rPr>
              <a:t>went under shutdown  due to boiler rectification work.</a:t>
            </a:r>
          </a:p>
          <a:p>
            <a:pPr marL="285750" indent="-285750">
              <a:buFont typeface="Arial" panose="020B0604020202020204" pitchFamily="34" charset="0"/>
              <a:buChar char="•"/>
            </a:pPr>
            <a:r>
              <a:rPr lang="en-US" sz="1600">
                <a:solidFill>
                  <a:srgbClr val="000000"/>
                </a:solidFill>
                <a:latin typeface="TW Cen MT"/>
              </a:rPr>
              <a:t>After cooling down  it was found that LP turbine Differential expansion reduced from 13 mm by 9 mm (approx.) and stabilized around 4 mm which was exceeding operating band limits.</a:t>
            </a:r>
          </a:p>
          <a:p>
            <a:pPr marL="285750" indent="-285750">
              <a:buFont typeface="Arial" panose="020B0604020202020204" pitchFamily="34" charset="0"/>
              <a:buChar char="•"/>
            </a:pPr>
            <a:r>
              <a:rPr lang="en-US" sz="1600">
                <a:solidFill>
                  <a:srgbClr val="000000"/>
                </a:solidFill>
                <a:latin typeface="TW Cen MT"/>
              </a:rPr>
              <a:t>From the long trend data, it was observed that LPT differential expansion was going towards rotor short side from Feb 2019.</a:t>
            </a:r>
          </a:p>
          <a:p>
            <a:pPr marL="285750" indent="-285750">
              <a:buFont typeface="Arial" panose="020B0604020202020204" pitchFamily="34" charset="0"/>
              <a:buChar char="•"/>
            </a:pPr>
            <a:r>
              <a:rPr lang="en-US" sz="1600">
                <a:solidFill>
                  <a:srgbClr val="000000"/>
                </a:solidFill>
                <a:latin typeface="TW Cen MT"/>
              </a:rPr>
              <a:t>It was suspected that LPT nozzle and blade contact in axial direction each other, especially for narrowest gap of 5.39 mm at LPT(B)</a:t>
            </a:r>
          </a:p>
          <a:p>
            <a:pPr marL="285750" indent="-285750">
              <a:buFont typeface="Arial" panose="020B0604020202020204" pitchFamily="34" charset="0"/>
              <a:buChar char="•"/>
            </a:pPr>
            <a:r>
              <a:rPr lang="en-US" sz="1600" err="1">
                <a:solidFill>
                  <a:srgbClr val="000000"/>
                </a:solidFill>
                <a:latin typeface="TW Cen MT"/>
              </a:rPr>
              <a:t>Boroscopic</a:t>
            </a:r>
            <a:r>
              <a:rPr lang="en-US" sz="1600">
                <a:solidFill>
                  <a:srgbClr val="000000"/>
                </a:solidFill>
                <a:latin typeface="TW Cen MT"/>
              </a:rPr>
              <a:t> inspection done but no contact found between root of the blade and nozzle diaphragm was observed.</a:t>
            </a:r>
          </a:p>
        </p:txBody>
      </p:sp>
      <p:pic>
        <p:nvPicPr>
          <p:cNvPr id="3" name="Picture 2" descr="A diagram of a bearing&#10;&#10;Description automatically generated">
            <a:extLst>
              <a:ext uri="{FF2B5EF4-FFF2-40B4-BE49-F238E27FC236}">
                <a16:creationId xmlns:a16="http://schemas.microsoft.com/office/drawing/2014/main" id="{E99CDF3F-91A8-F9B0-5CAB-F9C6A51B0CC6}"/>
              </a:ext>
            </a:extLst>
          </p:cNvPr>
          <p:cNvPicPr>
            <a:picLocks noChangeAspect="1"/>
          </p:cNvPicPr>
          <p:nvPr/>
        </p:nvPicPr>
        <p:blipFill>
          <a:blip r:embed="rId2"/>
          <a:stretch>
            <a:fillRect/>
          </a:stretch>
        </p:blipFill>
        <p:spPr>
          <a:xfrm>
            <a:off x="1239342" y="4333436"/>
            <a:ext cx="5302334" cy="2613621"/>
          </a:xfrm>
          <a:prstGeom prst="rect">
            <a:avLst/>
          </a:prstGeom>
        </p:spPr>
      </p:pic>
      <p:sp>
        <p:nvSpPr>
          <p:cNvPr id="5" name="TextBox 4">
            <a:extLst>
              <a:ext uri="{FF2B5EF4-FFF2-40B4-BE49-F238E27FC236}">
                <a16:creationId xmlns:a16="http://schemas.microsoft.com/office/drawing/2014/main" id="{405423D9-4FE2-6E00-A6D5-7BEC7309A420}"/>
              </a:ext>
            </a:extLst>
          </p:cNvPr>
          <p:cNvSpPr txBox="1"/>
          <p:nvPr/>
        </p:nvSpPr>
        <p:spPr>
          <a:xfrm>
            <a:off x="1147953" y="4010177"/>
            <a:ext cx="4996295" cy="25284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9" name="Picture 18" descr="A drawing of a machine&#10;&#10;Description automatically generated">
            <a:extLst>
              <a:ext uri="{FF2B5EF4-FFF2-40B4-BE49-F238E27FC236}">
                <a16:creationId xmlns:a16="http://schemas.microsoft.com/office/drawing/2014/main" id="{9F50F8FD-F56F-7DC0-D4E9-49622C5146DE}"/>
              </a:ext>
            </a:extLst>
          </p:cNvPr>
          <p:cNvPicPr>
            <a:picLocks noChangeAspect="1"/>
          </p:cNvPicPr>
          <p:nvPr/>
        </p:nvPicPr>
        <p:blipFill>
          <a:blip r:embed="rId3"/>
          <a:stretch>
            <a:fillRect/>
          </a:stretch>
        </p:blipFill>
        <p:spPr>
          <a:xfrm>
            <a:off x="7573718" y="1128406"/>
            <a:ext cx="4558843" cy="5546203"/>
          </a:xfrm>
          <a:prstGeom prst="rect">
            <a:avLst/>
          </a:prstGeom>
        </p:spPr>
      </p:pic>
      <p:sp>
        <p:nvSpPr>
          <p:cNvPr id="6" name="TextBox 5">
            <a:extLst>
              <a:ext uri="{FF2B5EF4-FFF2-40B4-BE49-F238E27FC236}">
                <a16:creationId xmlns:a16="http://schemas.microsoft.com/office/drawing/2014/main" id="{169766A8-8CCC-53E4-E950-E1DA9C56CD7E}"/>
              </a:ext>
            </a:extLst>
          </p:cNvPr>
          <p:cNvSpPr txBox="1"/>
          <p:nvPr/>
        </p:nvSpPr>
        <p:spPr>
          <a:xfrm>
            <a:off x="7986531" y="1350379"/>
            <a:ext cx="761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0000"/>
                </a:solidFill>
              </a:rPr>
              <a:t>5.39</a:t>
            </a:r>
          </a:p>
        </p:txBody>
      </p:sp>
      <p:sp>
        <p:nvSpPr>
          <p:cNvPr id="7" name="TextBox 6">
            <a:extLst>
              <a:ext uri="{FF2B5EF4-FFF2-40B4-BE49-F238E27FC236}">
                <a16:creationId xmlns:a16="http://schemas.microsoft.com/office/drawing/2014/main" id="{7CCE5DFC-D9B7-0B08-BDE2-D3B20CD4D2C4}"/>
              </a:ext>
            </a:extLst>
          </p:cNvPr>
          <p:cNvSpPr txBox="1"/>
          <p:nvPr/>
        </p:nvSpPr>
        <p:spPr>
          <a:xfrm>
            <a:off x="7646743" y="1054655"/>
            <a:ext cx="16114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MIN Clearance</a:t>
            </a:r>
          </a:p>
        </p:txBody>
      </p:sp>
    </p:spTree>
    <p:extLst>
      <p:ext uri="{BB962C8B-B14F-4D97-AF65-F5344CB8AC3E}">
        <p14:creationId xmlns:p14="http://schemas.microsoft.com/office/powerpoint/2010/main" val="1142205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6585-DBC6-8117-7E8B-4ECFCFB72A82}"/>
              </a:ext>
            </a:extLst>
          </p:cNvPr>
          <p:cNvSpPr>
            <a:spLocks noGrp="1"/>
          </p:cNvSpPr>
          <p:nvPr>
            <p:ph type="title"/>
          </p:nvPr>
        </p:nvSpPr>
        <p:spPr/>
        <p:txBody>
          <a:bodyPr/>
          <a:lstStyle/>
          <a:p>
            <a:r>
              <a:rPr lang="en-US">
                <a:latin typeface="TW Cen MT"/>
                <a:ea typeface="Verdana"/>
              </a:rPr>
              <a:t>PROBLEM STATEMENT (Case History-2)</a:t>
            </a:r>
          </a:p>
        </p:txBody>
      </p:sp>
      <p:sp>
        <p:nvSpPr>
          <p:cNvPr id="4" name="TextBox 13">
            <a:extLst>
              <a:ext uri="{FF2B5EF4-FFF2-40B4-BE49-F238E27FC236}">
                <a16:creationId xmlns:a16="http://schemas.microsoft.com/office/drawing/2014/main" id="{6DF6FA15-22AF-6048-F219-591CB91BDFEE}"/>
              </a:ext>
            </a:extLst>
          </p:cNvPr>
          <p:cNvSpPr txBox="1"/>
          <p:nvPr/>
        </p:nvSpPr>
        <p:spPr>
          <a:xfrm>
            <a:off x="935620" y="1015820"/>
            <a:ext cx="5490729" cy="20621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en-US" sz="1600">
                <a:latin typeface="TW Cen MT"/>
                <a:ea typeface="Calibri"/>
                <a:cs typeface="Calibri"/>
              </a:rPr>
              <a:t>On April 22, Unit was tripped due to boiler issue LP Turbine Diff expansion came down to 10.7 mm. </a:t>
            </a:r>
          </a:p>
          <a:p>
            <a:pPr marL="171450" indent="-171450">
              <a:buFont typeface="Arial"/>
              <a:buChar char="•"/>
            </a:pPr>
            <a:r>
              <a:rPr lang="en-US" sz="1600">
                <a:latin typeface="TW Cen MT"/>
                <a:ea typeface="Calibri"/>
                <a:cs typeface="Calibri"/>
              </a:rPr>
              <a:t>Unit was restarted and rolled but BRG 7X vibration suddenly increased from 50 to 115um and rubbing sound observed in LPB Turbine.</a:t>
            </a:r>
          </a:p>
          <a:p>
            <a:pPr marL="171450" indent="-171450">
              <a:buFont typeface="Arial"/>
              <a:buChar char="•"/>
            </a:pPr>
            <a:r>
              <a:rPr lang="en-US" sz="1600">
                <a:latin typeface="TW Cen MT"/>
                <a:cs typeface="Calibri"/>
              </a:rPr>
              <a:t>Turning gear tripped due to high current drawn by turning gear motor.</a:t>
            </a:r>
          </a:p>
          <a:p>
            <a:pPr marL="171450" indent="-171450">
              <a:buFont typeface="Arial"/>
              <a:buChar char="•"/>
            </a:pPr>
            <a:r>
              <a:rPr lang="en-US" sz="1600">
                <a:latin typeface="TW Cen MT"/>
                <a:cs typeface="Calibri"/>
              </a:rPr>
              <a:t>LP-A and B opened for inspection.</a:t>
            </a:r>
          </a:p>
        </p:txBody>
      </p:sp>
      <p:pic>
        <p:nvPicPr>
          <p:cNvPr id="3" name="Picture 2">
            <a:extLst>
              <a:ext uri="{FF2B5EF4-FFF2-40B4-BE49-F238E27FC236}">
                <a16:creationId xmlns:a16="http://schemas.microsoft.com/office/drawing/2014/main" id="{5CC880D1-BEFF-CCF7-2258-C16FCBF0B7C9}"/>
              </a:ext>
            </a:extLst>
          </p:cNvPr>
          <p:cNvPicPr>
            <a:picLocks noChangeAspect="1"/>
          </p:cNvPicPr>
          <p:nvPr/>
        </p:nvPicPr>
        <p:blipFill>
          <a:blip r:embed="rId2"/>
          <a:stretch>
            <a:fillRect/>
          </a:stretch>
        </p:blipFill>
        <p:spPr>
          <a:xfrm>
            <a:off x="6696075" y="1057275"/>
            <a:ext cx="5495925" cy="3067050"/>
          </a:xfrm>
          <a:prstGeom prst="rect">
            <a:avLst/>
          </a:prstGeom>
        </p:spPr>
      </p:pic>
      <p:sp>
        <p:nvSpPr>
          <p:cNvPr id="5" name="TextBox 4">
            <a:extLst>
              <a:ext uri="{FF2B5EF4-FFF2-40B4-BE49-F238E27FC236}">
                <a16:creationId xmlns:a16="http://schemas.microsoft.com/office/drawing/2014/main" id="{F330CE21-000E-EC00-FE66-CCBBE769F560}"/>
              </a:ext>
            </a:extLst>
          </p:cNvPr>
          <p:cNvSpPr txBox="1"/>
          <p:nvPr/>
        </p:nvSpPr>
        <p:spPr>
          <a:xfrm>
            <a:off x="1143000" y="3248024"/>
            <a:ext cx="4953000" cy="2092881"/>
          </a:xfrm>
          <a:prstGeom prst="rect">
            <a:avLst/>
          </a:prstGeom>
          <a:noFill/>
          <a:ln w="28575">
            <a:solidFill>
              <a:srgbClr val="FF0000"/>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Symbol"/>
              <a:buChar char="•"/>
            </a:pPr>
            <a:r>
              <a:rPr lang="en-US" sz="1600">
                <a:latin typeface="TW Cen MT"/>
                <a:cs typeface="Calibri"/>
              </a:rPr>
              <a:t>Stage 34BT exit side heavy rubbing observed </a:t>
            </a:r>
            <a:endParaRPr lang="en-US"/>
          </a:p>
          <a:p>
            <a:pPr marL="285750" indent="-285750" algn="just">
              <a:buFont typeface="Symbol"/>
              <a:buChar char="•"/>
            </a:pPr>
            <a:r>
              <a:rPr lang="en-US" sz="1600">
                <a:latin typeface="TW Cen MT"/>
                <a:cs typeface="Calibri"/>
              </a:rPr>
              <a:t>Stage 35BT exit side blade root rubbing (medium) all around observed.</a:t>
            </a:r>
            <a:endParaRPr lang="en-US"/>
          </a:p>
          <a:p>
            <a:pPr marL="285750" indent="-285750" algn="just">
              <a:buFont typeface="Symbol"/>
              <a:buChar char="•"/>
            </a:pPr>
            <a:r>
              <a:rPr lang="en-US" sz="1600">
                <a:latin typeface="TW Cen MT"/>
                <a:cs typeface="Calibri"/>
              </a:rPr>
              <a:t>Stage 35 BT Packing ring groove damaged inlet side.</a:t>
            </a:r>
          </a:p>
          <a:p>
            <a:pPr marL="285750" indent="-285750" algn="just">
              <a:buFont typeface="Symbol"/>
              <a:buChar char="•"/>
            </a:pPr>
            <a:r>
              <a:rPr lang="en-US" sz="1600">
                <a:latin typeface="TW Cen MT"/>
                <a:cs typeface="Calibri"/>
              </a:rPr>
              <a:t>LPB Outer Casing crack above bearing no.8 was observed at welded locations from inner side of the casing and is propagated to base metal.</a:t>
            </a:r>
            <a:endParaRPr lang="en-US"/>
          </a:p>
          <a:p>
            <a:pPr algn="l"/>
            <a:endParaRPr lang="en-US"/>
          </a:p>
        </p:txBody>
      </p:sp>
    </p:spTree>
    <p:extLst>
      <p:ext uri="{BB962C8B-B14F-4D97-AF65-F5344CB8AC3E}">
        <p14:creationId xmlns:p14="http://schemas.microsoft.com/office/powerpoint/2010/main" val="47465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0E21-D92C-DBD2-56B6-DFB77CB833BE}"/>
              </a:ext>
            </a:extLst>
          </p:cNvPr>
          <p:cNvSpPr>
            <a:spLocks noGrp="1"/>
          </p:cNvSpPr>
          <p:nvPr>
            <p:ph type="title"/>
          </p:nvPr>
        </p:nvSpPr>
        <p:spPr/>
        <p:txBody>
          <a:bodyPr/>
          <a:lstStyle/>
          <a:p>
            <a:r>
              <a:rPr lang="en-US">
                <a:latin typeface="TW Cen MT"/>
                <a:ea typeface="Verdana"/>
              </a:rPr>
              <a:t>PROBLEM STATEMENT (Case History-3)</a:t>
            </a:r>
            <a:endParaRPr lang="en-US">
              <a:ea typeface="Verdana"/>
            </a:endParaRPr>
          </a:p>
        </p:txBody>
      </p:sp>
      <p:sp>
        <p:nvSpPr>
          <p:cNvPr id="4" name="TextBox 3">
            <a:extLst>
              <a:ext uri="{FF2B5EF4-FFF2-40B4-BE49-F238E27FC236}">
                <a16:creationId xmlns:a16="http://schemas.microsoft.com/office/drawing/2014/main" id="{FFAFD529-95C2-C4B4-8578-E95FB736F8FF}"/>
              </a:ext>
            </a:extLst>
          </p:cNvPr>
          <p:cNvSpPr txBox="1"/>
          <p:nvPr/>
        </p:nvSpPr>
        <p:spPr>
          <a:xfrm>
            <a:off x="1099704" y="1238249"/>
            <a:ext cx="75074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Similar Incident occurred in NTPC DSTPS#2</a:t>
            </a:r>
            <a:r>
              <a:rPr lang="en-US" sz="1600">
                <a:latin typeface="TW Cen MT"/>
              </a:rPr>
              <a:t>(</a:t>
            </a:r>
            <a:r>
              <a:rPr lang="en-US" sz="1600" u="sng">
                <a:highlight>
                  <a:srgbClr val="FFFF00"/>
                </a:highlight>
                <a:latin typeface="TW Cen MT"/>
              </a:rPr>
              <a:t>Toshiba TG set</a:t>
            </a:r>
            <a:r>
              <a:rPr lang="en-US" sz="1600">
                <a:latin typeface="TW Cen MT"/>
              </a:rPr>
              <a:t>)</a:t>
            </a:r>
            <a:r>
              <a:rPr lang="en-US"/>
              <a:t>.</a:t>
            </a:r>
          </a:p>
          <a:p>
            <a:pPr marL="285750" indent="-285750">
              <a:buFont typeface="Arial"/>
              <a:buChar char="•"/>
            </a:pPr>
            <a:r>
              <a:rPr lang="en-US"/>
              <a:t>LPDE in reducing was in reducing trend; On June 2023  Turbine was cooled down for Capital OH and brought to barring speed </a:t>
            </a:r>
          </a:p>
          <a:p>
            <a:pPr marL="285750" indent="-285750">
              <a:buFont typeface="Arial"/>
              <a:buChar char="•"/>
            </a:pPr>
            <a:r>
              <a:rPr lang="en-US"/>
              <a:t>Slow cooling of turbine was done as per the experience of Unit#1 and LPDE was not allowed to go below red band. </a:t>
            </a:r>
          </a:p>
          <a:p>
            <a:pPr marL="285750" indent="-285750">
              <a:buFont typeface="Arial,Sans-Serif"/>
              <a:buChar char="•"/>
            </a:pPr>
            <a:r>
              <a:rPr lang="en-US"/>
              <a:t>After dismantling of LP turbine same rubbing phenomenon observed in rotor 34th stage and 35th stage diaphragm.</a:t>
            </a:r>
          </a:p>
          <a:p>
            <a:pPr marL="285750" indent="-285750">
              <a:buFont typeface="Arial"/>
              <a:buChar char="•"/>
            </a:pPr>
            <a:endParaRPr lang="en-US"/>
          </a:p>
        </p:txBody>
      </p:sp>
      <p:sp>
        <p:nvSpPr>
          <p:cNvPr id="6" name="TextBox 5">
            <a:extLst>
              <a:ext uri="{FF2B5EF4-FFF2-40B4-BE49-F238E27FC236}">
                <a16:creationId xmlns:a16="http://schemas.microsoft.com/office/drawing/2014/main" id="{5F4CB7BF-59B6-E567-3D51-92ADC471860D}"/>
              </a:ext>
            </a:extLst>
          </p:cNvPr>
          <p:cNvSpPr txBox="1"/>
          <p:nvPr/>
        </p:nvSpPr>
        <p:spPr>
          <a:xfrm>
            <a:off x="7490113" y="3428999"/>
            <a:ext cx="3454976" cy="2554545"/>
          </a:xfrm>
          <a:prstGeom prst="rect">
            <a:avLst/>
          </a:prstGeom>
          <a:noFill/>
          <a:ln w="28575">
            <a:solidFill>
              <a:srgbClr val="FF0000"/>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600">
                <a:latin typeface="TW Cen MT"/>
                <a:cs typeface="Calibri"/>
              </a:rPr>
              <a:t>STG#34BT exit side heavy rubbing was visible with color change (blue </a:t>
            </a:r>
            <a:r>
              <a:rPr lang="en-US" sz="1600" err="1">
                <a:latin typeface="TW Cen MT"/>
                <a:cs typeface="Calibri"/>
              </a:rPr>
              <a:t>colour</a:t>
            </a:r>
            <a:r>
              <a:rPr lang="en-US" sz="1600">
                <a:latin typeface="TW Cen MT"/>
                <a:cs typeface="Calibri"/>
              </a:rPr>
              <a:t>) in rotor disc face. </a:t>
            </a:r>
          </a:p>
          <a:p>
            <a:pPr marL="285750" indent="-285750">
              <a:buFont typeface="Arial,Sans-Serif"/>
              <a:buChar char="•"/>
            </a:pPr>
            <a:r>
              <a:rPr lang="en-US" sz="1600">
                <a:latin typeface="TW Cen MT"/>
                <a:cs typeface="Calibri"/>
              </a:rPr>
              <a:t>35BT NOZ DPH inner ring material sticking with rotor disc face &amp; packing ring outer diameter. </a:t>
            </a:r>
          </a:p>
          <a:p>
            <a:pPr marL="285750" indent="-285750">
              <a:buFont typeface="Arial,Sans-Serif"/>
              <a:buChar char="•"/>
            </a:pPr>
            <a:r>
              <a:rPr lang="en-US" sz="1600">
                <a:latin typeface="TW Cen MT"/>
                <a:cs typeface="Calibri"/>
              </a:rPr>
              <a:t>LP-B rotor disc cracks were also observed, and rotor replacement needed to be done.</a:t>
            </a:r>
          </a:p>
          <a:p>
            <a:pPr algn="l"/>
            <a:endParaRPr lang="en-US" sz="1600">
              <a:latin typeface="TW Cen MT"/>
              <a:cs typeface="Calibri"/>
            </a:endParaRPr>
          </a:p>
        </p:txBody>
      </p:sp>
      <p:pic>
        <p:nvPicPr>
          <p:cNvPr id="7" name="Picture 6" descr="A close up of a metal object">
            <a:extLst>
              <a:ext uri="{FF2B5EF4-FFF2-40B4-BE49-F238E27FC236}">
                <a16:creationId xmlns:a16="http://schemas.microsoft.com/office/drawing/2014/main" id="{EEA7833C-EAC4-4C81-7F18-DDD1007BB171}"/>
              </a:ext>
            </a:extLst>
          </p:cNvPr>
          <p:cNvPicPr>
            <a:picLocks noChangeAspect="1"/>
          </p:cNvPicPr>
          <p:nvPr/>
        </p:nvPicPr>
        <p:blipFill>
          <a:blip r:embed="rId2"/>
          <a:stretch>
            <a:fillRect/>
          </a:stretch>
        </p:blipFill>
        <p:spPr>
          <a:xfrm>
            <a:off x="2596587" y="3339527"/>
            <a:ext cx="3785756" cy="2860965"/>
          </a:xfrm>
          <a:prstGeom prst="rect">
            <a:avLst/>
          </a:prstGeom>
        </p:spPr>
      </p:pic>
    </p:spTree>
    <p:extLst>
      <p:ext uri="{BB962C8B-B14F-4D97-AF65-F5344CB8AC3E}">
        <p14:creationId xmlns:p14="http://schemas.microsoft.com/office/powerpoint/2010/main" val="3022612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E27A8-DDDC-9C7B-FCBE-13F549CFE4D5}"/>
              </a:ext>
            </a:extLst>
          </p:cNvPr>
          <p:cNvSpPr>
            <a:spLocks noGrp="1"/>
          </p:cNvSpPr>
          <p:nvPr>
            <p:ph type="title"/>
          </p:nvPr>
        </p:nvSpPr>
        <p:spPr/>
        <p:txBody>
          <a:bodyPr/>
          <a:lstStyle/>
          <a:p>
            <a:r>
              <a:rPr lang="en-US">
                <a:latin typeface="Tw Cen MT"/>
                <a:ea typeface="Verdana"/>
              </a:rPr>
              <a:t>PROBABLE CAUSES</a:t>
            </a:r>
            <a:endParaRPr lang="en-US"/>
          </a:p>
        </p:txBody>
      </p:sp>
      <p:graphicFrame>
        <p:nvGraphicFramePr>
          <p:cNvPr id="7" name="Table 6">
            <a:extLst>
              <a:ext uri="{FF2B5EF4-FFF2-40B4-BE49-F238E27FC236}">
                <a16:creationId xmlns:a16="http://schemas.microsoft.com/office/drawing/2014/main" id="{02156D24-F3E1-ACAF-D9B9-43FBC44BDC9C}"/>
              </a:ext>
            </a:extLst>
          </p:cNvPr>
          <p:cNvGraphicFramePr>
            <a:graphicFrameLocks noGrp="1"/>
          </p:cNvGraphicFramePr>
          <p:nvPr>
            <p:extLst>
              <p:ext uri="{D42A27DB-BD31-4B8C-83A1-F6EECF244321}">
                <p14:modId xmlns:p14="http://schemas.microsoft.com/office/powerpoint/2010/main" val="2403544302"/>
              </p:ext>
            </p:extLst>
          </p:nvPr>
        </p:nvGraphicFramePr>
        <p:xfrm>
          <a:off x="435377" y="1026288"/>
          <a:ext cx="10590838" cy="5251668"/>
        </p:xfrm>
        <a:graphic>
          <a:graphicData uri="http://schemas.openxmlformats.org/drawingml/2006/table">
            <a:tbl>
              <a:tblPr firstRow="1" bandRow="1">
                <a:tableStyleId>{5C22544A-7EE6-4342-B048-85BDC9FD1C3A}</a:tableStyleId>
              </a:tblPr>
              <a:tblGrid>
                <a:gridCol w="1546108">
                  <a:extLst>
                    <a:ext uri="{9D8B030D-6E8A-4147-A177-3AD203B41FA5}">
                      <a16:colId xmlns:a16="http://schemas.microsoft.com/office/drawing/2014/main" val="3871228590"/>
                    </a:ext>
                  </a:extLst>
                </a:gridCol>
                <a:gridCol w="3349900">
                  <a:extLst>
                    <a:ext uri="{9D8B030D-6E8A-4147-A177-3AD203B41FA5}">
                      <a16:colId xmlns:a16="http://schemas.microsoft.com/office/drawing/2014/main" val="615612502"/>
                    </a:ext>
                  </a:extLst>
                </a:gridCol>
                <a:gridCol w="3349900">
                  <a:extLst>
                    <a:ext uri="{9D8B030D-6E8A-4147-A177-3AD203B41FA5}">
                      <a16:colId xmlns:a16="http://schemas.microsoft.com/office/drawing/2014/main" val="570322930"/>
                    </a:ext>
                  </a:extLst>
                </a:gridCol>
                <a:gridCol w="2344930">
                  <a:extLst>
                    <a:ext uri="{9D8B030D-6E8A-4147-A177-3AD203B41FA5}">
                      <a16:colId xmlns:a16="http://schemas.microsoft.com/office/drawing/2014/main" val="2711112044"/>
                    </a:ext>
                  </a:extLst>
                </a:gridCol>
              </a:tblGrid>
              <a:tr h="410448">
                <a:tc>
                  <a:txBody>
                    <a:bodyPr/>
                    <a:lstStyle/>
                    <a:p>
                      <a:pPr rtl="0" fontAlgn="base"/>
                      <a:r>
                        <a:rPr lang="en-US" sz="1800" b="1">
                          <a:solidFill>
                            <a:schemeClr val="tx1"/>
                          </a:solidFill>
                          <a:effectLst/>
                          <a:latin typeface="TW Cen MT"/>
                        </a:rPr>
                        <a:t>Category</a:t>
                      </a:r>
                      <a:r>
                        <a:rPr lang="en-US" sz="1800">
                          <a:solidFill>
                            <a:schemeClr val="tx1"/>
                          </a:solidFill>
                          <a:effectLst/>
                          <a:latin typeface="TW Cen MT"/>
                        </a:rPr>
                        <a:t> </a:t>
                      </a:r>
                      <a:endParaRPr lang="en-US" sz="3200">
                        <a:solidFill>
                          <a:schemeClr val="tx1"/>
                        </a:solidFill>
                        <a:effectLst/>
                        <a:latin typeface="TW Cen M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800" b="1">
                          <a:solidFill>
                            <a:schemeClr val="tx1"/>
                          </a:solidFill>
                          <a:effectLst/>
                          <a:latin typeface="TW Cen MT"/>
                        </a:rPr>
                        <a:t>Possible Cause</a:t>
                      </a:r>
                      <a:r>
                        <a:rPr lang="en-US" sz="1800">
                          <a:solidFill>
                            <a:schemeClr val="tx1"/>
                          </a:solidFill>
                          <a:effectLst/>
                          <a:latin typeface="TW Cen MT"/>
                        </a:rPr>
                        <a:t> </a:t>
                      </a:r>
                      <a:endParaRPr lang="en-US" sz="3200">
                        <a:solidFill>
                          <a:schemeClr val="tx1"/>
                        </a:solidFill>
                        <a:effectLst/>
                        <a:latin typeface="TW Cen M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800" b="1">
                          <a:solidFill>
                            <a:schemeClr val="tx1"/>
                          </a:solidFill>
                          <a:effectLst/>
                          <a:latin typeface="TW Cen MT"/>
                        </a:rPr>
                        <a:t>Evaluation</a:t>
                      </a:r>
                      <a:r>
                        <a:rPr lang="en-US" sz="1800">
                          <a:solidFill>
                            <a:schemeClr val="tx1"/>
                          </a:solidFill>
                          <a:effectLst/>
                          <a:latin typeface="TW Cen MT"/>
                        </a:rPr>
                        <a:t> </a:t>
                      </a:r>
                      <a:endParaRPr lang="en-US" sz="3200">
                        <a:solidFill>
                          <a:schemeClr val="tx1"/>
                        </a:solidFill>
                        <a:effectLst/>
                        <a:latin typeface="TW Cen M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800" b="1">
                          <a:solidFill>
                            <a:schemeClr val="tx1"/>
                          </a:solidFill>
                          <a:effectLst/>
                          <a:latin typeface="TW Cen MT"/>
                        </a:rPr>
                        <a:t>Probability </a:t>
                      </a:r>
                      <a:r>
                        <a:rPr lang="en-US" sz="1800">
                          <a:solidFill>
                            <a:schemeClr val="tx1"/>
                          </a:solidFill>
                          <a:effectLst/>
                          <a:latin typeface="TW Cen MT"/>
                        </a:rPr>
                        <a:t> </a:t>
                      </a:r>
                      <a:endParaRPr lang="en-US" sz="3200">
                        <a:solidFill>
                          <a:schemeClr val="tx1"/>
                        </a:solidFill>
                        <a:effectLst/>
                        <a:latin typeface="TW Cen M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4630359"/>
                  </a:ext>
                </a:extLst>
              </a:tr>
              <a:tr h="591810">
                <a:tc rowSpan="2">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Design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Improper Design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rowSpan="2">
                  <a:txBody>
                    <a:bodyPr/>
                    <a:lstStyle/>
                    <a:p>
                      <a:pPr rtl="0" fontAlgn="base"/>
                      <a:r>
                        <a:rPr lang="en-US" sz="1400">
                          <a:solidFill>
                            <a:schemeClr val="tx1"/>
                          </a:solidFill>
                          <a:effectLst/>
                          <a:latin typeface="TW Cen MT"/>
                        </a:rPr>
                        <a:t>It was confirmed BY OEM that design calculations and selection of material are correct and LP casing has sufficient strength. (*still under </a:t>
                      </a:r>
                      <a:r>
                        <a:rPr lang="en-US" sz="1400" i="1">
                          <a:solidFill>
                            <a:schemeClr val="tx1"/>
                          </a:solidFill>
                          <a:effectLst/>
                          <a:latin typeface="TW Cen MT"/>
                        </a:rPr>
                        <a:t>evaluation</a:t>
                      </a:r>
                      <a:r>
                        <a:rPr lang="en-US" sz="1400">
                          <a:solidFill>
                            <a:schemeClr val="tx1"/>
                          </a:solidFill>
                          <a:effectLst/>
                          <a:latin typeface="TW Cen MT"/>
                        </a:rPr>
                        <a:t>)</a:t>
                      </a:r>
                      <a:endParaRPr lang="en-US"/>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algn="ctr" rtl="0" fontAlgn="base"/>
                      <a:r>
                        <a:rPr lang="en-US" sz="1400">
                          <a:solidFill>
                            <a:schemeClr val="tx1"/>
                          </a:solidFill>
                          <a:effectLst/>
                          <a:latin typeface="TW Cen MT"/>
                        </a:rPr>
                        <a:t>LOW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004260"/>
                  </a:ext>
                </a:extLst>
              </a:tr>
              <a:tr h="591810">
                <a:tc vMerge="1">
                  <a:txBody>
                    <a:bodyPr/>
                    <a:lstStyle/>
                    <a:p>
                      <a:endParaRPr lang="en-US"/>
                    </a:p>
                  </a:txBody>
                  <a:tcPr/>
                </a:tc>
                <a:tc>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Material Defect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fontAlgn="t"/>
                      <a:endParaRPr lang="en-US" sz="1400">
                        <a:solidFill>
                          <a:schemeClr val="tx1"/>
                        </a:solidFill>
                        <a:effectLst/>
                        <a:latin typeface="TW Cen MT"/>
                      </a:endParaRPr>
                    </a:p>
                    <a:p>
                      <a:pPr algn="ctr" rtl="0" fontAlgn="base"/>
                      <a:r>
                        <a:rPr lang="en-US" sz="1400">
                          <a:solidFill>
                            <a:schemeClr val="tx1"/>
                          </a:solidFill>
                          <a:effectLst/>
                          <a:latin typeface="TW Cen MT"/>
                        </a:rPr>
                        <a:t>LOW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855649"/>
                  </a:ext>
                </a:extLst>
              </a:tr>
              <a:tr h="649081">
                <a:tc rowSpan="3">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Installation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Improper clearances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400">
                          <a:solidFill>
                            <a:schemeClr val="tx1"/>
                          </a:solidFill>
                          <a:effectLst/>
                          <a:latin typeface="TW Cen MT"/>
                        </a:rPr>
                        <a:t>All the erection protocols were checked, and the minimum clearances recorded were found to be appropriate.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algn="ctr" rtl="0" fontAlgn="base"/>
                      <a:r>
                        <a:rPr lang="en-US" sz="1400">
                          <a:solidFill>
                            <a:schemeClr val="tx1"/>
                          </a:solidFill>
                          <a:effectLst/>
                          <a:latin typeface="TW Cen MT"/>
                        </a:rPr>
                        <a:t>NIL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9315009"/>
                  </a:ext>
                </a:extLst>
              </a:tr>
              <a:tr h="591810">
                <a:tc vMerge="1">
                  <a:txBody>
                    <a:bodyPr/>
                    <a:lstStyle/>
                    <a:p>
                      <a:endParaRPr lang="en-US"/>
                    </a:p>
                  </a:txBody>
                  <a:tcPr/>
                </a:tc>
                <a:tc>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Uneven VIS setting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400">
                          <a:solidFill>
                            <a:schemeClr val="tx1"/>
                          </a:solidFill>
                          <a:effectLst/>
                          <a:latin typeface="TW Cen MT"/>
                        </a:rPr>
                        <a:t>All TG deck and condenser spring heights were measured with OEM GERB and found in order.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algn="ctr" rtl="0" fontAlgn="base"/>
                      <a:r>
                        <a:rPr lang="en-US" sz="1400">
                          <a:solidFill>
                            <a:schemeClr val="tx1"/>
                          </a:solidFill>
                          <a:effectLst/>
                          <a:latin typeface="TW Cen MT"/>
                        </a:rPr>
                        <a:t>NIL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0783005"/>
                  </a:ext>
                </a:extLst>
              </a:tr>
              <a:tr h="591810">
                <a:tc vMerge="1">
                  <a:txBody>
                    <a:bodyPr/>
                    <a:lstStyle/>
                    <a:p>
                      <a:endParaRPr lang="en-US"/>
                    </a:p>
                  </a:txBody>
                  <a:tcPr/>
                </a:tc>
                <a:tc>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Improper Axial key installation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400">
                          <a:solidFill>
                            <a:schemeClr val="tx1"/>
                          </a:solidFill>
                          <a:effectLst/>
                          <a:latin typeface="TW Cen MT"/>
                        </a:rPr>
                        <a:t>All axial keys were inspected, and dimensions were measured. No significant deviations were observed.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algn="ctr" rtl="0" fontAlgn="base"/>
                      <a:r>
                        <a:rPr lang="en-US" sz="1400">
                          <a:solidFill>
                            <a:schemeClr val="tx1"/>
                          </a:solidFill>
                          <a:effectLst/>
                          <a:latin typeface="TW Cen MT"/>
                        </a:rPr>
                        <a:t>NIL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1689104"/>
                  </a:ext>
                </a:extLst>
              </a:tr>
              <a:tr h="649081">
                <a:tc rowSpan="2">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Operation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Abnormal steam Parameters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400">
                          <a:solidFill>
                            <a:schemeClr val="tx1"/>
                          </a:solidFill>
                          <a:effectLst/>
                          <a:latin typeface="TW Cen MT"/>
                        </a:rPr>
                        <a:t>No major deviations in steam parameters common to all units facing this issue. (*</a:t>
                      </a:r>
                      <a:r>
                        <a:rPr lang="en-US" sz="1400" i="1">
                          <a:solidFill>
                            <a:schemeClr val="tx1"/>
                          </a:solidFill>
                          <a:effectLst/>
                          <a:latin typeface="TW Cen MT"/>
                        </a:rPr>
                        <a:t>Still Under evaluation</a:t>
                      </a:r>
                      <a:r>
                        <a:rPr lang="en-US" sz="1400">
                          <a:solidFill>
                            <a:schemeClr val="tx1"/>
                          </a:solidFill>
                          <a:effectLst/>
                          <a:latin typeface="TW Cen MT"/>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algn="ctr" rtl="0" fontAlgn="base"/>
                      <a:r>
                        <a:rPr lang="en-US" sz="1400">
                          <a:solidFill>
                            <a:schemeClr val="tx1"/>
                          </a:solidFill>
                          <a:effectLst/>
                          <a:latin typeface="TW Cen MT"/>
                        </a:rPr>
                        <a:t>LOW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2315242"/>
                  </a:ext>
                </a:extLst>
              </a:tr>
              <a:tr h="591810">
                <a:tc vMerge="1">
                  <a:txBody>
                    <a:bodyPr/>
                    <a:lstStyle/>
                    <a:p>
                      <a:endParaRPr lang="en-US"/>
                    </a:p>
                  </a:txBody>
                  <a:tcPr/>
                </a:tc>
                <a:tc>
                  <a:txBody>
                    <a:bodyPr/>
                    <a:lstStyle/>
                    <a:p>
                      <a:pPr fontAlgn="t"/>
                      <a:endParaRPr lang="en-US" sz="1400">
                        <a:solidFill>
                          <a:schemeClr val="tx1"/>
                        </a:solidFill>
                        <a:effectLst/>
                        <a:latin typeface="TW Cen MT"/>
                      </a:endParaRPr>
                    </a:p>
                    <a:p>
                      <a:pPr rtl="0" fontAlgn="base"/>
                      <a:r>
                        <a:rPr lang="en-US" sz="1400">
                          <a:solidFill>
                            <a:schemeClr val="tx1"/>
                          </a:solidFill>
                          <a:effectLst/>
                          <a:latin typeface="TW Cen MT"/>
                        </a:rPr>
                        <a:t>Wet steam/water induction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400">
                          <a:solidFill>
                            <a:schemeClr val="tx1"/>
                          </a:solidFill>
                          <a:effectLst/>
                          <a:latin typeface="TW Cen MT"/>
                        </a:rPr>
                        <a:t>As per DCS data and long-term trends no indication of rapid cooling due to water induction was found.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t"/>
                      <a:endParaRPr lang="en-US" sz="1400">
                        <a:solidFill>
                          <a:schemeClr val="tx1"/>
                        </a:solidFill>
                        <a:effectLst/>
                        <a:latin typeface="TW Cen MT"/>
                      </a:endParaRPr>
                    </a:p>
                    <a:p>
                      <a:pPr algn="ctr" rtl="0" fontAlgn="base"/>
                      <a:r>
                        <a:rPr lang="en-US" sz="1400">
                          <a:solidFill>
                            <a:schemeClr val="tx1"/>
                          </a:solidFill>
                          <a:effectLst/>
                          <a:latin typeface="TW Cen MT"/>
                        </a:rPr>
                        <a:t>LOW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5600149"/>
                  </a:ext>
                </a:extLst>
              </a:tr>
            </a:tbl>
          </a:graphicData>
        </a:graphic>
      </p:graphicFrame>
    </p:spTree>
    <p:extLst>
      <p:ext uri="{BB962C8B-B14F-4D97-AF65-F5344CB8AC3E}">
        <p14:creationId xmlns:p14="http://schemas.microsoft.com/office/powerpoint/2010/main" val="301107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BEE0-6BEB-017F-3181-7AE42FE4AC27}"/>
              </a:ext>
            </a:extLst>
          </p:cNvPr>
          <p:cNvSpPr>
            <a:spLocks noGrp="1"/>
          </p:cNvSpPr>
          <p:nvPr>
            <p:ph type="title"/>
          </p:nvPr>
        </p:nvSpPr>
        <p:spPr/>
        <p:txBody>
          <a:bodyPr/>
          <a:lstStyle/>
          <a:p>
            <a:r>
              <a:rPr lang="en-US">
                <a:latin typeface="TW Cen MT"/>
              </a:rPr>
              <a:t>PROBABLE CAUSES</a:t>
            </a:r>
            <a:endParaRPr lang="en-US"/>
          </a:p>
        </p:txBody>
      </p:sp>
      <p:graphicFrame>
        <p:nvGraphicFramePr>
          <p:cNvPr id="5" name="Table 4">
            <a:extLst>
              <a:ext uri="{FF2B5EF4-FFF2-40B4-BE49-F238E27FC236}">
                <a16:creationId xmlns:a16="http://schemas.microsoft.com/office/drawing/2014/main" id="{E8FCBEE1-DD0D-D077-6261-C87918B3EFFC}"/>
              </a:ext>
            </a:extLst>
          </p:cNvPr>
          <p:cNvGraphicFramePr>
            <a:graphicFrameLocks noGrp="1"/>
          </p:cNvGraphicFramePr>
          <p:nvPr>
            <p:extLst>
              <p:ext uri="{D42A27DB-BD31-4B8C-83A1-F6EECF244321}">
                <p14:modId xmlns:p14="http://schemas.microsoft.com/office/powerpoint/2010/main" val="2934860017"/>
              </p:ext>
            </p:extLst>
          </p:nvPr>
        </p:nvGraphicFramePr>
        <p:xfrm>
          <a:off x="709180" y="1334193"/>
          <a:ext cx="10505237" cy="4398825"/>
        </p:xfrm>
        <a:graphic>
          <a:graphicData uri="http://schemas.openxmlformats.org/drawingml/2006/table">
            <a:tbl>
              <a:tblPr firstRow="1" bandRow="1">
                <a:tableStyleId>{5C22544A-7EE6-4342-B048-85BDC9FD1C3A}</a:tableStyleId>
              </a:tblPr>
              <a:tblGrid>
                <a:gridCol w="1533610">
                  <a:extLst>
                    <a:ext uri="{9D8B030D-6E8A-4147-A177-3AD203B41FA5}">
                      <a16:colId xmlns:a16="http://schemas.microsoft.com/office/drawing/2014/main" val="2260886400"/>
                    </a:ext>
                  </a:extLst>
                </a:gridCol>
                <a:gridCol w="3322825">
                  <a:extLst>
                    <a:ext uri="{9D8B030D-6E8A-4147-A177-3AD203B41FA5}">
                      <a16:colId xmlns:a16="http://schemas.microsoft.com/office/drawing/2014/main" val="508259590"/>
                    </a:ext>
                  </a:extLst>
                </a:gridCol>
                <a:gridCol w="3322825">
                  <a:extLst>
                    <a:ext uri="{9D8B030D-6E8A-4147-A177-3AD203B41FA5}">
                      <a16:colId xmlns:a16="http://schemas.microsoft.com/office/drawing/2014/main" val="245700116"/>
                    </a:ext>
                  </a:extLst>
                </a:gridCol>
                <a:gridCol w="2325977">
                  <a:extLst>
                    <a:ext uri="{9D8B030D-6E8A-4147-A177-3AD203B41FA5}">
                      <a16:colId xmlns:a16="http://schemas.microsoft.com/office/drawing/2014/main" val="4003241299"/>
                    </a:ext>
                  </a:extLst>
                </a:gridCol>
              </a:tblGrid>
              <a:tr h="1549890">
                <a:tc>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chemeClr val="tx1"/>
                          </a:solidFill>
                          <a:effectLst/>
                          <a:latin typeface="TW Cen MT"/>
                          <a:ea typeface="+mn-ea"/>
                          <a:cs typeface="+mn-cs"/>
                        </a:rPr>
                        <a:t>Instrumentation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chemeClr val="tx1"/>
                          </a:solidFill>
                          <a:effectLst/>
                          <a:latin typeface="TW Cen MT"/>
                          <a:ea typeface="+mn-ea"/>
                          <a:cs typeface="+mn-cs"/>
                        </a:rPr>
                        <a:t>Improper LPDE setting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1400" b="0" kern="1200">
                          <a:solidFill>
                            <a:schemeClr val="tx1"/>
                          </a:solidFill>
                          <a:effectLst/>
                          <a:latin typeface="TW Cen MT"/>
                          <a:ea typeface="+mn-ea"/>
                          <a:cs typeface="+mn-cs"/>
                        </a:rPr>
                        <a:t>The initial setting of LPDE probe air gap was checked and the present air gap was also measured. Further all instrumentation settings were cross checked with OEM, no discrepancy was observed </a:t>
                      </a:r>
                      <a:endParaRPr lang="en-US" b="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chemeClr val="tx1"/>
                          </a:solidFill>
                          <a:effectLst/>
                          <a:latin typeface="TW Cen MT"/>
                          <a:ea typeface="+mn-ea"/>
                          <a:cs typeface="+mn-cs"/>
                        </a:rPr>
                        <a:t>NIL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4860971"/>
                  </a:ext>
                </a:extLst>
              </a:tr>
              <a:tr h="1299045">
                <a:tc rowSpan="2">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chemeClr val="tx1"/>
                          </a:solidFill>
                          <a:effectLst/>
                          <a:latin typeface="TW Cen MT"/>
                          <a:ea typeface="+mn-ea"/>
                          <a:cs typeface="+mn-cs"/>
                        </a:rPr>
                        <a:t>External factors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chemeClr val="tx1"/>
                          </a:solidFill>
                          <a:effectLst/>
                          <a:latin typeface="TW Cen MT"/>
                          <a:ea typeface="+mn-ea"/>
                          <a:cs typeface="+mn-cs"/>
                        </a:rPr>
                        <a:t>Deck expansion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1400" b="0" kern="1200">
                          <a:solidFill>
                            <a:schemeClr val="tx1"/>
                          </a:solidFill>
                          <a:effectLst/>
                          <a:latin typeface="TW Cen MT"/>
                          <a:ea typeface="+mn-ea"/>
                          <a:cs typeface="+mn-cs"/>
                        </a:rPr>
                        <a:t>TG top deck benchmark readings in all the units were measured and it indicated appreciable change in reference distance over the years. (*</a:t>
                      </a:r>
                      <a:r>
                        <a:rPr lang="en-US" sz="1400" b="0" i="1" kern="1200">
                          <a:solidFill>
                            <a:schemeClr val="tx1"/>
                          </a:solidFill>
                          <a:effectLst/>
                          <a:latin typeface="TW Cen MT"/>
                          <a:ea typeface="+mn-ea"/>
                          <a:cs typeface="+mn-cs"/>
                        </a:rPr>
                        <a:t>Still under evaluation</a:t>
                      </a:r>
                      <a:r>
                        <a:rPr lang="en-US" sz="1400" b="0" kern="1200">
                          <a:solidFill>
                            <a:schemeClr val="tx1"/>
                          </a:solidFill>
                          <a:effectLst/>
                          <a:latin typeface="TW Cen MT"/>
                          <a:ea typeface="+mn-ea"/>
                          <a:cs typeface="+mn-cs"/>
                        </a:rPr>
                        <a:t>) </a:t>
                      </a:r>
                      <a:endParaRPr lang="en-US"/>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rgbClr val="FF0000"/>
                          </a:solidFill>
                          <a:effectLst/>
                          <a:latin typeface="TW Cen MT"/>
                          <a:ea typeface="+mn-ea"/>
                          <a:cs typeface="+mn-cs"/>
                        </a:rPr>
                        <a:t>HIGH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9007055"/>
                  </a:ext>
                </a:extLst>
              </a:tr>
              <a:tr h="1549890">
                <a:tc vMerge="1">
                  <a:txBody>
                    <a:bodyPr/>
                    <a:lstStyle/>
                    <a:p>
                      <a:endParaRPr lang="en-US"/>
                    </a:p>
                  </a:txBody>
                  <a:tcPr/>
                </a:tc>
                <a:tc>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chemeClr val="tx1"/>
                          </a:solidFill>
                          <a:effectLst/>
                          <a:latin typeface="TW Cen MT"/>
                          <a:ea typeface="+mn-ea"/>
                          <a:cs typeface="+mn-cs"/>
                        </a:rPr>
                        <a:t>External force from Condenser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1400" b="0" kern="1200">
                          <a:solidFill>
                            <a:schemeClr val="tx1"/>
                          </a:solidFill>
                          <a:effectLst/>
                          <a:latin typeface="TW Cen MT"/>
                          <a:ea typeface="+mn-ea"/>
                          <a:cs typeface="+mn-cs"/>
                        </a:rPr>
                        <a:t>No appreciable condenser tilting towards generator due to unbalanced forces from flow, piping, vacuum etc. was observed. Condenser spring condition was ok. (*</a:t>
                      </a:r>
                      <a:r>
                        <a:rPr lang="en-US" sz="1400" b="0" i="1" kern="1200">
                          <a:solidFill>
                            <a:schemeClr val="tx1"/>
                          </a:solidFill>
                          <a:effectLst/>
                          <a:latin typeface="TW Cen MT"/>
                          <a:ea typeface="+mn-ea"/>
                          <a:cs typeface="+mn-cs"/>
                        </a:rPr>
                        <a:t>Still under evaluation</a:t>
                      </a:r>
                      <a:r>
                        <a:rPr lang="en-US" sz="1400" b="0" kern="1200">
                          <a:solidFill>
                            <a:schemeClr val="tx1"/>
                          </a:solidFill>
                          <a:effectLst/>
                          <a:latin typeface="TW Cen MT"/>
                          <a:ea typeface="+mn-ea"/>
                          <a:cs typeface="+mn-cs"/>
                        </a:rPr>
                        <a:t>) </a:t>
                      </a:r>
                      <a:endParaRPr lang="en-US" b="0"/>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endParaRPr lang="en-US" sz="1400" b="0" kern="1200">
                        <a:solidFill>
                          <a:schemeClr val="tx1"/>
                        </a:solidFill>
                        <a:effectLst/>
                        <a:latin typeface="TW Cen MT"/>
                        <a:ea typeface="+mn-ea"/>
                        <a:cs typeface="+mn-cs"/>
                      </a:endParaRPr>
                    </a:p>
                    <a:p>
                      <a:pPr marL="0" algn="l" defTabSz="914400" rtl="0" eaLnBrk="1" fontAlgn="t" latinLnBrk="0" hangingPunct="1"/>
                      <a:r>
                        <a:rPr lang="en-US" sz="1400" b="0" kern="1200">
                          <a:solidFill>
                            <a:srgbClr val="FF0000"/>
                          </a:solidFill>
                          <a:effectLst/>
                          <a:latin typeface="TW Cen MT"/>
                          <a:ea typeface="+mn-ea"/>
                          <a:cs typeface="+mn-cs"/>
                        </a:rPr>
                        <a:t>MEDIUM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4055840"/>
                  </a:ext>
                </a:extLst>
              </a:tr>
            </a:tbl>
          </a:graphicData>
        </a:graphic>
      </p:graphicFrame>
    </p:spTree>
    <p:extLst>
      <p:ext uri="{BB962C8B-B14F-4D97-AF65-F5344CB8AC3E}">
        <p14:creationId xmlns:p14="http://schemas.microsoft.com/office/powerpoint/2010/main" val="93263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4177-C893-4E39-8AD7-69D3217EA16F}"/>
              </a:ext>
            </a:extLst>
          </p:cNvPr>
          <p:cNvSpPr>
            <a:spLocks noGrp="1"/>
          </p:cNvSpPr>
          <p:nvPr>
            <p:ph type="title"/>
          </p:nvPr>
        </p:nvSpPr>
        <p:spPr/>
        <p:txBody>
          <a:bodyPr/>
          <a:lstStyle/>
          <a:p>
            <a:r>
              <a:rPr lang="en-US">
                <a:latin typeface="TW Cen MT"/>
                <a:ea typeface="Verdana"/>
              </a:rPr>
              <a:t>REMEDIAL MEASURES</a:t>
            </a:r>
            <a:endParaRPr lang="en-US">
              <a:latin typeface="TW Cen MT"/>
            </a:endParaRPr>
          </a:p>
        </p:txBody>
      </p:sp>
      <p:sp>
        <p:nvSpPr>
          <p:cNvPr id="4" name="TextBox 3">
            <a:extLst>
              <a:ext uri="{FF2B5EF4-FFF2-40B4-BE49-F238E27FC236}">
                <a16:creationId xmlns:a16="http://schemas.microsoft.com/office/drawing/2014/main" id="{F260CA50-C3E2-7189-9844-2EE409C6E982}"/>
              </a:ext>
            </a:extLst>
          </p:cNvPr>
          <p:cNvSpPr txBox="1"/>
          <p:nvPr/>
        </p:nvSpPr>
        <p:spPr>
          <a:xfrm>
            <a:off x="813954" y="1246909"/>
            <a:ext cx="558511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t>To address the issue of low LP Differential and diminishing axial clearances, following measures were taken :-</a:t>
            </a:r>
          </a:p>
          <a:p>
            <a:pPr algn="just"/>
            <a:endParaRPr lang="en-US"/>
          </a:p>
          <a:p>
            <a:pPr marL="742950" lvl="1" indent="-285750" algn="just">
              <a:buFont typeface="Courier New"/>
              <a:buChar char="o"/>
            </a:pPr>
            <a:r>
              <a:rPr lang="en-US" i="1"/>
              <a:t>Relocation of Inner Casing</a:t>
            </a:r>
            <a:r>
              <a:rPr lang="en-US"/>
              <a:t>:- Inner casing shifting is a quick and effective counter measure to adjust the position of nozzle diaphragms with respect to rotor blades. At NTPC Lara inner casing shifting was carried out successfully to mitigate the problem of low clearance of LPT-B 20th Stage.</a:t>
            </a:r>
          </a:p>
          <a:p>
            <a:pPr marL="742950" lvl="1" indent="-285750" algn="just">
              <a:buFont typeface="Courier New"/>
              <a:buChar char="o"/>
            </a:pPr>
            <a:endParaRPr lang="en-US"/>
          </a:p>
          <a:p>
            <a:pPr lvl="1" algn="just"/>
            <a:endParaRPr lang="en-US"/>
          </a:p>
          <a:p>
            <a:pPr marL="742950" lvl="1" indent="-285750" algn="just">
              <a:buFont typeface="Courier New"/>
              <a:buChar char="o"/>
            </a:pPr>
            <a:r>
              <a:rPr lang="en-US" i="1"/>
              <a:t>Installation of Higher Thickness Spacer in coupling:-</a:t>
            </a:r>
            <a:r>
              <a:rPr lang="en-US"/>
              <a:t>Installation of spacer between Rotor coupling of LP turbines can increase the length of LP rotor and acquiring the required minimum clearances. </a:t>
            </a:r>
          </a:p>
          <a:p>
            <a:pPr marL="742950" lvl="1" indent="-285750" algn="just">
              <a:buFont typeface="Courier New"/>
              <a:buChar char="o"/>
            </a:pPr>
            <a:endParaRPr lang="en-US" i="1"/>
          </a:p>
        </p:txBody>
      </p:sp>
      <p:pic>
        <p:nvPicPr>
          <p:cNvPr id="6" name="Picture 5" descr="A drawing of a machine&#10;&#10;Description automatically generated">
            <a:extLst>
              <a:ext uri="{FF2B5EF4-FFF2-40B4-BE49-F238E27FC236}">
                <a16:creationId xmlns:a16="http://schemas.microsoft.com/office/drawing/2014/main" id="{26F9AC22-251D-94B7-A9E1-BE379DC81A36}"/>
              </a:ext>
            </a:extLst>
          </p:cNvPr>
          <p:cNvPicPr>
            <a:picLocks noChangeAspect="1"/>
          </p:cNvPicPr>
          <p:nvPr/>
        </p:nvPicPr>
        <p:blipFill>
          <a:blip r:embed="rId2"/>
          <a:stretch>
            <a:fillRect/>
          </a:stretch>
        </p:blipFill>
        <p:spPr>
          <a:xfrm>
            <a:off x="6945352" y="909155"/>
            <a:ext cx="3056562" cy="2801919"/>
          </a:xfrm>
          <a:prstGeom prst="rect">
            <a:avLst/>
          </a:prstGeom>
        </p:spPr>
      </p:pic>
      <p:sp>
        <p:nvSpPr>
          <p:cNvPr id="7" name="Arrow: Right 6">
            <a:extLst>
              <a:ext uri="{FF2B5EF4-FFF2-40B4-BE49-F238E27FC236}">
                <a16:creationId xmlns:a16="http://schemas.microsoft.com/office/drawing/2014/main" id="{791793EE-EB46-B3B5-0DE4-29C5BBC5CD46}"/>
              </a:ext>
            </a:extLst>
          </p:cNvPr>
          <p:cNvSpPr/>
          <p:nvPr/>
        </p:nvSpPr>
        <p:spPr>
          <a:xfrm>
            <a:off x="7957704" y="2190750"/>
            <a:ext cx="935181" cy="18184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9280CA-4D81-857E-B1BE-22BB6502CB81}"/>
              </a:ext>
            </a:extLst>
          </p:cNvPr>
          <p:cNvPicPr>
            <a:picLocks noChangeAspect="1"/>
          </p:cNvPicPr>
          <p:nvPr/>
        </p:nvPicPr>
        <p:blipFill>
          <a:blip r:embed="rId3"/>
          <a:stretch>
            <a:fillRect/>
          </a:stretch>
        </p:blipFill>
        <p:spPr>
          <a:xfrm>
            <a:off x="7128316" y="3792638"/>
            <a:ext cx="2738860" cy="2745129"/>
          </a:xfrm>
          <a:prstGeom prst="rect">
            <a:avLst/>
          </a:prstGeom>
        </p:spPr>
      </p:pic>
      <p:sp>
        <p:nvSpPr>
          <p:cNvPr id="9" name="Arrow: Down 8">
            <a:extLst>
              <a:ext uri="{FF2B5EF4-FFF2-40B4-BE49-F238E27FC236}">
                <a16:creationId xmlns:a16="http://schemas.microsoft.com/office/drawing/2014/main" id="{215DC4ED-5E78-9234-396D-D7414D0DD556}"/>
              </a:ext>
            </a:extLst>
          </p:cNvPr>
          <p:cNvSpPr/>
          <p:nvPr/>
        </p:nvSpPr>
        <p:spPr>
          <a:xfrm rot="1440000">
            <a:off x="8369682" y="4009920"/>
            <a:ext cx="251113" cy="48490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620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9D99-AD95-5F15-09B3-A89ECB9BD7C5}"/>
              </a:ext>
            </a:extLst>
          </p:cNvPr>
          <p:cNvSpPr>
            <a:spLocks noGrp="1"/>
          </p:cNvSpPr>
          <p:nvPr>
            <p:ph type="title"/>
          </p:nvPr>
        </p:nvSpPr>
        <p:spPr/>
        <p:txBody>
          <a:bodyPr/>
          <a:lstStyle/>
          <a:p>
            <a:r>
              <a:rPr lang="en-US">
                <a:latin typeface="TW Cen MT"/>
              </a:rPr>
              <a:t>REMEDIAL MEASURES</a:t>
            </a:r>
            <a:endParaRPr lang="en-US"/>
          </a:p>
        </p:txBody>
      </p:sp>
      <p:sp>
        <p:nvSpPr>
          <p:cNvPr id="3" name="TextBox 2">
            <a:extLst>
              <a:ext uri="{FF2B5EF4-FFF2-40B4-BE49-F238E27FC236}">
                <a16:creationId xmlns:a16="http://schemas.microsoft.com/office/drawing/2014/main" id="{CA149D61-E30C-928F-BA55-E9CDD75A9063}"/>
              </a:ext>
            </a:extLst>
          </p:cNvPr>
          <p:cNvSpPr txBox="1"/>
          <p:nvPr/>
        </p:nvSpPr>
        <p:spPr>
          <a:xfrm>
            <a:off x="1039090" y="2086840"/>
            <a:ext cx="424295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Relocation of Inner Casing</a:t>
            </a:r>
            <a:r>
              <a:rPr lang="en-US"/>
              <a:t> :- In Diaphragm </a:t>
            </a:r>
            <a:r>
              <a:rPr lang="en-US">
                <a:latin typeface="Tw Cen MT"/>
                <a:ea typeface="Calibri"/>
                <a:cs typeface="Calibri"/>
              </a:rPr>
              <a:t>type machines, </a:t>
            </a:r>
            <a:r>
              <a:rPr lang="en-US"/>
              <a:t>Inner casing bottom half is placed on outer casing bottom on bottom packer plates with holding down bolts in position. Axial movement between inner and outer casing is restricted by  4 keys 2 in each side of inner casing bottom half.</a:t>
            </a:r>
          </a:p>
        </p:txBody>
      </p:sp>
      <p:pic>
        <p:nvPicPr>
          <p:cNvPr id="4" name="Picture 3" descr="A large machine with yellow labels&#10;&#10;Description automatically generated">
            <a:extLst>
              <a:ext uri="{FF2B5EF4-FFF2-40B4-BE49-F238E27FC236}">
                <a16:creationId xmlns:a16="http://schemas.microsoft.com/office/drawing/2014/main" id="{9FD9D306-6A27-B079-5C95-F0F432B2B491}"/>
              </a:ext>
            </a:extLst>
          </p:cNvPr>
          <p:cNvPicPr>
            <a:picLocks noChangeAspect="1"/>
          </p:cNvPicPr>
          <p:nvPr/>
        </p:nvPicPr>
        <p:blipFill>
          <a:blip r:embed="rId2"/>
          <a:stretch>
            <a:fillRect/>
          </a:stretch>
        </p:blipFill>
        <p:spPr>
          <a:xfrm>
            <a:off x="5819751" y="1345253"/>
            <a:ext cx="5582517" cy="3641147"/>
          </a:xfrm>
          <a:prstGeom prst="rect">
            <a:avLst/>
          </a:prstGeom>
        </p:spPr>
      </p:pic>
    </p:spTree>
    <p:extLst>
      <p:ext uri="{BB962C8B-B14F-4D97-AF65-F5344CB8AC3E}">
        <p14:creationId xmlns:p14="http://schemas.microsoft.com/office/powerpoint/2010/main" val="3816740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5F91-213D-7C82-B875-2494C076C493}"/>
              </a:ext>
            </a:extLst>
          </p:cNvPr>
          <p:cNvSpPr>
            <a:spLocks noGrp="1"/>
          </p:cNvSpPr>
          <p:nvPr>
            <p:ph type="title"/>
          </p:nvPr>
        </p:nvSpPr>
        <p:spPr/>
        <p:txBody>
          <a:bodyPr/>
          <a:lstStyle/>
          <a:p>
            <a:r>
              <a:rPr lang="en-US">
                <a:latin typeface="TW Cen MT"/>
              </a:rPr>
              <a:t>REMEDIAL MEASURES</a:t>
            </a:r>
            <a:endParaRPr lang="en-US"/>
          </a:p>
        </p:txBody>
      </p:sp>
      <p:graphicFrame>
        <p:nvGraphicFramePr>
          <p:cNvPr id="4" name="Diagram 3">
            <a:extLst>
              <a:ext uri="{FF2B5EF4-FFF2-40B4-BE49-F238E27FC236}">
                <a16:creationId xmlns:a16="http://schemas.microsoft.com/office/drawing/2014/main" id="{6A213EF1-0E89-3B78-5389-14ED4ADE50B3}"/>
              </a:ext>
            </a:extLst>
          </p:cNvPr>
          <p:cNvGraphicFramePr/>
          <p:nvPr>
            <p:extLst>
              <p:ext uri="{D42A27DB-BD31-4B8C-83A1-F6EECF244321}">
                <p14:modId xmlns:p14="http://schemas.microsoft.com/office/powerpoint/2010/main" val="3539284422"/>
              </p:ext>
            </p:extLst>
          </p:nvPr>
        </p:nvGraphicFramePr>
        <p:xfrm>
          <a:off x="-1593273" y="1617518"/>
          <a:ext cx="7438158" cy="4497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5" name="TextBox 404">
            <a:extLst>
              <a:ext uri="{FF2B5EF4-FFF2-40B4-BE49-F238E27FC236}">
                <a16:creationId xmlns:a16="http://schemas.microsoft.com/office/drawing/2014/main" id="{A19C4DBD-A9F8-7F82-6D53-CCB36511D681}"/>
              </a:ext>
            </a:extLst>
          </p:cNvPr>
          <p:cNvSpPr txBox="1"/>
          <p:nvPr/>
        </p:nvSpPr>
        <p:spPr>
          <a:xfrm>
            <a:off x="891886" y="952499"/>
            <a:ext cx="41477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Steps for Inner Casing Shifting</a:t>
            </a:r>
          </a:p>
        </p:txBody>
      </p:sp>
      <p:sp>
        <p:nvSpPr>
          <p:cNvPr id="406" name="TextBox 405">
            <a:extLst>
              <a:ext uri="{FF2B5EF4-FFF2-40B4-BE49-F238E27FC236}">
                <a16:creationId xmlns:a16="http://schemas.microsoft.com/office/drawing/2014/main" id="{7E0994B7-D9C1-0A9B-4C99-1DB2FBC3362E}"/>
              </a:ext>
            </a:extLst>
          </p:cNvPr>
          <p:cNvSpPr txBox="1"/>
          <p:nvPr/>
        </p:nvSpPr>
        <p:spPr>
          <a:xfrm>
            <a:off x="3723409" y="1619249"/>
            <a:ext cx="4242953"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W Cen MT"/>
                <a:ea typeface="Calibri"/>
                <a:cs typeface="Calibri"/>
              </a:rPr>
              <a:t>Availability of spare gasket for flanges being removed was also ensured. </a:t>
            </a:r>
            <a:endParaRPr lang="en-US" sz="1600">
              <a:latin typeface="TW Cen MT"/>
            </a:endParaRPr>
          </a:p>
        </p:txBody>
      </p:sp>
      <p:sp>
        <p:nvSpPr>
          <p:cNvPr id="407" name="TextBox 406">
            <a:extLst>
              <a:ext uri="{FF2B5EF4-FFF2-40B4-BE49-F238E27FC236}">
                <a16:creationId xmlns:a16="http://schemas.microsoft.com/office/drawing/2014/main" id="{D0D0098E-5F40-F9A2-DC14-EAC71655E63E}"/>
              </a:ext>
            </a:extLst>
          </p:cNvPr>
          <p:cNvSpPr txBox="1"/>
          <p:nvPr/>
        </p:nvSpPr>
        <p:spPr>
          <a:xfrm>
            <a:off x="3723408" y="2355271"/>
            <a:ext cx="4242953" cy="107721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W Cen MT"/>
                <a:ea typeface="Calibri"/>
                <a:cs typeface="Calibri"/>
              </a:rPr>
              <a:t>To address the issue of center offset between inner casing flange and expansion bellow. Expansion bellow was removed by cutting after outer casing removal</a:t>
            </a:r>
            <a:endParaRPr lang="en-US" sz="1600">
              <a:latin typeface="TW Cen MT"/>
            </a:endParaRPr>
          </a:p>
        </p:txBody>
      </p:sp>
      <p:sp>
        <p:nvSpPr>
          <p:cNvPr id="408" name="TextBox 407">
            <a:extLst>
              <a:ext uri="{FF2B5EF4-FFF2-40B4-BE49-F238E27FC236}">
                <a16:creationId xmlns:a16="http://schemas.microsoft.com/office/drawing/2014/main" id="{7138D39E-C859-3D96-B0EE-9509051C7E16}"/>
              </a:ext>
            </a:extLst>
          </p:cNvPr>
          <p:cNvSpPr txBox="1"/>
          <p:nvPr/>
        </p:nvSpPr>
        <p:spPr>
          <a:xfrm>
            <a:off x="3723409" y="3472294"/>
            <a:ext cx="4242953" cy="95410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After inner casing top removal all top diaphragms to be removed one by one. All bottom diaphragms support bar elevation readings with respect to inner casing should be noted.</a:t>
            </a:r>
          </a:p>
        </p:txBody>
      </p:sp>
      <p:sp>
        <p:nvSpPr>
          <p:cNvPr id="409" name="TextBox 408">
            <a:extLst>
              <a:ext uri="{FF2B5EF4-FFF2-40B4-BE49-F238E27FC236}">
                <a16:creationId xmlns:a16="http://schemas.microsoft.com/office/drawing/2014/main" id="{8E9F0C1C-E468-273C-1FC8-A30856A44D91}"/>
              </a:ext>
            </a:extLst>
          </p:cNvPr>
          <p:cNvSpPr txBox="1"/>
          <p:nvPr/>
        </p:nvSpPr>
        <p:spPr>
          <a:xfrm>
            <a:off x="3723408" y="4546021"/>
            <a:ext cx="4268930"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W Cen MT"/>
                <a:ea typeface="Calibri"/>
                <a:cs typeface="Calibri"/>
              </a:rPr>
              <a:t>Inspection of rotor and diaphragms and measurement of flow path clearances</a:t>
            </a:r>
          </a:p>
        </p:txBody>
      </p:sp>
      <p:sp>
        <p:nvSpPr>
          <p:cNvPr id="410" name="TextBox 409">
            <a:extLst>
              <a:ext uri="{FF2B5EF4-FFF2-40B4-BE49-F238E27FC236}">
                <a16:creationId xmlns:a16="http://schemas.microsoft.com/office/drawing/2014/main" id="{4D6326AB-C829-EA92-0479-534C8A269E5A}"/>
              </a:ext>
            </a:extLst>
          </p:cNvPr>
          <p:cNvSpPr txBox="1"/>
          <p:nvPr/>
        </p:nvSpPr>
        <p:spPr>
          <a:xfrm>
            <a:off x="3749386" y="5282044"/>
            <a:ext cx="4242953" cy="107721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W Cen MT"/>
                <a:ea typeface="Calibri"/>
                <a:cs typeface="Calibri"/>
              </a:rPr>
              <a:t>Inner casing bottom half slope and elevation to be measured before removal of keys. No left right deflection during removal of axial keys to be ensured.</a:t>
            </a:r>
          </a:p>
        </p:txBody>
      </p:sp>
      <p:cxnSp>
        <p:nvCxnSpPr>
          <p:cNvPr id="411" name="Straight Arrow Connector 410">
            <a:extLst>
              <a:ext uri="{FF2B5EF4-FFF2-40B4-BE49-F238E27FC236}">
                <a16:creationId xmlns:a16="http://schemas.microsoft.com/office/drawing/2014/main" id="{0F9F3243-C1DD-25F1-1732-A3FCAE6A85A3}"/>
              </a:ext>
            </a:extLst>
          </p:cNvPr>
          <p:cNvCxnSpPr/>
          <p:nvPr/>
        </p:nvCxnSpPr>
        <p:spPr>
          <a:xfrm flipV="1">
            <a:off x="3361458" y="1955222"/>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12" name="Straight Arrow Connector 411">
            <a:extLst>
              <a:ext uri="{FF2B5EF4-FFF2-40B4-BE49-F238E27FC236}">
                <a16:creationId xmlns:a16="http://schemas.microsoft.com/office/drawing/2014/main" id="{48606216-D738-C073-5C2A-6F70E850FEA5}"/>
              </a:ext>
            </a:extLst>
          </p:cNvPr>
          <p:cNvCxnSpPr>
            <a:cxnSpLocks/>
          </p:cNvCxnSpPr>
          <p:nvPr/>
        </p:nvCxnSpPr>
        <p:spPr>
          <a:xfrm flipV="1">
            <a:off x="3361457" y="2890403"/>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1FEEEA4E-1D2E-F85C-F740-84D90CFF45AC}"/>
              </a:ext>
            </a:extLst>
          </p:cNvPr>
          <p:cNvCxnSpPr>
            <a:cxnSpLocks/>
          </p:cNvCxnSpPr>
          <p:nvPr/>
        </p:nvCxnSpPr>
        <p:spPr>
          <a:xfrm flipV="1">
            <a:off x="3361458" y="3825586"/>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5F35F517-F924-EA9F-8859-6AEFC3B2DE08}"/>
              </a:ext>
            </a:extLst>
          </p:cNvPr>
          <p:cNvCxnSpPr>
            <a:cxnSpLocks/>
          </p:cNvCxnSpPr>
          <p:nvPr/>
        </p:nvCxnSpPr>
        <p:spPr>
          <a:xfrm flipV="1">
            <a:off x="3361457" y="4838699"/>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16" name="Straight Arrow Connector 415">
            <a:extLst>
              <a:ext uri="{FF2B5EF4-FFF2-40B4-BE49-F238E27FC236}">
                <a16:creationId xmlns:a16="http://schemas.microsoft.com/office/drawing/2014/main" id="{FEED753B-26C3-77C3-3894-EF1F97ABF65F}"/>
              </a:ext>
            </a:extLst>
          </p:cNvPr>
          <p:cNvCxnSpPr>
            <a:cxnSpLocks/>
          </p:cNvCxnSpPr>
          <p:nvPr/>
        </p:nvCxnSpPr>
        <p:spPr>
          <a:xfrm flipV="1">
            <a:off x="3361456" y="5773880"/>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pic>
        <p:nvPicPr>
          <p:cNvPr id="417" name="Picture 416" descr="A group of men in a factory&#10;&#10;Description automatically generated">
            <a:extLst>
              <a:ext uri="{FF2B5EF4-FFF2-40B4-BE49-F238E27FC236}">
                <a16:creationId xmlns:a16="http://schemas.microsoft.com/office/drawing/2014/main" id="{A3F0F546-1DAE-3619-4EA0-14914A66FF39}"/>
              </a:ext>
            </a:extLst>
          </p:cNvPr>
          <p:cNvPicPr>
            <a:picLocks noChangeAspect="1"/>
          </p:cNvPicPr>
          <p:nvPr/>
        </p:nvPicPr>
        <p:blipFill>
          <a:blip r:embed="rId7"/>
          <a:stretch>
            <a:fillRect/>
          </a:stretch>
        </p:blipFill>
        <p:spPr>
          <a:xfrm>
            <a:off x="8672512" y="948602"/>
            <a:ext cx="2718089" cy="1739612"/>
          </a:xfrm>
          <a:prstGeom prst="rect">
            <a:avLst/>
          </a:prstGeom>
        </p:spPr>
      </p:pic>
      <p:pic>
        <p:nvPicPr>
          <p:cNvPr id="15" name="Picture 14">
            <a:extLst>
              <a:ext uri="{FF2B5EF4-FFF2-40B4-BE49-F238E27FC236}">
                <a16:creationId xmlns:a16="http://schemas.microsoft.com/office/drawing/2014/main" id="{2B9441FF-50CC-4235-93B6-BBD913B3F2D9}"/>
              </a:ext>
            </a:extLst>
          </p:cNvPr>
          <p:cNvPicPr>
            <a:picLocks noChangeAspect="1"/>
          </p:cNvPicPr>
          <p:nvPr/>
        </p:nvPicPr>
        <p:blipFill>
          <a:blip r:embed="rId8"/>
          <a:stretch>
            <a:fillRect/>
          </a:stretch>
        </p:blipFill>
        <p:spPr>
          <a:xfrm>
            <a:off x="8630083" y="4465926"/>
            <a:ext cx="2872221" cy="2047875"/>
          </a:xfrm>
          <a:prstGeom prst="rect">
            <a:avLst/>
          </a:prstGeom>
        </p:spPr>
      </p:pic>
      <p:pic>
        <p:nvPicPr>
          <p:cNvPr id="16" name="Picture 15" descr="A circular object with a hose attached to it">
            <a:extLst>
              <a:ext uri="{FF2B5EF4-FFF2-40B4-BE49-F238E27FC236}">
                <a16:creationId xmlns:a16="http://schemas.microsoft.com/office/drawing/2014/main" id="{81FF9EDD-15FC-33F8-1595-8B9FB0F5D14E}"/>
              </a:ext>
            </a:extLst>
          </p:cNvPr>
          <p:cNvPicPr>
            <a:picLocks noChangeAspect="1"/>
          </p:cNvPicPr>
          <p:nvPr/>
        </p:nvPicPr>
        <p:blipFill>
          <a:blip r:embed="rId9"/>
          <a:stretch>
            <a:fillRect/>
          </a:stretch>
        </p:blipFill>
        <p:spPr>
          <a:xfrm>
            <a:off x="8488074" y="2761818"/>
            <a:ext cx="3043670" cy="1819275"/>
          </a:xfrm>
          <a:prstGeom prst="rect">
            <a:avLst/>
          </a:prstGeom>
        </p:spPr>
      </p:pic>
      <p:sp>
        <p:nvSpPr>
          <p:cNvPr id="27" name="Arrow: Down 26">
            <a:extLst>
              <a:ext uri="{FF2B5EF4-FFF2-40B4-BE49-F238E27FC236}">
                <a16:creationId xmlns:a16="http://schemas.microsoft.com/office/drawing/2014/main" id="{68A32745-7085-5406-4C67-6CD7887D872D}"/>
              </a:ext>
            </a:extLst>
          </p:cNvPr>
          <p:cNvSpPr/>
          <p:nvPr/>
        </p:nvSpPr>
        <p:spPr>
          <a:xfrm>
            <a:off x="1991591" y="6217226"/>
            <a:ext cx="268431" cy="294409"/>
          </a:xfrm>
          <a:prstGeom prst="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78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4B24-7213-C7D6-3F12-BD0A629EC902}"/>
              </a:ext>
            </a:extLst>
          </p:cNvPr>
          <p:cNvSpPr>
            <a:spLocks noGrp="1"/>
          </p:cNvSpPr>
          <p:nvPr>
            <p:ph type="title"/>
          </p:nvPr>
        </p:nvSpPr>
        <p:spPr/>
        <p:txBody>
          <a:bodyPr/>
          <a:lstStyle/>
          <a:p>
            <a:r>
              <a:rPr lang="en-US">
                <a:latin typeface="TW Cen MT"/>
              </a:rPr>
              <a:t>REMEDIAL MEASURES</a:t>
            </a:r>
            <a:endParaRPr lang="en-US"/>
          </a:p>
        </p:txBody>
      </p:sp>
      <p:graphicFrame>
        <p:nvGraphicFramePr>
          <p:cNvPr id="5" name="Diagram 4">
            <a:extLst>
              <a:ext uri="{FF2B5EF4-FFF2-40B4-BE49-F238E27FC236}">
                <a16:creationId xmlns:a16="http://schemas.microsoft.com/office/drawing/2014/main" id="{1AACC4FA-085B-4AB9-9565-9C060DE538EE}"/>
              </a:ext>
            </a:extLst>
          </p:cNvPr>
          <p:cNvGraphicFramePr/>
          <p:nvPr>
            <p:extLst>
              <p:ext uri="{D42A27DB-BD31-4B8C-83A1-F6EECF244321}">
                <p14:modId xmlns:p14="http://schemas.microsoft.com/office/powerpoint/2010/main" val="1561651204"/>
              </p:ext>
            </p:extLst>
          </p:nvPr>
        </p:nvGraphicFramePr>
        <p:xfrm>
          <a:off x="-1584614" y="1149927"/>
          <a:ext cx="7472794" cy="5233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19" name="TextBox 1718">
            <a:extLst>
              <a:ext uri="{FF2B5EF4-FFF2-40B4-BE49-F238E27FC236}">
                <a16:creationId xmlns:a16="http://schemas.microsoft.com/office/drawing/2014/main" id="{9DF9E055-AFBD-4C43-8B0C-BB0A9EA80B65}"/>
              </a:ext>
            </a:extLst>
          </p:cNvPr>
          <p:cNvSpPr txBox="1"/>
          <p:nvPr/>
        </p:nvSpPr>
        <p:spPr>
          <a:xfrm>
            <a:off x="3662794" y="1073727"/>
            <a:ext cx="4459430"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Inner casing shifting towards turbine side to be done through jacking arrangement. Inner casing slope measurements and elevation to be matched with initial readings before shifting.</a:t>
            </a:r>
          </a:p>
        </p:txBody>
      </p:sp>
      <p:cxnSp>
        <p:nvCxnSpPr>
          <p:cNvPr id="1721" name="Straight Arrow Connector 1720">
            <a:extLst>
              <a:ext uri="{FF2B5EF4-FFF2-40B4-BE49-F238E27FC236}">
                <a16:creationId xmlns:a16="http://schemas.microsoft.com/office/drawing/2014/main" id="{C84BC913-1CF9-848C-DFA7-65BF3C693F95}"/>
              </a:ext>
            </a:extLst>
          </p:cNvPr>
          <p:cNvCxnSpPr/>
          <p:nvPr/>
        </p:nvCxnSpPr>
        <p:spPr>
          <a:xfrm flipV="1">
            <a:off x="3318163" y="1444335"/>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sp>
        <p:nvSpPr>
          <p:cNvPr id="1723" name="TextBox 1722">
            <a:extLst>
              <a:ext uri="{FF2B5EF4-FFF2-40B4-BE49-F238E27FC236}">
                <a16:creationId xmlns:a16="http://schemas.microsoft.com/office/drawing/2014/main" id="{FB801D3D-4831-8622-6C22-0CEDA26EA9A7}"/>
              </a:ext>
            </a:extLst>
          </p:cNvPr>
          <p:cNvSpPr txBox="1"/>
          <p:nvPr/>
        </p:nvSpPr>
        <p:spPr>
          <a:xfrm>
            <a:off x="3680113" y="1939636"/>
            <a:ext cx="4459430"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After locking with temporary keys, new dimensions of keys required were measured and new keys were fabricated and installed at site.</a:t>
            </a:r>
          </a:p>
        </p:txBody>
      </p:sp>
      <p:cxnSp>
        <p:nvCxnSpPr>
          <p:cNvPr id="1725" name="Straight Arrow Connector 1724">
            <a:extLst>
              <a:ext uri="{FF2B5EF4-FFF2-40B4-BE49-F238E27FC236}">
                <a16:creationId xmlns:a16="http://schemas.microsoft.com/office/drawing/2014/main" id="{E15C4869-AE37-AF5F-F629-5FBEC7C59911}"/>
              </a:ext>
            </a:extLst>
          </p:cNvPr>
          <p:cNvCxnSpPr/>
          <p:nvPr/>
        </p:nvCxnSpPr>
        <p:spPr>
          <a:xfrm flipV="1">
            <a:off x="3318163" y="3271404"/>
            <a:ext cx="377537"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sp>
        <p:nvSpPr>
          <p:cNvPr id="1727" name="TextBox 1726">
            <a:extLst>
              <a:ext uri="{FF2B5EF4-FFF2-40B4-BE49-F238E27FC236}">
                <a16:creationId xmlns:a16="http://schemas.microsoft.com/office/drawing/2014/main" id="{0BF0623A-D11E-6C60-3948-F0D8BE46F666}"/>
              </a:ext>
            </a:extLst>
          </p:cNvPr>
          <p:cNvSpPr txBox="1"/>
          <p:nvPr/>
        </p:nvSpPr>
        <p:spPr>
          <a:xfrm>
            <a:off x="3685309" y="2758786"/>
            <a:ext cx="4459430" cy="89255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latin typeface="TW Cen MT"/>
                <a:ea typeface="Calibri"/>
                <a:cs typeface="Calibri"/>
              </a:rPr>
              <a:t>Any deviation of support bar elevation readings from initial, elevation correction must be carried out as it will disturb the radial clearances. Final flow path readings to be taken to find out the clearances achieved.</a:t>
            </a:r>
          </a:p>
        </p:txBody>
      </p:sp>
      <p:cxnSp>
        <p:nvCxnSpPr>
          <p:cNvPr id="1729" name="Straight Arrow Connector 1728">
            <a:extLst>
              <a:ext uri="{FF2B5EF4-FFF2-40B4-BE49-F238E27FC236}">
                <a16:creationId xmlns:a16="http://schemas.microsoft.com/office/drawing/2014/main" id="{B8F26E20-7686-8BCA-6344-A01102B1AB42}"/>
              </a:ext>
            </a:extLst>
          </p:cNvPr>
          <p:cNvCxnSpPr/>
          <p:nvPr/>
        </p:nvCxnSpPr>
        <p:spPr>
          <a:xfrm flipV="1">
            <a:off x="3323357" y="2306781"/>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sp>
        <p:nvSpPr>
          <p:cNvPr id="1731" name="TextBox 1730">
            <a:extLst>
              <a:ext uri="{FF2B5EF4-FFF2-40B4-BE49-F238E27FC236}">
                <a16:creationId xmlns:a16="http://schemas.microsoft.com/office/drawing/2014/main" id="{823324D4-AD92-423D-7E15-48032E6A0883}"/>
              </a:ext>
            </a:extLst>
          </p:cNvPr>
          <p:cNvSpPr txBox="1"/>
          <p:nvPr/>
        </p:nvSpPr>
        <p:spPr>
          <a:xfrm>
            <a:off x="3690505" y="3751117"/>
            <a:ext cx="4459430" cy="6924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latin typeface="TW Cen MT"/>
                <a:ea typeface="Calibri"/>
                <a:cs typeface="Calibri"/>
              </a:rPr>
              <a:t>After inner casing tightening the outer casing top half is temporarily placed with expansion bellow over inner casing for centering.</a:t>
            </a:r>
          </a:p>
        </p:txBody>
      </p:sp>
      <p:cxnSp>
        <p:nvCxnSpPr>
          <p:cNvPr id="1733" name="Straight Arrow Connector 1732">
            <a:extLst>
              <a:ext uri="{FF2B5EF4-FFF2-40B4-BE49-F238E27FC236}">
                <a16:creationId xmlns:a16="http://schemas.microsoft.com/office/drawing/2014/main" id="{7211B901-AE82-A43E-1E38-F32EC9AF44D9}"/>
              </a:ext>
            </a:extLst>
          </p:cNvPr>
          <p:cNvCxnSpPr/>
          <p:nvPr/>
        </p:nvCxnSpPr>
        <p:spPr>
          <a:xfrm flipV="1">
            <a:off x="3328554" y="4165022"/>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pic>
        <p:nvPicPr>
          <p:cNvPr id="1746" name="Picture 1745" descr="A metal piece on a green chair&#10;&#10;Description automatically generated">
            <a:extLst>
              <a:ext uri="{FF2B5EF4-FFF2-40B4-BE49-F238E27FC236}">
                <a16:creationId xmlns:a16="http://schemas.microsoft.com/office/drawing/2014/main" id="{72249221-5CAF-E5BC-C580-135215D3CC35}"/>
              </a:ext>
            </a:extLst>
          </p:cNvPr>
          <p:cNvPicPr>
            <a:picLocks noChangeAspect="1"/>
          </p:cNvPicPr>
          <p:nvPr/>
        </p:nvPicPr>
        <p:blipFill>
          <a:blip r:embed="rId7"/>
          <a:stretch>
            <a:fillRect/>
          </a:stretch>
        </p:blipFill>
        <p:spPr>
          <a:xfrm>
            <a:off x="8788976" y="2762250"/>
            <a:ext cx="2848841" cy="1575956"/>
          </a:xfrm>
          <a:prstGeom prst="rect">
            <a:avLst/>
          </a:prstGeom>
        </p:spPr>
      </p:pic>
      <p:pic>
        <p:nvPicPr>
          <p:cNvPr id="1747" name="Picture 1746" descr="A person holding a metal rod&#10;&#10;Description automatically generated">
            <a:extLst>
              <a:ext uri="{FF2B5EF4-FFF2-40B4-BE49-F238E27FC236}">
                <a16:creationId xmlns:a16="http://schemas.microsoft.com/office/drawing/2014/main" id="{A939B719-698D-468A-B02C-37A3AA53777A}"/>
              </a:ext>
            </a:extLst>
          </p:cNvPr>
          <p:cNvPicPr>
            <a:picLocks noChangeAspect="1"/>
          </p:cNvPicPr>
          <p:nvPr/>
        </p:nvPicPr>
        <p:blipFill>
          <a:blip r:embed="rId8"/>
          <a:stretch>
            <a:fillRect/>
          </a:stretch>
        </p:blipFill>
        <p:spPr>
          <a:xfrm>
            <a:off x="8791142" y="820882"/>
            <a:ext cx="2844512" cy="1856510"/>
          </a:xfrm>
          <a:prstGeom prst="rect">
            <a:avLst/>
          </a:prstGeom>
        </p:spPr>
      </p:pic>
      <p:sp>
        <p:nvSpPr>
          <p:cNvPr id="1748" name="TextBox 1747">
            <a:extLst>
              <a:ext uri="{FF2B5EF4-FFF2-40B4-BE49-F238E27FC236}">
                <a16:creationId xmlns:a16="http://schemas.microsoft.com/office/drawing/2014/main" id="{43B7FA14-EC66-8CA6-9FE3-913F77943E5F}"/>
              </a:ext>
            </a:extLst>
          </p:cNvPr>
          <p:cNvSpPr txBox="1"/>
          <p:nvPr/>
        </p:nvSpPr>
        <p:spPr>
          <a:xfrm>
            <a:off x="3690504" y="4547753"/>
            <a:ext cx="4459430" cy="109260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300">
                <a:latin typeface="Calibri"/>
                <a:ea typeface="Calibri"/>
                <a:cs typeface="Calibri"/>
              </a:rPr>
              <a:t>It is important to note that since only inner casing is shifted the two gaskets sealing the outer casing expansion bellow and crossover pipe should be aligned perfectly. After proper alignment outer casing expansion bellow welding was carried out at site.</a:t>
            </a:r>
            <a:endParaRPr lang="en-US" sz="1300"/>
          </a:p>
        </p:txBody>
      </p:sp>
      <p:sp>
        <p:nvSpPr>
          <p:cNvPr id="1749" name="TextBox 1748">
            <a:extLst>
              <a:ext uri="{FF2B5EF4-FFF2-40B4-BE49-F238E27FC236}">
                <a16:creationId xmlns:a16="http://schemas.microsoft.com/office/drawing/2014/main" id="{A226CB91-2078-4024-2C5B-26EA713DDD11}"/>
              </a:ext>
            </a:extLst>
          </p:cNvPr>
          <p:cNvSpPr txBox="1"/>
          <p:nvPr/>
        </p:nvSpPr>
        <p:spPr>
          <a:xfrm>
            <a:off x="3690505" y="5846617"/>
            <a:ext cx="4459430" cy="49244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300">
                <a:latin typeface="Calibri"/>
                <a:ea typeface="Calibri"/>
                <a:cs typeface="Calibri"/>
              </a:rPr>
              <a:t>Outer casing assembly with expansion bellow  and Cross over pipe box up done</a:t>
            </a:r>
          </a:p>
        </p:txBody>
      </p:sp>
      <p:cxnSp>
        <p:nvCxnSpPr>
          <p:cNvPr id="16" name="Straight Arrow Connector 15">
            <a:extLst>
              <a:ext uri="{FF2B5EF4-FFF2-40B4-BE49-F238E27FC236}">
                <a16:creationId xmlns:a16="http://schemas.microsoft.com/office/drawing/2014/main" id="{EC7D5422-1405-6F25-46FF-40365EB2108C}"/>
              </a:ext>
            </a:extLst>
          </p:cNvPr>
          <p:cNvCxnSpPr>
            <a:cxnSpLocks/>
          </p:cNvCxnSpPr>
          <p:nvPr/>
        </p:nvCxnSpPr>
        <p:spPr>
          <a:xfrm flipV="1">
            <a:off x="3328553" y="5091544"/>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05AC81-8B0C-6705-39EA-0DD929A73C6E}"/>
              </a:ext>
            </a:extLst>
          </p:cNvPr>
          <p:cNvCxnSpPr>
            <a:cxnSpLocks/>
          </p:cNvCxnSpPr>
          <p:nvPr/>
        </p:nvCxnSpPr>
        <p:spPr>
          <a:xfrm flipV="1">
            <a:off x="3328552" y="6061362"/>
            <a:ext cx="360219" cy="3464"/>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pic>
        <p:nvPicPr>
          <p:cNvPr id="30" name="Picture 29" descr="A person welding a piece of metal&#10;&#10;Description automatically generated">
            <a:extLst>
              <a:ext uri="{FF2B5EF4-FFF2-40B4-BE49-F238E27FC236}">
                <a16:creationId xmlns:a16="http://schemas.microsoft.com/office/drawing/2014/main" id="{59F304C8-4FB2-5623-C022-B32989EE9D81}"/>
              </a:ext>
            </a:extLst>
          </p:cNvPr>
          <p:cNvPicPr>
            <a:picLocks noChangeAspect="1"/>
          </p:cNvPicPr>
          <p:nvPr/>
        </p:nvPicPr>
        <p:blipFill>
          <a:blip r:embed="rId9"/>
          <a:stretch>
            <a:fillRect/>
          </a:stretch>
        </p:blipFill>
        <p:spPr>
          <a:xfrm>
            <a:off x="8791143" y="4442111"/>
            <a:ext cx="2870489" cy="1948297"/>
          </a:xfrm>
          <a:prstGeom prst="rect">
            <a:avLst/>
          </a:prstGeom>
        </p:spPr>
      </p:pic>
      <p:sp>
        <p:nvSpPr>
          <p:cNvPr id="56" name="TextBox 55">
            <a:extLst>
              <a:ext uri="{FF2B5EF4-FFF2-40B4-BE49-F238E27FC236}">
                <a16:creationId xmlns:a16="http://schemas.microsoft.com/office/drawing/2014/main" id="{56FE3078-ADB4-8141-1336-CAA8FFA621F8}"/>
              </a:ext>
            </a:extLst>
          </p:cNvPr>
          <p:cNvSpPr txBox="1"/>
          <p:nvPr/>
        </p:nvSpPr>
        <p:spPr>
          <a:xfrm>
            <a:off x="7758546" y="2311977"/>
            <a:ext cx="1749134" cy="738664"/>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Shifting done by 6.2mm. 8mm min clearance achieved</a:t>
            </a:r>
          </a:p>
        </p:txBody>
      </p:sp>
    </p:spTree>
    <p:extLst>
      <p:ext uri="{BB962C8B-B14F-4D97-AF65-F5344CB8AC3E}">
        <p14:creationId xmlns:p14="http://schemas.microsoft.com/office/powerpoint/2010/main" val="319583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EDB8-5E90-EF31-3D7A-971FF1460EF7}"/>
              </a:ext>
            </a:extLst>
          </p:cNvPr>
          <p:cNvSpPr>
            <a:spLocks noGrp="1"/>
          </p:cNvSpPr>
          <p:nvPr>
            <p:ph type="title"/>
          </p:nvPr>
        </p:nvSpPr>
        <p:spPr/>
        <p:txBody>
          <a:bodyPr/>
          <a:lstStyle/>
          <a:p>
            <a:r>
              <a:rPr lang="en-US">
                <a:latin typeface="TW Cen MT"/>
              </a:rPr>
              <a:t>REMEDIAL MEASURES</a:t>
            </a:r>
            <a:endParaRPr lang="en-US"/>
          </a:p>
        </p:txBody>
      </p:sp>
      <p:sp>
        <p:nvSpPr>
          <p:cNvPr id="4" name="TextBox 3">
            <a:extLst>
              <a:ext uri="{FF2B5EF4-FFF2-40B4-BE49-F238E27FC236}">
                <a16:creationId xmlns:a16="http://schemas.microsoft.com/office/drawing/2014/main" id="{F045C8C2-C959-01F7-3FBB-D13D0385C27F}"/>
              </a:ext>
            </a:extLst>
          </p:cNvPr>
          <p:cNvSpPr txBox="1"/>
          <p:nvPr/>
        </p:nvSpPr>
        <p:spPr>
          <a:xfrm>
            <a:off x="632113" y="1246909"/>
            <a:ext cx="557645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Installation of Higher Thickness Spacer in coupling:-</a:t>
            </a:r>
            <a:r>
              <a:rPr lang="en-US" i="1">
                <a:latin typeface="Tw Cen MT"/>
                <a:ea typeface="Calibri"/>
                <a:cs typeface="Calibri"/>
              </a:rPr>
              <a:t> </a:t>
            </a:r>
            <a:r>
              <a:rPr lang="en-US" sz="1600" i="1">
                <a:latin typeface="TW Cen MT"/>
                <a:ea typeface="Calibri"/>
                <a:cs typeface="Calibri"/>
              </a:rPr>
              <a:t>I</a:t>
            </a:r>
            <a:r>
              <a:rPr lang="en-US" sz="1600">
                <a:latin typeface="TW Cen MT"/>
                <a:ea typeface="Calibri"/>
                <a:cs typeface="Calibri"/>
              </a:rPr>
              <a:t>n diaphragm type machines (Toshiba, Hitachi etc.) spacer is already installed between rotor couplings and coupling bolts run through the spacer. To mitigate the rotor shortening higher thickness spacer was installed at 2 couplings (LPA-LPB and LPA-IP) in one of the units of NTPC DSTPS to increase the rotor length.</a:t>
            </a:r>
            <a:endParaRPr lang="en-US" sz="1600" i="1">
              <a:latin typeface="TW Cen MT"/>
            </a:endParaRPr>
          </a:p>
        </p:txBody>
      </p:sp>
      <p:sp>
        <p:nvSpPr>
          <p:cNvPr id="5" name="TextBox 4">
            <a:extLst>
              <a:ext uri="{FF2B5EF4-FFF2-40B4-BE49-F238E27FC236}">
                <a16:creationId xmlns:a16="http://schemas.microsoft.com/office/drawing/2014/main" id="{2E3A4FC5-441C-BE18-B8F0-FC4EE9C3690A}"/>
              </a:ext>
            </a:extLst>
          </p:cNvPr>
          <p:cNvSpPr txBox="1"/>
          <p:nvPr/>
        </p:nvSpPr>
        <p:spPr>
          <a:xfrm>
            <a:off x="6594764" y="1425287"/>
            <a:ext cx="5124450" cy="584775"/>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The total change in rotor length at Generator end was 14 mm.</a:t>
            </a:r>
            <a:endParaRPr lang="en-US" sz="1600"/>
          </a:p>
        </p:txBody>
      </p:sp>
      <p:pic>
        <p:nvPicPr>
          <p:cNvPr id="6" name="Picture 5" descr="Diagram of a mechanical scheme&#10;&#10;Description automatically generated">
            <a:extLst>
              <a:ext uri="{FF2B5EF4-FFF2-40B4-BE49-F238E27FC236}">
                <a16:creationId xmlns:a16="http://schemas.microsoft.com/office/drawing/2014/main" id="{3A6CBECB-4831-447D-1237-C18756F8CC71}"/>
              </a:ext>
            </a:extLst>
          </p:cNvPr>
          <p:cNvPicPr>
            <a:picLocks noChangeAspect="1"/>
          </p:cNvPicPr>
          <p:nvPr/>
        </p:nvPicPr>
        <p:blipFill>
          <a:blip r:embed="rId2"/>
          <a:stretch>
            <a:fillRect/>
          </a:stretch>
        </p:blipFill>
        <p:spPr>
          <a:xfrm>
            <a:off x="678872" y="2983056"/>
            <a:ext cx="4547755" cy="3273137"/>
          </a:xfrm>
          <a:prstGeom prst="rect">
            <a:avLst/>
          </a:prstGeom>
        </p:spPr>
      </p:pic>
      <p:pic>
        <p:nvPicPr>
          <p:cNvPr id="7" name="Picture 6" descr="A group of people standing next to a large metal object&#10;&#10;Description automatically generated">
            <a:extLst>
              <a:ext uri="{FF2B5EF4-FFF2-40B4-BE49-F238E27FC236}">
                <a16:creationId xmlns:a16="http://schemas.microsoft.com/office/drawing/2014/main" id="{C36AAB2D-149C-2E97-04A5-54FE3BD29094}"/>
              </a:ext>
            </a:extLst>
          </p:cNvPr>
          <p:cNvPicPr>
            <a:picLocks noChangeAspect="1"/>
          </p:cNvPicPr>
          <p:nvPr/>
        </p:nvPicPr>
        <p:blipFill>
          <a:blip r:embed="rId3"/>
          <a:stretch>
            <a:fillRect/>
          </a:stretch>
        </p:blipFill>
        <p:spPr>
          <a:xfrm>
            <a:off x="6598286" y="2311978"/>
            <a:ext cx="2995929" cy="3983182"/>
          </a:xfrm>
          <a:prstGeom prst="rect">
            <a:avLst/>
          </a:prstGeom>
        </p:spPr>
      </p:pic>
      <p:sp>
        <p:nvSpPr>
          <p:cNvPr id="8" name="TextBox 7">
            <a:extLst>
              <a:ext uri="{FF2B5EF4-FFF2-40B4-BE49-F238E27FC236}">
                <a16:creationId xmlns:a16="http://schemas.microsoft.com/office/drawing/2014/main" id="{B41C0E08-CDCD-0E29-0DA0-32ABA0039166}"/>
              </a:ext>
            </a:extLst>
          </p:cNvPr>
          <p:cNvSpPr txBox="1"/>
          <p:nvPr/>
        </p:nvSpPr>
        <p:spPr>
          <a:xfrm>
            <a:off x="9746673" y="3183082"/>
            <a:ext cx="2067791" cy="147732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ea typeface="Calibri"/>
                <a:cs typeface="Calibri"/>
              </a:rPr>
              <a:t>Higher thickness spacer installation may require new coupling bolts with different lengths</a:t>
            </a:r>
            <a:endParaRPr lang="en-US"/>
          </a:p>
        </p:txBody>
      </p:sp>
    </p:spTree>
    <p:extLst>
      <p:ext uri="{BB962C8B-B14F-4D97-AF65-F5344CB8AC3E}">
        <p14:creationId xmlns:p14="http://schemas.microsoft.com/office/powerpoint/2010/main" val="2479158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3C5E09-B1AC-4D2F-A461-9CB3A6888AC7}"/>
              </a:ext>
            </a:extLst>
          </p:cNvPr>
          <p:cNvSpPr>
            <a:spLocks noGrp="1"/>
          </p:cNvSpPr>
          <p:nvPr>
            <p:ph type="title"/>
          </p:nvPr>
        </p:nvSpPr>
        <p:spPr/>
        <p:txBody>
          <a:bodyPr/>
          <a:lstStyle/>
          <a:p>
            <a:r>
              <a:rPr lang="en-US"/>
              <a:t>PRESENTATION OUTLINE</a:t>
            </a:r>
            <a:endParaRPr lang="en-IN"/>
          </a:p>
        </p:txBody>
      </p:sp>
      <p:sp>
        <p:nvSpPr>
          <p:cNvPr id="5" name="TextBox 4">
            <a:extLst>
              <a:ext uri="{FF2B5EF4-FFF2-40B4-BE49-F238E27FC236}">
                <a16:creationId xmlns:a16="http://schemas.microsoft.com/office/drawing/2014/main" id="{BAE27178-EFF3-45A4-B62D-7B516A48FD9B}"/>
              </a:ext>
            </a:extLst>
          </p:cNvPr>
          <p:cNvSpPr txBox="1"/>
          <p:nvPr/>
        </p:nvSpPr>
        <p:spPr>
          <a:xfrm>
            <a:off x="765110" y="1296955"/>
            <a:ext cx="10543592"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a:t>Introduction</a:t>
            </a:r>
          </a:p>
          <a:p>
            <a:pPr marL="285750" indent="-285750">
              <a:buFont typeface="Arial" panose="020B0604020202020204" pitchFamily="34" charset="0"/>
              <a:buChar char="•"/>
            </a:pPr>
            <a:r>
              <a:rPr lang="en-US" sz="3200"/>
              <a:t>What is LPDE</a:t>
            </a:r>
          </a:p>
          <a:p>
            <a:pPr marL="285750" indent="-285750">
              <a:buFont typeface="Arial" panose="020B0604020202020204" pitchFamily="34" charset="0"/>
              <a:buChar char="•"/>
            </a:pPr>
            <a:r>
              <a:rPr lang="en-US" sz="3200"/>
              <a:t>Problem Statement</a:t>
            </a:r>
          </a:p>
          <a:p>
            <a:pPr marL="285750" indent="-285750">
              <a:buFont typeface="Arial" panose="020B0604020202020204" pitchFamily="34" charset="0"/>
              <a:buChar char="•"/>
            </a:pPr>
            <a:r>
              <a:rPr lang="en-US" sz="3200"/>
              <a:t>Probable causes</a:t>
            </a:r>
          </a:p>
          <a:p>
            <a:pPr marL="285750" indent="-285750">
              <a:buFont typeface="Arial" panose="020B0604020202020204" pitchFamily="34" charset="0"/>
              <a:buChar char="•"/>
            </a:pPr>
            <a:r>
              <a:rPr lang="en-US" sz="3200"/>
              <a:t>Remedial Measures</a:t>
            </a:r>
          </a:p>
          <a:p>
            <a:pPr marL="285750" indent="-285750">
              <a:buFont typeface="Arial" panose="020B0604020202020204" pitchFamily="34" charset="0"/>
              <a:buChar char="•"/>
            </a:pPr>
            <a:r>
              <a:rPr lang="en-US" sz="3200"/>
              <a:t>Precautions</a:t>
            </a:r>
            <a:endParaRPr lang="en-US"/>
          </a:p>
          <a:p>
            <a:pPr marL="285750" indent="-285750">
              <a:buFont typeface="Arial" panose="020B0604020202020204" pitchFamily="34" charset="0"/>
              <a:buChar char="•"/>
            </a:pPr>
            <a:r>
              <a:rPr lang="en-US" sz="3200"/>
              <a:t>Conclusion</a:t>
            </a:r>
          </a:p>
        </p:txBody>
      </p:sp>
    </p:spTree>
    <p:extLst>
      <p:ext uri="{BB962C8B-B14F-4D97-AF65-F5344CB8AC3E}">
        <p14:creationId xmlns:p14="http://schemas.microsoft.com/office/powerpoint/2010/main" val="244623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D856-2B13-81CC-2134-4F1FA5BB49AB}"/>
              </a:ext>
            </a:extLst>
          </p:cNvPr>
          <p:cNvSpPr>
            <a:spLocks noGrp="1"/>
          </p:cNvSpPr>
          <p:nvPr>
            <p:ph type="title"/>
          </p:nvPr>
        </p:nvSpPr>
        <p:spPr/>
        <p:txBody>
          <a:bodyPr/>
          <a:lstStyle/>
          <a:p>
            <a:r>
              <a:rPr lang="en-US">
                <a:latin typeface="TW Cen MT"/>
              </a:rPr>
              <a:t>REMEDIAL MEASURES</a:t>
            </a:r>
            <a:endParaRPr lang="en-US"/>
          </a:p>
        </p:txBody>
      </p:sp>
      <p:graphicFrame>
        <p:nvGraphicFramePr>
          <p:cNvPr id="6" name="Diagram 5">
            <a:extLst>
              <a:ext uri="{FF2B5EF4-FFF2-40B4-BE49-F238E27FC236}">
                <a16:creationId xmlns:a16="http://schemas.microsoft.com/office/drawing/2014/main" id="{240D82E2-021D-CE00-84DC-621C02BC6DBB}"/>
              </a:ext>
            </a:extLst>
          </p:cNvPr>
          <p:cNvGraphicFramePr/>
          <p:nvPr>
            <p:extLst>
              <p:ext uri="{D42A27DB-BD31-4B8C-83A1-F6EECF244321}">
                <p14:modId xmlns:p14="http://schemas.microsoft.com/office/powerpoint/2010/main" val="1677249057"/>
              </p:ext>
            </p:extLst>
          </p:nvPr>
        </p:nvGraphicFramePr>
        <p:xfrm>
          <a:off x="-1593273" y="976745"/>
          <a:ext cx="7472794" cy="53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32" name="TextBox 1931">
            <a:extLst>
              <a:ext uri="{FF2B5EF4-FFF2-40B4-BE49-F238E27FC236}">
                <a16:creationId xmlns:a16="http://schemas.microsoft.com/office/drawing/2014/main" id="{A4711D14-F1B4-C785-3F20-4307A2393AF3}"/>
              </a:ext>
            </a:extLst>
          </p:cNvPr>
          <p:cNvSpPr txBox="1"/>
          <p:nvPr/>
        </p:nvSpPr>
        <p:spPr>
          <a:xfrm>
            <a:off x="3706089" y="978477"/>
            <a:ext cx="4459430"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All steps for dismantling of LP turbine as mentioned earlier to be followed.</a:t>
            </a:r>
          </a:p>
        </p:txBody>
      </p:sp>
      <p:sp>
        <p:nvSpPr>
          <p:cNvPr id="1933" name="TextBox 1932">
            <a:extLst>
              <a:ext uri="{FF2B5EF4-FFF2-40B4-BE49-F238E27FC236}">
                <a16:creationId xmlns:a16="http://schemas.microsoft.com/office/drawing/2014/main" id="{516EA855-F6BD-6CDB-8721-68321DD81789}"/>
              </a:ext>
            </a:extLst>
          </p:cNvPr>
          <p:cNvSpPr txBox="1"/>
          <p:nvPr/>
        </p:nvSpPr>
        <p:spPr>
          <a:xfrm>
            <a:off x="3706088" y="1775112"/>
            <a:ext cx="4459430"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During rotor decoupling  coupling bolts to removed carefully  to avoid any damage to bolts</a:t>
            </a:r>
          </a:p>
        </p:txBody>
      </p:sp>
      <p:sp>
        <p:nvSpPr>
          <p:cNvPr id="1934" name="TextBox 1933">
            <a:extLst>
              <a:ext uri="{FF2B5EF4-FFF2-40B4-BE49-F238E27FC236}">
                <a16:creationId xmlns:a16="http://schemas.microsoft.com/office/drawing/2014/main" id="{3B382512-ECE8-7840-92AF-E86CF18BC3C5}"/>
              </a:ext>
            </a:extLst>
          </p:cNvPr>
          <p:cNvSpPr txBox="1"/>
          <p:nvPr/>
        </p:nvSpPr>
        <p:spPr>
          <a:xfrm>
            <a:off x="3706088" y="2597726"/>
            <a:ext cx="4459430"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Flow path measurement was carried out; Gland box and bearing top half was removed.</a:t>
            </a:r>
          </a:p>
        </p:txBody>
      </p:sp>
      <p:sp>
        <p:nvSpPr>
          <p:cNvPr id="2230" name="TextBox 2229">
            <a:extLst>
              <a:ext uri="{FF2B5EF4-FFF2-40B4-BE49-F238E27FC236}">
                <a16:creationId xmlns:a16="http://schemas.microsoft.com/office/drawing/2014/main" id="{55C6CECE-098B-3CCC-7E05-29C4A764BF68}"/>
              </a:ext>
            </a:extLst>
          </p:cNvPr>
          <p:cNvSpPr txBox="1"/>
          <p:nvPr/>
        </p:nvSpPr>
        <p:spPr>
          <a:xfrm>
            <a:off x="3706087" y="3333747"/>
            <a:ext cx="4459430"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All measurements prior to rotor removal like seal bore, axial reference readings </a:t>
            </a:r>
            <a:r>
              <a:rPr lang="en-US" sz="1400" err="1">
                <a:latin typeface="TW Cen MT"/>
                <a:ea typeface="Calibri"/>
                <a:cs typeface="Calibri"/>
              </a:rPr>
              <a:t>etc</a:t>
            </a:r>
            <a:r>
              <a:rPr lang="en-US" sz="1400">
                <a:latin typeface="TW Cen MT"/>
                <a:ea typeface="Calibri"/>
                <a:cs typeface="Calibri"/>
              </a:rPr>
              <a:t> were taken and rotor was lifted.</a:t>
            </a:r>
            <a:endParaRPr lang="en-US"/>
          </a:p>
        </p:txBody>
      </p:sp>
      <p:sp>
        <p:nvSpPr>
          <p:cNvPr id="2231" name="TextBox 2230">
            <a:extLst>
              <a:ext uri="{FF2B5EF4-FFF2-40B4-BE49-F238E27FC236}">
                <a16:creationId xmlns:a16="http://schemas.microsoft.com/office/drawing/2014/main" id="{49E4271C-5303-2872-5D23-0B244BB8A194}"/>
              </a:ext>
            </a:extLst>
          </p:cNvPr>
          <p:cNvSpPr txBox="1"/>
          <p:nvPr/>
        </p:nvSpPr>
        <p:spPr>
          <a:xfrm>
            <a:off x="3706086" y="4035133"/>
            <a:ext cx="4459430"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Higher thickness spacer as per existing flow path readings was installed and rotor was placed and alignment was carried out.</a:t>
            </a:r>
            <a:endParaRPr lang="en-US"/>
          </a:p>
        </p:txBody>
      </p:sp>
      <p:sp>
        <p:nvSpPr>
          <p:cNvPr id="2247" name="TextBox 2246">
            <a:extLst>
              <a:ext uri="{FF2B5EF4-FFF2-40B4-BE49-F238E27FC236}">
                <a16:creationId xmlns:a16="http://schemas.microsoft.com/office/drawing/2014/main" id="{44A1F927-CE33-083E-109D-0ACE4D60DD87}"/>
              </a:ext>
            </a:extLst>
          </p:cNvPr>
          <p:cNvSpPr txBox="1"/>
          <p:nvPr/>
        </p:nvSpPr>
        <p:spPr>
          <a:xfrm>
            <a:off x="3706085" y="4944337"/>
            <a:ext cx="4459430"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W Cen MT"/>
                <a:ea typeface="Calibri"/>
                <a:cs typeface="Calibri"/>
              </a:rPr>
              <a:t>As per OEM Recommendation Reaming &amp; Honing was carried out to match the center line of all the holes for both Coupling flanges and spacer. </a:t>
            </a:r>
          </a:p>
        </p:txBody>
      </p:sp>
      <p:pic>
        <p:nvPicPr>
          <p:cNvPr id="63" name="Picture 62" descr="A group of people standing next to a large metal object&#10;&#10;Description automatically generated">
            <a:extLst>
              <a:ext uri="{FF2B5EF4-FFF2-40B4-BE49-F238E27FC236}">
                <a16:creationId xmlns:a16="http://schemas.microsoft.com/office/drawing/2014/main" id="{A939ECD8-5DE6-A814-6CCB-0E85B50E7C75}"/>
              </a:ext>
            </a:extLst>
          </p:cNvPr>
          <p:cNvPicPr>
            <a:picLocks noChangeAspect="1"/>
          </p:cNvPicPr>
          <p:nvPr/>
        </p:nvPicPr>
        <p:blipFill>
          <a:blip r:embed="rId7"/>
          <a:stretch>
            <a:fillRect/>
          </a:stretch>
        </p:blipFill>
        <p:spPr>
          <a:xfrm>
            <a:off x="8285016" y="4151168"/>
            <a:ext cx="2081647" cy="2227119"/>
          </a:xfrm>
          <a:prstGeom prst="rect">
            <a:avLst/>
          </a:prstGeom>
        </p:spPr>
      </p:pic>
      <p:pic>
        <p:nvPicPr>
          <p:cNvPr id="2240" name="Picture 2239" descr="A drawing of a machine&#10;&#10;Description automatically generated">
            <a:extLst>
              <a:ext uri="{FF2B5EF4-FFF2-40B4-BE49-F238E27FC236}">
                <a16:creationId xmlns:a16="http://schemas.microsoft.com/office/drawing/2014/main" id="{A99DE75B-C932-7D72-5AE9-CEFB57E23DF0}"/>
              </a:ext>
            </a:extLst>
          </p:cNvPr>
          <p:cNvPicPr>
            <a:picLocks noChangeAspect="1"/>
          </p:cNvPicPr>
          <p:nvPr/>
        </p:nvPicPr>
        <p:blipFill>
          <a:blip r:embed="rId8"/>
          <a:stretch>
            <a:fillRect/>
          </a:stretch>
        </p:blipFill>
        <p:spPr>
          <a:xfrm>
            <a:off x="9727186" y="1715797"/>
            <a:ext cx="2461782" cy="2387313"/>
          </a:xfrm>
          <a:prstGeom prst="rect">
            <a:avLst/>
          </a:prstGeom>
        </p:spPr>
      </p:pic>
      <p:pic>
        <p:nvPicPr>
          <p:cNvPr id="47" name="Picture 46" descr="A person using a screwdriver to measure a circular object&#10;&#10;Description automatically generated">
            <a:extLst>
              <a:ext uri="{FF2B5EF4-FFF2-40B4-BE49-F238E27FC236}">
                <a16:creationId xmlns:a16="http://schemas.microsoft.com/office/drawing/2014/main" id="{CA37C21A-CBE4-9D39-42E7-84C33F61D90F}"/>
              </a:ext>
            </a:extLst>
          </p:cNvPr>
          <p:cNvPicPr>
            <a:picLocks noChangeAspect="1"/>
          </p:cNvPicPr>
          <p:nvPr/>
        </p:nvPicPr>
        <p:blipFill>
          <a:blip r:embed="rId9"/>
          <a:stretch>
            <a:fillRect/>
          </a:stretch>
        </p:blipFill>
        <p:spPr>
          <a:xfrm>
            <a:off x="8166216" y="1666009"/>
            <a:ext cx="2076796" cy="2365665"/>
          </a:xfrm>
          <a:prstGeom prst="rect">
            <a:avLst/>
          </a:prstGeom>
        </p:spPr>
      </p:pic>
      <p:sp>
        <p:nvSpPr>
          <p:cNvPr id="48" name="TextBox 47">
            <a:extLst>
              <a:ext uri="{FF2B5EF4-FFF2-40B4-BE49-F238E27FC236}">
                <a16:creationId xmlns:a16="http://schemas.microsoft.com/office/drawing/2014/main" id="{E6C27928-EAC7-240D-2AEF-C3E6C6E6FE63}"/>
              </a:ext>
            </a:extLst>
          </p:cNvPr>
          <p:cNvSpPr txBox="1"/>
          <p:nvPr/>
        </p:nvSpPr>
        <p:spPr>
          <a:xfrm>
            <a:off x="8330047" y="3827318"/>
            <a:ext cx="1879021" cy="27699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Actual Thickness 45.10 mm</a:t>
            </a:r>
          </a:p>
        </p:txBody>
      </p:sp>
      <p:sp>
        <p:nvSpPr>
          <p:cNvPr id="2270" name="TextBox 2269">
            <a:extLst>
              <a:ext uri="{FF2B5EF4-FFF2-40B4-BE49-F238E27FC236}">
                <a16:creationId xmlns:a16="http://schemas.microsoft.com/office/drawing/2014/main" id="{D07983FC-626D-9326-AEED-83C981A844CE}"/>
              </a:ext>
            </a:extLst>
          </p:cNvPr>
          <p:cNvSpPr txBox="1"/>
          <p:nvPr/>
        </p:nvSpPr>
        <p:spPr>
          <a:xfrm>
            <a:off x="10278341" y="1368135"/>
            <a:ext cx="1480703" cy="461665"/>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Design Thickness 38.1 mm</a:t>
            </a:r>
          </a:p>
        </p:txBody>
      </p:sp>
      <p:pic>
        <p:nvPicPr>
          <p:cNvPr id="18" name="Picture 17" descr="A machine with a blue top&#10;&#10;Description automatically generated">
            <a:extLst>
              <a:ext uri="{FF2B5EF4-FFF2-40B4-BE49-F238E27FC236}">
                <a16:creationId xmlns:a16="http://schemas.microsoft.com/office/drawing/2014/main" id="{A56D2D92-39C8-C703-C9A1-7816E365316F}"/>
              </a:ext>
            </a:extLst>
          </p:cNvPr>
          <p:cNvPicPr>
            <a:picLocks noChangeAspect="1"/>
          </p:cNvPicPr>
          <p:nvPr/>
        </p:nvPicPr>
        <p:blipFill>
          <a:blip r:embed="rId10"/>
          <a:stretch>
            <a:fillRect/>
          </a:stretch>
        </p:blipFill>
        <p:spPr>
          <a:xfrm>
            <a:off x="10359303" y="4147879"/>
            <a:ext cx="1699779" cy="2322369"/>
          </a:xfrm>
          <a:prstGeom prst="rect">
            <a:avLst/>
          </a:prstGeom>
        </p:spPr>
      </p:pic>
      <p:sp>
        <p:nvSpPr>
          <p:cNvPr id="33" name="TextBox 32">
            <a:extLst>
              <a:ext uri="{FF2B5EF4-FFF2-40B4-BE49-F238E27FC236}">
                <a16:creationId xmlns:a16="http://schemas.microsoft.com/office/drawing/2014/main" id="{8541710B-634F-C0FF-3D0D-5C4EB4FC3AAF}"/>
              </a:ext>
            </a:extLst>
          </p:cNvPr>
          <p:cNvSpPr txBox="1"/>
          <p:nvPr/>
        </p:nvSpPr>
        <p:spPr>
          <a:xfrm>
            <a:off x="10685318" y="4251613"/>
            <a:ext cx="1056409" cy="523220"/>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REAMING TOOL</a:t>
            </a:r>
          </a:p>
        </p:txBody>
      </p:sp>
    </p:spTree>
    <p:extLst>
      <p:ext uri="{BB962C8B-B14F-4D97-AF65-F5344CB8AC3E}">
        <p14:creationId xmlns:p14="http://schemas.microsoft.com/office/powerpoint/2010/main" val="2367556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8D6F-E979-A65E-A278-EE4D23A879BD}"/>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rtlCol="0" anchor="ctr" anchorCtr="0" compatLnSpc="1">
            <a:prstTxWarp prst="textNoShape">
              <a:avLst/>
            </a:prstTxWarp>
            <a:noAutofit/>
          </a:bodyPr>
          <a:lstStyle/>
          <a:p>
            <a:r>
              <a:rPr lang="en-US" sz="2800">
                <a:latin typeface="TW Cen MT"/>
              </a:rPr>
              <a:t>Precautions to avoid any damages due to LPT shortening issue</a:t>
            </a:r>
          </a:p>
        </p:txBody>
      </p:sp>
      <p:sp>
        <p:nvSpPr>
          <p:cNvPr id="3" name="TextBox 2">
            <a:extLst>
              <a:ext uri="{FF2B5EF4-FFF2-40B4-BE49-F238E27FC236}">
                <a16:creationId xmlns:a16="http://schemas.microsoft.com/office/drawing/2014/main" id="{3F5D5C3A-DC6E-9A1D-8D93-E3C25A3CD9B2}"/>
              </a:ext>
            </a:extLst>
          </p:cNvPr>
          <p:cNvSpPr txBox="1"/>
          <p:nvPr/>
        </p:nvSpPr>
        <p:spPr>
          <a:xfrm>
            <a:off x="838711" y="1370577"/>
            <a:ext cx="5103865" cy="4524315"/>
          </a:xfrm>
          <a:prstGeom prst="rect">
            <a:avLst/>
          </a:prstGeom>
          <a:noFill/>
          <a:ln>
            <a:solidFill>
              <a:schemeClr val="tx1"/>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TW Cen MT"/>
                <a:ea typeface="Calibri"/>
                <a:cs typeface="Calibri"/>
              </a:rPr>
              <a:t>Strict monitoring of LP differential expansion during startup and shutdown of Unit. proper heating of LP turbine rotor and achieving sufficient margin of LP differential expansion before rolling must be achieved. </a:t>
            </a:r>
            <a:endParaRPr lang="en-US"/>
          </a:p>
          <a:p>
            <a:pPr marL="285750" indent="-285750">
              <a:buFont typeface="Arial"/>
              <a:buChar char="•"/>
            </a:pPr>
            <a:endParaRPr lang="en-US" sz="1600">
              <a:latin typeface="TW Cen MT"/>
              <a:ea typeface="Calibri"/>
              <a:cs typeface="Calibri"/>
            </a:endParaRPr>
          </a:p>
          <a:p>
            <a:pPr marL="285750" indent="-285750">
              <a:buFont typeface="Arial"/>
              <a:buChar char="•"/>
            </a:pPr>
            <a:r>
              <a:rPr lang="en-US" sz="1600">
                <a:latin typeface="TW Cen MT"/>
                <a:ea typeface="Calibri"/>
                <a:cs typeface="Calibri"/>
              </a:rPr>
              <a:t>Long term trending along with Maintenance must be done to verify and record the change in LP differential with erection protocols.</a:t>
            </a:r>
          </a:p>
          <a:p>
            <a:pPr marL="285750" indent="-285750">
              <a:buFont typeface="Arial"/>
              <a:buChar char="•"/>
            </a:pPr>
            <a:endParaRPr lang="en-US" sz="1600">
              <a:latin typeface="TW Cen MT"/>
              <a:ea typeface="Calibri"/>
              <a:cs typeface="Calibri"/>
            </a:endParaRPr>
          </a:p>
          <a:p>
            <a:pPr marL="285750" indent="-285750">
              <a:buFont typeface="Arial"/>
              <a:buChar char="•"/>
            </a:pPr>
            <a:r>
              <a:rPr lang="en-US" sz="1600">
                <a:latin typeface="TW Cen MT"/>
                <a:ea typeface="Calibri"/>
                <a:cs typeface="Calibri"/>
              </a:rPr>
              <a:t>During long outages forced cooling of turbine must be avoided.</a:t>
            </a:r>
          </a:p>
          <a:p>
            <a:pPr marL="285750" indent="-285750">
              <a:buFont typeface="Arial"/>
              <a:buChar char="•"/>
            </a:pPr>
            <a:endParaRPr lang="en-US" sz="1600">
              <a:latin typeface="TW Cen MT"/>
              <a:ea typeface="Calibri"/>
              <a:cs typeface="Calibri"/>
            </a:endParaRPr>
          </a:p>
          <a:p>
            <a:pPr marL="285750" indent="-285750">
              <a:buFont typeface="Arial"/>
              <a:buChar char="•"/>
            </a:pPr>
            <a:r>
              <a:rPr lang="en-US" sz="1600">
                <a:latin typeface="TW Cen MT"/>
                <a:ea typeface="Calibri"/>
                <a:cs typeface="Calibri"/>
              </a:rPr>
              <a:t>TG deck 3-dimensional mapping must be carried out at least once in six months to verify any shifting of TG deck.</a:t>
            </a:r>
          </a:p>
          <a:p>
            <a:endParaRPr lang="en-US" sz="1600">
              <a:latin typeface="TW Cen MT"/>
              <a:ea typeface="Calibri"/>
              <a:cs typeface="Calibri"/>
            </a:endParaRPr>
          </a:p>
          <a:p>
            <a:pPr marL="285750" indent="-285750">
              <a:buFont typeface="Arial"/>
              <a:buChar char="•"/>
            </a:pPr>
            <a:r>
              <a:rPr lang="en-US" sz="1600">
                <a:latin typeface="TW Cen MT"/>
                <a:ea typeface="Calibri"/>
                <a:cs typeface="Calibri"/>
              </a:rPr>
              <a:t>Thorough inspection of condenser internals including neck area for any cracks/abnormalities during OH.</a:t>
            </a:r>
          </a:p>
          <a:p>
            <a:pPr marL="114300" indent="-285750">
              <a:buFont typeface="Arial"/>
              <a:buChar char="•"/>
            </a:pPr>
            <a:endParaRPr lang="en-US" sz="1600">
              <a:latin typeface="TW Cen MT"/>
              <a:ea typeface="Calibri"/>
              <a:cs typeface="Calibri"/>
            </a:endParaRPr>
          </a:p>
        </p:txBody>
      </p:sp>
      <p:sp>
        <p:nvSpPr>
          <p:cNvPr id="5" name="TextBox 4">
            <a:extLst>
              <a:ext uri="{FF2B5EF4-FFF2-40B4-BE49-F238E27FC236}">
                <a16:creationId xmlns:a16="http://schemas.microsoft.com/office/drawing/2014/main" id="{5C74D3B1-8254-2B56-7201-7EE98618697F}"/>
              </a:ext>
            </a:extLst>
          </p:cNvPr>
          <p:cNvSpPr txBox="1"/>
          <p:nvPr/>
        </p:nvSpPr>
        <p:spPr>
          <a:xfrm>
            <a:off x="6433530" y="1370577"/>
            <a:ext cx="5134550" cy="738664"/>
          </a:xfrm>
          <a:prstGeom prst="rect">
            <a:avLst/>
          </a:prstGeom>
          <a:solidFill>
            <a:srgbClr val="FFFF00"/>
          </a:solidFill>
          <a:ln>
            <a:solidFill>
              <a:srgbClr val="FF000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ea typeface="Calibri"/>
                <a:cs typeface="Calibri"/>
              </a:rPr>
              <a:t>When the turbine is rolled from barring speed to 3000 rpm because of centrifugal contraction the turbine rotor goes short and LPDE value can reach up to alarm levels.</a:t>
            </a:r>
          </a:p>
        </p:txBody>
      </p:sp>
      <p:pic>
        <p:nvPicPr>
          <p:cNvPr id="4" name="Picture 3" descr="A graph on a screen">
            <a:extLst>
              <a:ext uri="{FF2B5EF4-FFF2-40B4-BE49-F238E27FC236}">
                <a16:creationId xmlns:a16="http://schemas.microsoft.com/office/drawing/2014/main" id="{1C5DFE79-AD0A-D987-27FB-76B07BCB3EDC}"/>
              </a:ext>
            </a:extLst>
          </p:cNvPr>
          <p:cNvPicPr>
            <a:picLocks noChangeAspect="1"/>
          </p:cNvPicPr>
          <p:nvPr/>
        </p:nvPicPr>
        <p:blipFill>
          <a:blip r:embed="rId2"/>
          <a:stretch>
            <a:fillRect/>
          </a:stretch>
        </p:blipFill>
        <p:spPr>
          <a:xfrm>
            <a:off x="6433704" y="2409619"/>
            <a:ext cx="5247410" cy="3190421"/>
          </a:xfrm>
          <a:prstGeom prst="rect">
            <a:avLst/>
          </a:prstGeom>
        </p:spPr>
      </p:pic>
    </p:spTree>
    <p:extLst>
      <p:ext uri="{BB962C8B-B14F-4D97-AF65-F5344CB8AC3E}">
        <p14:creationId xmlns:p14="http://schemas.microsoft.com/office/powerpoint/2010/main" val="855484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CA84-CD7B-D713-6D80-190CDEB31E50}"/>
              </a:ext>
            </a:extLst>
          </p:cNvPr>
          <p:cNvSpPr>
            <a:spLocks noGrp="1"/>
          </p:cNvSpPr>
          <p:nvPr>
            <p:ph type="title"/>
          </p:nvPr>
        </p:nvSpPr>
        <p:spPr/>
        <p:txBody>
          <a:bodyPr/>
          <a:lstStyle/>
          <a:p>
            <a:r>
              <a:rPr lang="en-US" sz="2800">
                <a:latin typeface="TW Cen MT"/>
              </a:rPr>
              <a:t>Long Term Trending of LPDE at NTPC DSTPS</a:t>
            </a:r>
          </a:p>
        </p:txBody>
      </p:sp>
      <p:pic>
        <p:nvPicPr>
          <p:cNvPr id="4" name="Picture 3" descr="A graph with a red circle and green lines&#10;&#10;Description automatically generated">
            <a:extLst>
              <a:ext uri="{FF2B5EF4-FFF2-40B4-BE49-F238E27FC236}">
                <a16:creationId xmlns:a16="http://schemas.microsoft.com/office/drawing/2014/main" id="{93B003FD-F249-E2EA-E636-C7E99C1E99AF}"/>
              </a:ext>
            </a:extLst>
          </p:cNvPr>
          <p:cNvPicPr>
            <a:picLocks noChangeAspect="1"/>
          </p:cNvPicPr>
          <p:nvPr/>
        </p:nvPicPr>
        <p:blipFill>
          <a:blip r:embed="rId2"/>
          <a:stretch>
            <a:fillRect/>
          </a:stretch>
        </p:blipFill>
        <p:spPr>
          <a:xfrm>
            <a:off x="334674" y="946005"/>
            <a:ext cx="11860076" cy="5864846"/>
          </a:xfrm>
          <a:prstGeom prst="rect">
            <a:avLst/>
          </a:prstGeom>
        </p:spPr>
      </p:pic>
    </p:spTree>
    <p:extLst>
      <p:ext uri="{BB962C8B-B14F-4D97-AF65-F5344CB8AC3E}">
        <p14:creationId xmlns:p14="http://schemas.microsoft.com/office/powerpoint/2010/main" val="2087886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74A5-49F8-2070-1B5E-050DB002D55D}"/>
              </a:ext>
            </a:extLst>
          </p:cNvPr>
          <p:cNvSpPr>
            <a:spLocks noGrp="1"/>
          </p:cNvSpPr>
          <p:nvPr>
            <p:ph type="title"/>
          </p:nvPr>
        </p:nvSpPr>
        <p:spPr/>
        <p:txBody>
          <a:bodyPr/>
          <a:lstStyle/>
          <a:p>
            <a:r>
              <a:rPr lang="en-US">
                <a:latin typeface="Tw Cen MT"/>
                <a:ea typeface="Verdana"/>
              </a:rPr>
              <a:t>Bench Mark Readings of TG Deck (DSTPS)</a:t>
            </a:r>
            <a:endParaRPr lang="en-US"/>
          </a:p>
        </p:txBody>
      </p:sp>
      <p:pic>
        <p:nvPicPr>
          <p:cNvPr id="3" name="Picture 2" descr="A diagram of a switchyard side&#10;&#10;Description automatically generated">
            <a:extLst>
              <a:ext uri="{FF2B5EF4-FFF2-40B4-BE49-F238E27FC236}">
                <a16:creationId xmlns:a16="http://schemas.microsoft.com/office/drawing/2014/main" id="{6A0A5C46-1372-7031-BE53-CAF5729D06BB}"/>
              </a:ext>
            </a:extLst>
          </p:cNvPr>
          <p:cNvPicPr>
            <a:picLocks noChangeAspect="1"/>
          </p:cNvPicPr>
          <p:nvPr/>
        </p:nvPicPr>
        <p:blipFill>
          <a:blip r:embed="rId2"/>
          <a:stretch>
            <a:fillRect/>
          </a:stretch>
        </p:blipFill>
        <p:spPr>
          <a:xfrm>
            <a:off x="356886" y="989393"/>
            <a:ext cx="11555392" cy="1725111"/>
          </a:xfrm>
          <a:prstGeom prst="rect">
            <a:avLst/>
          </a:prstGeom>
        </p:spPr>
      </p:pic>
      <p:sp>
        <p:nvSpPr>
          <p:cNvPr id="5" name="TextBox 4">
            <a:extLst>
              <a:ext uri="{FF2B5EF4-FFF2-40B4-BE49-F238E27FC236}">
                <a16:creationId xmlns:a16="http://schemas.microsoft.com/office/drawing/2014/main" id="{31DCFC2A-448A-E8C3-3C84-93CFEC20A139}"/>
              </a:ext>
            </a:extLst>
          </p:cNvPr>
          <p:cNvSpPr txBox="1"/>
          <p:nvPr/>
        </p:nvSpPr>
        <p:spPr>
          <a:xfrm>
            <a:off x="55502" y="5548286"/>
            <a:ext cx="7098991" cy="369332"/>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Axial and Radial distances measured from a master plate.</a:t>
            </a:r>
          </a:p>
        </p:txBody>
      </p:sp>
      <p:pic>
        <p:nvPicPr>
          <p:cNvPr id="6" name="Picture 5" descr="A person working on a computer in a factory&#10;&#10;Description automatically generated">
            <a:extLst>
              <a:ext uri="{FF2B5EF4-FFF2-40B4-BE49-F238E27FC236}">
                <a16:creationId xmlns:a16="http://schemas.microsoft.com/office/drawing/2014/main" id="{7CB8816C-14B6-B2D2-86AD-D08FC14E5AA5}"/>
              </a:ext>
            </a:extLst>
          </p:cNvPr>
          <p:cNvPicPr>
            <a:picLocks noChangeAspect="1"/>
          </p:cNvPicPr>
          <p:nvPr/>
        </p:nvPicPr>
        <p:blipFill>
          <a:blip r:embed="rId3"/>
          <a:stretch>
            <a:fillRect/>
          </a:stretch>
        </p:blipFill>
        <p:spPr>
          <a:xfrm>
            <a:off x="7230319" y="2808790"/>
            <a:ext cx="4791919" cy="3593940"/>
          </a:xfrm>
          <a:prstGeom prst="rect">
            <a:avLst/>
          </a:prstGeom>
        </p:spPr>
      </p:pic>
      <p:graphicFrame>
        <p:nvGraphicFramePr>
          <p:cNvPr id="8" name="Table 7">
            <a:extLst>
              <a:ext uri="{FF2B5EF4-FFF2-40B4-BE49-F238E27FC236}">
                <a16:creationId xmlns:a16="http://schemas.microsoft.com/office/drawing/2014/main" id="{E6F53C97-BD47-C32D-C985-A2D58FA35AEB}"/>
              </a:ext>
            </a:extLst>
          </p:cNvPr>
          <p:cNvGraphicFramePr>
            <a:graphicFrameLocks noGrp="1"/>
          </p:cNvGraphicFramePr>
          <p:nvPr>
            <p:extLst>
              <p:ext uri="{D42A27DB-BD31-4B8C-83A1-F6EECF244321}">
                <p14:modId xmlns:p14="http://schemas.microsoft.com/office/powerpoint/2010/main" val="2623087982"/>
              </p:ext>
            </p:extLst>
          </p:nvPr>
        </p:nvGraphicFramePr>
        <p:xfrm>
          <a:off x="55084" y="2809301"/>
          <a:ext cx="7094654" cy="2735469"/>
        </p:xfrm>
        <a:graphic>
          <a:graphicData uri="http://schemas.openxmlformats.org/drawingml/2006/table">
            <a:tbl>
              <a:tblPr firstRow="1" bandRow="1">
                <a:tableStyleId>{5C22544A-7EE6-4342-B048-85BDC9FD1C3A}</a:tableStyleId>
              </a:tblPr>
              <a:tblGrid>
                <a:gridCol w="964415">
                  <a:extLst>
                    <a:ext uri="{9D8B030D-6E8A-4147-A177-3AD203B41FA5}">
                      <a16:colId xmlns:a16="http://schemas.microsoft.com/office/drawing/2014/main" val="4181336514"/>
                    </a:ext>
                  </a:extLst>
                </a:gridCol>
                <a:gridCol w="697052">
                  <a:extLst>
                    <a:ext uri="{9D8B030D-6E8A-4147-A177-3AD203B41FA5}">
                      <a16:colId xmlns:a16="http://schemas.microsoft.com/office/drawing/2014/main" val="3734421103"/>
                    </a:ext>
                  </a:extLst>
                </a:gridCol>
                <a:gridCol w="563370">
                  <a:extLst>
                    <a:ext uri="{9D8B030D-6E8A-4147-A177-3AD203B41FA5}">
                      <a16:colId xmlns:a16="http://schemas.microsoft.com/office/drawing/2014/main" val="3316545910"/>
                    </a:ext>
                  </a:extLst>
                </a:gridCol>
                <a:gridCol w="534725">
                  <a:extLst>
                    <a:ext uri="{9D8B030D-6E8A-4147-A177-3AD203B41FA5}">
                      <a16:colId xmlns:a16="http://schemas.microsoft.com/office/drawing/2014/main" val="353950325"/>
                    </a:ext>
                  </a:extLst>
                </a:gridCol>
                <a:gridCol w="534725">
                  <a:extLst>
                    <a:ext uri="{9D8B030D-6E8A-4147-A177-3AD203B41FA5}">
                      <a16:colId xmlns:a16="http://schemas.microsoft.com/office/drawing/2014/main" val="982188286"/>
                    </a:ext>
                  </a:extLst>
                </a:gridCol>
                <a:gridCol w="534725">
                  <a:extLst>
                    <a:ext uri="{9D8B030D-6E8A-4147-A177-3AD203B41FA5}">
                      <a16:colId xmlns:a16="http://schemas.microsoft.com/office/drawing/2014/main" val="2365031025"/>
                    </a:ext>
                  </a:extLst>
                </a:gridCol>
                <a:gridCol w="534725">
                  <a:extLst>
                    <a:ext uri="{9D8B030D-6E8A-4147-A177-3AD203B41FA5}">
                      <a16:colId xmlns:a16="http://schemas.microsoft.com/office/drawing/2014/main" val="826032212"/>
                    </a:ext>
                  </a:extLst>
                </a:gridCol>
                <a:gridCol w="534725">
                  <a:extLst>
                    <a:ext uri="{9D8B030D-6E8A-4147-A177-3AD203B41FA5}">
                      <a16:colId xmlns:a16="http://schemas.microsoft.com/office/drawing/2014/main" val="3298588347"/>
                    </a:ext>
                  </a:extLst>
                </a:gridCol>
                <a:gridCol w="534725">
                  <a:extLst>
                    <a:ext uri="{9D8B030D-6E8A-4147-A177-3AD203B41FA5}">
                      <a16:colId xmlns:a16="http://schemas.microsoft.com/office/drawing/2014/main" val="2014328702"/>
                    </a:ext>
                  </a:extLst>
                </a:gridCol>
                <a:gridCol w="534725">
                  <a:extLst>
                    <a:ext uri="{9D8B030D-6E8A-4147-A177-3AD203B41FA5}">
                      <a16:colId xmlns:a16="http://schemas.microsoft.com/office/drawing/2014/main" val="2102452766"/>
                    </a:ext>
                  </a:extLst>
                </a:gridCol>
                <a:gridCol w="534725">
                  <a:extLst>
                    <a:ext uri="{9D8B030D-6E8A-4147-A177-3AD203B41FA5}">
                      <a16:colId xmlns:a16="http://schemas.microsoft.com/office/drawing/2014/main" val="3517856482"/>
                    </a:ext>
                  </a:extLst>
                </a:gridCol>
                <a:gridCol w="592017">
                  <a:extLst>
                    <a:ext uri="{9D8B030D-6E8A-4147-A177-3AD203B41FA5}">
                      <a16:colId xmlns:a16="http://schemas.microsoft.com/office/drawing/2014/main" val="1971959861"/>
                    </a:ext>
                  </a:extLst>
                </a:gridCol>
              </a:tblGrid>
              <a:tr h="164539">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4148978"/>
                  </a:ext>
                </a:extLst>
              </a:tr>
              <a:tr h="164539">
                <a:tc>
                  <a:txBody>
                    <a:bodyPr/>
                    <a:lstStyle/>
                    <a:p>
                      <a:pPr algn="l" fontAlgn="b"/>
                      <a:endParaRPr lang="en-US" sz="900" b="0" i="0" u="none" strike="noStrike">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a:rPr>
                        <a:t>TG Bearings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US" sz="900" b="1" i="0" u="none" strike="noStrike">
                          <a:solidFill>
                            <a:srgbClr val="000000"/>
                          </a:solidFill>
                          <a:effectLst/>
                          <a:latin typeface="Calibri"/>
                        </a:rPr>
                        <a:t>Bearing#10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331787299"/>
                  </a:ext>
                </a:extLst>
              </a:tr>
              <a:tr h="164539">
                <a:tc>
                  <a:txBody>
                    <a:bodyPr/>
                    <a:lstStyle/>
                    <a:p>
                      <a:pPr algn="ctr" fontAlgn="ctr"/>
                      <a:r>
                        <a:rPr lang="en-US" sz="900" b="1" i="0" u="none" strike="noStrike">
                          <a:solidFill>
                            <a:srgbClr val="FF0000"/>
                          </a:solidFill>
                          <a:effectLst/>
                          <a:latin typeface="Calibri"/>
                        </a:rPr>
                        <a:t>Design C/L distance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900" b="0" i="0" u="none" strike="noStrike">
                        <a:solidFill>
                          <a:srgbClr val="FF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4900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7150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12990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16040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21300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24620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29880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33090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FF0000"/>
                          </a:solidFill>
                          <a:effectLst/>
                          <a:latin typeface="Calibri"/>
                        </a:rPr>
                        <a:t>43490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19341535"/>
                  </a:ext>
                </a:extLst>
              </a:tr>
              <a:tr h="164539">
                <a:tc rowSpan="4">
                  <a:txBody>
                    <a:bodyPr/>
                    <a:lstStyle/>
                    <a:p>
                      <a:pPr algn="ctr" fontAlgn="ctr"/>
                      <a:r>
                        <a:rPr lang="en-US" sz="900" b="1" i="0" u="none" strike="noStrike">
                          <a:solidFill>
                            <a:srgbClr val="000000"/>
                          </a:solidFill>
                          <a:effectLst/>
                          <a:latin typeface="Calibri"/>
                        </a:rPr>
                        <a:t>Digital mapping on 31.01.2023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l" fontAlgn="b"/>
                      <a:r>
                        <a:rPr lang="en-US" sz="900" b="0" i="0" u="none" strike="noStrike">
                          <a:solidFill>
                            <a:srgbClr val="000000"/>
                          </a:solidFill>
                          <a:effectLst/>
                          <a:latin typeface="Calibri"/>
                        </a:rPr>
                        <a:t>BM-1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900" b="0" i="0" u="none" strike="noStrike">
                          <a:solidFill>
                            <a:srgbClr val="000000"/>
                          </a:solidFill>
                          <a:effectLst/>
                          <a:latin typeface="Calibri"/>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4897.41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7152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12991.92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16047.7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21307.82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24628.83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29887.53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33103.55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43511.09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25202205"/>
                  </a:ext>
                </a:extLst>
              </a:tr>
              <a:tr h="164539">
                <a:tc vMerge="1">
                  <a:txBody>
                    <a:bodyPr/>
                    <a:lstStyle/>
                    <a:p>
                      <a:endParaRPr lang="en-US"/>
                    </a:p>
                  </a:txBody>
                  <a:tcPr/>
                </a:tc>
                <a:tc>
                  <a:txBody>
                    <a:bodyPr/>
                    <a:lstStyle/>
                    <a:p>
                      <a:pPr algn="l" fontAlgn="b"/>
                      <a:r>
                        <a:rPr lang="en-US" sz="900" b="0" i="0" u="none" strike="noStrike">
                          <a:solidFill>
                            <a:srgbClr val="000000"/>
                          </a:solidFill>
                          <a:effectLst/>
                          <a:latin typeface="Calibri"/>
                        </a:rPr>
                        <a:t>BM-20 to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900" b="0" i="0" u="none" strike="noStrike">
                          <a:solidFill>
                            <a:srgbClr val="000000"/>
                          </a:solidFill>
                          <a:effectLst/>
                          <a:latin typeface="Calibri"/>
                        </a:rPr>
                        <a:t>-3.74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4897.57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7149.65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12993.49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16044.4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21309.33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24633.56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29895.45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33107.16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43517.74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61783679"/>
                  </a:ext>
                </a:extLst>
              </a:tr>
              <a:tr h="318796">
                <a:tc vMerge="1">
                  <a:txBody>
                    <a:bodyPr/>
                    <a:lstStyle/>
                    <a:p>
                      <a:endParaRPr lang="en-US"/>
                    </a:p>
                  </a:txBody>
                  <a:tcPr/>
                </a:tc>
                <a:tc>
                  <a:txBody>
                    <a:bodyPr/>
                    <a:lstStyle/>
                    <a:p>
                      <a:pPr algn="l" fontAlgn="b"/>
                      <a:r>
                        <a:rPr lang="en-US" sz="900" b="0" i="0" u="none" strike="noStrike">
                          <a:solidFill>
                            <a:srgbClr val="000000"/>
                          </a:solidFill>
                          <a:effectLst/>
                          <a:latin typeface="Calibri"/>
                        </a:rPr>
                        <a:t>Measured Avg.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9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4897.49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7150.825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12992.705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16046.05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21308.575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24631.195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29891.49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33105.355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43514.415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67393951"/>
                  </a:ext>
                </a:extLst>
              </a:tr>
              <a:tr h="473052">
                <a:tc vMerge="1">
                  <a:txBody>
                    <a:bodyPr/>
                    <a:lstStyle/>
                    <a:p>
                      <a:endParaRPr lang="en-US"/>
                    </a:p>
                  </a:txBody>
                  <a:tcPr/>
                </a:tc>
                <a:tc>
                  <a:txBody>
                    <a:bodyPr/>
                    <a:lstStyle/>
                    <a:p>
                      <a:pPr algn="l" fontAlgn="b"/>
                      <a:r>
                        <a:rPr lang="en-US" sz="900" b="0" i="0" u="none" strike="noStrike">
                          <a:solidFill>
                            <a:srgbClr val="000000"/>
                          </a:solidFill>
                          <a:effectLst/>
                          <a:latin typeface="Calibri"/>
                        </a:rPr>
                        <a:t>Deviation from design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9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0.825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2.705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6.05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8.575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11.195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000000"/>
                          </a:solidFill>
                          <a:effectLst/>
                          <a:latin typeface="Calibri"/>
                        </a:rPr>
                        <a:t>15.355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900" b="0" i="0" u="none" strike="noStrike">
                          <a:solidFill>
                            <a:srgbClr val="FF0000"/>
                          </a:solidFill>
                          <a:effectLst/>
                          <a:latin typeface="Calibri"/>
                        </a:rPr>
                        <a:t>24.415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79357331"/>
                  </a:ext>
                </a:extLst>
              </a:tr>
              <a:tr h="164539">
                <a:tc rowSpan="4">
                  <a:txBody>
                    <a:bodyPr/>
                    <a:lstStyle/>
                    <a:p>
                      <a:pPr algn="ctr" fontAlgn="ctr"/>
                      <a:r>
                        <a:rPr lang="en-US" sz="900" b="1" i="0" u="none" strike="noStrike">
                          <a:solidFill>
                            <a:srgbClr val="000000"/>
                          </a:solidFill>
                          <a:effectLst/>
                          <a:latin typeface="Calibri"/>
                        </a:rPr>
                        <a:t>Digital mapping on 22.08.2023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l" fontAlgn="b"/>
                      <a:r>
                        <a:rPr lang="en-US" sz="900" b="0" i="0" u="none" strike="noStrike">
                          <a:solidFill>
                            <a:srgbClr val="000000"/>
                          </a:solidFill>
                          <a:effectLst/>
                          <a:latin typeface="Calibri"/>
                        </a:rPr>
                        <a:t>BM-1 to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900" b="0" i="0" u="none" strike="noStrike">
                          <a:solidFill>
                            <a:srgbClr val="000000"/>
                          </a:solidFill>
                          <a:effectLst/>
                          <a:latin typeface="Calibri"/>
                        </a:rPr>
                        <a:t>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4898.18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7153.18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12993.32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16049.25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21309.6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24630.46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29889.11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33108.14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43513.65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4051560958"/>
                  </a:ext>
                </a:extLst>
              </a:tr>
              <a:tr h="164539">
                <a:tc vMerge="1">
                  <a:txBody>
                    <a:bodyPr/>
                    <a:lstStyle/>
                    <a:p>
                      <a:endParaRPr lang="en-US"/>
                    </a:p>
                  </a:txBody>
                  <a:tcPr/>
                </a:tc>
                <a:tc>
                  <a:txBody>
                    <a:bodyPr/>
                    <a:lstStyle/>
                    <a:p>
                      <a:pPr algn="l" fontAlgn="b"/>
                      <a:r>
                        <a:rPr lang="en-US" sz="900" b="0" i="0" u="none" strike="noStrike">
                          <a:solidFill>
                            <a:srgbClr val="000000"/>
                          </a:solidFill>
                          <a:effectLst/>
                          <a:latin typeface="Calibri"/>
                        </a:rPr>
                        <a:t>BM-20 to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900" b="0" i="0" u="none" strike="noStrike">
                          <a:solidFill>
                            <a:srgbClr val="000000"/>
                          </a:solidFill>
                          <a:effectLst/>
                          <a:latin typeface="Calibri"/>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4899.43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7151.42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12995.42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16046.14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21310.82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24634.94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29896.51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33108.14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43518.76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2091965271"/>
                  </a:ext>
                </a:extLst>
              </a:tr>
              <a:tr h="318796">
                <a:tc vMerge="1">
                  <a:txBody>
                    <a:bodyPr/>
                    <a:lstStyle/>
                    <a:p>
                      <a:endParaRPr lang="en-US"/>
                    </a:p>
                  </a:txBody>
                  <a:tcPr/>
                </a:tc>
                <a:tc>
                  <a:txBody>
                    <a:bodyPr/>
                    <a:lstStyle/>
                    <a:p>
                      <a:pPr algn="l" fontAlgn="b"/>
                      <a:r>
                        <a:rPr lang="en-US" sz="900" b="0" i="0" u="none" strike="noStrike">
                          <a:solidFill>
                            <a:srgbClr val="000000"/>
                          </a:solidFill>
                          <a:effectLst/>
                          <a:latin typeface="Calibri"/>
                        </a:rPr>
                        <a:t>Measured Avg.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9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4898.805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7152.3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12994.37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16047.695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21310.21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24632.7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29892.81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33108.14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43516.205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656599665"/>
                  </a:ext>
                </a:extLst>
              </a:tr>
              <a:tr h="473052">
                <a:tc vMerge="1">
                  <a:txBody>
                    <a:bodyPr/>
                    <a:lstStyle/>
                    <a:p>
                      <a:endParaRPr lang="en-US"/>
                    </a:p>
                  </a:txBody>
                  <a:tcPr/>
                </a:tc>
                <a:tc>
                  <a:txBody>
                    <a:bodyPr/>
                    <a:lstStyle/>
                    <a:p>
                      <a:pPr algn="l" fontAlgn="b"/>
                      <a:r>
                        <a:rPr lang="en-US" sz="900" b="0" i="0" u="none" strike="noStrike">
                          <a:solidFill>
                            <a:srgbClr val="000000"/>
                          </a:solidFill>
                          <a:effectLst/>
                          <a:latin typeface="Calibri"/>
                        </a:rPr>
                        <a:t>Deviation from design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9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4.37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7.695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000000"/>
                          </a:solidFill>
                          <a:effectLst/>
                          <a:latin typeface="Calibri"/>
                        </a:rPr>
                        <a:t>18.14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900" b="0" i="0" u="none" strike="noStrike">
                          <a:solidFill>
                            <a:srgbClr val="FF0000"/>
                          </a:solidFill>
                          <a:effectLst/>
                          <a:latin typeface="Calibri"/>
                        </a:rPr>
                        <a:t>26.205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2125394780"/>
                  </a:ext>
                </a:extLst>
              </a:tr>
            </a:tbl>
          </a:graphicData>
        </a:graphic>
      </p:graphicFrame>
      <p:sp>
        <p:nvSpPr>
          <p:cNvPr id="9" name="TextBox 8">
            <a:extLst>
              <a:ext uri="{FF2B5EF4-FFF2-40B4-BE49-F238E27FC236}">
                <a16:creationId xmlns:a16="http://schemas.microsoft.com/office/drawing/2014/main" id="{4343691E-37F8-043D-D5BF-623279073AD2}"/>
              </a:ext>
            </a:extLst>
          </p:cNvPr>
          <p:cNvSpPr txBox="1"/>
          <p:nvPr/>
        </p:nvSpPr>
        <p:spPr>
          <a:xfrm>
            <a:off x="275421" y="2901109"/>
            <a:ext cx="6977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t>U#2</a:t>
            </a:r>
          </a:p>
        </p:txBody>
      </p:sp>
    </p:spTree>
    <p:extLst>
      <p:ext uri="{BB962C8B-B14F-4D97-AF65-F5344CB8AC3E}">
        <p14:creationId xmlns:p14="http://schemas.microsoft.com/office/powerpoint/2010/main" val="4079699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ECA0-0C19-F62E-14FE-67F83ED38339}"/>
              </a:ext>
            </a:extLst>
          </p:cNvPr>
          <p:cNvSpPr>
            <a:spLocks noGrp="1"/>
          </p:cNvSpPr>
          <p:nvPr>
            <p:ph type="title"/>
          </p:nvPr>
        </p:nvSpPr>
        <p:spPr/>
        <p:txBody>
          <a:bodyPr/>
          <a:lstStyle/>
          <a:p>
            <a:r>
              <a:rPr lang="en-US">
                <a:latin typeface="Tw Cen MT"/>
                <a:ea typeface="Verdana"/>
              </a:rPr>
              <a:t>CONCLUSION</a:t>
            </a:r>
            <a:endParaRPr lang="en-US"/>
          </a:p>
        </p:txBody>
      </p:sp>
      <p:sp>
        <p:nvSpPr>
          <p:cNvPr id="3" name="TextBox 2">
            <a:extLst>
              <a:ext uri="{FF2B5EF4-FFF2-40B4-BE49-F238E27FC236}">
                <a16:creationId xmlns:a16="http://schemas.microsoft.com/office/drawing/2014/main" id="{0FAF7D04-23B5-3F69-6B6B-E600D393243B}"/>
              </a:ext>
            </a:extLst>
          </p:cNvPr>
          <p:cNvSpPr txBox="1"/>
          <p:nvPr/>
        </p:nvSpPr>
        <p:spPr>
          <a:xfrm>
            <a:off x="450272" y="952500"/>
            <a:ext cx="6026728"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TW Cen MT"/>
                <a:ea typeface="Calibri"/>
                <a:cs typeface="Calibri"/>
              </a:rPr>
              <a:t>As it is evident that reducing LP differential Expansion causes rotor shortening and this condition is usually of greater severeness because clearances upstream of the flow path are generally smaller than downstream for stage efficiency purposes. </a:t>
            </a:r>
          </a:p>
          <a:p>
            <a:pPr marL="285750" indent="-285750">
              <a:buFont typeface="Arial"/>
              <a:buChar char="•"/>
            </a:pPr>
            <a:r>
              <a:rPr lang="en-US">
                <a:latin typeface="TW Cen MT"/>
                <a:ea typeface="Calibri"/>
                <a:cs typeface="Calibri"/>
              </a:rPr>
              <a:t>This is a major concern for large diaphragm machines as it has the potential to cause long outages and breakdown leading to huge monitory loss.</a:t>
            </a:r>
          </a:p>
          <a:p>
            <a:pPr marL="285750" indent="-285750">
              <a:buFont typeface="Arial"/>
              <a:buChar char="•"/>
            </a:pPr>
            <a:r>
              <a:rPr lang="en-US">
                <a:latin typeface="TW Cen MT"/>
                <a:ea typeface="Calibri"/>
                <a:cs typeface="Calibri"/>
              </a:rPr>
              <a:t>As on present situation, following suspected reasons are being analyzed and studied.</a:t>
            </a:r>
          </a:p>
          <a:p>
            <a:pPr marL="742950" lvl="1" indent="-285750">
              <a:buFont typeface="Courier New"/>
              <a:buChar char="o"/>
            </a:pPr>
            <a:r>
              <a:rPr lang="en-US">
                <a:latin typeface="TW Cen MT"/>
                <a:ea typeface="Calibri"/>
                <a:cs typeface="Calibri"/>
              </a:rPr>
              <a:t>As condenser is neck welded with LP Turbine any design shortfall in condenser causing unbalanced forces which may lead to axial movement/tilting.</a:t>
            </a:r>
          </a:p>
          <a:p>
            <a:pPr marL="742950" lvl="1" indent="-285750">
              <a:buFont typeface="Courier New"/>
              <a:buChar char="o"/>
            </a:pPr>
            <a:r>
              <a:rPr lang="en-US">
                <a:latin typeface="TW Cen MT"/>
                <a:ea typeface="Calibri"/>
                <a:cs typeface="Calibri"/>
              </a:rPr>
              <a:t>TG Deck Expansion or movement due to Alkali Silica Reaction (ASR) may also have the same effect on LP Outer Casing </a:t>
            </a:r>
          </a:p>
          <a:p>
            <a:pPr marL="742950" lvl="1" indent="-285750">
              <a:buFont typeface="Courier New"/>
              <a:buChar char="o"/>
            </a:pPr>
            <a:endParaRPr lang="en-US">
              <a:latin typeface="TW Cen MT"/>
              <a:ea typeface="Calibri"/>
              <a:cs typeface="Calibri"/>
            </a:endParaRPr>
          </a:p>
          <a:p>
            <a:pPr marL="285750" indent="-285750">
              <a:buFont typeface="Arial"/>
              <a:buChar char="•"/>
            </a:pPr>
            <a:endParaRPr lang="en-US">
              <a:latin typeface="TW Cen MT"/>
              <a:ea typeface="Calibri"/>
              <a:cs typeface="Calibri"/>
            </a:endParaRPr>
          </a:p>
          <a:p>
            <a:endParaRPr lang="en-US">
              <a:latin typeface="TW Cen MT"/>
            </a:endParaRPr>
          </a:p>
        </p:txBody>
      </p:sp>
      <p:pic>
        <p:nvPicPr>
          <p:cNvPr id="4" name="Picture 3" descr="A graph with red and blue lines">
            <a:extLst>
              <a:ext uri="{FF2B5EF4-FFF2-40B4-BE49-F238E27FC236}">
                <a16:creationId xmlns:a16="http://schemas.microsoft.com/office/drawing/2014/main" id="{32E671EB-1EBC-0011-9525-CAA0FC95E896}"/>
              </a:ext>
            </a:extLst>
          </p:cNvPr>
          <p:cNvPicPr>
            <a:picLocks noChangeAspect="1"/>
          </p:cNvPicPr>
          <p:nvPr/>
        </p:nvPicPr>
        <p:blipFill>
          <a:blip r:embed="rId2"/>
          <a:stretch>
            <a:fillRect/>
          </a:stretch>
        </p:blipFill>
        <p:spPr>
          <a:xfrm>
            <a:off x="6480196" y="1003018"/>
            <a:ext cx="5608209" cy="3661613"/>
          </a:xfrm>
          <a:prstGeom prst="rect">
            <a:avLst/>
          </a:prstGeom>
        </p:spPr>
      </p:pic>
      <p:sp>
        <p:nvSpPr>
          <p:cNvPr id="5" name="TextBox 4">
            <a:extLst>
              <a:ext uri="{FF2B5EF4-FFF2-40B4-BE49-F238E27FC236}">
                <a16:creationId xmlns:a16="http://schemas.microsoft.com/office/drawing/2014/main" id="{F2217CC6-DCEA-CBC2-C246-5B8CE8936FDD}"/>
              </a:ext>
            </a:extLst>
          </p:cNvPr>
          <p:cNvSpPr txBox="1"/>
          <p:nvPr/>
        </p:nvSpPr>
        <p:spPr>
          <a:xfrm>
            <a:off x="7006958" y="4665057"/>
            <a:ext cx="4476749" cy="646331"/>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Axial movement of deck in U#1 </a:t>
            </a:r>
            <a:r>
              <a:rPr lang="en-US" err="1"/>
              <a:t>Ikata</a:t>
            </a:r>
            <a:r>
              <a:rPr lang="en-US"/>
              <a:t> Nuclear Power Plant in Japan due to ASR</a:t>
            </a:r>
          </a:p>
        </p:txBody>
      </p:sp>
    </p:spTree>
    <p:extLst>
      <p:ext uri="{BB962C8B-B14F-4D97-AF65-F5344CB8AC3E}">
        <p14:creationId xmlns:p14="http://schemas.microsoft.com/office/powerpoint/2010/main" val="2949185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BB9385-BA61-FC6F-E39A-2EB3D50C7968}"/>
              </a:ext>
            </a:extLst>
          </p:cNvPr>
          <p:cNvSpPr>
            <a:spLocks noGrp="1"/>
          </p:cNvSpPr>
          <p:nvPr>
            <p:ph type="body" sz="quarter" idx="14"/>
          </p:nvPr>
        </p:nvSpPr>
        <p:spPr/>
        <p:txBody>
          <a:bodyPr lIns="91440" tIns="45720" rIns="91440" bIns="45720" anchor="ctr">
            <a:noAutofit/>
          </a:bodyPr>
          <a:lstStyle/>
          <a:p>
            <a:r>
              <a:rPr lang="en-US">
                <a:latin typeface="Univers 45 Light"/>
              </a:rPr>
              <a:t>THANK YOU</a:t>
            </a:r>
            <a:endParaRPr lang="en-US"/>
          </a:p>
        </p:txBody>
      </p:sp>
      <p:sp>
        <p:nvSpPr>
          <p:cNvPr id="4" name="Text Placeholder 3">
            <a:extLst>
              <a:ext uri="{FF2B5EF4-FFF2-40B4-BE49-F238E27FC236}">
                <a16:creationId xmlns:a16="http://schemas.microsoft.com/office/drawing/2014/main" id="{9C888587-5D1A-621C-C813-BF588AE1CFEB}"/>
              </a:ext>
            </a:extLst>
          </p:cNvPr>
          <p:cNvSpPr>
            <a:spLocks noGrp="1"/>
          </p:cNvSpPr>
          <p:nvPr>
            <p:ph type="body" sz="quarter" idx="40"/>
          </p:nvPr>
        </p:nvSpPr>
        <p:spPr/>
        <p:txBody>
          <a:bodyPr/>
          <a:lstStyle/>
          <a:p>
            <a:r>
              <a:rPr lang="en-US" dirty="0"/>
              <a:t>Raipur</a:t>
            </a:r>
          </a:p>
        </p:txBody>
      </p:sp>
      <p:sp>
        <p:nvSpPr>
          <p:cNvPr id="5" name="TextBox 4">
            <a:extLst>
              <a:ext uri="{FF2B5EF4-FFF2-40B4-BE49-F238E27FC236}">
                <a16:creationId xmlns:a16="http://schemas.microsoft.com/office/drawing/2014/main" id="{76E7B2CF-524D-3F46-F8ED-BCDE5781F698}"/>
              </a:ext>
            </a:extLst>
          </p:cNvPr>
          <p:cNvSpPr txBox="1"/>
          <p:nvPr/>
        </p:nvSpPr>
        <p:spPr>
          <a:xfrm>
            <a:off x="662583" y="803979"/>
            <a:ext cx="3309088" cy="707886"/>
          </a:xfrm>
          <a:prstGeom prst="rect">
            <a:avLst/>
          </a:prstGeom>
          <a:solidFill>
            <a:schemeClr val="bg1"/>
          </a:solidFill>
        </p:spPr>
        <p:style>
          <a:lnRef idx="2">
            <a:schemeClr val="accent4">
              <a:shade val="15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0067AC"/>
                </a:solidFill>
                <a:latin typeface="Sitka Text"/>
              </a:rPr>
              <a:t>QUESTIONS</a:t>
            </a:r>
            <a:endParaRPr lang="en-US" sz="4000">
              <a:solidFill>
                <a:srgbClr val="0067AC"/>
              </a:solidFill>
              <a:latin typeface="Sitka Text"/>
            </a:endParaRPr>
          </a:p>
        </p:txBody>
      </p:sp>
      <p:pic>
        <p:nvPicPr>
          <p:cNvPr id="6" name="Graphic 5" descr="Help with solid fill">
            <a:extLst>
              <a:ext uri="{FF2B5EF4-FFF2-40B4-BE49-F238E27FC236}">
                <a16:creationId xmlns:a16="http://schemas.microsoft.com/office/drawing/2014/main" id="{31E3B545-77A1-D658-0359-627E52D32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0117" y="705091"/>
            <a:ext cx="914400" cy="914400"/>
          </a:xfrm>
          <a:prstGeom prst="rect">
            <a:avLst/>
          </a:prstGeom>
        </p:spPr>
      </p:pic>
    </p:spTree>
    <p:extLst>
      <p:ext uri="{BB962C8B-B14F-4D97-AF65-F5344CB8AC3E}">
        <p14:creationId xmlns:p14="http://schemas.microsoft.com/office/powerpoint/2010/main" val="346503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B07A7-D9DD-4DC4-A04D-209FBFB4BFD3}"/>
              </a:ext>
            </a:extLst>
          </p:cNvPr>
          <p:cNvSpPr>
            <a:spLocks noGrp="1"/>
          </p:cNvSpPr>
          <p:nvPr>
            <p:ph type="title"/>
          </p:nvPr>
        </p:nvSpPr>
        <p:spPr/>
        <p:txBody>
          <a:bodyPr/>
          <a:lstStyle/>
          <a:p>
            <a:r>
              <a:rPr lang="en-US"/>
              <a:t>INTRODUCTION</a:t>
            </a:r>
            <a:endParaRPr lang="en-IN"/>
          </a:p>
        </p:txBody>
      </p:sp>
      <p:sp>
        <p:nvSpPr>
          <p:cNvPr id="4" name="Slide Number Placeholder 3">
            <a:extLst>
              <a:ext uri="{FF2B5EF4-FFF2-40B4-BE49-F238E27FC236}">
                <a16:creationId xmlns:a16="http://schemas.microsoft.com/office/drawing/2014/main" id="{C9427D8B-7E23-432E-872A-6C8838F57688}"/>
              </a:ext>
            </a:extLst>
          </p:cNvPr>
          <p:cNvSpPr>
            <a:spLocks noGrp="1"/>
          </p:cNvSpPr>
          <p:nvPr>
            <p:ph type="sldNum" sz="quarter" idx="4294967295"/>
          </p:nvPr>
        </p:nvSpPr>
        <p:spPr>
          <a:xfrm>
            <a:off x="11706225" y="6405563"/>
            <a:ext cx="485775" cy="365125"/>
          </a:xfrm>
        </p:spPr>
        <p:txBody>
          <a:bodyPr/>
          <a:lstStyle/>
          <a:p>
            <a:fld id="{DE398C90-37F5-45AE-82B9-A34B9EEDC588}" type="slidenum">
              <a:rPr lang="en-IN" smtClean="0"/>
              <a:t>3</a:t>
            </a:fld>
            <a:endParaRPr lang="en-IN"/>
          </a:p>
        </p:txBody>
      </p:sp>
      <p:pic>
        <p:nvPicPr>
          <p:cNvPr id="1026" name="Picture 2">
            <a:extLst>
              <a:ext uri="{FF2B5EF4-FFF2-40B4-BE49-F238E27FC236}">
                <a16:creationId xmlns:a16="http://schemas.microsoft.com/office/drawing/2014/main" id="{7B949C18-BE42-4BAA-ABC0-B62FAFC00967}"/>
              </a:ext>
            </a:extLst>
          </p:cNvPr>
          <p:cNvPicPr>
            <a:picLocks noGrp="1" noChangeAspect="1" noChangeArrowheads="1"/>
          </p:cNvPicPr>
          <p:nvPr>
            <p:ph type="media" sz="quarter" idx="13"/>
          </p:nvPr>
        </p:nvPicPr>
        <p:blipFill>
          <a:blip r:embed="rId2">
            <a:extLst>
              <a:ext uri="{28A0092B-C50C-407E-A947-70E740481C1C}">
                <a14:useLocalDpi xmlns:a14="http://schemas.microsoft.com/office/drawing/2010/main" val="0"/>
              </a:ext>
            </a:extLst>
          </a:blip>
          <a:srcRect/>
          <a:stretch>
            <a:fillRect/>
          </a:stretch>
        </p:blipFill>
        <p:spPr bwMode="auto">
          <a:xfrm>
            <a:off x="1171405" y="3168730"/>
            <a:ext cx="9583497" cy="26110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9280A7-199C-418B-A7F3-6E2380C80653}"/>
              </a:ext>
            </a:extLst>
          </p:cNvPr>
          <p:cNvSpPr txBox="1"/>
          <p:nvPr/>
        </p:nvSpPr>
        <p:spPr>
          <a:xfrm>
            <a:off x="1306286" y="1306286"/>
            <a:ext cx="8873412"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atin typeface="TW Cen MT"/>
              </a:rPr>
              <a:t>Typical Diaphragm type turbine in super critical units consists of HP, IP and LP turbines.</a:t>
            </a:r>
          </a:p>
          <a:p>
            <a:pPr marL="285750" indent="-285750">
              <a:buFont typeface="Arial" panose="020B0604020202020204" pitchFamily="34" charset="0"/>
              <a:buChar char="•"/>
            </a:pPr>
            <a:r>
              <a:rPr lang="en-US">
                <a:latin typeface="TW Cen MT"/>
              </a:rPr>
              <a:t>2 LP turbines with a 4-flow tandem compound.</a:t>
            </a:r>
          </a:p>
          <a:p>
            <a:pPr marL="285750" indent="-285750">
              <a:buFont typeface="Arial" panose="020B0604020202020204" pitchFamily="34" charset="0"/>
              <a:buChar char="•"/>
            </a:pPr>
            <a:r>
              <a:rPr lang="en-US">
                <a:latin typeface="TW Cen MT"/>
              </a:rPr>
              <a:t>The rotor is mounted with moving blades having low radial and axial clearances.</a:t>
            </a:r>
          </a:p>
          <a:p>
            <a:pPr marL="285750" indent="-285750">
              <a:buFont typeface="Arial" panose="020B0604020202020204" pitchFamily="34" charset="0"/>
              <a:buChar char="•"/>
            </a:pPr>
            <a:r>
              <a:rPr lang="en-US">
                <a:latin typeface="TW Cen MT"/>
              </a:rPr>
              <a:t>The diaphragms and moving blades of turbine rotor have axial clearances to cater the unequal axial thermal expansion of rotor and inner casing.</a:t>
            </a:r>
            <a:endParaRPr lang="en-IN">
              <a:latin typeface="TW Cen MT"/>
            </a:endParaRPr>
          </a:p>
        </p:txBody>
      </p:sp>
      <p:sp>
        <p:nvSpPr>
          <p:cNvPr id="11" name="TextBox 10">
            <a:extLst>
              <a:ext uri="{FF2B5EF4-FFF2-40B4-BE49-F238E27FC236}">
                <a16:creationId xmlns:a16="http://schemas.microsoft.com/office/drawing/2014/main" id="{492D5AE1-B97C-4370-B80F-67A762437178}"/>
              </a:ext>
            </a:extLst>
          </p:cNvPr>
          <p:cNvSpPr txBox="1"/>
          <p:nvPr/>
        </p:nvSpPr>
        <p:spPr>
          <a:xfrm>
            <a:off x="1551373" y="5795607"/>
            <a:ext cx="6121152" cy="369332"/>
          </a:xfrm>
          <a:prstGeom prst="rect">
            <a:avLst/>
          </a:prstGeom>
          <a:noFill/>
        </p:spPr>
        <p:txBody>
          <a:bodyPr wrap="square">
            <a:spAutoFit/>
          </a:bodyPr>
          <a:lstStyle/>
          <a:p>
            <a:r>
              <a:rPr lang="en-US" sz="1800" b="0" i="0">
                <a:solidFill>
                  <a:srgbClr val="000000"/>
                </a:solidFill>
                <a:effectLst/>
                <a:latin typeface="Calibri" panose="020F0502020204030204" pitchFamily="34" charset="0"/>
              </a:rPr>
              <a:t>Fig:- Turbine Cross Section Drawing. </a:t>
            </a:r>
            <a:endParaRPr lang="en-IN"/>
          </a:p>
        </p:txBody>
      </p:sp>
    </p:spTree>
    <p:extLst>
      <p:ext uri="{BB962C8B-B14F-4D97-AF65-F5344CB8AC3E}">
        <p14:creationId xmlns:p14="http://schemas.microsoft.com/office/powerpoint/2010/main" val="3116919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960B-3C87-4710-A71C-00419E89A38F}"/>
              </a:ext>
            </a:extLst>
          </p:cNvPr>
          <p:cNvSpPr>
            <a:spLocks noGrp="1"/>
          </p:cNvSpPr>
          <p:nvPr>
            <p:ph type="title"/>
          </p:nvPr>
        </p:nvSpPr>
        <p:spPr/>
        <p:txBody>
          <a:bodyPr/>
          <a:lstStyle/>
          <a:p>
            <a:r>
              <a:rPr lang="en-US"/>
              <a:t>INTRODUCTION</a:t>
            </a:r>
            <a:endParaRPr lang="en-IN"/>
          </a:p>
        </p:txBody>
      </p:sp>
      <p:pic>
        <p:nvPicPr>
          <p:cNvPr id="2050" name="Picture 2">
            <a:extLst>
              <a:ext uri="{FF2B5EF4-FFF2-40B4-BE49-F238E27FC236}">
                <a16:creationId xmlns:a16="http://schemas.microsoft.com/office/drawing/2014/main" id="{606B1966-D421-4D0E-8E86-9A9A9ED8C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50" y="2665348"/>
            <a:ext cx="9467527" cy="28387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B3A1FC-5044-4011-9A38-7028FCAF2F37}"/>
              </a:ext>
            </a:extLst>
          </p:cNvPr>
          <p:cNvSpPr txBox="1"/>
          <p:nvPr/>
        </p:nvSpPr>
        <p:spPr>
          <a:xfrm>
            <a:off x="1331650" y="1004509"/>
            <a:ext cx="9348187"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0" i="0">
                <a:solidFill>
                  <a:srgbClr val="000000"/>
                </a:solidFill>
                <a:effectLst/>
                <a:latin typeface="TW Cen MT"/>
              </a:rPr>
              <a:t>Usually in diaphragm type turbines there are fixed points to anchor the turbine casing with TG deck as shown in Figure.</a:t>
            </a:r>
          </a:p>
          <a:p>
            <a:pPr marL="285750" indent="-285750">
              <a:buFont typeface="Arial" panose="020B0604020202020204" pitchFamily="34" charset="0"/>
              <a:buChar char="•"/>
            </a:pPr>
            <a:r>
              <a:rPr lang="en-US" sz="1800" b="0" i="0">
                <a:solidFill>
                  <a:srgbClr val="000000"/>
                </a:solidFill>
                <a:effectLst/>
                <a:latin typeface="TW Cen MT"/>
              </a:rPr>
              <a:t>The rotor is also fixed at thrust bearing and thermal expansion will take place on both the sides of anchor points. </a:t>
            </a:r>
          </a:p>
          <a:p>
            <a:pPr marL="285750" indent="-285750">
              <a:buFont typeface="Arial" panose="020B0604020202020204" pitchFamily="34" charset="0"/>
              <a:buChar char="•"/>
            </a:pPr>
            <a:r>
              <a:rPr lang="en-US">
                <a:latin typeface="TW Cen MT"/>
              </a:rPr>
              <a:t>The thermal expansion of casing along with sliding pedestals occurs with respect to the anchor points</a:t>
            </a:r>
          </a:p>
          <a:p>
            <a:pPr marL="285750" indent="-285750">
              <a:buFont typeface="Arial" panose="020B0604020202020204" pitchFamily="34" charset="0"/>
              <a:buChar char="•"/>
            </a:pPr>
            <a:endParaRPr lang="en-IN"/>
          </a:p>
        </p:txBody>
      </p:sp>
      <p:sp>
        <p:nvSpPr>
          <p:cNvPr id="7" name="TextBox 6">
            <a:extLst>
              <a:ext uri="{FF2B5EF4-FFF2-40B4-BE49-F238E27FC236}">
                <a16:creationId xmlns:a16="http://schemas.microsoft.com/office/drawing/2014/main" id="{335204A7-2EEF-4462-A27B-7BCF752939A5}"/>
              </a:ext>
            </a:extLst>
          </p:cNvPr>
          <p:cNvSpPr txBox="1"/>
          <p:nvPr/>
        </p:nvSpPr>
        <p:spPr>
          <a:xfrm>
            <a:off x="1855433" y="5717219"/>
            <a:ext cx="8256233" cy="369332"/>
          </a:xfrm>
          <a:prstGeom prst="rect">
            <a:avLst/>
          </a:prstGeom>
          <a:noFill/>
        </p:spPr>
        <p:txBody>
          <a:bodyPr wrap="square" rtlCol="0">
            <a:spAutoFit/>
          </a:bodyPr>
          <a:lstStyle/>
          <a:p>
            <a:r>
              <a:rPr lang="en-US"/>
              <a:t>Fig:- Anchor Points of 800MW Turbine at NTPC LARA</a:t>
            </a:r>
            <a:endParaRPr lang="en-IN"/>
          </a:p>
        </p:txBody>
      </p:sp>
    </p:spTree>
    <p:extLst>
      <p:ext uri="{BB962C8B-B14F-4D97-AF65-F5344CB8AC3E}">
        <p14:creationId xmlns:p14="http://schemas.microsoft.com/office/powerpoint/2010/main" val="2610306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B92F-40B2-CA39-1B6A-8927D844E959}"/>
              </a:ext>
            </a:extLst>
          </p:cNvPr>
          <p:cNvSpPr>
            <a:spLocks noGrp="1"/>
          </p:cNvSpPr>
          <p:nvPr>
            <p:ph type="title"/>
          </p:nvPr>
        </p:nvSpPr>
        <p:spPr/>
        <p:txBody>
          <a:bodyPr vert="horz" lIns="91440" tIns="45720" rIns="91440" bIns="45720" rtlCol="0" anchor="b">
            <a:noAutofit/>
          </a:bodyPr>
          <a:lstStyle/>
          <a:p>
            <a:r>
              <a:rPr lang="en-US"/>
              <a:t>WHAT IS LPDE ?</a:t>
            </a:r>
          </a:p>
        </p:txBody>
      </p:sp>
      <p:sp>
        <p:nvSpPr>
          <p:cNvPr id="4" name="TextBox 3">
            <a:extLst>
              <a:ext uri="{FF2B5EF4-FFF2-40B4-BE49-F238E27FC236}">
                <a16:creationId xmlns:a16="http://schemas.microsoft.com/office/drawing/2014/main" id="{D033BE72-DC52-1D7E-B3AC-142C01778F44}"/>
              </a:ext>
            </a:extLst>
          </p:cNvPr>
          <p:cNvSpPr txBox="1"/>
          <p:nvPr/>
        </p:nvSpPr>
        <p:spPr>
          <a:xfrm>
            <a:off x="154800" y="2217225"/>
            <a:ext cx="5402264" cy="332066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a:t>During initial heating the rotor starts to expand more rapidly than the casing.</a:t>
            </a:r>
          </a:p>
          <a:p>
            <a:pPr marL="285750" indent="-228600">
              <a:lnSpc>
                <a:spcPct val="90000"/>
              </a:lnSpc>
              <a:spcAft>
                <a:spcPts val="600"/>
              </a:spcAft>
              <a:buFont typeface="Arial" panose="020B0604020202020204" pitchFamily="34" charset="0"/>
              <a:buChar char="•"/>
            </a:pPr>
            <a:r>
              <a:rPr lang="en-US"/>
              <a:t>DIFERENTIAL EXPANSION</a:t>
            </a:r>
            <a:r>
              <a:rPr lang="en-US">
                <a:solidFill>
                  <a:srgbClr val="FF0000"/>
                </a:solidFill>
              </a:rPr>
              <a:t> = </a:t>
            </a:r>
          </a:p>
          <a:p>
            <a:pPr marL="57150">
              <a:lnSpc>
                <a:spcPct val="90000"/>
              </a:lnSpc>
              <a:spcAft>
                <a:spcPts val="600"/>
              </a:spcAft>
            </a:pPr>
            <a:r>
              <a:rPr lang="en-US">
                <a:solidFill>
                  <a:srgbClr val="FF0000"/>
                </a:solidFill>
              </a:rPr>
              <a:t> ROTOR EXPANSION – CASING/SHELL EXPANSION</a:t>
            </a:r>
          </a:p>
          <a:p>
            <a:pPr marL="285750" indent="-285750">
              <a:buFont typeface="Arial,Sans-Serif"/>
              <a:buChar char="•"/>
            </a:pPr>
            <a:r>
              <a:rPr lang="en-US">
                <a:solidFill>
                  <a:srgbClr val="000000"/>
                </a:solidFill>
                <a:latin typeface="TW Cen MT"/>
              </a:rPr>
              <a:t>In absolute cold conditions the Differential Expansion values are set at a particular value (zero setting) and the change in differential Expansion is monitored during startup to full load, full load to shutdown and transient conditions</a:t>
            </a:r>
          </a:p>
          <a:p>
            <a:pPr marL="342900" indent="-285750">
              <a:lnSpc>
                <a:spcPct val="90000"/>
              </a:lnSpc>
              <a:spcAft>
                <a:spcPts val="600"/>
              </a:spcAft>
              <a:buFont typeface="Arial"/>
              <a:buChar char="•"/>
            </a:pPr>
            <a:endParaRPr lang="en-US">
              <a:solidFill>
                <a:srgbClr val="FF0000"/>
              </a:solidFill>
            </a:endParaRPr>
          </a:p>
        </p:txBody>
      </p:sp>
      <p:pic>
        <p:nvPicPr>
          <p:cNvPr id="3" name="Picture 2" descr="Diagram of a mechanical device&#10;&#10;Description automatically generated">
            <a:extLst>
              <a:ext uri="{FF2B5EF4-FFF2-40B4-BE49-F238E27FC236}">
                <a16:creationId xmlns:a16="http://schemas.microsoft.com/office/drawing/2014/main" id="{D8B07F59-98CF-D91F-C513-8A158543EFFF}"/>
              </a:ext>
            </a:extLst>
          </p:cNvPr>
          <p:cNvPicPr>
            <a:picLocks noChangeAspect="1"/>
          </p:cNvPicPr>
          <p:nvPr/>
        </p:nvPicPr>
        <p:blipFill>
          <a:blip r:embed="rId2"/>
          <a:stretch>
            <a:fillRect/>
          </a:stretch>
        </p:blipFill>
        <p:spPr>
          <a:xfrm>
            <a:off x="5433718" y="1173394"/>
            <a:ext cx="6656680" cy="5022830"/>
          </a:xfrm>
          <a:prstGeom prst="rect">
            <a:avLst/>
          </a:prstGeom>
        </p:spPr>
      </p:pic>
    </p:spTree>
    <p:extLst>
      <p:ext uri="{BB962C8B-B14F-4D97-AF65-F5344CB8AC3E}">
        <p14:creationId xmlns:p14="http://schemas.microsoft.com/office/powerpoint/2010/main" val="245705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1CEA-E4B8-D80B-8A44-10DE32B3D905}"/>
              </a:ext>
            </a:extLst>
          </p:cNvPr>
          <p:cNvSpPr>
            <a:spLocks noGrp="1"/>
          </p:cNvSpPr>
          <p:nvPr>
            <p:ph type="title"/>
          </p:nvPr>
        </p:nvSpPr>
        <p:spPr/>
        <p:txBody>
          <a:bodyPr/>
          <a:lstStyle/>
          <a:p>
            <a:r>
              <a:rPr lang="en-US">
                <a:latin typeface="Tw Cen MT"/>
                <a:ea typeface="Verdana"/>
              </a:rPr>
              <a:t>WHAT IS LPDE ?</a:t>
            </a:r>
            <a:endParaRPr lang="en-US"/>
          </a:p>
        </p:txBody>
      </p:sp>
      <p:sp>
        <p:nvSpPr>
          <p:cNvPr id="5" name="TextBox 4">
            <a:extLst>
              <a:ext uri="{FF2B5EF4-FFF2-40B4-BE49-F238E27FC236}">
                <a16:creationId xmlns:a16="http://schemas.microsoft.com/office/drawing/2014/main" id="{6921EF0E-99FF-D507-3B83-DA960E2756E2}"/>
              </a:ext>
            </a:extLst>
          </p:cNvPr>
          <p:cNvSpPr txBox="1"/>
          <p:nvPr/>
        </p:nvSpPr>
        <p:spPr>
          <a:xfrm>
            <a:off x="595469" y="4898019"/>
            <a:ext cx="1069730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TW Cen MT"/>
                <a:cs typeface="Calibri"/>
              </a:rPr>
              <a:t>To monitor the difference in thermal expansion proximity probes are typically installed in </a:t>
            </a:r>
          </a:p>
          <a:p>
            <a:pPr marL="742950" lvl="1" indent="-285750">
              <a:buFont typeface="Courier New,monospace"/>
              <a:buChar char="o"/>
            </a:pPr>
            <a:r>
              <a:rPr lang="en-US">
                <a:solidFill>
                  <a:schemeClr val="bg2">
                    <a:lumMod val="50000"/>
                  </a:schemeClr>
                </a:solidFill>
                <a:latin typeface="TW Cen MT"/>
                <a:cs typeface="Calibri"/>
              </a:rPr>
              <a:t>Pedestal 1 for HPDE, Pedestal 3 for IPDE and Pedestal 5 for LPDE</a:t>
            </a:r>
            <a:endParaRPr lang="en-US">
              <a:solidFill>
                <a:srgbClr val="0E58C4"/>
              </a:solidFill>
              <a:latin typeface="TW Cen MT"/>
              <a:cs typeface="Calibri"/>
            </a:endParaRPr>
          </a:p>
          <a:p>
            <a:pPr marL="285750" indent="-285750">
              <a:buFont typeface="Arial"/>
              <a:buChar char="•"/>
            </a:pPr>
            <a:r>
              <a:rPr lang="en-US">
                <a:latin typeface="TW Cen MT"/>
                <a:cs typeface="Calibri"/>
              </a:rPr>
              <a:t>The rotor long and short limits are decided considering the minimum clearance between fixed and moving blades beyond which turbine operation is not recommended.</a:t>
            </a:r>
          </a:p>
          <a:p>
            <a:pPr lvl="1"/>
            <a:endParaRPr lang="en-US">
              <a:solidFill>
                <a:schemeClr val="bg2">
                  <a:lumMod val="50000"/>
                </a:schemeClr>
              </a:solidFill>
              <a:latin typeface="TW Cen MT"/>
              <a:cs typeface="Calibri"/>
            </a:endParaRPr>
          </a:p>
        </p:txBody>
      </p:sp>
      <p:pic>
        <p:nvPicPr>
          <p:cNvPr id="7" name="Picture 6" descr="A diagram of a machine&#10;&#10;Description automatically generated">
            <a:extLst>
              <a:ext uri="{FF2B5EF4-FFF2-40B4-BE49-F238E27FC236}">
                <a16:creationId xmlns:a16="http://schemas.microsoft.com/office/drawing/2014/main" id="{1EF057E3-D20D-2897-AE38-6EF463A75143}"/>
              </a:ext>
            </a:extLst>
          </p:cNvPr>
          <p:cNvPicPr>
            <a:picLocks noChangeAspect="1"/>
          </p:cNvPicPr>
          <p:nvPr/>
        </p:nvPicPr>
        <p:blipFill>
          <a:blip r:embed="rId2"/>
          <a:stretch>
            <a:fillRect/>
          </a:stretch>
        </p:blipFill>
        <p:spPr>
          <a:xfrm>
            <a:off x="78669" y="1091125"/>
            <a:ext cx="11830538" cy="3484274"/>
          </a:xfrm>
          <a:prstGeom prst="rect">
            <a:avLst/>
          </a:prstGeom>
        </p:spPr>
      </p:pic>
    </p:spTree>
    <p:extLst>
      <p:ext uri="{BB962C8B-B14F-4D97-AF65-F5344CB8AC3E}">
        <p14:creationId xmlns:p14="http://schemas.microsoft.com/office/powerpoint/2010/main" val="159042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8454-7D79-C965-12F0-0688E4B37338}"/>
              </a:ext>
            </a:extLst>
          </p:cNvPr>
          <p:cNvSpPr>
            <a:spLocks noGrp="1"/>
          </p:cNvSpPr>
          <p:nvPr>
            <p:ph type="title"/>
          </p:nvPr>
        </p:nvSpPr>
        <p:spPr/>
        <p:txBody>
          <a:bodyPr/>
          <a:lstStyle/>
          <a:p>
            <a:r>
              <a:rPr lang="en-US"/>
              <a:t>PROBLEM STATEMENT (Case History-1)</a:t>
            </a:r>
          </a:p>
        </p:txBody>
      </p:sp>
      <p:sp>
        <p:nvSpPr>
          <p:cNvPr id="4" name="TextBox 3">
            <a:extLst>
              <a:ext uri="{FF2B5EF4-FFF2-40B4-BE49-F238E27FC236}">
                <a16:creationId xmlns:a16="http://schemas.microsoft.com/office/drawing/2014/main" id="{FC2DDAD3-0C83-C496-D090-CF00973E49DF}"/>
              </a:ext>
            </a:extLst>
          </p:cNvPr>
          <p:cNvSpPr txBox="1"/>
          <p:nvPr/>
        </p:nvSpPr>
        <p:spPr>
          <a:xfrm>
            <a:off x="726558" y="1178441"/>
            <a:ext cx="105626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In Oct'2023 NTPC LARA#2 (</a:t>
            </a:r>
            <a:r>
              <a:rPr lang="en-US" u="sng">
                <a:highlight>
                  <a:srgbClr val="FFFF00"/>
                </a:highlight>
              </a:rPr>
              <a:t>Hitachi TG set</a:t>
            </a:r>
            <a:r>
              <a:rPr lang="en-US"/>
              <a:t>) taken under overhaul for Generator and Turbine Valves. </a:t>
            </a:r>
          </a:p>
          <a:p>
            <a:pPr marL="285750" indent="-285750">
              <a:buFont typeface="Arial"/>
              <a:buChar char="•"/>
            </a:pPr>
            <a:r>
              <a:rPr lang="en-US"/>
              <a:t>LP differential expansion value reached -6.97mm at absolute cold. (</a:t>
            </a:r>
            <a:r>
              <a:rPr lang="en-US">
                <a:solidFill>
                  <a:srgbClr val="C00000"/>
                </a:solidFill>
              </a:rPr>
              <a:t>Cold setting value at Erection is 0 mm</a:t>
            </a:r>
            <a:r>
              <a:rPr lang="en-US"/>
              <a:t>)</a:t>
            </a:r>
          </a:p>
        </p:txBody>
      </p:sp>
      <p:graphicFrame>
        <p:nvGraphicFramePr>
          <p:cNvPr id="5" name="Table 4">
            <a:extLst>
              <a:ext uri="{FF2B5EF4-FFF2-40B4-BE49-F238E27FC236}">
                <a16:creationId xmlns:a16="http://schemas.microsoft.com/office/drawing/2014/main" id="{6D1F6E8D-5D96-02B6-0398-FD4C32ECD5A4}"/>
              </a:ext>
            </a:extLst>
          </p:cNvPr>
          <p:cNvGraphicFramePr>
            <a:graphicFrameLocks noGrp="1"/>
          </p:cNvGraphicFramePr>
          <p:nvPr>
            <p:extLst>
              <p:ext uri="{D42A27DB-BD31-4B8C-83A1-F6EECF244321}">
                <p14:modId xmlns:p14="http://schemas.microsoft.com/office/powerpoint/2010/main" val="123603061"/>
              </p:ext>
            </p:extLst>
          </p:nvPr>
        </p:nvGraphicFramePr>
        <p:xfrm>
          <a:off x="1196774" y="2067626"/>
          <a:ext cx="3453188" cy="2513037"/>
        </p:xfrm>
        <a:graphic>
          <a:graphicData uri="http://schemas.openxmlformats.org/drawingml/2006/table">
            <a:tbl>
              <a:tblPr firstRow="1" bandRow="1">
                <a:tableStyleId>{5C22544A-7EE6-4342-B048-85BDC9FD1C3A}</a:tableStyleId>
              </a:tblPr>
              <a:tblGrid>
                <a:gridCol w="543041">
                  <a:extLst>
                    <a:ext uri="{9D8B030D-6E8A-4147-A177-3AD203B41FA5}">
                      <a16:colId xmlns:a16="http://schemas.microsoft.com/office/drawing/2014/main" val="1630675336"/>
                    </a:ext>
                  </a:extLst>
                </a:gridCol>
                <a:gridCol w="2102547">
                  <a:extLst>
                    <a:ext uri="{9D8B030D-6E8A-4147-A177-3AD203B41FA5}">
                      <a16:colId xmlns:a16="http://schemas.microsoft.com/office/drawing/2014/main" val="3259821769"/>
                    </a:ext>
                  </a:extLst>
                </a:gridCol>
                <a:gridCol w="807600">
                  <a:extLst>
                    <a:ext uri="{9D8B030D-6E8A-4147-A177-3AD203B41FA5}">
                      <a16:colId xmlns:a16="http://schemas.microsoft.com/office/drawing/2014/main" val="1188039403"/>
                    </a:ext>
                  </a:extLst>
                </a:gridCol>
              </a:tblGrid>
              <a:tr h="372302">
                <a:tc>
                  <a:txBody>
                    <a:bodyPr/>
                    <a:lstStyle/>
                    <a:p>
                      <a:pPr marL="0" algn="l" rtl="0" eaLnBrk="1" fontAlgn="t" latinLnBrk="0" hangingPunct="1">
                        <a:spcBef>
                          <a:spcPts val="0"/>
                        </a:spcBef>
                        <a:spcAft>
                          <a:spcPts val="0"/>
                        </a:spcAft>
                      </a:pPr>
                      <a:r>
                        <a:rPr lang="en-US" sz="1200" b="0" i="0" u="none" strike="noStrike" kern="1200" err="1">
                          <a:solidFill>
                            <a:srgbClr val="000000"/>
                          </a:solidFill>
                          <a:effectLst/>
                          <a:latin typeface="Tw Cen MT"/>
                        </a:rPr>
                        <a:t>S.No</a:t>
                      </a:r>
                      <a:endParaRPr lang="en-US" sz="1800" b="0" i="0" u="none" strike="noStrike" err="1">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Parameter</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Value</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7520592"/>
                  </a:ext>
                </a:extLst>
              </a:tr>
              <a:tr h="320593">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1</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Shell Expansion – HPT</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-0.06</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481220"/>
                  </a:ext>
                </a:extLst>
              </a:tr>
              <a:tr h="320593">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2</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Shell Expansion – IPT</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+0.02</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0787097"/>
                  </a:ext>
                </a:extLst>
              </a:tr>
              <a:tr h="320593">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3</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Differential Expansion – HPT</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-0.73</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8535031"/>
                  </a:ext>
                </a:extLst>
              </a:tr>
              <a:tr h="320593">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4</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Differential Expansion – IPT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-0.16</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5206091"/>
                  </a:ext>
                </a:extLst>
              </a:tr>
              <a:tr h="537770">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5</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Differential Expansion – BLP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1" i="0" u="none" strike="noStrike" kern="1200">
                          <a:solidFill>
                            <a:srgbClr val="FF0000"/>
                          </a:solidFill>
                          <a:effectLst/>
                          <a:latin typeface="Tw Cen MT"/>
                        </a:rPr>
                        <a:t>-6.97</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4703969"/>
                  </a:ext>
                </a:extLst>
              </a:tr>
              <a:tr h="320593">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6</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Axial shift</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Tw Cen MT"/>
                        </a:rPr>
                        <a:t>-0.53</a:t>
                      </a:r>
                      <a:endParaRPr lang="en-US" sz="1800" b="0" i="0" u="none" strike="noStrike">
                        <a:effectLst/>
                        <a:latin typeface="Tw Cen M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2972315"/>
                  </a:ext>
                </a:extLst>
              </a:tr>
            </a:tbl>
          </a:graphicData>
        </a:graphic>
      </p:graphicFrame>
      <p:pic>
        <p:nvPicPr>
          <p:cNvPr id="7" name="Picture 6" descr="A yellow rectangular sign with black text">
            <a:extLst>
              <a:ext uri="{FF2B5EF4-FFF2-40B4-BE49-F238E27FC236}">
                <a16:creationId xmlns:a16="http://schemas.microsoft.com/office/drawing/2014/main" id="{F5CD624C-59E3-1B4E-7B70-A10B63256338}"/>
              </a:ext>
            </a:extLst>
          </p:cNvPr>
          <p:cNvPicPr>
            <a:picLocks noChangeAspect="1"/>
          </p:cNvPicPr>
          <p:nvPr/>
        </p:nvPicPr>
        <p:blipFill>
          <a:blip r:embed="rId2"/>
          <a:stretch>
            <a:fillRect/>
          </a:stretch>
        </p:blipFill>
        <p:spPr>
          <a:xfrm>
            <a:off x="1313545" y="4765092"/>
            <a:ext cx="3007550" cy="1146835"/>
          </a:xfrm>
          <a:prstGeom prst="rect">
            <a:avLst/>
          </a:prstGeom>
        </p:spPr>
      </p:pic>
      <p:pic>
        <p:nvPicPr>
          <p:cNvPr id="8" name="Picture 7" descr="A diagram of a machine&#10;&#10;Description automatically generated">
            <a:extLst>
              <a:ext uri="{FF2B5EF4-FFF2-40B4-BE49-F238E27FC236}">
                <a16:creationId xmlns:a16="http://schemas.microsoft.com/office/drawing/2014/main" id="{FD33F461-38E9-CC64-AFBB-EB6A08513356}"/>
              </a:ext>
            </a:extLst>
          </p:cNvPr>
          <p:cNvPicPr>
            <a:picLocks noChangeAspect="1"/>
          </p:cNvPicPr>
          <p:nvPr/>
        </p:nvPicPr>
        <p:blipFill>
          <a:blip r:embed="rId3"/>
          <a:stretch>
            <a:fillRect/>
          </a:stretch>
        </p:blipFill>
        <p:spPr>
          <a:xfrm>
            <a:off x="5319996" y="1820884"/>
            <a:ext cx="6351618" cy="4542311"/>
          </a:xfrm>
          <a:prstGeom prst="rect">
            <a:avLst/>
          </a:prstGeom>
        </p:spPr>
      </p:pic>
      <p:pic>
        <p:nvPicPr>
          <p:cNvPr id="9" name="Picture 8" descr="A black background with red text">
            <a:extLst>
              <a:ext uri="{FF2B5EF4-FFF2-40B4-BE49-F238E27FC236}">
                <a16:creationId xmlns:a16="http://schemas.microsoft.com/office/drawing/2014/main" id="{4092DF82-6340-7862-F8B4-BDC4FE077C85}"/>
              </a:ext>
            </a:extLst>
          </p:cNvPr>
          <p:cNvPicPr>
            <a:picLocks noChangeAspect="1"/>
          </p:cNvPicPr>
          <p:nvPr/>
        </p:nvPicPr>
        <p:blipFill>
          <a:blip r:embed="rId4"/>
          <a:stretch>
            <a:fillRect/>
          </a:stretch>
        </p:blipFill>
        <p:spPr>
          <a:xfrm>
            <a:off x="6249823" y="2002785"/>
            <a:ext cx="2413784" cy="714870"/>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2240C9C4-038A-5BA6-7350-819A4ADAAEE7}"/>
                  </a:ext>
                </a:extLst>
              </p14:cNvPr>
              <p14:cNvContentPartPr/>
              <p14:nvPr/>
            </p14:nvContentPartPr>
            <p14:xfrm>
              <a:off x="5996093" y="4096555"/>
              <a:ext cx="497347" cy="426567"/>
            </p14:xfrm>
          </p:contentPart>
        </mc:Choice>
        <mc:Fallback xmlns="">
          <p:pic>
            <p:nvPicPr>
              <p:cNvPr id="10" name="Ink 9">
                <a:extLst>
                  <a:ext uri="{FF2B5EF4-FFF2-40B4-BE49-F238E27FC236}">
                    <a16:creationId xmlns:a16="http://schemas.microsoft.com/office/drawing/2014/main" id="{2240C9C4-038A-5BA6-7350-819A4ADAAEE7}"/>
                  </a:ext>
                </a:extLst>
              </p:cNvPr>
              <p:cNvPicPr/>
              <p:nvPr/>
            </p:nvPicPr>
            <p:blipFill>
              <a:blip r:embed="rId6"/>
              <a:stretch>
                <a:fillRect/>
              </a:stretch>
            </p:blipFill>
            <p:spPr>
              <a:xfrm>
                <a:off x="5978099" y="4078572"/>
                <a:ext cx="532975" cy="462174"/>
              </a:xfrm>
              <a:prstGeom prst="rect">
                <a:avLst/>
              </a:prstGeom>
            </p:spPr>
          </p:pic>
        </mc:Fallback>
      </mc:AlternateContent>
      <p:sp>
        <p:nvSpPr>
          <p:cNvPr id="15" name="TextBox 14">
            <a:extLst>
              <a:ext uri="{FF2B5EF4-FFF2-40B4-BE49-F238E27FC236}">
                <a16:creationId xmlns:a16="http://schemas.microsoft.com/office/drawing/2014/main" id="{349DE2FB-7DA0-EF73-A59C-7C21466869E1}"/>
              </a:ext>
            </a:extLst>
          </p:cNvPr>
          <p:cNvSpPr txBox="1"/>
          <p:nvPr/>
        </p:nvSpPr>
        <p:spPr>
          <a:xfrm>
            <a:off x="5749636" y="5879523"/>
            <a:ext cx="24591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Clearance Diagram</a:t>
            </a:r>
          </a:p>
        </p:txBody>
      </p:sp>
    </p:spTree>
    <p:extLst>
      <p:ext uri="{BB962C8B-B14F-4D97-AF65-F5344CB8AC3E}">
        <p14:creationId xmlns:p14="http://schemas.microsoft.com/office/powerpoint/2010/main" val="3103207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C39A-FC2B-1CF4-9DAE-95B446C28A8E}"/>
              </a:ext>
            </a:extLst>
          </p:cNvPr>
          <p:cNvSpPr>
            <a:spLocks noGrp="1"/>
          </p:cNvSpPr>
          <p:nvPr>
            <p:ph type="title"/>
          </p:nvPr>
        </p:nvSpPr>
        <p:spPr/>
        <p:txBody>
          <a:bodyPr/>
          <a:lstStyle/>
          <a:p>
            <a:r>
              <a:rPr lang="en-US" sz="2400">
                <a:latin typeface="Tw Cen MT"/>
                <a:ea typeface="Verdana"/>
              </a:rPr>
              <a:t>Validation of Observation</a:t>
            </a:r>
            <a:endParaRPr lang="en-US" sz="2400"/>
          </a:p>
        </p:txBody>
      </p:sp>
      <p:pic>
        <p:nvPicPr>
          <p:cNvPr id="4" name="Picture 3" descr="A drawing of a machine&#10;&#10;Description automatically generated">
            <a:extLst>
              <a:ext uri="{FF2B5EF4-FFF2-40B4-BE49-F238E27FC236}">
                <a16:creationId xmlns:a16="http://schemas.microsoft.com/office/drawing/2014/main" id="{415FF1BB-8879-C93A-5813-B49453EBBDCB}"/>
              </a:ext>
            </a:extLst>
          </p:cNvPr>
          <p:cNvPicPr>
            <a:picLocks noChangeAspect="1"/>
          </p:cNvPicPr>
          <p:nvPr/>
        </p:nvPicPr>
        <p:blipFill>
          <a:blip r:embed="rId2"/>
          <a:stretch>
            <a:fillRect/>
          </a:stretch>
        </p:blipFill>
        <p:spPr>
          <a:xfrm>
            <a:off x="636025" y="1065068"/>
            <a:ext cx="6581745" cy="4546023"/>
          </a:xfrm>
          <a:prstGeom prst="rect">
            <a:avLst/>
          </a:prstGeom>
        </p:spPr>
      </p:pic>
      <p:pic>
        <p:nvPicPr>
          <p:cNvPr id="5" name="Picture 4" descr="A yellow sign with black text&#10;&#10;Description automatically generated">
            <a:extLst>
              <a:ext uri="{FF2B5EF4-FFF2-40B4-BE49-F238E27FC236}">
                <a16:creationId xmlns:a16="http://schemas.microsoft.com/office/drawing/2014/main" id="{05005433-6B68-B400-AFC6-60761109FB8C}"/>
              </a:ext>
            </a:extLst>
          </p:cNvPr>
          <p:cNvPicPr>
            <a:picLocks noChangeAspect="1"/>
          </p:cNvPicPr>
          <p:nvPr/>
        </p:nvPicPr>
        <p:blipFill>
          <a:blip r:embed="rId3"/>
          <a:stretch>
            <a:fillRect/>
          </a:stretch>
        </p:blipFill>
        <p:spPr>
          <a:xfrm>
            <a:off x="874135" y="2608984"/>
            <a:ext cx="953366" cy="341169"/>
          </a:xfrm>
          <a:prstGeom prst="rect">
            <a:avLst/>
          </a:prstGeom>
        </p:spPr>
      </p:pic>
      <p:pic>
        <p:nvPicPr>
          <p:cNvPr id="6" name="Picture 5" descr="A yellow and black sign with black letters&#10;&#10;Description automatically generated">
            <a:extLst>
              <a:ext uri="{FF2B5EF4-FFF2-40B4-BE49-F238E27FC236}">
                <a16:creationId xmlns:a16="http://schemas.microsoft.com/office/drawing/2014/main" id="{6AD76C8C-6DBA-58F6-256F-8B65B9C8CE92}"/>
              </a:ext>
            </a:extLst>
          </p:cNvPr>
          <p:cNvPicPr>
            <a:picLocks noChangeAspect="1"/>
          </p:cNvPicPr>
          <p:nvPr/>
        </p:nvPicPr>
        <p:blipFill>
          <a:blip r:embed="rId4"/>
          <a:stretch>
            <a:fillRect/>
          </a:stretch>
        </p:blipFill>
        <p:spPr>
          <a:xfrm>
            <a:off x="5578620" y="2608984"/>
            <a:ext cx="1372466" cy="306532"/>
          </a:xfrm>
          <a:prstGeom prst="rect">
            <a:avLst/>
          </a:prstGeom>
        </p:spPr>
      </p:pic>
      <p:sp>
        <p:nvSpPr>
          <p:cNvPr id="7" name="TextBox 6">
            <a:extLst>
              <a:ext uri="{FF2B5EF4-FFF2-40B4-BE49-F238E27FC236}">
                <a16:creationId xmlns:a16="http://schemas.microsoft.com/office/drawing/2014/main" id="{EEE304AC-A1D1-1369-FD24-2F6516EF709D}"/>
              </a:ext>
            </a:extLst>
          </p:cNvPr>
          <p:cNvSpPr txBox="1"/>
          <p:nvPr/>
        </p:nvSpPr>
        <p:spPr>
          <a:xfrm>
            <a:off x="3177885" y="4061112"/>
            <a:ext cx="1757794" cy="307777"/>
          </a:xfrm>
          <a:prstGeom prst="rect">
            <a:avLst/>
          </a:prstGeom>
          <a:solidFill>
            <a:srgbClr val="FFFF00"/>
          </a:solidFill>
          <a:ln>
            <a:solidFill>
              <a:srgbClr val="FFFF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LPDE measurement</a:t>
            </a:r>
          </a:p>
        </p:txBody>
      </p:sp>
      <p:pic>
        <p:nvPicPr>
          <p:cNvPr id="8" name="Picture 7" descr="A screen shot of numbers and arrows&#10;&#10;Description automatically generated">
            <a:extLst>
              <a:ext uri="{FF2B5EF4-FFF2-40B4-BE49-F238E27FC236}">
                <a16:creationId xmlns:a16="http://schemas.microsoft.com/office/drawing/2014/main" id="{4C36F328-2D66-E505-6876-AC0D82C92651}"/>
              </a:ext>
            </a:extLst>
          </p:cNvPr>
          <p:cNvPicPr>
            <a:picLocks noChangeAspect="1"/>
          </p:cNvPicPr>
          <p:nvPr/>
        </p:nvPicPr>
        <p:blipFill>
          <a:blip r:embed="rId5"/>
          <a:stretch>
            <a:fillRect/>
          </a:stretch>
        </p:blipFill>
        <p:spPr>
          <a:xfrm>
            <a:off x="2593829" y="3610408"/>
            <a:ext cx="977612" cy="710912"/>
          </a:xfrm>
          <a:prstGeom prst="rect">
            <a:avLst/>
          </a:prstGeom>
        </p:spPr>
      </p:pic>
      <p:pic>
        <p:nvPicPr>
          <p:cNvPr id="9" name="Picture 8" descr="A screen shot of a black background&#10;&#10;Description automatically generated">
            <a:extLst>
              <a:ext uri="{FF2B5EF4-FFF2-40B4-BE49-F238E27FC236}">
                <a16:creationId xmlns:a16="http://schemas.microsoft.com/office/drawing/2014/main" id="{5AD265D7-0AB9-C8F9-6333-0D49CA0F957D}"/>
              </a:ext>
            </a:extLst>
          </p:cNvPr>
          <p:cNvPicPr>
            <a:picLocks noChangeAspect="1"/>
          </p:cNvPicPr>
          <p:nvPr/>
        </p:nvPicPr>
        <p:blipFill>
          <a:blip r:embed="rId6"/>
          <a:stretch>
            <a:fillRect/>
          </a:stretch>
        </p:blipFill>
        <p:spPr>
          <a:xfrm>
            <a:off x="2291629" y="3047567"/>
            <a:ext cx="698789" cy="676275"/>
          </a:xfrm>
          <a:prstGeom prst="rect">
            <a:avLst/>
          </a:prstGeom>
        </p:spPr>
      </p:pic>
      <p:pic>
        <p:nvPicPr>
          <p:cNvPr id="11" name="Picture 10" descr="A close-up of a machine&#10;&#10;Description automatically generated">
            <a:extLst>
              <a:ext uri="{FF2B5EF4-FFF2-40B4-BE49-F238E27FC236}">
                <a16:creationId xmlns:a16="http://schemas.microsoft.com/office/drawing/2014/main" id="{C6206351-0E2E-4BEF-186E-C73D1DA96A14}"/>
              </a:ext>
            </a:extLst>
          </p:cNvPr>
          <p:cNvPicPr>
            <a:picLocks noChangeAspect="1"/>
          </p:cNvPicPr>
          <p:nvPr/>
        </p:nvPicPr>
        <p:blipFill>
          <a:blip r:embed="rId7"/>
          <a:stretch>
            <a:fillRect/>
          </a:stretch>
        </p:blipFill>
        <p:spPr>
          <a:xfrm>
            <a:off x="7416079" y="911369"/>
            <a:ext cx="4061980" cy="2324966"/>
          </a:xfrm>
          <a:prstGeom prst="rect">
            <a:avLst/>
          </a:prstGeom>
        </p:spPr>
      </p:pic>
      <p:cxnSp>
        <p:nvCxnSpPr>
          <p:cNvPr id="15" name="Straight Arrow Connector 14">
            <a:extLst>
              <a:ext uri="{FF2B5EF4-FFF2-40B4-BE49-F238E27FC236}">
                <a16:creationId xmlns:a16="http://schemas.microsoft.com/office/drawing/2014/main" id="{3B49B86F-432D-30D3-39EA-89BC444DF12C}"/>
              </a:ext>
            </a:extLst>
          </p:cNvPr>
          <p:cNvCxnSpPr/>
          <p:nvPr/>
        </p:nvCxnSpPr>
        <p:spPr>
          <a:xfrm flipV="1">
            <a:off x="1707573" y="2310245"/>
            <a:ext cx="1078921" cy="207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3E2D579-1979-0306-027A-67A9A1D8AB25}"/>
              </a:ext>
            </a:extLst>
          </p:cNvPr>
          <p:cNvSpPr txBox="1"/>
          <p:nvPr/>
        </p:nvSpPr>
        <p:spPr>
          <a:xfrm>
            <a:off x="2164773" y="1879022"/>
            <a:ext cx="952499" cy="438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a:t>(</a:t>
            </a:r>
            <a:r>
              <a:rPr lang="en-US" sz="1000" b="1"/>
              <a:t>500</a:t>
            </a:r>
            <a:r>
              <a:rPr lang="en-US" sz="1200" b="1"/>
              <a:t>)</a:t>
            </a:r>
          </a:p>
          <a:p>
            <a:r>
              <a:rPr lang="en-US" sz="1000" b="1">
                <a:solidFill>
                  <a:srgbClr val="FF0000"/>
                </a:solidFill>
              </a:rPr>
              <a:t>492.13</a:t>
            </a:r>
          </a:p>
        </p:txBody>
      </p:sp>
      <p:pic>
        <p:nvPicPr>
          <p:cNvPr id="17" name="Picture 16" descr="A blue arrows on a black background&#10;&#10;Description automatically generated">
            <a:extLst>
              <a:ext uri="{FF2B5EF4-FFF2-40B4-BE49-F238E27FC236}">
                <a16:creationId xmlns:a16="http://schemas.microsoft.com/office/drawing/2014/main" id="{DB698529-476D-B0CD-BBA5-836A0FC783C8}"/>
              </a:ext>
            </a:extLst>
          </p:cNvPr>
          <p:cNvPicPr>
            <a:picLocks noChangeAspect="1"/>
          </p:cNvPicPr>
          <p:nvPr/>
        </p:nvPicPr>
        <p:blipFill>
          <a:blip r:embed="rId8"/>
          <a:stretch>
            <a:fillRect/>
          </a:stretch>
        </p:blipFill>
        <p:spPr>
          <a:xfrm>
            <a:off x="1829666" y="5659581"/>
            <a:ext cx="2557894" cy="682336"/>
          </a:xfrm>
          <a:prstGeom prst="rect">
            <a:avLst/>
          </a:prstGeom>
        </p:spPr>
      </p:pic>
      <p:sp>
        <p:nvSpPr>
          <p:cNvPr id="18" name="TextBox 17">
            <a:extLst>
              <a:ext uri="{FF2B5EF4-FFF2-40B4-BE49-F238E27FC236}">
                <a16:creationId xmlns:a16="http://schemas.microsoft.com/office/drawing/2014/main" id="{CB589451-94C8-0213-5C2E-CA63E270E75B}"/>
              </a:ext>
            </a:extLst>
          </p:cNvPr>
          <p:cNvSpPr txBox="1"/>
          <p:nvPr/>
        </p:nvSpPr>
        <p:spPr>
          <a:xfrm>
            <a:off x="9966614" y="2268681"/>
            <a:ext cx="11429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rPr>
              <a:t>LPDE Probe</a:t>
            </a:r>
          </a:p>
        </p:txBody>
      </p:sp>
      <p:sp>
        <p:nvSpPr>
          <p:cNvPr id="19" name="TextBox 18">
            <a:extLst>
              <a:ext uri="{FF2B5EF4-FFF2-40B4-BE49-F238E27FC236}">
                <a16:creationId xmlns:a16="http://schemas.microsoft.com/office/drawing/2014/main" id="{4CCEA16A-F74B-2FC1-2243-1E4CB9133542}"/>
              </a:ext>
            </a:extLst>
          </p:cNvPr>
          <p:cNvSpPr txBox="1"/>
          <p:nvPr/>
        </p:nvSpPr>
        <p:spPr>
          <a:xfrm>
            <a:off x="7663295" y="3550226"/>
            <a:ext cx="3922568" cy="1646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a:solidFill>
                  <a:srgbClr val="000000"/>
                </a:solidFill>
                <a:latin typeface="TW Cen MT"/>
              </a:rPr>
              <a:t>LPDE probe air gap measured </a:t>
            </a:r>
            <a:endParaRPr lang="en-US">
              <a:solidFill>
                <a:srgbClr val="000000"/>
              </a:solidFill>
              <a:latin typeface="TW Cen MT"/>
            </a:endParaRPr>
          </a:p>
          <a:p>
            <a:pPr marL="285750" indent="-285750">
              <a:buFont typeface="Arial" panose="020B0604020202020204" pitchFamily="34" charset="0"/>
              <a:buChar char="•"/>
            </a:pPr>
            <a:r>
              <a:rPr lang="en-GB">
                <a:solidFill>
                  <a:srgbClr val="000000"/>
                </a:solidFill>
                <a:latin typeface="TW Cen MT"/>
              </a:rPr>
              <a:t>Bearing 8 centre line to rotor collar distance measured.</a:t>
            </a:r>
          </a:p>
          <a:p>
            <a:pPr marL="285750" indent="-285750">
              <a:buFont typeface="Arial" panose="020B0604020202020204" pitchFamily="34" charset="0"/>
              <a:buChar char="•"/>
            </a:pPr>
            <a:r>
              <a:rPr lang="en-GB">
                <a:solidFill>
                  <a:srgbClr val="000000"/>
                </a:solidFill>
                <a:latin typeface="TW Cen MT"/>
              </a:rPr>
              <a:t>LP Turbine A and B last blade root to gland cover distance measured</a:t>
            </a:r>
            <a:r>
              <a:rPr lang="en-GB" sz="1100">
                <a:latin typeface="Calibri"/>
                <a:ea typeface="Calibri"/>
                <a:cs typeface="Calibri"/>
              </a:rPr>
              <a:t>.</a:t>
            </a:r>
          </a:p>
          <a:p>
            <a:pPr marL="285750" indent="-285750">
              <a:buFont typeface="Arial"/>
              <a:buChar char="•"/>
            </a:pPr>
            <a:endParaRPr lang="en-GB" sz="1100">
              <a:latin typeface="Calibri"/>
              <a:ea typeface="Calibri"/>
              <a:cs typeface="Calibri"/>
            </a:endParaRPr>
          </a:p>
        </p:txBody>
      </p:sp>
    </p:spTree>
    <p:extLst>
      <p:ext uri="{BB962C8B-B14F-4D97-AF65-F5344CB8AC3E}">
        <p14:creationId xmlns:p14="http://schemas.microsoft.com/office/powerpoint/2010/main" val="181501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61CC-0CC0-BEE4-989F-C3F02102E2E2}"/>
              </a:ext>
            </a:extLst>
          </p:cNvPr>
          <p:cNvSpPr>
            <a:spLocks noGrp="1"/>
          </p:cNvSpPr>
          <p:nvPr>
            <p:ph type="title"/>
          </p:nvPr>
        </p:nvSpPr>
        <p:spPr/>
        <p:txBody>
          <a:bodyPr/>
          <a:lstStyle/>
          <a:p>
            <a:r>
              <a:rPr lang="en-US" sz="2400">
                <a:latin typeface="TW Cen MT"/>
              </a:rPr>
              <a:t>Validation of Observation</a:t>
            </a:r>
            <a:endParaRPr lang="en-US"/>
          </a:p>
        </p:txBody>
      </p:sp>
      <p:pic>
        <p:nvPicPr>
          <p:cNvPr id="4" name="Picture 3" descr="A diagram of a machine&#10;&#10;Description automatically generated">
            <a:extLst>
              <a:ext uri="{FF2B5EF4-FFF2-40B4-BE49-F238E27FC236}">
                <a16:creationId xmlns:a16="http://schemas.microsoft.com/office/drawing/2014/main" id="{D4EB5AC2-3D94-2D78-B548-9D6072DF9953}"/>
              </a:ext>
            </a:extLst>
          </p:cNvPr>
          <p:cNvPicPr>
            <a:picLocks noChangeAspect="1"/>
          </p:cNvPicPr>
          <p:nvPr/>
        </p:nvPicPr>
        <p:blipFill>
          <a:blip r:embed="rId2"/>
          <a:stretch>
            <a:fillRect/>
          </a:stretch>
        </p:blipFill>
        <p:spPr>
          <a:xfrm>
            <a:off x="382696" y="813955"/>
            <a:ext cx="3953812" cy="3169228"/>
          </a:xfrm>
          <a:prstGeom prst="rect">
            <a:avLst/>
          </a:prstGeom>
        </p:spPr>
      </p:pic>
      <p:pic>
        <p:nvPicPr>
          <p:cNvPr id="5" name="Picture 4" descr="A diagram of a machine&#10;&#10;Description automatically generated">
            <a:extLst>
              <a:ext uri="{FF2B5EF4-FFF2-40B4-BE49-F238E27FC236}">
                <a16:creationId xmlns:a16="http://schemas.microsoft.com/office/drawing/2014/main" id="{43907540-5D21-DEC2-4E8F-8916A3C74B25}"/>
              </a:ext>
            </a:extLst>
          </p:cNvPr>
          <p:cNvPicPr>
            <a:picLocks noChangeAspect="1"/>
          </p:cNvPicPr>
          <p:nvPr/>
        </p:nvPicPr>
        <p:blipFill>
          <a:blip r:embed="rId3"/>
          <a:stretch>
            <a:fillRect/>
          </a:stretch>
        </p:blipFill>
        <p:spPr>
          <a:xfrm>
            <a:off x="381989" y="3896591"/>
            <a:ext cx="3955227" cy="2840182"/>
          </a:xfrm>
          <a:prstGeom prst="rect">
            <a:avLst/>
          </a:prstGeom>
        </p:spPr>
      </p:pic>
      <p:pic>
        <p:nvPicPr>
          <p:cNvPr id="6" name="Picture 5" descr="A screen shot of a black background">
            <a:extLst>
              <a:ext uri="{FF2B5EF4-FFF2-40B4-BE49-F238E27FC236}">
                <a16:creationId xmlns:a16="http://schemas.microsoft.com/office/drawing/2014/main" id="{6B84DB43-9FAD-F284-76AF-81A281268E9E}"/>
              </a:ext>
            </a:extLst>
          </p:cNvPr>
          <p:cNvPicPr>
            <a:picLocks noChangeAspect="1"/>
          </p:cNvPicPr>
          <p:nvPr/>
        </p:nvPicPr>
        <p:blipFill>
          <a:blip r:embed="rId4"/>
          <a:stretch>
            <a:fillRect/>
          </a:stretch>
        </p:blipFill>
        <p:spPr>
          <a:xfrm>
            <a:off x="2700579" y="1013832"/>
            <a:ext cx="1435141" cy="1567285"/>
          </a:xfrm>
          <a:prstGeom prst="rect">
            <a:avLst/>
          </a:prstGeom>
        </p:spPr>
      </p:pic>
      <p:pic>
        <p:nvPicPr>
          <p:cNvPr id="7" name="Picture 6">
            <a:extLst>
              <a:ext uri="{FF2B5EF4-FFF2-40B4-BE49-F238E27FC236}">
                <a16:creationId xmlns:a16="http://schemas.microsoft.com/office/drawing/2014/main" id="{B0C6E331-023C-D212-A421-116CB6B526EC}"/>
              </a:ext>
            </a:extLst>
          </p:cNvPr>
          <p:cNvPicPr>
            <a:picLocks noChangeAspect="1"/>
          </p:cNvPicPr>
          <p:nvPr/>
        </p:nvPicPr>
        <p:blipFill>
          <a:blip r:embed="rId5"/>
          <a:stretch>
            <a:fillRect/>
          </a:stretch>
        </p:blipFill>
        <p:spPr>
          <a:xfrm>
            <a:off x="2079403" y="1995065"/>
            <a:ext cx="1300585" cy="408249"/>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E2F949F7-0527-52EF-4A0A-12CA75855C05}"/>
              </a:ext>
            </a:extLst>
          </p:cNvPr>
          <p:cNvPicPr>
            <a:picLocks noChangeAspect="1"/>
          </p:cNvPicPr>
          <p:nvPr/>
        </p:nvPicPr>
        <p:blipFill>
          <a:blip r:embed="rId6"/>
          <a:stretch>
            <a:fillRect/>
          </a:stretch>
        </p:blipFill>
        <p:spPr>
          <a:xfrm>
            <a:off x="456705" y="4024065"/>
            <a:ext cx="2435184" cy="1632733"/>
          </a:xfrm>
          <a:prstGeom prst="rect">
            <a:avLst/>
          </a:prstGeom>
        </p:spPr>
      </p:pic>
      <p:pic>
        <p:nvPicPr>
          <p:cNvPr id="10" name="Picture 9" descr="A person wearing a hard hat">
            <a:extLst>
              <a:ext uri="{FF2B5EF4-FFF2-40B4-BE49-F238E27FC236}">
                <a16:creationId xmlns:a16="http://schemas.microsoft.com/office/drawing/2014/main" id="{6E1DC517-A346-8EBC-7B4D-AF4EC224603C}"/>
              </a:ext>
            </a:extLst>
          </p:cNvPr>
          <p:cNvPicPr>
            <a:picLocks noChangeAspect="1"/>
          </p:cNvPicPr>
          <p:nvPr/>
        </p:nvPicPr>
        <p:blipFill>
          <a:blip r:embed="rId7"/>
          <a:stretch>
            <a:fillRect/>
          </a:stretch>
        </p:blipFill>
        <p:spPr>
          <a:xfrm>
            <a:off x="4414404" y="1120486"/>
            <a:ext cx="2445327" cy="3266209"/>
          </a:xfrm>
          <a:prstGeom prst="rect">
            <a:avLst/>
          </a:prstGeom>
        </p:spPr>
      </p:pic>
      <p:sp>
        <p:nvSpPr>
          <p:cNvPr id="11" name="TextBox 10">
            <a:extLst>
              <a:ext uri="{FF2B5EF4-FFF2-40B4-BE49-F238E27FC236}">
                <a16:creationId xmlns:a16="http://schemas.microsoft.com/office/drawing/2014/main" id="{13F36277-958B-CE98-9C5B-3FCB9543E524}"/>
              </a:ext>
            </a:extLst>
          </p:cNvPr>
          <p:cNvSpPr txBox="1"/>
          <p:nvPr/>
        </p:nvSpPr>
        <p:spPr>
          <a:xfrm>
            <a:off x="7247658" y="1039089"/>
            <a:ext cx="4719204" cy="280076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t>All these readings indicated a rotor shortening of 7~8mm</a:t>
            </a:r>
          </a:p>
          <a:p>
            <a:pPr marL="285750" indent="-285750">
              <a:buFont typeface="Arial"/>
              <a:buChar char="•"/>
            </a:pPr>
            <a:r>
              <a:rPr lang="en-US" sz="1600"/>
              <a:t>Minimum clearance of 10.00 mm is given on stage 20th-generator side.</a:t>
            </a:r>
          </a:p>
          <a:p>
            <a:pPr marL="285750" indent="-285750">
              <a:buFont typeface="Arial"/>
              <a:buChar char="•"/>
            </a:pPr>
            <a:r>
              <a:rPr lang="en-US" sz="1600"/>
              <a:t>Expected clearance left at absolute cold condition was 3.5~4 mm based on proportional calculations. </a:t>
            </a:r>
          </a:p>
          <a:p>
            <a:pPr marL="285750" indent="-285750">
              <a:buFont typeface="Arial"/>
              <a:buChar char="•"/>
            </a:pPr>
            <a:r>
              <a:rPr lang="en-US" sz="1600"/>
              <a:t>After discussion with OEM LPT-B inspection was carried out.</a:t>
            </a:r>
          </a:p>
          <a:p>
            <a:pPr marL="285750" indent="-285750">
              <a:buFont typeface="Arial"/>
              <a:buChar char="•"/>
            </a:pPr>
            <a:r>
              <a:rPr lang="en-US" sz="1600"/>
              <a:t>Flow path readings were taken and min clearance was found to be 1.97mm at 20th Stage.</a:t>
            </a:r>
          </a:p>
          <a:p>
            <a:pPr marL="285750" indent="-285750">
              <a:buFont typeface="Arial"/>
              <a:buChar char="•"/>
            </a:pPr>
            <a:endParaRPr lang="en-US" sz="1600"/>
          </a:p>
        </p:txBody>
      </p:sp>
      <p:pic>
        <p:nvPicPr>
          <p:cNvPr id="12" name="Picture 11" descr="A metal piece with a yellow label&#10;&#10;Description automatically generated">
            <a:extLst>
              <a:ext uri="{FF2B5EF4-FFF2-40B4-BE49-F238E27FC236}">
                <a16:creationId xmlns:a16="http://schemas.microsoft.com/office/drawing/2014/main" id="{EA6C6594-9BE5-DF69-BA79-89B82A6EFCE8}"/>
              </a:ext>
            </a:extLst>
          </p:cNvPr>
          <p:cNvPicPr>
            <a:picLocks noChangeAspect="1"/>
          </p:cNvPicPr>
          <p:nvPr/>
        </p:nvPicPr>
        <p:blipFill>
          <a:blip r:embed="rId8"/>
          <a:stretch>
            <a:fillRect/>
          </a:stretch>
        </p:blipFill>
        <p:spPr>
          <a:xfrm>
            <a:off x="7028584" y="3980150"/>
            <a:ext cx="4992831" cy="2638425"/>
          </a:xfrm>
          <a:prstGeom prst="rect">
            <a:avLst/>
          </a:prstGeom>
        </p:spPr>
      </p:pic>
    </p:spTree>
    <p:extLst>
      <p:ext uri="{BB962C8B-B14F-4D97-AF65-F5344CB8AC3E}">
        <p14:creationId xmlns:p14="http://schemas.microsoft.com/office/powerpoint/2010/main" val="323505745"/>
      </p:ext>
    </p:extLst>
  </p:cSld>
  <p:clrMapOvr>
    <a:masterClrMapping/>
  </p:clrMapOvr>
</p:sld>
</file>

<file path=ppt/theme/theme1.xml><?xml version="1.0" encoding="utf-8"?>
<a:theme xmlns:a="http://schemas.openxmlformats.org/drawingml/2006/main" name="NTPC">
  <a:themeElements>
    <a:clrScheme name="NTPC Theme">
      <a:dk1>
        <a:sysClr val="windowText" lastClr="000000"/>
      </a:dk1>
      <a:lt1>
        <a:sysClr val="window" lastClr="FFFFFF"/>
      </a:lt1>
      <a:dk2>
        <a:srgbClr val="2F2F26"/>
      </a:dk2>
      <a:lt2>
        <a:srgbClr val="BFBFBF"/>
      </a:lt2>
      <a:accent1>
        <a:srgbClr val="0067AC"/>
      </a:accent1>
      <a:accent2>
        <a:srgbClr val="0097BF"/>
      </a:accent2>
      <a:accent3>
        <a:srgbClr val="92D050"/>
      </a:accent3>
      <a:accent4>
        <a:srgbClr val="00B0F0"/>
      </a:accent4>
      <a:accent5>
        <a:srgbClr val="BFBFBF"/>
      </a:accent5>
      <a:accent6>
        <a:srgbClr val="E46C0A"/>
      </a:accent6>
      <a:hlink>
        <a:srgbClr val="00B0F0"/>
      </a:hlink>
      <a:folHlink>
        <a:srgbClr val="7030A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PC" id="{F497BD3B-92F8-4801-8C5A-2BD89AD39CCD}" vid="{4DF40E36-65FD-4EF6-AE13-572086FA2AB7}"/>
    </a:ext>
  </a:extLst>
</a:theme>
</file>

<file path=ppt/theme/theme2.xml><?xml version="1.0" encoding="utf-8"?>
<a:theme xmlns:a="http://schemas.openxmlformats.org/drawingml/2006/main" name="1_Flat Design">
  <a:themeElements>
    <a:clrScheme name="NTPC Theme">
      <a:dk1>
        <a:sysClr val="windowText" lastClr="000000"/>
      </a:dk1>
      <a:lt1>
        <a:sysClr val="window" lastClr="FFFFFF"/>
      </a:lt1>
      <a:dk2>
        <a:srgbClr val="2F2F26"/>
      </a:dk2>
      <a:lt2>
        <a:srgbClr val="BFBFBF"/>
      </a:lt2>
      <a:accent1>
        <a:srgbClr val="0067AC"/>
      </a:accent1>
      <a:accent2>
        <a:srgbClr val="0097BF"/>
      </a:accent2>
      <a:accent3>
        <a:srgbClr val="92D050"/>
      </a:accent3>
      <a:accent4>
        <a:srgbClr val="00B0F0"/>
      </a:accent4>
      <a:accent5>
        <a:srgbClr val="BFBFBF"/>
      </a:accent5>
      <a:accent6>
        <a:srgbClr val="E46C0A"/>
      </a:accent6>
      <a:hlink>
        <a:srgbClr val="00B0F0"/>
      </a:hlink>
      <a:folHlink>
        <a:srgbClr val="7030A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Flat Design">
  <a:themeElements>
    <a:clrScheme name="NTPC Theme">
      <a:dk1>
        <a:sysClr val="windowText" lastClr="000000"/>
      </a:dk1>
      <a:lt1>
        <a:sysClr val="window" lastClr="FFFFFF"/>
      </a:lt1>
      <a:dk2>
        <a:srgbClr val="2F2F26"/>
      </a:dk2>
      <a:lt2>
        <a:srgbClr val="BFBFBF"/>
      </a:lt2>
      <a:accent1>
        <a:srgbClr val="0067AC"/>
      </a:accent1>
      <a:accent2>
        <a:srgbClr val="0097BF"/>
      </a:accent2>
      <a:accent3>
        <a:srgbClr val="92D050"/>
      </a:accent3>
      <a:accent4>
        <a:srgbClr val="00B0F0"/>
      </a:accent4>
      <a:accent5>
        <a:srgbClr val="BFBFBF"/>
      </a:accent5>
      <a:accent6>
        <a:srgbClr val="E46C0A"/>
      </a:accent6>
      <a:hlink>
        <a:srgbClr val="00B0F0"/>
      </a:hlink>
      <a:folHlink>
        <a:srgbClr val="7030A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Flat Design">
  <a:themeElements>
    <a:clrScheme name="NTPC Theme">
      <a:dk1>
        <a:sysClr val="windowText" lastClr="000000"/>
      </a:dk1>
      <a:lt1>
        <a:sysClr val="window" lastClr="FFFFFF"/>
      </a:lt1>
      <a:dk2>
        <a:srgbClr val="2F2F26"/>
      </a:dk2>
      <a:lt2>
        <a:srgbClr val="BFBFBF"/>
      </a:lt2>
      <a:accent1>
        <a:srgbClr val="0067AC"/>
      </a:accent1>
      <a:accent2>
        <a:srgbClr val="0097BF"/>
      </a:accent2>
      <a:accent3>
        <a:srgbClr val="92D050"/>
      </a:accent3>
      <a:accent4>
        <a:srgbClr val="00B0F0"/>
      </a:accent4>
      <a:accent5>
        <a:srgbClr val="BFBFBF"/>
      </a:accent5>
      <a:accent6>
        <a:srgbClr val="E46C0A"/>
      </a:accent6>
      <a:hlink>
        <a:srgbClr val="00B0F0"/>
      </a:hlink>
      <a:folHlink>
        <a:srgbClr val="7030A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NTPC</Template>
  <TotalTime>0</TotalTime>
  <Words>2454</Words>
  <Application>Microsoft Office PowerPoint</Application>
  <PresentationFormat>Widescreen</PresentationFormat>
  <Paragraphs>355</Paragraphs>
  <Slides>25</Slides>
  <Notes>0</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25</vt:i4>
      </vt:variant>
    </vt:vector>
  </HeadingPairs>
  <TitlesOfParts>
    <vt:vector size="48" baseType="lpstr">
      <vt:lpstr>Arial</vt:lpstr>
      <vt:lpstr>Arial,Sans-Serif</vt:lpstr>
      <vt:lpstr>Calibri</vt:lpstr>
      <vt:lpstr>Calibri Light</vt:lpstr>
      <vt:lpstr>Candara</vt:lpstr>
      <vt:lpstr>Constantia</vt:lpstr>
      <vt:lpstr>Courier New</vt:lpstr>
      <vt:lpstr>Courier New,monospace</vt:lpstr>
      <vt:lpstr>Noto Sans Symbols</vt:lpstr>
      <vt:lpstr>Roboto Light</vt:lpstr>
      <vt:lpstr>Roboto Medium</vt:lpstr>
      <vt:lpstr>Sitka Text</vt:lpstr>
      <vt:lpstr>Symbol</vt:lpstr>
      <vt:lpstr>TW Cen MT</vt:lpstr>
      <vt:lpstr>TW Cen MT</vt:lpstr>
      <vt:lpstr>Twentieth Century</vt:lpstr>
      <vt:lpstr>Univers 45 Light</vt:lpstr>
      <vt:lpstr>Wingdings</vt:lpstr>
      <vt:lpstr>NTPC</vt:lpstr>
      <vt:lpstr>1_Flat Design</vt:lpstr>
      <vt:lpstr>2_Flat Design</vt:lpstr>
      <vt:lpstr>3_Flat Design</vt:lpstr>
      <vt:lpstr>Office Theme</vt:lpstr>
      <vt:lpstr>PowerPoint Presentation</vt:lpstr>
      <vt:lpstr>PRESENTATION OUTLINE</vt:lpstr>
      <vt:lpstr>INTRODUCTION</vt:lpstr>
      <vt:lpstr>INTRODUCTION</vt:lpstr>
      <vt:lpstr>WHAT IS LPDE ?</vt:lpstr>
      <vt:lpstr>WHAT IS LPDE ?</vt:lpstr>
      <vt:lpstr>PROBLEM STATEMENT (Case History-1)</vt:lpstr>
      <vt:lpstr>Validation of Observation</vt:lpstr>
      <vt:lpstr>Validation of Observation</vt:lpstr>
      <vt:lpstr>PROBLEM STATEMENT (Case History-2)</vt:lpstr>
      <vt:lpstr>PROBLEM STATEMENT (Case History-2)</vt:lpstr>
      <vt:lpstr>PROBLEM STATEMENT (Case History-3)</vt:lpstr>
      <vt:lpstr>PROBABLE CAUSES</vt:lpstr>
      <vt:lpstr>PROBABLE CAUSES</vt:lpstr>
      <vt:lpstr>REMEDIAL MEASURES</vt:lpstr>
      <vt:lpstr>REMEDIAL MEASURES</vt:lpstr>
      <vt:lpstr>REMEDIAL MEASURES</vt:lpstr>
      <vt:lpstr>REMEDIAL MEASURES</vt:lpstr>
      <vt:lpstr>REMEDIAL MEASURES</vt:lpstr>
      <vt:lpstr>REMEDIAL MEASURES</vt:lpstr>
      <vt:lpstr>Precautions to avoid any damages due to LPT shortening issue</vt:lpstr>
      <vt:lpstr>Long Term Trending of LPDE at NTPC DSTPS</vt:lpstr>
      <vt:lpstr>Bench Mark Readings of TG Deck (DSTPS)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Avishek Ghosal</dc:creator>
  <cp:lastModifiedBy>Avishek Ghosal</cp:lastModifiedBy>
  <cp:revision>157</cp:revision>
  <dcterms:created xsi:type="dcterms:W3CDTF">2024-01-29T04:07:24Z</dcterms:created>
  <dcterms:modified xsi:type="dcterms:W3CDTF">2024-02-02T13:09:35Z</dcterms:modified>
</cp:coreProperties>
</file>