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0"/>
  </p:notesMasterIdLst>
  <p:sldIdLst>
    <p:sldId id="259" r:id="rId2"/>
    <p:sldId id="263" r:id="rId3"/>
    <p:sldId id="258" r:id="rId4"/>
    <p:sldId id="278" r:id="rId5"/>
    <p:sldId id="264" r:id="rId6"/>
    <p:sldId id="280" r:id="rId7"/>
    <p:sldId id="273" r:id="rId8"/>
    <p:sldId id="272" r:id="rId9"/>
    <p:sldId id="324" r:id="rId10"/>
    <p:sldId id="271" r:id="rId11"/>
    <p:sldId id="269" r:id="rId12"/>
    <p:sldId id="283" r:id="rId13"/>
    <p:sldId id="268" r:id="rId14"/>
    <p:sldId id="328" r:id="rId15"/>
    <p:sldId id="281" r:id="rId16"/>
    <p:sldId id="284" r:id="rId17"/>
    <p:sldId id="282" r:id="rId18"/>
    <p:sldId id="265" r:id="rId19"/>
    <p:sldId id="285" r:id="rId20"/>
    <p:sldId id="275" r:id="rId21"/>
    <p:sldId id="313" r:id="rId22"/>
    <p:sldId id="276" r:id="rId23"/>
    <p:sldId id="262" r:id="rId24"/>
    <p:sldId id="289" r:id="rId25"/>
    <p:sldId id="291" r:id="rId26"/>
    <p:sldId id="292" r:id="rId27"/>
    <p:sldId id="286" r:id="rId28"/>
    <p:sldId id="293" r:id="rId29"/>
    <p:sldId id="294" r:id="rId30"/>
    <p:sldId id="295" r:id="rId31"/>
    <p:sldId id="296" r:id="rId32"/>
    <p:sldId id="290" r:id="rId33"/>
    <p:sldId id="314" r:id="rId34"/>
    <p:sldId id="307" r:id="rId35"/>
    <p:sldId id="315" r:id="rId36"/>
    <p:sldId id="306" r:id="rId37"/>
    <p:sldId id="305" r:id="rId38"/>
    <p:sldId id="304" r:id="rId39"/>
    <p:sldId id="303" r:id="rId40"/>
    <p:sldId id="316" r:id="rId41"/>
    <p:sldId id="302" r:id="rId42"/>
    <p:sldId id="318" r:id="rId43"/>
    <p:sldId id="317" r:id="rId44"/>
    <p:sldId id="321" r:id="rId45"/>
    <p:sldId id="327" r:id="rId46"/>
    <p:sldId id="326" r:id="rId47"/>
    <p:sldId id="322" r:id="rId48"/>
    <p:sldId id="297"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57CB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7BA67DC-8C10-46B7-A0F1-107DB9F0FEF3}" v="42" dt="2024-01-10T13:06:48.46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748" autoAdjust="0"/>
    <p:restoredTop sz="95196" autoAdjust="0"/>
  </p:normalViewPr>
  <p:slideViewPr>
    <p:cSldViewPr snapToGrid="0">
      <p:cViewPr varScale="1">
        <p:scale>
          <a:sx n="107" d="100"/>
          <a:sy n="107" d="100"/>
        </p:scale>
        <p:origin x="882"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diagrams/_rels/data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jfif"/><Relationship Id="rId1" Type="http://schemas.openxmlformats.org/officeDocument/2006/relationships/image" Target="../media/image42.jfif"/><Relationship Id="rId6" Type="http://schemas.openxmlformats.org/officeDocument/2006/relationships/image" Target="../media/image47.jfif"/><Relationship Id="rId5" Type="http://schemas.openxmlformats.org/officeDocument/2006/relationships/image" Target="../media/image46.jpg"/><Relationship Id="rId4" Type="http://schemas.openxmlformats.org/officeDocument/2006/relationships/image" Target="../media/image45.jpg"/></Relationships>
</file>

<file path=ppt/diagrams/_rels/drawing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jfif"/><Relationship Id="rId1" Type="http://schemas.openxmlformats.org/officeDocument/2006/relationships/image" Target="../media/image42.jfif"/><Relationship Id="rId6" Type="http://schemas.openxmlformats.org/officeDocument/2006/relationships/image" Target="../media/image47.jfif"/><Relationship Id="rId5" Type="http://schemas.openxmlformats.org/officeDocument/2006/relationships/image" Target="../media/image46.jpg"/><Relationship Id="rId4" Type="http://schemas.openxmlformats.org/officeDocument/2006/relationships/image" Target="../media/image45.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16CAEB5-D034-4CA2-9161-20743F769395}"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IN"/>
        </a:p>
      </dgm:t>
    </dgm:pt>
    <dgm:pt modelId="{CB5610ED-4B17-4C7E-B737-6C5F2F5BA19E}">
      <dgm:prSet phldrT="[Text]" custT="1"/>
      <dgm:spPr>
        <a:solidFill>
          <a:schemeClr val="accent2">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pPr algn="ctr"/>
          <a:r>
            <a:rPr lang="en-IN" sz="4000">
              <a:latin typeface="Cambria" panose="02040503050406030204" pitchFamily="18" charset="0"/>
              <a:ea typeface="Cambria" panose="02040503050406030204" pitchFamily="18" charset="0"/>
            </a:rPr>
            <a:t>CARBON MARKET</a:t>
          </a:r>
        </a:p>
      </dgm:t>
    </dgm:pt>
    <dgm:pt modelId="{5B120FB7-227E-4F17-AD57-57BAB10A5D49}" type="parTrans" cxnId="{DAD89678-593C-44C4-8E48-F42C94C3275B}">
      <dgm:prSet/>
      <dgm:spPr/>
      <dgm:t>
        <a:bodyPr/>
        <a:lstStyle/>
        <a:p>
          <a:pPr algn="ctr"/>
          <a:endParaRPr lang="en-IN">
            <a:latin typeface="Cambria" panose="02040503050406030204" pitchFamily="18" charset="0"/>
            <a:ea typeface="Cambria" panose="02040503050406030204" pitchFamily="18" charset="0"/>
          </a:endParaRPr>
        </a:p>
      </dgm:t>
    </dgm:pt>
    <dgm:pt modelId="{9143A81B-8A3B-4735-9BF9-CE4552AA46B6}" type="sibTrans" cxnId="{DAD89678-593C-44C4-8E48-F42C94C3275B}">
      <dgm:prSet/>
      <dgm:spPr/>
      <dgm:t>
        <a:bodyPr/>
        <a:lstStyle/>
        <a:p>
          <a:pPr algn="ctr"/>
          <a:endParaRPr lang="en-IN">
            <a:latin typeface="Cambria" panose="02040503050406030204" pitchFamily="18" charset="0"/>
            <a:ea typeface="Cambria" panose="02040503050406030204" pitchFamily="18" charset="0"/>
          </a:endParaRPr>
        </a:p>
      </dgm:t>
    </dgm:pt>
    <dgm:pt modelId="{49C30A2E-54F3-478D-9234-4366D3B5EA50}">
      <dgm:prSet phldrT="[Text]"/>
      <dgm:spPr>
        <a:solidFill>
          <a:schemeClr val="accent1">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pPr algn="ctr"/>
          <a:r>
            <a:rPr lang="en-IN">
              <a:latin typeface="Cambria" panose="02040503050406030204" pitchFamily="18" charset="0"/>
              <a:ea typeface="Cambria" panose="02040503050406030204" pitchFamily="18" charset="0"/>
            </a:rPr>
            <a:t>VOLUNTARY MARKET</a:t>
          </a:r>
        </a:p>
      </dgm:t>
    </dgm:pt>
    <dgm:pt modelId="{0E9BA36A-0BFB-42D4-8F42-5CE643A34428}" type="parTrans" cxnId="{AEDAD0B4-DF87-484B-9540-77D4029E2025}">
      <dgm:prSet/>
      <dgm:spPr/>
      <dgm:t>
        <a:bodyPr/>
        <a:lstStyle/>
        <a:p>
          <a:pPr algn="ctr"/>
          <a:endParaRPr lang="en-IN">
            <a:latin typeface="Cambria" panose="02040503050406030204" pitchFamily="18" charset="0"/>
            <a:ea typeface="Cambria" panose="02040503050406030204" pitchFamily="18" charset="0"/>
          </a:endParaRPr>
        </a:p>
      </dgm:t>
    </dgm:pt>
    <dgm:pt modelId="{69E3529F-1CDF-486E-8691-3C608574ACE3}" type="sibTrans" cxnId="{AEDAD0B4-DF87-484B-9540-77D4029E2025}">
      <dgm:prSet/>
      <dgm:spPr/>
      <dgm:t>
        <a:bodyPr/>
        <a:lstStyle/>
        <a:p>
          <a:pPr algn="ctr"/>
          <a:endParaRPr lang="en-IN">
            <a:latin typeface="Cambria" panose="02040503050406030204" pitchFamily="18" charset="0"/>
            <a:ea typeface="Cambria" panose="02040503050406030204" pitchFamily="18" charset="0"/>
          </a:endParaRPr>
        </a:p>
      </dgm:t>
    </dgm:pt>
    <dgm:pt modelId="{6CEF3A91-D9A1-4846-9CD3-F3257BC56C13}">
      <dgm:prSet phldrT="[Text]"/>
      <dgm:spPr>
        <a:solidFill>
          <a:schemeClr val="accent6">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pPr algn="ctr"/>
          <a:r>
            <a:rPr lang="en-IN">
              <a:latin typeface="Cambria" panose="02040503050406030204" pitchFamily="18" charset="0"/>
              <a:ea typeface="Cambria" panose="02040503050406030204" pitchFamily="18" charset="0"/>
            </a:rPr>
            <a:t>COMPLIANCE MARKET</a:t>
          </a:r>
        </a:p>
      </dgm:t>
    </dgm:pt>
    <dgm:pt modelId="{7E2A9324-2F67-4EF6-B22F-35A7F53326A2}" type="parTrans" cxnId="{CB12FE5D-32F7-4D73-96E2-3850F97BEF3F}">
      <dgm:prSet/>
      <dgm:spPr/>
      <dgm:t>
        <a:bodyPr/>
        <a:lstStyle/>
        <a:p>
          <a:pPr algn="ctr"/>
          <a:endParaRPr lang="en-IN">
            <a:latin typeface="Cambria" panose="02040503050406030204" pitchFamily="18" charset="0"/>
            <a:ea typeface="Cambria" panose="02040503050406030204" pitchFamily="18" charset="0"/>
          </a:endParaRPr>
        </a:p>
      </dgm:t>
    </dgm:pt>
    <dgm:pt modelId="{15B3414E-C1EE-4DF0-9867-7DAACD934635}" type="sibTrans" cxnId="{CB12FE5D-32F7-4D73-96E2-3850F97BEF3F}">
      <dgm:prSet/>
      <dgm:spPr/>
      <dgm:t>
        <a:bodyPr/>
        <a:lstStyle/>
        <a:p>
          <a:pPr algn="ctr"/>
          <a:endParaRPr lang="en-IN">
            <a:latin typeface="Cambria" panose="02040503050406030204" pitchFamily="18" charset="0"/>
            <a:ea typeface="Cambria" panose="02040503050406030204" pitchFamily="18" charset="0"/>
          </a:endParaRPr>
        </a:p>
      </dgm:t>
    </dgm:pt>
    <dgm:pt modelId="{85A294DD-8ED2-4E10-9955-F020D98E30D0}">
      <dgm:prSet phldrT="[Text]"/>
      <dgm:spPr>
        <a:solidFill>
          <a:schemeClr val="accent6">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pPr algn="ctr"/>
          <a:r>
            <a:rPr lang="en-IN">
              <a:latin typeface="Cambria" panose="02040503050406030204" pitchFamily="18" charset="0"/>
              <a:ea typeface="Cambria" panose="02040503050406030204" pitchFamily="18" charset="0"/>
            </a:rPr>
            <a:t>Buyer of the credit are under legal obligation for emission reduction</a:t>
          </a:r>
        </a:p>
      </dgm:t>
    </dgm:pt>
    <dgm:pt modelId="{1EE1AC46-679D-4DB3-B2AB-0A82DECE810D}" type="parTrans" cxnId="{ABC12133-C55F-4A91-B72F-658459F68F18}">
      <dgm:prSet/>
      <dgm:spPr/>
      <dgm:t>
        <a:bodyPr/>
        <a:lstStyle/>
        <a:p>
          <a:pPr algn="ctr"/>
          <a:endParaRPr lang="en-IN">
            <a:latin typeface="Cambria" panose="02040503050406030204" pitchFamily="18" charset="0"/>
            <a:ea typeface="Cambria" panose="02040503050406030204" pitchFamily="18" charset="0"/>
          </a:endParaRPr>
        </a:p>
      </dgm:t>
    </dgm:pt>
    <dgm:pt modelId="{43A0994C-BB86-4ABF-ACBE-E69F45BD5CAE}" type="sibTrans" cxnId="{ABC12133-C55F-4A91-B72F-658459F68F18}">
      <dgm:prSet/>
      <dgm:spPr/>
      <dgm:t>
        <a:bodyPr/>
        <a:lstStyle/>
        <a:p>
          <a:pPr algn="ctr"/>
          <a:endParaRPr lang="en-IN">
            <a:latin typeface="Cambria" panose="02040503050406030204" pitchFamily="18" charset="0"/>
            <a:ea typeface="Cambria" panose="02040503050406030204" pitchFamily="18" charset="0"/>
          </a:endParaRPr>
        </a:p>
      </dgm:t>
    </dgm:pt>
    <dgm:pt modelId="{5A223319-B68F-4FAB-A445-9500EC33E44C}">
      <dgm:prSet phldrT="[Text]"/>
      <dgm:spPr>
        <a:solidFill>
          <a:schemeClr val="accent1">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pPr algn="ctr"/>
          <a:r>
            <a:rPr lang="en-IN">
              <a:latin typeface="Cambria" panose="02040503050406030204" pitchFamily="18" charset="0"/>
              <a:ea typeface="Cambria" panose="02040503050406030204" pitchFamily="18" charset="0"/>
            </a:rPr>
            <a:t>Buyer are not under any legal obligation for emission reduction, but they do so at their own cost for the good of the world</a:t>
          </a:r>
        </a:p>
      </dgm:t>
    </dgm:pt>
    <dgm:pt modelId="{C058CAFA-B64D-4349-8AD3-4436E14663CA}" type="parTrans" cxnId="{8F92A0D5-CBB9-4AFF-82E8-F359D28026A7}">
      <dgm:prSet/>
      <dgm:spPr/>
      <dgm:t>
        <a:bodyPr/>
        <a:lstStyle/>
        <a:p>
          <a:pPr algn="ctr"/>
          <a:endParaRPr lang="en-IN">
            <a:latin typeface="Cambria" panose="02040503050406030204" pitchFamily="18" charset="0"/>
            <a:ea typeface="Cambria" panose="02040503050406030204" pitchFamily="18" charset="0"/>
          </a:endParaRPr>
        </a:p>
      </dgm:t>
    </dgm:pt>
    <dgm:pt modelId="{5E9CB5F9-588D-49B6-B799-0A1C74D71300}" type="sibTrans" cxnId="{8F92A0D5-CBB9-4AFF-82E8-F359D28026A7}">
      <dgm:prSet/>
      <dgm:spPr/>
      <dgm:t>
        <a:bodyPr/>
        <a:lstStyle/>
        <a:p>
          <a:pPr algn="ctr"/>
          <a:endParaRPr lang="en-IN">
            <a:latin typeface="Cambria" panose="02040503050406030204" pitchFamily="18" charset="0"/>
            <a:ea typeface="Cambria" panose="02040503050406030204" pitchFamily="18" charset="0"/>
          </a:endParaRPr>
        </a:p>
      </dgm:t>
    </dgm:pt>
    <dgm:pt modelId="{875ECFF7-75CD-4E33-8FE7-BC8E9F9F0433}">
      <dgm:prSet phldrT="[Text]"/>
      <dgm:spPr>
        <a:solidFill>
          <a:schemeClr val="accent1">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pPr algn="ctr"/>
          <a:r>
            <a:rPr lang="en-IN">
              <a:latin typeface="Cambria" panose="02040503050406030204" pitchFamily="18" charset="0"/>
              <a:ea typeface="Cambria" panose="02040503050406030204" pitchFamily="18" charset="0"/>
            </a:rPr>
            <a:t>Size of the Voluntary market was 2Billion US $ in 2020 &amp; can go upto US $ 50 Billion dollars by 2030, depending upon market price of Carbon  credit </a:t>
          </a:r>
        </a:p>
      </dgm:t>
    </dgm:pt>
    <dgm:pt modelId="{D35ABFD2-DF10-4F3C-8C7E-449C6F0647EB}" type="parTrans" cxnId="{95B0B05C-F5C3-44AC-A8AF-B99A281C0E2D}">
      <dgm:prSet/>
      <dgm:spPr/>
      <dgm:t>
        <a:bodyPr/>
        <a:lstStyle/>
        <a:p>
          <a:pPr algn="ctr"/>
          <a:endParaRPr lang="en-IN">
            <a:latin typeface="Cambria" panose="02040503050406030204" pitchFamily="18" charset="0"/>
            <a:ea typeface="Cambria" panose="02040503050406030204" pitchFamily="18" charset="0"/>
          </a:endParaRPr>
        </a:p>
      </dgm:t>
    </dgm:pt>
    <dgm:pt modelId="{087E3CB6-8FB1-41DF-ADB3-864702CC8AFF}" type="sibTrans" cxnId="{95B0B05C-F5C3-44AC-A8AF-B99A281C0E2D}">
      <dgm:prSet/>
      <dgm:spPr/>
      <dgm:t>
        <a:bodyPr/>
        <a:lstStyle/>
        <a:p>
          <a:pPr algn="ctr"/>
          <a:endParaRPr lang="en-IN">
            <a:latin typeface="Cambria" panose="02040503050406030204" pitchFamily="18" charset="0"/>
            <a:ea typeface="Cambria" panose="02040503050406030204" pitchFamily="18" charset="0"/>
          </a:endParaRPr>
        </a:p>
      </dgm:t>
    </dgm:pt>
    <dgm:pt modelId="{EA976AD0-1CF5-4A37-A603-A458ACA3F009}">
      <dgm:prSet phldrT="[Text]"/>
      <dgm:spPr>
        <a:solidFill>
          <a:schemeClr val="accent6">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pPr algn="ctr"/>
          <a:r>
            <a:rPr lang="en-IN">
              <a:latin typeface="Cambria" panose="02040503050406030204" pitchFamily="18" charset="0"/>
              <a:ea typeface="Cambria" panose="02040503050406030204" pitchFamily="18" charset="0"/>
            </a:rPr>
            <a:t>Compliance markets are typically ruled by Cap &amp; Trade Mechanism </a:t>
          </a:r>
        </a:p>
      </dgm:t>
    </dgm:pt>
    <dgm:pt modelId="{763B6EBB-9185-49F9-9D8B-8A33D491C1B8}" type="parTrans" cxnId="{F43610D2-FB97-49DE-AB35-25325632AF29}">
      <dgm:prSet/>
      <dgm:spPr/>
      <dgm:t>
        <a:bodyPr/>
        <a:lstStyle/>
        <a:p>
          <a:pPr algn="ctr"/>
          <a:endParaRPr lang="en-IN">
            <a:latin typeface="Cambria" panose="02040503050406030204" pitchFamily="18" charset="0"/>
            <a:ea typeface="Cambria" panose="02040503050406030204" pitchFamily="18" charset="0"/>
          </a:endParaRPr>
        </a:p>
      </dgm:t>
    </dgm:pt>
    <dgm:pt modelId="{980A31AB-0593-482D-B49F-469BDDC163E6}" type="sibTrans" cxnId="{F43610D2-FB97-49DE-AB35-25325632AF29}">
      <dgm:prSet/>
      <dgm:spPr/>
      <dgm:t>
        <a:bodyPr/>
        <a:lstStyle/>
        <a:p>
          <a:pPr algn="ctr"/>
          <a:endParaRPr lang="en-IN">
            <a:latin typeface="Cambria" panose="02040503050406030204" pitchFamily="18" charset="0"/>
            <a:ea typeface="Cambria" panose="02040503050406030204" pitchFamily="18" charset="0"/>
          </a:endParaRPr>
        </a:p>
      </dgm:t>
    </dgm:pt>
    <dgm:pt modelId="{1EB8538C-5EF2-477E-B68B-7B016F779FB1}" type="pres">
      <dgm:prSet presAssocID="{F16CAEB5-D034-4CA2-9161-20743F769395}" presName="hierChild1" presStyleCnt="0">
        <dgm:presLayoutVars>
          <dgm:orgChart val="1"/>
          <dgm:chPref val="1"/>
          <dgm:dir/>
          <dgm:animOne val="branch"/>
          <dgm:animLvl val="lvl"/>
          <dgm:resizeHandles/>
        </dgm:presLayoutVars>
      </dgm:prSet>
      <dgm:spPr/>
    </dgm:pt>
    <dgm:pt modelId="{2C0B7C59-E13C-4FAB-8AF8-8E87CA96FE91}" type="pres">
      <dgm:prSet presAssocID="{CB5610ED-4B17-4C7E-B737-6C5F2F5BA19E}" presName="hierRoot1" presStyleCnt="0">
        <dgm:presLayoutVars>
          <dgm:hierBranch val="init"/>
        </dgm:presLayoutVars>
      </dgm:prSet>
      <dgm:spPr/>
    </dgm:pt>
    <dgm:pt modelId="{BB064C46-C061-4335-BF93-D0C8F18673D3}" type="pres">
      <dgm:prSet presAssocID="{CB5610ED-4B17-4C7E-B737-6C5F2F5BA19E}" presName="rootComposite1" presStyleCnt="0"/>
      <dgm:spPr/>
    </dgm:pt>
    <dgm:pt modelId="{4C861673-359D-4CBB-876B-35BB36BA2820}" type="pres">
      <dgm:prSet presAssocID="{CB5610ED-4B17-4C7E-B737-6C5F2F5BA19E}" presName="rootText1" presStyleLbl="node0" presStyleIdx="0" presStyleCnt="1" custScaleX="242625" custScaleY="60074" custLinFactNeighborX="2165" custLinFactNeighborY="-3429">
        <dgm:presLayoutVars>
          <dgm:chPref val="3"/>
        </dgm:presLayoutVars>
      </dgm:prSet>
      <dgm:spPr>
        <a:prstGeom prst="roundRect">
          <a:avLst/>
        </a:prstGeom>
      </dgm:spPr>
    </dgm:pt>
    <dgm:pt modelId="{2D056F91-097F-4736-98DE-A6535AA8CEAF}" type="pres">
      <dgm:prSet presAssocID="{CB5610ED-4B17-4C7E-B737-6C5F2F5BA19E}" presName="rootConnector1" presStyleLbl="node1" presStyleIdx="0" presStyleCnt="0"/>
      <dgm:spPr/>
    </dgm:pt>
    <dgm:pt modelId="{05E56223-EBCC-40FA-9352-2D62927BF75B}" type="pres">
      <dgm:prSet presAssocID="{CB5610ED-4B17-4C7E-B737-6C5F2F5BA19E}" presName="hierChild2" presStyleCnt="0"/>
      <dgm:spPr/>
    </dgm:pt>
    <dgm:pt modelId="{04F5DB11-7F48-420A-8B31-8D5FFF563B00}" type="pres">
      <dgm:prSet presAssocID="{0E9BA36A-0BFB-42D4-8F42-5CE643A34428}" presName="Name37" presStyleLbl="parChTrans1D2" presStyleIdx="0" presStyleCnt="2"/>
      <dgm:spPr/>
    </dgm:pt>
    <dgm:pt modelId="{1A479135-F2BD-45CA-94C3-32F9EC69BDDE}" type="pres">
      <dgm:prSet presAssocID="{49C30A2E-54F3-478D-9234-4366D3B5EA50}" presName="hierRoot2" presStyleCnt="0">
        <dgm:presLayoutVars>
          <dgm:hierBranch val="init"/>
        </dgm:presLayoutVars>
      </dgm:prSet>
      <dgm:spPr/>
    </dgm:pt>
    <dgm:pt modelId="{E1B0CEB4-0B46-44EF-86BE-990E3EDEF41A}" type="pres">
      <dgm:prSet presAssocID="{49C30A2E-54F3-478D-9234-4366D3B5EA50}" presName="rootComposite" presStyleCnt="0"/>
      <dgm:spPr/>
    </dgm:pt>
    <dgm:pt modelId="{0744739A-D7D4-44CC-97A4-097334B45076}" type="pres">
      <dgm:prSet presAssocID="{49C30A2E-54F3-478D-9234-4366D3B5EA50}" presName="rootText" presStyleLbl="node2" presStyleIdx="0" presStyleCnt="2" custScaleY="65065">
        <dgm:presLayoutVars>
          <dgm:chPref val="3"/>
        </dgm:presLayoutVars>
      </dgm:prSet>
      <dgm:spPr>
        <a:prstGeom prst="roundRect">
          <a:avLst/>
        </a:prstGeom>
      </dgm:spPr>
    </dgm:pt>
    <dgm:pt modelId="{946AFFAD-B850-4666-BD09-B66F49027245}" type="pres">
      <dgm:prSet presAssocID="{49C30A2E-54F3-478D-9234-4366D3B5EA50}" presName="rootConnector" presStyleLbl="node2" presStyleIdx="0" presStyleCnt="2"/>
      <dgm:spPr/>
    </dgm:pt>
    <dgm:pt modelId="{15A5D6B9-8F1E-4835-B860-09FEF4DBC983}" type="pres">
      <dgm:prSet presAssocID="{49C30A2E-54F3-478D-9234-4366D3B5EA50}" presName="hierChild4" presStyleCnt="0"/>
      <dgm:spPr/>
    </dgm:pt>
    <dgm:pt modelId="{2E213173-2FD1-4D0B-8D0D-CBECA7F4F25E}" type="pres">
      <dgm:prSet presAssocID="{C058CAFA-B64D-4349-8AD3-4436E14663CA}" presName="Name37" presStyleLbl="parChTrans1D3" presStyleIdx="0" presStyleCnt="4"/>
      <dgm:spPr/>
    </dgm:pt>
    <dgm:pt modelId="{7CC51A05-3A4D-4158-85BF-9A74B88C10C5}" type="pres">
      <dgm:prSet presAssocID="{5A223319-B68F-4FAB-A445-9500EC33E44C}" presName="hierRoot2" presStyleCnt="0">
        <dgm:presLayoutVars>
          <dgm:hierBranch val="init"/>
        </dgm:presLayoutVars>
      </dgm:prSet>
      <dgm:spPr/>
    </dgm:pt>
    <dgm:pt modelId="{38AACF86-1362-49AC-B1A2-1680C9008A53}" type="pres">
      <dgm:prSet presAssocID="{5A223319-B68F-4FAB-A445-9500EC33E44C}" presName="rootComposite" presStyleCnt="0"/>
      <dgm:spPr/>
    </dgm:pt>
    <dgm:pt modelId="{833CD3CC-0AFC-44DD-B8A2-7A4032012DDA}" type="pres">
      <dgm:prSet presAssocID="{5A223319-B68F-4FAB-A445-9500EC33E44C}" presName="rootText" presStyleLbl="node3" presStyleIdx="0" presStyleCnt="4" custScaleY="78114" custLinFactNeighborX="-10138" custLinFactNeighborY="-13216">
        <dgm:presLayoutVars>
          <dgm:chPref val="3"/>
        </dgm:presLayoutVars>
      </dgm:prSet>
      <dgm:spPr>
        <a:prstGeom prst="roundRect">
          <a:avLst/>
        </a:prstGeom>
      </dgm:spPr>
    </dgm:pt>
    <dgm:pt modelId="{3E7591BC-122D-4B6E-AC37-3E17294F9064}" type="pres">
      <dgm:prSet presAssocID="{5A223319-B68F-4FAB-A445-9500EC33E44C}" presName="rootConnector" presStyleLbl="node3" presStyleIdx="0" presStyleCnt="4"/>
      <dgm:spPr/>
    </dgm:pt>
    <dgm:pt modelId="{3AB9102C-98A8-405F-91C0-479245867879}" type="pres">
      <dgm:prSet presAssocID="{5A223319-B68F-4FAB-A445-9500EC33E44C}" presName="hierChild4" presStyleCnt="0"/>
      <dgm:spPr/>
    </dgm:pt>
    <dgm:pt modelId="{5F069E11-825B-4B45-A3E7-DD6CFEA70ABE}" type="pres">
      <dgm:prSet presAssocID="{5A223319-B68F-4FAB-A445-9500EC33E44C}" presName="hierChild5" presStyleCnt="0"/>
      <dgm:spPr/>
    </dgm:pt>
    <dgm:pt modelId="{5203EE10-169A-4FB2-89B7-234347074357}" type="pres">
      <dgm:prSet presAssocID="{D35ABFD2-DF10-4F3C-8C7E-449C6F0647EB}" presName="Name37" presStyleLbl="parChTrans1D3" presStyleIdx="1" presStyleCnt="4"/>
      <dgm:spPr/>
    </dgm:pt>
    <dgm:pt modelId="{C9789F96-EB6E-46E9-A27D-290EE90DEE8E}" type="pres">
      <dgm:prSet presAssocID="{875ECFF7-75CD-4E33-8FE7-BC8E9F9F0433}" presName="hierRoot2" presStyleCnt="0">
        <dgm:presLayoutVars>
          <dgm:hierBranch val="init"/>
        </dgm:presLayoutVars>
      </dgm:prSet>
      <dgm:spPr/>
    </dgm:pt>
    <dgm:pt modelId="{9151E2A0-60A2-4523-883E-A654BF3CD4F3}" type="pres">
      <dgm:prSet presAssocID="{875ECFF7-75CD-4E33-8FE7-BC8E9F9F0433}" presName="rootComposite" presStyleCnt="0"/>
      <dgm:spPr/>
    </dgm:pt>
    <dgm:pt modelId="{2EC6595F-A732-48DD-8739-322F66C34BC7}" type="pres">
      <dgm:prSet presAssocID="{875ECFF7-75CD-4E33-8FE7-BC8E9F9F0433}" presName="rootText" presStyleLbl="node3" presStyleIdx="1" presStyleCnt="4" custScaleY="74478" custLinFactNeighborX="-10138" custLinFactNeighborY="-13216">
        <dgm:presLayoutVars>
          <dgm:chPref val="3"/>
        </dgm:presLayoutVars>
      </dgm:prSet>
      <dgm:spPr>
        <a:prstGeom prst="roundRect">
          <a:avLst/>
        </a:prstGeom>
      </dgm:spPr>
    </dgm:pt>
    <dgm:pt modelId="{576158F7-2222-47D7-A46F-26775516E93D}" type="pres">
      <dgm:prSet presAssocID="{875ECFF7-75CD-4E33-8FE7-BC8E9F9F0433}" presName="rootConnector" presStyleLbl="node3" presStyleIdx="1" presStyleCnt="4"/>
      <dgm:spPr/>
    </dgm:pt>
    <dgm:pt modelId="{09F9A269-3EAC-4B17-975A-690BF2F0B1AA}" type="pres">
      <dgm:prSet presAssocID="{875ECFF7-75CD-4E33-8FE7-BC8E9F9F0433}" presName="hierChild4" presStyleCnt="0"/>
      <dgm:spPr/>
    </dgm:pt>
    <dgm:pt modelId="{98AD7900-1E02-4AAE-89D2-A8820AFC0ED8}" type="pres">
      <dgm:prSet presAssocID="{875ECFF7-75CD-4E33-8FE7-BC8E9F9F0433}" presName="hierChild5" presStyleCnt="0"/>
      <dgm:spPr/>
    </dgm:pt>
    <dgm:pt modelId="{F5DE4497-98B4-4EF6-8816-F79FE093737A}" type="pres">
      <dgm:prSet presAssocID="{49C30A2E-54F3-478D-9234-4366D3B5EA50}" presName="hierChild5" presStyleCnt="0"/>
      <dgm:spPr/>
    </dgm:pt>
    <dgm:pt modelId="{24B1B139-F63E-4C1D-9635-FC8E5B138591}" type="pres">
      <dgm:prSet presAssocID="{7E2A9324-2F67-4EF6-B22F-35A7F53326A2}" presName="Name37" presStyleLbl="parChTrans1D2" presStyleIdx="1" presStyleCnt="2"/>
      <dgm:spPr/>
    </dgm:pt>
    <dgm:pt modelId="{BA02AFE4-B38F-49E7-9284-D3B134372B2F}" type="pres">
      <dgm:prSet presAssocID="{6CEF3A91-D9A1-4846-9CD3-F3257BC56C13}" presName="hierRoot2" presStyleCnt="0">
        <dgm:presLayoutVars>
          <dgm:hierBranch val="init"/>
        </dgm:presLayoutVars>
      </dgm:prSet>
      <dgm:spPr/>
    </dgm:pt>
    <dgm:pt modelId="{74F07222-62A2-421C-ABE7-40A934CEC5BA}" type="pres">
      <dgm:prSet presAssocID="{6CEF3A91-D9A1-4846-9CD3-F3257BC56C13}" presName="rootComposite" presStyleCnt="0"/>
      <dgm:spPr/>
    </dgm:pt>
    <dgm:pt modelId="{71CAA05D-0CB9-4064-8F97-196F2524E067}" type="pres">
      <dgm:prSet presAssocID="{6CEF3A91-D9A1-4846-9CD3-F3257BC56C13}" presName="rootText" presStyleLbl="node2" presStyleIdx="1" presStyleCnt="2" custScaleY="63491">
        <dgm:presLayoutVars>
          <dgm:chPref val="3"/>
        </dgm:presLayoutVars>
      </dgm:prSet>
      <dgm:spPr>
        <a:prstGeom prst="roundRect">
          <a:avLst/>
        </a:prstGeom>
      </dgm:spPr>
    </dgm:pt>
    <dgm:pt modelId="{1C5AD3E4-CF2C-44A7-8293-4E7323FC6699}" type="pres">
      <dgm:prSet presAssocID="{6CEF3A91-D9A1-4846-9CD3-F3257BC56C13}" presName="rootConnector" presStyleLbl="node2" presStyleIdx="1" presStyleCnt="2"/>
      <dgm:spPr/>
    </dgm:pt>
    <dgm:pt modelId="{69C33FE7-9D25-4E95-9C53-29A74D468255}" type="pres">
      <dgm:prSet presAssocID="{6CEF3A91-D9A1-4846-9CD3-F3257BC56C13}" presName="hierChild4" presStyleCnt="0"/>
      <dgm:spPr/>
    </dgm:pt>
    <dgm:pt modelId="{94BBEA9A-F8CA-4533-904C-64F8F58AE19D}" type="pres">
      <dgm:prSet presAssocID="{1EE1AC46-679D-4DB3-B2AB-0A82DECE810D}" presName="Name37" presStyleLbl="parChTrans1D3" presStyleIdx="2" presStyleCnt="4"/>
      <dgm:spPr/>
    </dgm:pt>
    <dgm:pt modelId="{6A970D78-26E9-4F29-A834-666B72C864EB}" type="pres">
      <dgm:prSet presAssocID="{85A294DD-8ED2-4E10-9955-F020D98E30D0}" presName="hierRoot2" presStyleCnt="0">
        <dgm:presLayoutVars>
          <dgm:hierBranch val="init"/>
        </dgm:presLayoutVars>
      </dgm:prSet>
      <dgm:spPr/>
    </dgm:pt>
    <dgm:pt modelId="{2B490844-4BFF-46C2-BAF0-20EC8213DC37}" type="pres">
      <dgm:prSet presAssocID="{85A294DD-8ED2-4E10-9955-F020D98E30D0}" presName="rootComposite" presStyleCnt="0"/>
      <dgm:spPr/>
    </dgm:pt>
    <dgm:pt modelId="{20EDD0E5-987D-4AB7-8CA9-99C283CDC43C}" type="pres">
      <dgm:prSet presAssocID="{85A294DD-8ED2-4E10-9955-F020D98E30D0}" presName="rootText" presStyleLbl="node3" presStyleIdx="2" presStyleCnt="4" custScaleY="65516" custLinFactNeighborX="-12596" custLinFactNeighborY="167">
        <dgm:presLayoutVars>
          <dgm:chPref val="3"/>
        </dgm:presLayoutVars>
      </dgm:prSet>
      <dgm:spPr>
        <a:prstGeom prst="roundRect">
          <a:avLst/>
        </a:prstGeom>
      </dgm:spPr>
    </dgm:pt>
    <dgm:pt modelId="{628B2C84-7D6C-4F68-869F-B7BE992EA0CC}" type="pres">
      <dgm:prSet presAssocID="{85A294DD-8ED2-4E10-9955-F020D98E30D0}" presName="rootConnector" presStyleLbl="node3" presStyleIdx="2" presStyleCnt="4"/>
      <dgm:spPr/>
    </dgm:pt>
    <dgm:pt modelId="{61E4434D-702C-46AF-BA8C-C19D38F1D3E3}" type="pres">
      <dgm:prSet presAssocID="{85A294DD-8ED2-4E10-9955-F020D98E30D0}" presName="hierChild4" presStyleCnt="0"/>
      <dgm:spPr/>
    </dgm:pt>
    <dgm:pt modelId="{81DE18DB-BE4F-4A5B-98FB-56CE4FFD4E54}" type="pres">
      <dgm:prSet presAssocID="{85A294DD-8ED2-4E10-9955-F020D98E30D0}" presName="hierChild5" presStyleCnt="0"/>
      <dgm:spPr/>
    </dgm:pt>
    <dgm:pt modelId="{83D6132C-2773-457F-98BF-6AB0F62D1597}" type="pres">
      <dgm:prSet presAssocID="{763B6EBB-9185-49F9-9D8B-8A33D491C1B8}" presName="Name37" presStyleLbl="parChTrans1D3" presStyleIdx="3" presStyleCnt="4"/>
      <dgm:spPr/>
    </dgm:pt>
    <dgm:pt modelId="{587795CB-0BF0-4EF2-8843-F5F3FEB14442}" type="pres">
      <dgm:prSet presAssocID="{EA976AD0-1CF5-4A37-A603-A458ACA3F009}" presName="hierRoot2" presStyleCnt="0">
        <dgm:presLayoutVars>
          <dgm:hierBranch val="init"/>
        </dgm:presLayoutVars>
      </dgm:prSet>
      <dgm:spPr/>
    </dgm:pt>
    <dgm:pt modelId="{17C871B6-639B-4BB1-84D9-BAED695C8830}" type="pres">
      <dgm:prSet presAssocID="{EA976AD0-1CF5-4A37-A603-A458ACA3F009}" presName="rootComposite" presStyleCnt="0"/>
      <dgm:spPr/>
    </dgm:pt>
    <dgm:pt modelId="{8B49869A-E380-49FA-9476-C477957BB7A8}" type="pres">
      <dgm:prSet presAssocID="{EA976AD0-1CF5-4A37-A603-A458ACA3F009}" presName="rootText" presStyleLbl="node3" presStyleIdx="3" presStyleCnt="4" custScaleY="77630" custLinFactNeighborX="-10138" custLinFactNeighborY="-13216">
        <dgm:presLayoutVars>
          <dgm:chPref val="3"/>
        </dgm:presLayoutVars>
      </dgm:prSet>
      <dgm:spPr>
        <a:prstGeom prst="roundRect">
          <a:avLst/>
        </a:prstGeom>
      </dgm:spPr>
    </dgm:pt>
    <dgm:pt modelId="{A522A9C1-48CB-40E6-8199-F86D37DBFCF9}" type="pres">
      <dgm:prSet presAssocID="{EA976AD0-1CF5-4A37-A603-A458ACA3F009}" presName="rootConnector" presStyleLbl="node3" presStyleIdx="3" presStyleCnt="4"/>
      <dgm:spPr/>
    </dgm:pt>
    <dgm:pt modelId="{9604B635-B227-4EE6-BF53-2378429EBA4B}" type="pres">
      <dgm:prSet presAssocID="{EA976AD0-1CF5-4A37-A603-A458ACA3F009}" presName="hierChild4" presStyleCnt="0"/>
      <dgm:spPr/>
    </dgm:pt>
    <dgm:pt modelId="{59E823BF-E2DC-4D19-B23D-553A29F422E2}" type="pres">
      <dgm:prSet presAssocID="{EA976AD0-1CF5-4A37-A603-A458ACA3F009}" presName="hierChild5" presStyleCnt="0"/>
      <dgm:spPr/>
    </dgm:pt>
    <dgm:pt modelId="{20D42C29-B356-4345-955A-DCD78161261B}" type="pres">
      <dgm:prSet presAssocID="{6CEF3A91-D9A1-4846-9CD3-F3257BC56C13}" presName="hierChild5" presStyleCnt="0"/>
      <dgm:spPr/>
    </dgm:pt>
    <dgm:pt modelId="{587635D8-2C56-4BA9-9AD4-E79150E6F848}" type="pres">
      <dgm:prSet presAssocID="{CB5610ED-4B17-4C7E-B737-6C5F2F5BA19E}" presName="hierChild3" presStyleCnt="0"/>
      <dgm:spPr/>
    </dgm:pt>
  </dgm:ptLst>
  <dgm:cxnLst>
    <dgm:cxn modelId="{2CB0B011-C374-4090-9195-31608C258C80}" type="presOf" srcId="{6CEF3A91-D9A1-4846-9CD3-F3257BC56C13}" destId="{1C5AD3E4-CF2C-44A7-8293-4E7323FC6699}" srcOrd="1" destOrd="0" presId="urn:microsoft.com/office/officeart/2005/8/layout/orgChart1"/>
    <dgm:cxn modelId="{04DA8E1C-A14C-4785-BF83-AFB7BEF01FC3}" type="presOf" srcId="{85A294DD-8ED2-4E10-9955-F020D98E30D0}" destId="{628B2C84-7D6C-4F68-869F-B7BE992EA0CC}" srcOrd="1" destOrd="0" presId="urn:microsoft.com/office/officeart/2005/8/layout/orgChart1"/>
    <dgm:cxn modelId="{017E351E-C853-4CB4-97AD-0B3BE5190344}" type="presOf" srcId="{F16CAEB5-D034-4CA2-9161-20743F769395}" destId="{1EB8538C-5EF2-477E-B68B-7B016F779FB1}" srcOrd="0" destOrd="0" presId="urn:microsoft.com/office/officeart/2005/8/layout/orgChart1"/>
    <dgm:cxn modelId="{42965424-8C92-456E-B238-DC12C990CCA6}" type="presOf" srcId="{6CEF3A91-D9A1-4846-9CD3-F3257BC56C13}" destId="{71CAA05D-0CB9-4064-8F97-196F2524E067}" srcOrd="0" destOrd="0" presId="urn:microsoft.com/office/officeart/2005/8/layout/orgChart1"/>
    <dgm:cxn modelId="{ABC12133-C55F-4A91-B72F-658459F68F18}" srcId="{6CEF3A91-D9A1-4846-9CD3-F3257BC56C13}" destId="{85A294DD-8ED2-4E10-9955-F020D98E30D0}" srcOrd="0" destOrd="0" parTransId="{1EE1AC46-679D-4DB3-B2AB-0A82DECE810D}" sibTransId="{43A0994C-BB86-4ABF-ACBE-E69F45BD5CAE}"/>
    <dgm:cxn modelId="{64CA6237-4D44-4587-A180-0722127C2411}" type="presOf" srcId="{CB5610ED-4B17-4C7E-B737-6C5F2F5BA19E}" destId="{2D056F91-097F-4736-98DE-A6535AA8CEAF}" srcOrd="1" destOrd="0" presId="urn:microsoft.com/office/officeart/2005/8/layout/orgChart1"/>
    <dgm:cxn modelId="{DC84643C-818D-4DB6-9056-FCDDC25C110D}" type="presOf" srcId="{875ECFF7-75CD-4E33-8FE7-BC8E9F9F0433}" destId="{576158F7-2222-47D7-A46F-26775516E93D}" srcOrd="1" destOrd="0" presId="urn:microsoft.com/office/officeart/2005/8/layout/orgChart1"/>
    <dgm:cxn modelId="{95B0B05C-F5C3-44AC-A8AF-B99A281C0E2D}" srcId="{49C30A2E-54F3-478D-9234-4366D3B5EA50}" destId="{875ECFF7-75CD-4E33-8FE7-BC8E9F9F0433}" srcOrd="1" destOrd="0" parTransId="{D35ABFD2-DF10-4F3C-8C7E-449C6F0647EB}" sibTransId="{087E3CB6-8FB1-41DF-ADB3-864702CC8AFF}"/>
    <dgm:cxn modelId="{CB12FE5D-32F7-4D73-96E2-3850F97BEF3F}" srcId="{CB5610ED-4B17-4C7E-B737-6C5F2F5BA19E}" destId="{6CEF3A91-D9A1-4846-9CD3-F3257BC56C13}" srcOrd="1" destOrd="0" parTransId="{7E2A9324-2F67-4EF6-B22F-35A7F53326A2}" sibTransId="{15B3414E-C1EE-4DF0-9867-7DAACD934635}"/>
    <dgm:cxn modelId="{33C11F4A-FB76-490D-93D5-7DBD5D2F8188}" type="presOf" srcId="{CB5610ED-4B17-4C7E-B737-6C5F2F5BA19E}" destId="{4C861673-359D-4CBB-876B-35BB36BA2820}" srcOrd="0" destOrd="0" presId="urn:microsoft.com/office/officeart/2005/8/layout/orgChart1"/>
    <dgm:cxn modelId="{2B47AB6A-68B3-41B8-82D7-E2F98A711D9C}" type="presOf" srcId="{0E9BA36A-0BFB-42D4-8F42-5CE643A34428}" destId="{04F5DB11-7F48-420A-8B31-8D5FFF563B00}" srcOrd="0" destOrd="0" presId="urn:microsoft.com/office/officeart/2005/8/layout/orgChart1"/>
    <dgm:cxn modelId="{6D9F084B-DC35-4FFF-95E4-B9C49111AC76}" type="presOf" srcId="{875ECFF7-75CD-4E33-8FE7-BC8E9F9F0433}" destId="{2EC6595F-A732-48DD-8739-322F66C34BC7}" srcOrd="0" destOrd="0" presId="urn:microsoft.com/office/officeart/2005/8/layout/orgChart1"/>
    <dgm:cxn modelId="{E95C2674-4241-44D0-8F9B-7CDB0FA1324F}" type="presOf" srcId="{763B6EBB-9185-49F9-9D8B-8A33D491C1B8}" destId="{83D6132C-2773-457F-98BF-6AB0F62D1597}" srcOrd="0" destOrd="0" presId="urn:microsoft.com/office/officeart/2005/8/layout/orgChart1"/>
    <dgm:cxn modelId="{F9192057-3BA6-48C0-9111-58B62579DDD3}" type="presOf" srcId="{5A223319-B68F-4FAB-A445-9500EC33E44C}" destId="{833CD3CC-0AFC-44DD-B8A2-7A4032012DDA}" srcOrd="0" destOrd="0" presId="urn:microsoft.com/office/officeart/2005/8/layout/orgChart1"/>
    <dgm:cxn modelId="{A2CA2E57-1109-46B1-8A1E-853ECF412705}" type="presOf" srcId="{49C30A2E-54F3-478D-9234-4366D3B5EA50}" destId="{946AFFAD-B850-4666-BD09-B66F49027245}" srcOrd="1" destOrd="0" presId="urn:microsoft.com/office/officeart/2005/8/layout/orgChart1"/>
    <dgm:cxn modelId="{DAD89678-593C-44C4-8E48-F42C94C3275B}" srcId="{F16CAEB5-D034-4CA2-9161-20743F769395}" destId="{CB5610ED-4B17-4C7E-B737-6C5F2F5BA19E}" srcOrd="0" destOrd="0" parTransId="{5B120FB7-227E-4F17-AD57-57BAB10A5D49}" sibTransId="{9143A81B-8A3B-4735-9BF9-CE4552AA46B6}"/>
    <dgm:cxn modelId="{5AA79289-A3C6-4EEB-8906-A22C72C4A548}" type="presOf" srcId="{7E2A9324-2F67-4EF6-B22F-35A7F53326A2}" destId="{24B1B139-F63E-4C1D-9635-FC8E5B138591}" srcOrd="0" destOrd="0" presId="urn:microsoft.com/office/officeart/2005/8/layout/orgChart1"/>
    <dgm:cxn modelId="{AA491F8D-8D24-4D64-BC76-4EE040A026C1}" type="presOf" srcId="{C058CAFA-B64D-4349-8AD3-4436E14663CA}" destId="{2E213173-2FD1-4D0B-8D0D-CBECA7F4F25E}" srcOrd="0" destOrd="0" presId="urn:microsoft.com/office/officeart/2005/8/layout/orgChart1"/>
    <dgm:cxn modelId="{F68A4B96-55C2-4133-876C-60AEB8DC4038}" type="presOf" srcId="{1EE1AC46-679D-4DB3-B2AB-0A82DECE810D}" destId="{94BBEA9A-F8CA-4533-904C-64F8F58AE19D}" srcOrd="0" destOrd="0" presId="urn:microsoft.com/office/officeart/2005/8/layout/orgChart1"/>
    <dgm:cxn modelId="{AEDAD0B4-DF87-484B-9540-77D4029E2025}" srcId="{CB5610ED-4B17-4C7E-B737-6C5F2F5BA19E}" destId="{49C30A2E-54F3-478D-9234-4366D3B5EA50}" srcOrd="0" destOrd="0" parTransId="{0E9BA36A-0BFB-42D4-8F42-5CE643A34428}" sibTransId="{69E3529F-1CDF-486E-8691-3C608574ACE3}"/>
    <dgm:cxn modelId="{B6775EBC-AA40-4C49-80CD-9334B6F236E9}" type="presOf" srcId="{EA976AD0-1CF5-4A37-A603-A458ACA3F009}" destId="{A522A9C1-48CB-40E6-8199-F86D37DBFCF9}" srcOrd="1" destOrd="0" presId="urn:microsoft.com/office/officeart/2005/8/layout/orgChart1"/>
    <dgm:cxn modelId="{C55FC0BC-34F6-4B98-B26A-F37DDBCC5D8E}" type="presOf" srcId="{49C30A2E-54F3-478D-9234-4366D3B5EA50}" destId="{0744739A-D7D4-44CC-97A4-097334B45076}" srcOrd="0" destOrd="0" presId="urn:microsoft.com/office/officeart/2005/8/layout/orgChart1"/>
    <dgm:cxn modelId="{F43610D2-FB97-49DE-AB35-25325632AF29}" srcId="{6CEF3A91-D9A1-4846-9CD3-F3257BC56C13}" destId="{EA976AD0-1CF5-4A37-A603-A458ACA3F009}" srcOrd="1" destOrd="0" parTransId="{763B6EBB-9185-49F9-9D8B-8A33D491C1B8}" sibTransId="{980A31AB-0593-482D-B49F-469BDDC163E6}"/>
    <dgm:cxn modelId="{8F92A0D5-CBB9-4AFF-82E8-F359D28026A7}" srcId="{49C30A2E-54F3-478D-9234-4366D3B5EA50}" destId="{5A223319-B68F-4FAB-A445-9500EC33E44C}" srcOrd="0" destOrd="0" parTransId="{C058CAFA-B64D-4349-8AD3-4436E14663CA}" sibTransId="{5E9CB5F9-588D-49B6-B799-0A1C74D71300}"/>
    <dgm:cxn modelId="{DFCB41D6-4063-43BC-A60F-48235BC95585}" type="presOf" srcId="{EA976AD0-1CF5-4A37-A603-A458ACA3F009}" destId="{8B49869A-E380-49FA-9476-C477957BB7A8}" srcOrd="0" destOrd="0" presId="urn:microsoft.com/office/officeart/2005/8/layout/orgChart1"/>
    <dgm:cxn modelId="{AC5FD3E1-EEFD-4C54-A926-AC3A2766D823}" type="presOf" srcId="{85A294DD-8ED2-4E10-9955-F020D98E30D0}" destId="{20EDD0E5-987D-4AB7-8CA9-99C283CDC43C}" srcOrd="0" destOrd="0" presId="urn:microsoft.com/office/officeart/2005/8/layout/orgChart1"/>
    <dgm:cxn modelId="{2CC9A6E3-D0F6-41E5-92E4-E2611BE7DB1B}" type="presOf" srcId="{5A223319-B68F-4FAB-A445-9500EC33E44C}" destId="{3E7591BC-122D-4B6E-AC37-3E17294F9064}" srcOrd="1" destOrd="0" presId="urn:microsoft.com/office/officeart/2005/8/layout/orgChart1"/>
    <dgm:cxn modelId="{F8A63FF8-634C-4D1A-B8AD-7D47F2655A6D}" type="presOf" srcId="{D35ABFD2-DF10-4F3C-8C7E-449C6F0647EB}" destId="{5203EE10-169A-4FB2-89B7-234347074357}" srcOrd="0" destOrd="0" presId="urn:microsoft.com/office/officeart/2005/8/layout/orgChart1"/>
    <dgm:cxn modelId="{BAFDE938-89E9-46FC-873E-8A894BD5BB38}" type="presParOf" srcId="{1EB8538C-5EF2-477E-B68B-7B016F779FB1}" destId="{2C0B7C59-E13C-4FAB-8AF8-8E87CA96FE91}" srcOrd="0" destOrd="0" presId="urn:microsoft.com/office/officeart/2005/8/layout/orgChart1"/>
    <dgm:cxn modelId="{DF59453B-32C7-424C-B905-14BF83231756}" type="presParOf" srcId="{2C0B7C59-E13C-4FAB-8AF8-8E87CA96FE91}" destId="{BB064C46-C061-4335-BF93-D0C8F18673D3}" srcOrd="0" destOrd="0" presId="urn:microsoft.com/office/officeart/2005/8/layout/orgChart1"/>
    <dgm:cxn modelId="{B4DFE108-6323-4903-A06E-1DB54719C4F5}" type="presParOf" srcId="{BB064C46-C061-4335-BF93-D0C8F18673D3}" destId="{4C861673-359D-4CBB-876B-35BB36BA2820}" srcOrd="0" destOrd="0" presId="urn:microsoft.com/office/officeart/2005/8/layout/orgChart1"/>
    <dgm:cxn modelId="{A7D8B202-D086-4918-B9B2-EBFF8747338C}" type="presParOf" srcId="{BB064C46-C061-4335-BF93-D0C8F18673D3}" destId="{2D056F91-097F-4736-98DE-A6535AA8CEAF}" srcOrd="1" destOrd="0" presId="urn:microsoft.com/office/officeart/2005/8/layout/orgChart1"/>
    <dgm:cxn modelId="{F11FD3EF-7507-4956-9EA5-355B91098A44}" type="presParOf" srcId="{2C0B7C59-E13C-4FAB-8AF8-8E87CA96FE91}" destId="{05E56223-EBCC-40FA-9352-2D62927BF75B}" srcOrd="1" destOrd="0" presId="urn:microsoft.com/office/officeart/2005/8/layout/orgChart1"/>
    <dgm:cxn modelId="{97575CA1-4A80-4DEB-9BC3-0828C4556111}" type="presParOf" srcId="{05E56223-EBCC-40FA-9352-2D62927BF75B}" destId="{04F5DB11-7F48-420A-8B31-8D5FFF563B00}" srcOrd="0" destOrd="0" presId="urn:microsoft.com/office/officeart/2005/8/layout/orgChart1"/>
    <dgm:cxn modelId="{9EA3D004-2E77-49C8-A1C7-23EFEE64C159}" type="presParOf" srcId="{05E56223-EBCC-40FA-9352-2D62927BF75B}" destId="{1A479135-F2BD-45CA-94C3-32F9EC69BDDE}" srcOrd="1" destOrd="0" presId="urn:microsoft.com/office/officeart/2005/8/layout/orgChart1"/>
    <dgm:cxn modelId="{9A964A90-4AE5-4919-AB9A-66CB2FC46335}" type="presParOf" srcId="{1A479135-F2BD-45CA-94C3-32F9EC69BDDE}" destId="{E1B0CEB4-0B46-44EF-86BE-990E3EDEF41A}" srcOrd="0" destOrd="0" presId="urn:microsoft.com/office/officeart/2005/8/layout/orgChart1"/>
    <dgm:cxn modelId="{F339FA84-756F-4F91-848F-6DCEAE4574D9}" type="presParOf" srcId="{E1B0CEB4-0B46-44EF-86BE-990E3EDEF41A}" destId="{0744739A-D7D4-44CC-97A4-097334B45076}" srcOrd="0" destOrd="0" presId="urn:microsoft.com/office/officeart/2005/8/layout/orgChart1"/>
    <dgm:cxn modelId="{DF815968-120B-4289-B77E-77E378B390A5}" type="presParOf" srcId="{E1B0CEB4-0B46-44EF-86BE-990E3EDEF41A}" destId="{946AFFAD-B850-4666-BD09-B66F49027245}" srcOrd="1" destOrd="0" presId="urn:microsoft.com/office/officeart/2005/8/layout/orgChart1"/>
    <dgm:cxn modelId="{A8583F49-0890-45E3-BF7C-0E605C8F829A}" type="presParOf" srcId="{1A479135-F2BD-45CA-94C3-32F9EC69BDDE}" destId="{15A5D6B9-8F1E-4835-B860-09FEF4DBC983}" srcOrd="1" destOrd="0" presId="urn:microsoft.com/office/officeart/2005/8/layout/orgChart1"/>
    <dgm:cxn modelId="{3D673215-E91B-4B55-832D-7C1804CC262C}" type="presParOf" srcId="{15A5D6B9-8F1E-4835-B860-09FEF4DBC983}" destId="{2E213173-2FD1-4D0B-8D0D-CBECA7F4F25E}" srcOrd="0" destOrd="0" presId="urn:microsoft.com/office/officeart/2005/8/layout/orgChart1"/>
    <dgm:cxn modelId="{CF4C2557-9BD0-44D7-9D31-EA8BA5F57B85}" type="presParOf" srcId="{15A5D6B9-8F1E-4835-B860-09FEF4DBC983}" destId="{7CC51A05-3A4D-4158-85BF-9A74B88C10C5}" srcOrd="1" destOrd="0" presId="urn:microsoft.com/office/officeart/2005/8/layout/orgChart1"/>
    <dgm:cxn modelId="{4BDAEAB3-773A-4B5A-A16E-A5DCAB571C9C}" type="presParOf" srcId="{7CC51A05-3A4D-4158-85BF-9A74B88C10C5}" destId="{38AACF86-1362-49AC-B1A2-1680C9008A53}" srcOrd="0" destOrd="0" presId="urn:microsoft.com/office/officeart/2005/8/layout/orgChart1"/>
    <dgm:cxn modelId="{8AB1271C-5461-4862-AFF6-A6CA6BA3CE61}" type="presParOf" srcId="{38AACF86-1362-49AC-B1A2-1680C9008A53}" destId="{833CD3CC-0AFC-44DD-B8A2-7A4032012DDA}" srcOrd="0" destOrd="0" presId="urn:microsoft.com/office/officeart/2005/8/layout/orgChart1"/>
    <dgm:cxn modelId="{B1F0F24D-8EF9-4C71-93B8-457D4EB71BBD}" type="presParOf" srcId="{38AACF86-1362-49AC-B1A2-1680C9008A53}" destId="{3E7591BC-122D-4B6E-AC37-3E17294F9064}" srcOrd="1" destOrd="0" presId="urn:microsoft.com/office/officeart/2005/8/layout/orgChart1"/>
    <dgm:cxn modelId="{95B44CAA-CE74-4158-8B25-B925F628C4CB}" type="presParOf" srcId="{7CC51A05-3A4D-4158-85BF-9A74B88C10C5}" destId="{3AB9102C-98A8-405F-91C0-479245867879}" srcOrd="1" destOrd="0" presId="urn:microsoft.com/office/officeart/2005/8/layout/orgChart1"/>
    <dgm:cxn modelId="{9A0BA5C8-84C4-4B4F-B820-807410E93057}" type="presParOf" srcId="{7CC51A05-3A4D-4158-85BF-9A74B88C10C5}" destId="{5F069E11-825B-4B45-A3E7-DD6CFEA70ABE}" srcOrd="2" destOrd="0" presId="urn:microsoft.com/office/officeart/2005/8/layout/orgChart1"/>
    <dgm:cxn modelId="{F9B36D37-3108-4A0E-9ED7-D03455955288}" type="presParOf" srcId="{15A5D6B9-8F1E-4835-B860-09FEF4DBC983}" destId="{5203EE10-169A-4FB2-89B7-234347074357}" srcOrd="2" destOrd="0" presId="urn:microsoft.com/office/officeart/2005/8/layout/orgChart1"/>
    <dgm:cxn modelId="{EF723352-6316-43CC-B2BB-6CF069202E3C}" type="presParOf" srcId="{15A5D6B9-8F1E-4835-B860-09FEF4DBC983}" destId="{C9789F96-EB6E-46E9-A27D-290EE90DEE8E}" srcOrd="3" destOrd="0" presId="urn:microsoft.com/office/officeart/2005/8/layout/orgChart1"/>
    <dgm:cxn modelId="{AE82970C-7721-4348-94EF-DF760B4F26D1}" type="presParOf" srcId="{C9789F96-EB6E-46E9-A27D-290EE90DEE8E}" destId="{9151E2A0-60A2-4523-883E-A654BF3CD4F3}" srcOrd="0" destOrd="0" presId="urn:microsoft.com/office/officeart/2005/8/layout/orgChart1"/>
    <dgm:cxn modelId="{723923C2-15C7-41A8-9083-BFA265321CC4}" type="presParOf" srcId="{9151E2A0-60A2-4523-883E-A654BF3CD4F3}" destId="{2EC6595F-A732-48DD-8739-322F66C34BC7}" srcOrd="0" destOrd="0" presId="urn:microsoft.com/office/officeart/2005/8/layout/orgChart1"/>
    <dgm:cxn modelId="{C1A43E28-C3BF-45D9-A9AF-746F76AE3F03}" type="presParOf" srcId="{9151E2A0-60A2-4523-883E-A654BF3CD4F3}" destId="{576158F7-2222-47D7-A46F-26775516E93D}" srcOrd="1" destOrd="0" presId="urn:microsoft.com/office/officeart/2005/8/layout/orgChart1"/>
    <dgm:cxn modelId="{D9F3A54A-49B2-42D2-AA40-39D4E649E364}" type="presParOf" srcId="{C9789F96-EB6E-46E9-A27D-290EE90DEE8E}" destId="{09F9A269-3EAC-4B17-975A-690BF2F0B1AA}" srcOrd="1" destOrd="0" presId="urn:microsoft.com/office/officeart/2005/8/layout/orgChart1"/>
    <dgm:cxn modelId="{EA127D10-812B-4AFB-9F19-A80B9D678493}" type="presParOf" srcId="{C9789F96-EB6E-46E9-A27D-290EE90DEE8E}" destId="{98AD7900-1E02-4AAE-89D2-A8820AFC0ED8}" srcOrd="2" destOrd="0" presId="urn:microsoft.com/office/officeart/2005/8/layout/orgChart1"/>
    <dgm:cxn modelId="{D173556C-927B-4F5B-890F-5DC0045521E2}" type="presParOf" srcId="{1A479135-F2BD-45CA-94C3-32F9EC69BDDE}" destId="{F5DE4497-98B4-4EF6-8816-F79FE093737A}" srcOrd="2" destOrd="0" presId="urn:microsoft.com/office/officeart/2005/8/layout/orgChart1"/>
    <dgm:cxn modelId="{4B76051E-EB1E-4DB0-8AFF-5D8B6EBDEB3C}" type="presParOf" srcId="{05E56223-EBCC-40FA-9352-2D62927BF75B}" destId="{24B1B139-F63E-4C1D-9635-FC8E5B138591}" srcOrd="2" destOrd="0" presId="urn:microsoft.com/office/officeart/2005/8/layout/orgChart1"/>
    <dgm:cxn modelId="{A14D0593-AF9F-4781-A6A1-A9B08D380EF0}" type="presParOf" srcId="{05E56223-EBCC-40FA-9352-2D62927BF75B}" destId="{BA02AFE4-B38F-49E7-9284-D3B134372B2F}" srcOrd="3" destOrd="0" presId="urn:microsoft.com/office/officeart/2005/8/layout/orgChart1"/>
    <dgm:cxn modelId="{7451503C-3EA1-40F4-AD51-CF1C99956A3A}" type="presParOf" srcId="{BA02AFE4-B38F-49E7-9284-D3B134372B2F}" destId="{74F07222-62A2-421C-ABE7-40A934CEC5BA}" srcOrd="0" destOrd="0" presId="urn:microsoft.com/office/officeart/2005/8/layout/orgChart1"/>
    <dgm:cxn modelId="{4F1AA914-F45F-4B45-B916-C8C3C995399F}" type="presParOf" srcId="{74F07222-62A2-421C-ABE7-40A934CEC5BA}" destId="{71CAA05D-0CB9-4064-8F97-196F2524E067}" srcOrd="0" destOrd="0" presId="urn:microsoft.com/office/officeart/2005/8/layout/orgChart1"/>
    <dgm:cxn modelId="{8FA014C5-FF8B-4BC3-B1A8-A7C34D11277B}" type="presParOf" srcId="{74F07222-62A2-421C-ABE7-40A934CEC5BA}" destId="{1C5AD3E4-CF2C-44A7-8293-4E7323FC6699}" srcOrd="1" destOrd="0" presId="urn:microsoft.com/office/officeart/2005/8/layout/orgChart1"/>
    <dgm:cxn modelId="{22736642-1EBF-4576-96FB-4E47A24F4F61}" type="presParOf" srcId="{BA02AFE4-B38F-49E7-9284-D3B134372B2F}" destId="{69C33FE7-9D25-4E95-9C53-29A74D468255}" srcOrd="1" destOrd="0" presId="urn:microsoft.com/office/officeart/2005/8/layout/orgChart1"/>
    <dgm:cxn modelId="{A88A1893-8E68-4510-93C7-B834767793BA}" type="presParOf" srcId="{69C33FE7-9D25-4E95-9C53-29A74D468255}" destId="{94BBEA9A-F8CA-4533-904C-64F8F58AE19D}" srcOrd="0" destOrd="0" presId="urn:microsoft.com/office/officeart/2005/8/layout/orgChart1"/>
    <dgm:cxn modelId="{515E971C-1C62-47F0-A4BC-42A03001448A}" type="presParOf" srcId="{69C33FE7-9D25-4E95-9C53-29A74D468255}" destId="{6A970D78-26E9-4F29-A834-666B72C864EB}" srcOrd="1" destOrd="0" presId="urn:microsoft.com/office/officeart/2005/8/layout/orgChart1"/>
    <dgm:cxn modelId="{59212217-7A02-4661-A3EC-F263795BF2AF}" type="presParOf" srcId="{6A970D78-26E9-4F29-A834-666B72C864EB}" destId="{2B490844-4BFF-46C2-BAF0-20EC8213DC37}" srcOrd="0" destOrd="0" presId="urn:microsoft.com/office/officeart/2005/8/layout/orgChart1"/>
    <dgm:cxn modelId="{EAEABDCB-C2FA-4E71-8AAF-4267F8580A92}" type="presParOf" srcId="{2B490844-4BFF-46C2-BAF0-20EC8213DC37}" destId="{20EDD0E5-987D-4AB7-8CA9-99C283CDC43C}" srcOrd="0" destOrd="0" presId="urn:microsoft.com/office/officeart/2005/8/layout/orgChart1"/>
    <dgm:cxn modelId="{6D1A0CB3-4103-486D-8F38-AFFE6FE66205}" type="presParOf" srcId="{2B490844-4BFF-46C2-BAF0-20EC8213DC37}" destId="{628B2C84-7D6C-4F68-869F-B7BE992EA0CC}" srcOrd="1" destOrd="0" presId="urn:microsoft.com/office/officeart/2005/8/layout/orgChart1"/>
    <dgm:cxn modelId="{1F9389E9-9CB8-4F5C-8C10-3C166593FF1D}" type="presParOf" srcId="{6A970D78-26E9-4F29-A834-666B72C864EB}" destId="{61E4434D-702C-46AF-BA8C-C19D38F1D3E3}" srcOrd="1" destOrd="0" presId="urn:microsoft.com/office/officeart/2005/8/layout/orgChart1"/>
    <dgm:cxn modelId="{F85EC9F8-999A-4A3D-B110-41D7860AB383}" type="presParOf" srcId="{6A970D78-26E9-4F29-A834-666B72C864EB}" destId="{81DE18DB-BE4F-4A5B-98FB-56CE4FFD4E54}" srcOrd="2" destOrd="0" presId="urn:microsoft.com/office/officeart/2005/8/layout/orgChart1"/>
    <dgm:cxn modelId="{A9B266BB-A4F5-4064-8AE5-79B85FD74AB2}" type="presParOf" srcId="{69C33FE7-9D25-4E95-9C53-29A74D468255}" destId="{83D6132C-2773-457F-98BF-6AB0F62D1597}" srcOrd="2" destOrd="0" presId="urn:microsoft.com/office/officeart/2005/8/layout/orgChart1"/>
    <dgm:cxn modelId="{AEDCB3A9-5C63-470E-8531-ECA134CC7CC1}" type="presParOf" srcId="{69C33FE7-9D25-4E95-9C53-29A74D468255}" destId="{587795CB-0BF0-4EF2-8843-F5F3FEB14442}" srcOrd="3" destOrd="0" presId="urn:microsoft.com/office/officeart/2005/8/layout/orgChart1"/>
    <dgm:cxn modelId="{98D2CA82-910E-4D73-9FE3-A275037C618F}" type="presParOf" srcId="{587795CB-0BF0-4EF2-8843-F5F3FEB14442}" destId="{17C871B6-639B-4BB1-84D9-BAED695C8830}" srcOrd="0" destOrd="0" presId="urn:microsoft.com/office/officeart/2005/8/layout/orgChart1"/>
    <dgm:cxn modelId="{443407F5-C3F8-4C6E-B15C-AFD9F3F40060}" type="presParOf" srcId="{17C871B6-639B-4BB1-84D9-BAED695C8830}" destId="{8B49869A-E380-49FA-9476-C477957BB7A8}" srcOrd="0" destOrd="0" presId="urn:microsoft.com/office/officeart/2005/8/layout/orgChart1"/>
    <dgm:cxn modelId="{04662D41-5C4D-4D2C-A459-79E07FC61E30}" type="presParOf" srcId="{17C871B6-639B-4BB1-84D9-BAED695C8830}" destId="{A522A9C1-48CB-40E6-8199-F86D37DBFCF9}" srcOrd="1" destOrd="0" presId="urn:microsoft.com/office/officeart/2005/8/layout/orgChart1"/>
    <dgm:cxn modelId="{050A580A-16B5-4F66-AF74-28F647A1C027}" type="presParOf" srcId="{587795CB-0BF0-4EF2-8843-F5F3FEB14442}" destId="{9604B635-B227-4EE6-BF53-2378429EBA4B}" srcOrd="1" destOrd="0" presId="urn:microsoft.com/office/officeart/2005/8/layout/orgChart1"/>
    <dgm:cxn modelId="{B19DAABF-4D8A-44D0-9D92-9B96A8643E58}" type="presParOf" srcId="{587795CB-0BF0-4EF2-8843-F5F3FEB14442}" destId="{59E823BF-E2DC-4D19-B23D-553A29F422E2}" srcOrd="2" destOrd="0" presId="urn:microsoft.com/office/officeart/2005/8/layout/orgChart1"/>
    <dgm:cxn modelId="{370365E4-E18D-444F-A90F-AD11A7D4A1FA}" type="presParOf" srcId="{BA02AFE4-B38F-49E7-9284-D3B134372B2F}" destId="{20D42C29-B356-4345-955A-DCD78161261B}" srcOrd="2" destOrd="0" presId="urn:microsoft.com/office/officeart/2005/8/layout/orgChart1"/>
    <dgm:cxn modelId="{804C099E-185E-4A99-B9EA-121F42C4DCDD}" type="presParOf" srcId="{2C0B7C59-E13C-4FAB-8AF8-8E87CA96FE91}" destId="{587635D8-2C56-4BA9-9AD4-E79150E6F848}"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72A25E9-4193-463B-88D0-7300D353E86F}" type="doc">
      <dgm:prSet loTypeId="urn:microsoft.com/office/officeart/2005/8/layout/pictureOrgChart+Icon" loCatId="hierarchy" qsTypeId="urn:microsoft.com/office/officeart/2005/8/quickstyle/simple5" qsCatId="simple" csTypeId="urn:microsoft.com/office/officeart/2005/8/colors/accent1_2" csCatId="accent1" phldr="1"/>
      <dgm:spPr/>
      <dgm:t>
        <a:bodyPr/>
        <a:lstStyle/>
        <a:p>
          <a:endParaRPr lang="en-IN"/>
        </a:p>
      </dgm:t>
    </dgm:pt>
    <dgm:pt modelId="{2F74D1FA-EBF5-4135-A876-E1F31A51DAB7}">
      <dgm:prSet phldrT="[Text]" custT="1"/>
      <dgm:spPr>
        <a:solidFill>
          <a:schemeClr val="accent2">
            <a:lumMod val="60000"/>
            <a:lumOff val="40000"/>
          </a:schemeClr>
        </a:solidFill>
        <a:ln w="127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pPr algn="ctr"/>
          <a:r>
            <a:rPr lang="en-IN" sz="2000">
              <a:latin typeface="Cambria" panose="02040503050406030204" pitchFamily="18" charset="0"/>
              <a:ea typeface="Cambria" panose="02040503050406030204" pitchFamily="18" charset="0"/>
            </a:rPr>
            <a:t>MINISTRY OF POWER</a:t>
          </a:r>
        </a:p>
        <a:p>
          <a:pPr algn="l"/>
          <a:r>
            <a:rPr lang="en-IN" sz="1600">
              <a:latin typeface="Cambria" panose="02040503050406030204" pitchFamily="18" charset="0"/>
              <a:ea typeface="Cambria" panose="02040503050406030204" pitchFamily="18" charset="0"/>
            </a:rPr>
            <a:t>	* Name sectors &amp; obligated entities</a:t>
          </a:r>
        </a:p>
        <a:p>
          <a:pPr algn="l"/>
          <a:r>
            <a:rPr lang="en-IN" sz="1600">
              <a:latin typeface="Cambria" panose="02040503050406030204" pitchFamily="18" charset="0"/>
              <a:ea typeface="Cambria" panose="02040503050406030204" pitchFamily="18" charset="0"/>
            </a:rPr>
            <a:t>	* Fix emission targets</a:t>
          </a:r>
        </a:p>
        <a:p>
          <a:pPr algn="l"/>
          <a:r>
            <a:rPr lang="en-IN" sz="1600">
              <a:latin typeface="Cambria" panose="02040503050406030204" pitchFamily="18" charset="0"/>
              <a:ea typeface="Cambria" panose="02040503050406030204" pitchFamily="18" charset="0"/>
            </a:rPr>
            <a:t>	* Hand over above information to MoEFCC for   notification</a:t>
          </a:r>
        </a:p>
      </dgm:t>
    </dgm:pt>
    <dgm:pt modelId="{999827AD-88AA-4BE8-B348-38AE4A468CA0}" type="parTrans" cxnId="{9C4183ED-8803-4C8C-81AD-10A9B2B86592}">
      <dgm:prSet/>
      <dgm:spPr/>
      <dgm:t>
        <a:bodyPr/>
        <a:lstStyle/>
        <a:p>
          <a:pPr algn="ctr"/>
          <a:endParaRPr lang="en-IN">
            <a:latin typeface="Cambria" panose="02040503050406030204" pitchFamily="18" charset="0"/>
            <a:ea typeface="Cambria" panose="02040503050406030204" pitchFamily="18" charset="0"/>
          </a:endParaRPr>
        </a:p>
      </dgm:t>
    </dgm:pt>
    <dgm:pt modelId="{D07C3792-D80F-452C-9623-CEF07F529FB5}" type="sibTrans" cxnId="{9C4183ED-8803-4C8C-81AD-10A9B2B86592}">
      <dgm:prSet/>
      <dgm:spPr/>
      <dgm:t>
        <a:bodyPr/>
        <a:lstStyle/>
        <a:p>
          <a:pPr algn="ctr"/>
          <a:endParaRPr lang="en-IN">
            <a:latin typeface="Cambria" panose="02040503050406030204" pitchFamily="18" charset="0"/>
            <a:ea typeface="Cambria" panose="02040503050406030204" pitchFamily="18" charset="0"/>
          </a:endParaRPr>
        </a:p>
      </dgm:t>
    </dgm:pt>
    <dgm:pt modelId="{4A8E80DC-32B6-49D8-8C9A-76CF69D576AB}" type="asst">
      <dgm:prSet phldrT="[Text]" custT="1"/>
      <dgm:spPr>
        <a:solidFill>
          <a:schemeClr val="accent1">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pPr algn="ctr">
            <a:lnSpc>
              <a:spcPct val="100000"/>
            </a:lnSpc>
            <a:spcAft>
              <a:spcPts val="0"/>
            </a:spcAft>
          </a:pPr>
          <a:r>
            <a:rPr lang="en-IN" sz="2000" dirty="0">
              <a:latin typeface="Cambria" panose="02040503050406030204" pitchFamily="18" charset="0"/>
              <a:ea typeface="Cambria" panose="02040503050406030204" pitchFamily="18" charset="0"/>
            </a:rPr>
            <a:t>BEE</a:t>
          </a:r>
        </a:p>
        <a:p>
          <a:pPr algn="l">
            <a:lnSpc>
              <a:spcPct val="100000"/>
            </a:lnSpc>
            <a:spcAft>
              <a:spcPts val="0"/>
            </a:spcAft>
          </a:pPr>
          <a:r>
            <a:rPr lang="en-IN" sz="1200" dirty="0">
              <a:latin typeface="Cambria" panose="02040503050406030204" pitchFamily="18" charset="0"/>
              <a:ea typeface="Cambria" panose="02040503050406030204" pitchFamily="18" charset="0"/>
            </a:rPr>
            <a:t>* As Administrator, recommend </a:t>
          </a:r>
          <a:r>
            <a:rPr lang="en-IN" sz="1200" dirty="0" err="1">
              <a:latin typeface="Cambria" panose="02040503050406030204" pitchFamily="18" charset="0"/>
              <a:ea typeface="Cambria" panose="02040503050406030204" pitchFamily="18" charset="0"/>
            </a:rPr>
            <a:t>MoP</a:t>
          </a:r>
          <a:r>
            <a:rPr lang="en-IN" sz="1200" dirty="0">
              <a:latin typeface="Cambria" panose="02040503050406030204" pitchFamily="18" charset="0"/>
              <a:ea typeface="Cambria" panose="02040503050406030204" pitchFamily="18" charset="0"/>
            </a:rPr>
            <a:t> in naming obligated entities &amp; fixing emission targets</a:t>
          </a:r>
        </a:p>
        <a:p>
          <a:pPr algn="l">
            <a:lnSpc>
              <a:spcPct val="100000"/>
            </a:lnSpc>
            <a:spcAft>
              <a:spcPts val="0"/>
            </a:spcAft>
          </a:pPr>
          <a:r>
            <a:rPr lang="en-IN" sz="1200" dirty="0">
              <a:latin typeface="Cambria" panose="02040503050406030204" pitchFamily="18" charset="0"/>
              <a:ea typeface="Cambria" panose="02040503050406030204" pitchFamily="18" charset="0"/>
            </a:rPr>
            <a:t>* Will have the authority to issue carbon credits &amp; Accredit verifying agencies</a:t>
          </a:r>
        </a:p>
      </dgm:t>
    </dgm:pt>
    <dgm:pt modelId="{BF0B3251-8DB4-45FF-BCB5-B31C0B7D4A47}" type="parTrans" cxnId="{6C91607B-C808-454C-B2F0-0893D4B0C5CD}">
      <dgm:prSet/>
      <dgm:spPr/>
      <dgm:t>
        <a:bodyPr/>
        <a:lstStyle/>
        <a:p>
          <a:pPr algn="ctr"/>
          <a:endParaRPr lang="en-IN">
            <a:latin typeface="Cambria" panose="02040503050406030204" pitchFamily="18" charset="0"/>
            <a:ea typeface="Cambria" panose="02040503050406030204" pitchFamily="18" charset="0"/>
          </a:endParaRPr>
        </a:p>
      </dgm:t>
    </dgm:pt>
    <dgm:pt modelId="{40704D81-4775-4F39-99A3-C9178A3D28CF}" type="sibTrans" cxnId="{6C91607B-C808-454C-B2F0-0893D4B0C5CD}">
      <dgm:prSet/>
      <dgm:spPr/>
      <dgm:t>
        <a:bodyPr/>
        <a:lstStyle/>
        <a:p>
          <a:pPr algn="ctr"/>
          <a:endParaRPr lang="en-IN">
            <a:latin typeface="Cambria" panose="02040503050406030204" pitchFamily="18" charset="0"/>
            <a:ea typeface="Cambria" panose="02040503050406030204" pitchFamily="18" charset="0"/>
          </a:endParaRPr>
        </a:p>
      </dgm:t>
    </dgm:pt>
    <dgm:pt modelId="{382D1EE3-60EB-455F-8813-58FC734DE117}">
      <dgm:prSet phldrT="[Text]" custT="1"/>
      <dgm:spPr>
        <a:solidFill>
          <a:schemeClr val="accent6">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pPr algn="ctr">
            <a:lnSpc>
              <a:spcPct val="100000"/>
            </a:lnSpc>
            <a:spcAft>
              <a:spcPts val="0"/>
            </a:spcAft>
          </a:pPr>
          <a:r>
            <a:rPr lang="en-IN" sz="2000" dirty="0" err="1">
              <a:latin typeface="Cambria" panose="02040503050406030204" pitchFamily="18" charset="0"/>
              <a:ea typeface="Cambria" panose="02040503050406030204" pitchFamily="18" charset="0"/>
            </a:rPr>
            <a:t>MoEFCC</a:t>
          </a:r>
          <a:endParaRPr lang="en-IN" sz="2000" dirty="0">
            <a:latin typeface="Cambria" panose="02040503050406030204" pitchFamily="18" charset="0"/>
            <a:ea typeface="Cambria" panose="02040503050406030204" pitchFamily="18" charset="0"/>
          </a:endParaRPr>
        </a:p>
        <a:p>
          <a:pPr algn="ctr">
            <a:lnSpc>
              <a:spcPct val="100000"/>
            </a:lnSpc>
            <a:spcAft>
              <a:spcPts val="0"/>
            </a:spcAft>
          </a:pPr>
          <a:r>
            <a:rPr lang="en-IN" sz="1200" dirty="0">
              <a:latin typeface="Cambria" panose="02040503050406030204" pitchFamily="18" charset="0"/>
              <a:ea typeface="Cambria" panose="02040503050406030204" pitchFamily="18" charset="0"/>
            </a:rPr>
            <a:t>* Issue Notification</a:t>
          </a:r>
        </a:p>
      </dgm:t>
    </dgm:pt>
    <dgm:pt modelId="{A547706B-E9D8-45D7-ABEE-EA6A66A15D4D}" type="parTrans" cxnId="{2F064F9E-9D35-43A8-9E48-2DAB017EB461}">
      <dgm:prSet/>
      <dgm:spPr/>
      <dgm:t>
        <a:bodyPr/>
        <a:lstStyle/>
        <a:p>
          <a:pPr algn="ctr"/>
          <a:endParaRPr lang="en-IN">
            <a:latin typeface="Cambria" panose="02040503050406030204" pitchFamily="18" charset="0"/>
            <a:ea typeface="Cambria" panose="02040503050406030204" pitchFamily="18" charset="0"/>
          </a:endParaRPr>
        </a:p>
      </dgm:t>
    </dgm:pt>
    <dgm:pt modelId="{71A10EEC-472D-4E51-94E7-A50DB7BE61FE}" type="sibTrans" cxnId="{2F064F9E-9D35-43A8-9E48-2DAB017EB461}">
      <dgm:prSet/>
      <dgm:spPr/>
      <dgm:t>
        <a:bodyPr/>
        <a:lstStyle/>
        <a:p>
          <a:pPr algn="ctr"/>
          <a:endParaRPr lang="en-IN">
            <a:latin typeface="Cambria" panose="02040503050406030204" pitchFamily="18" charset="0"/>
            <a:ea typeface="Cambria" panose="02040503050406030204" pitchFamily="18" charset="0"/>
          </a:endParaRPr>
        </a:p>
      </dgm:t>
    </dgm:pt>
    <dgm:pt modelId="{10622199-F9DA-4B58-950A-4D76D54AC941}" type="asst">
      <dgm:prSet custT="1"/>
      <dgm:spPr>
        <a:solidFill>
          <a:schemeClr val="accent1">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pPr algn="ctr"/>
          <a:r>
            <a:rPr lang="en-IN" sz="2000" dirty="0">
              <a:latin typeface="Cambria" panose="02040503050406030204" pitchFamily="18" charset="0"/>
              <a:ea typeface="Cambria" panose="02040503050406030204" pitchFamily="18" charset="0"/>
            </a:rPr>
            <a:t>NATIONAL STEERING COMMITTEE</a:t>
          </a:r>
        </a:p>
        <a:p>
          <a:pPr algn="l"/>
          <a:r>
            <a:rPr lang="en-IN" sz="1200" dirty="0">
              <a:latin typeface="Cambria" panose="02040503050406030204" pitchFamily="18" charset="0"/>
              <a:ea typeface="Cambria" panose="02040503050406030204" pitchFamily="18" charset="0"/>
            </a:rPr>
            <a:t>* Comprised of Sect. of </a:t>
          </a:r>
          <a:r>
            <a:rPr lang="en-IN" sz="1200" dirty="0" err="1">
              <a:latin typeface="Cambria" panose="02040503050406030204" pitchFamily="18" charset="0"/>
              <a:ea typeface="Cambria" panose="02040503050406030204" pitchFamily="18" charset="0"/>
            </a:rPr>
            <a:t>MoP</a:t>
          </a:r>
          <a:r>
            <a:rPr lang="en-IN" sz="1200" dirty="0">
              <a:latin typeface="Cambria" panose="02040503050406030204" pitchFamily="18" charset="0"/>
              <a:ea typeface="Cambria" panose="02040503050406030204" pitchFamily="18" charset="0"/>
            </a:rPr>
            <a:t>, </a:t>
          </a:r>
          <a:r>
            <a:rPr lang="en-IN" sz="1200" dirty="0" err="1">
              <a:latin typeface="Cambria" panose="02040503050406030204" pitchFamily="18" charset="0"/>
              <a:ea typeface="Cambria" panose="02040503050406030204" pitchFamily="18" charset="0"/>
            </a:rPr>
            <a:t>MoE</a:t>
          </a:r>
          <a:r>
            <a:rPr lang="en-IN" sz="1200" dirty="0">
              <a:latin typeface="Cambria" panose="02040503050406030204" pitchFamily="18" charset="0"/>
              <a:ea typeface="Cambria" panose="02040503050406030204" pitchFamily="18" charset="0"/>
            </a:rPr>
            <a:t>, Jt. Sect., expert members. </a:t>
          </a:r>
        </a:p>
        <a:p>
          <a:pPr algn="l"/>
          <a:r>
            <a:rPr lang="en-IN" sz="1200" dirty="0">
              <a:latin typeface="Cambria" panose="02040503050406030204" pitchFamily="18" charset="0"/>
              <a:ea typeface="Cambria" panose="02040503050406030204" pitchFamily="18" charset="0"/>
            </a:rPr>
            <a:t>* Technical committee to provide assistance to BEE for implementation</a:t>
          </a:r>
        </a:p>
      </dgm:t>
    </dgm:pt>
    <dgm:pt modelId="{A181245A-6635-4584-8D90-6EB88AD4664B}" type="parTrans" cxnId="{56C786D1-C55F-4971-BAB3-2BC116357C78}">
      <dgm:prSet/>
      <dgm:spPr/>
      <dgm:t>
        <a:bodyPr/>
        <a:lstStyle/>
        <a:p>
          <a:endParaRPr lang="en-IN">
            <a:latin typeface="Cambria" panose="02040503050406030204" pitchFamily="18" charset="0"/>
            <a:ea typeface="Cambria" panose="02040503050406030204" pitchFamily="18" charset="0"/>
          </a:endParaRPr>
        </a:p>
      </dgm:t>
    </dgm:pt>
    <dgm:pt modelId="{C4F48571-CF41-4116-86EA-DFFB6EAA4FB8}" type="sibTrans" cxnId="{56C786D1-C55F-4971-BAB3-2BC116357C78}">
      <dgm:prSet/>
      <dgm:spPr/>
      <dgm:t>
        <a:bodyPr/>
        <a:lstStyle/>
        <a:p>
          <a:endParaRPr lang="en-IN">
            <a:latin typeface="Cambria" panose="02040503050406030204" pitchFamily="18" charset="0"/>
            <a:ea typeface="Cambria" panose="02040503050406030204" pitchFamily="18" charset="0"/>
          </a:endParaRPr>
        </a:p>
      </dgm:t>
    </dgm:pt>
    <dgm:pt modelId="{21780C21-01FA-4901-AEA1-FE201A01238A}">
      <dgm:prSet custT="1"/>
      <dgm:spPr>
        <a:solidFill>
          <a:schemeClr val="accent4">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pPr algn="ctr">
            <a:lnSpc>
              <a:spcPct val="100000"/>
            </a:lnSpc>
            <a:spcAft>
              <a:spcPts val="0"/>
            </a:spcAft>
          </a:pPr>
          <a:r>
            <a:rPr lang="en-IN" sz="2000">
              <a:latin typeface="Cambria" panose="02040503050406030204" pitchFamily="18" charset="0"/>
              <a:ea typeface="Cambria" panose="02040503050406030204" pitchFamily="18" charset="0"/>
            </a:rPr>
            <a:t>CERC</a:t>
          </a:r>
        </a:p>
        <a:p>
          <a:pPr algn="l">
            <a:lnSpc>
              <a:spcPct val="100000"/>
            </a:lnSpc>
            <a:spcAft>
              <a:spcPts val="0"/>
            </a:spcAft>
          </a:pPr>
          <a:r>
            <a:rPr lang="en-IN" sz="1200">
              <a:latin typeface="Cambria" panose="02040503050406030204" pitchFamily="18" charset="0"/>
              <a:ea typeface="Cambria" panose="02040503050406030204" pitchFamily="18" charset="0"/>
            </a:rPr>
            <a:t>* Regulator for Trading of Carbon Credit</a:t>
          </a:r>
          <a:endParaRPr lang="en-IN" sz="1000">
            <a:latin typeface="Cambria" panose="02040503050406030204" pitchFamily="18" charset="0"/>
            <a:ea typeface="Cambria" panose="02040503050406030204" pitchFamily="18" charset="0"/>
          </a:endParaRPr>
        </a:p>
      </dgm:t>
    </dgm:pt>
    <dgm:pt modelId="{ACF87A39-0B01-49B3-9379-40E7EE881228}" type="parTrans" cxnId="{B015A2E3-4133-4746-A9DD-F65268371EC2}">
      <dgm:prSet/>
      <dgm:spPr/>
      <dgm:t>
        <a:bodyPr/>
        <a:lstStyle/>
        <a:p>
          <a:endParaRPr lang="en-IN"/>
        </a:p>
      </dgm:t>
    </dgm:pt>
    <dgm:pt modelId="{257D51A6-4D03-4513-8CE9-2517DA042090}" type="sibTrans" cxnId="{B015A2E3-4133-4746-A9DD-F65268371EC2}">
      <dgm:prSet/>
      <dgm:spPr/>
      <dgm:t>
        <a:bodyPr/>
        <a:lstStyle/>
        <a:p>
          <a:endParaRPr lang="en-IN"/>
        </a:p>
      </dgm:t>
    </dgm:pt>
    <dgm:pt modelId="{C48CE5A3-02B8-4824-841F-676BD2E29402}">
      <dgm:prSet custT="1"/>
      <dgm:spPr>
        <a:solidFill>
          <a:schemeClr val="accent4">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pPr algn="ctr">
            <a:lnSpc>
              <a:spcPct val="100000"/>
            </a:lnSpc>
            <a:spcAft>
              <a:spcPts val="0"/>
            </a:spcAft>
          </a:pPr>
          <a:r>
            <a:rPr lang="en-IN" sz="2000">
              <a:latin typeface="Cambria" panose="02040503050406030204" pitchFamily="18" charset="0"/>
              <a:ea typeface="Cambria" panose="02040503050406030204" pitchFamily="18" charset="0"/>
            </a:rPr>
            <a:t>GRID-INDIA</a:t>
          </a:r>
        </a:p>
        <a:p>
          <a:pPr algn="l">
            <a:lnSpc>
              <a:spcPct val="100000"/>
            </a:lnSpc>
            <a:spcAft>
              <a:spcPts val="0"/>
            </a:spcAft>
          </a:pPr>
          <a:r>
            <a:rPr lang="en-IN" sz="1200">
              <a:latin typeface="Cambria" panose="02040503050406030204" pitchFamily="18" charset="0"/>
              <a:ea typeface="Cambria" panose="02040503050406030204" pitchFamily="18" charset="0"/>
            </a:rPr>
            <a:t>* Meta-Register of Trading Transactions</a:t>
          </a:r>
          <a:endParaRPr lang="en-IN" sz="2800">
            <a:latin typeface="Cambria" panose="02040503050406030204" pitchFamily="18" charset="0"/>
            <a:ea typeface="Cambria" panose="02040503050406030204" pitchFamily="18" charset="0"/>
          </a:endParaRPr>
        </a:p>
      </dgm:t>
    </dgm:pt>
    <dgm:pt modelId="{CA7040FA-4AB8-4546-8F13-A10F3FF2B978}" type="parTrans" cxnId="{2B303BDE-D1AA-4038-BB87-77DC25A48AFA}">
      <dgm:prSet/>
      <dgm:spPr/>
      <dgm:t>
        <a:bodyPr/>
        <a:lstStyle/>
        <a:p>
          <a:endParaRPr lang="en-IN"/>
        </a:p>
      </dgm:t>
    </dgm:pt>
    <dgm:pt modelId="{DDF7E593-1EC8-4323-97F7-EA76DEFCA3D9}" type="sibTrans" cxnId="{2B303BDE-D1AA-4038-BB87-77DC25A48AFA}">
      <dgm:prSet/>
      <dgm:spPr/>
      <dgm:t>
        <a:bodyPr/>
        <a:lstStyle/>
        <a:p>
          <a:endParaRPr lang="en-IN"/>
        </a:p>
      </dgm:t>
    </dgm:pt>
    <dgm:pt modelId="{A8A7FAEB-1040-4152-8EF4-1D057D13BD16}" type="pres">
      <dgm:prSet presAssocID="{972A25E9-4193-463B-88D0-7300D353E86F}" presName="hierChild1" presStyleCnt="0">
        <dgm:presLayoutVars>
          <dgm:orgChart val="1"/>
          <dgm:chPref val="1"/>
          <dgm:dir/>
          <dgm:animOne val="branch"/>
          <dgm:animLvl val="lvl"/>
          <dgm:resizeHandles/>
        </dgm:presLayoutVars>
      </dgm:prSet>
      <dgm:spPr/>
    </dgm:pt>
    <dgm:pt modelId="{EB1E6CAB-1A36-4756-8589-18A5F3C4AE49}" type="pres">
      <dgm:prSet presAssocID="{2F74D1FA-EBF5-4135-A876-E1F31A51DAB7}" presName="hierRoot1" presStyleCnt="0">
        <dgm:presLayoutVars>
          <dgm:hierBranch val="init"/>
        </dgm:presLayoutVars>
      </dgm:prSet>
      <dgm:spPr/>
    </dgm:pt>
    <dgm:pt modelId="{A12BF934-7D16-4A3C-A896-42D16ADDA760}" type="pres">
      <dgm:prSet presAssocID="{2F74D1FA-EBF5-4135-A876-E1F31A51DAB7}" presName="rootComposite1" presStyleCnt="0"/>
      <dgm:spPr/>
    </dgm:pt>
    <dgm:pt modelId="{69C05ABB-261A-4803-956B-C7AF52E8BE91}" type="pres">
      <dgm:prSet presAssocID="{2F74D1FA-EBF5-4135-A876-E1F31A51DAB7}" presName="rootText1" presStyleLbl="node0" presStyleIdx="0" presStyleCnt="1" custScaleX="472194" custScaleY="209975" custLinFactNeighborX="-4765" custLinFactNeighborY="4485">
        <dgm:presLayoutVars>
          <dgm:chPref val="3"/>
        </dgm:presLayoutVars>
      </dgm:prSet>
      <dgm:spPr>
        <a:prstGeom prst="roundRect">
          <a:avLst/>
        </a:prstGeom>
      </dgm:spPr>
    </dgm:pt>
    <dgm:pt modelId="{037BE256-570A-4E59-999E-E19FFA758503}" type="pres">
      <dgm:prSet presAssocID="{2F74D1FA-EBF5-4135-A876-E1F31A51DAB7}" presName="rootPict1" presStyleLbl="alignImgPlace1" presStyleIdx="0" presStyleCnt="6" custScaleX="158562" custScaleY="165423" custLinFactX="-200000" custLinFactNeighborX="-276634" custLinFactNeighborY="8589"/>
      <dgm:spPr>
        <a:blipFill>
          <a:blip xmlns:r="http://schemas.openxmlformats.org/officeDocument/2006/relationships" r:embed="rId1">
            <a:extLst>
              <a:ext uri="{28A0092B-C50C-407E-A947-70E740481C1C}">
                <a14:useLocalDpi xmlns:a14="http://schemas.microsoft.com/office/drawing/2010/main" val="0"/>
              </a:ext>
            </a:extLst>
          </a:blip>
          <a:srcRect/>
          <a:stretch>
            <a:fillRect t="-6000" b="-6000"/>
          </a:stretch>
        </a:blipFill>
      </dgm:spPr>
    </dgm:pt>
    <dgm:pt modelId="{79892E69-6B38-4AB6-A11D-9A89240B146C}" type="pres">
      <dgm:prSet presAssocID="{2F74D1FA-EBF5-4135-A876-E1F31A51DAB7}" presName="rootConnector1" presStyleLbl="node1" presStyleIdx="0" presStyleCnt="0"/>
      <dgm:spPr/>
    </dgm:pt>
    <dgm:pt modelId="{AD19AFC5-9A71-44C1-88D9-D0D5A242CA18}" type="pres">
      <dgm:prSet presAssocID="{2F74D1FA-EBF5-4135-A876-E1F31A51DAB7}" presName="hierChild2" presStyleCnt="0"/>
      <dgm:spPr/>
    </dgm:pt>
    <dgm:pt modelId="{45373320-BD64-4CB1-9F7E-F44E29FD5312}" type="pres">
      <dgm:prSet presAssocID="{A547706B-E9D8-45D7-ABEE-EA6A66A15D4D}" presName="Name37" presStyleLbl="parChTrans1D2" presStyleIdx="0" presStyleCnt="5"/>
      <dgm:spPr/>
    </dgm:pt>
    <dgm:pt modelId="{57863260-75E8-4658-A9C2-905D9AE66AB7}" type="pres">
      <dgm:prSet presAssocID="{382D1EE3-60EB-455F-8813-58FC734DE117}" presName="hierRoot2" presStyleCnt="0">
        <dgm:presLayoutVars>
          <dgm:hierBranch val="init"/>
        </dgm:presLayoutVars>
      </dgm:prSet>
      <dgm:spPr/>
    </dgm:pt>
    <dgm:pt modelId="{B1D2A785-9BB3-4769-A7A7-23DA83B12C74}" type="pres">
      <dgm:prSet presAssocID="{382D1EE3-60EB-455F-8813-58FC734DE117}" presName="rootComposite" presStyleCnt="0"/>
      <dgm:spPr/>
    </dgm:pt>
    <dgm:pt modelId="{D213437C-9821-4CB0-8100-D2F64C6871B6}" type="pres">
      <dgm:prSet presAssocID="{382D1EE3-60EB-455F-8813-58FC734DE117}" presName="rootText" presStyleLbl="node2" presStyleIdx="0" presStyleCnt="3" custScaleX="137377" custScaleY="165341" custLinFactX="64253" custLinFactNeighborX="100000" custLinFactNeighborY="13223">
        <dgm:presLayoutVars>
          <dgm:chPref val="3"/>
        </dgm:presLayoutVars>
      </dgm:prSet>
      <dgm:spPr>
        <a:prstGeom prst="roundRect">
          <a:avLst/>
        </a:prstGeom>
      </dgm:spPr>
    </dgm:pt>
    <dgm:pt modelId="{852C90BB-A348-41F6-92E0-E8C34095DDD0}" type="pres">
      <dgm:prSet presAssocID="{382D1EE3-60EB-455F-8813-58FC734DE117}" presName="rootPict" presStyleLbl="alignImgPlace1" presStyleIdx="1" presStyleCnt="6" custLinFactX="200000" custLinFactNeighborX="275819" custLinFactNeighborY="15308"/>
      <dgm:spPr>
        <a:blipFill>
          <a:blip xmlns:r="http://schemas.openxmlformats.org/officeDocument/2006/relationships" r:embed="rId2">
            <a:extLst>
              <a:ext uri="{28A0092B-C50C-407E-A947-70E740481C1C}">
                <a14:useLocalDpi xmlns:a14="http://schemas.microsoft.com/office/drawing/2010/main" val="0"/>
              </a:ext>
            </a:extLst>
          </a:blip>
          <a:srcRect/>
          <a:stretch>
            <a:fillRect l="-13000" r="-13000"/>
          </a:stretch>
        </a:blipFill>
      </dgm:spPr>
    </dgm:pt>
    <dgm:pt modelId="{94F8EF40-0AB4-4F40-B8E1-E06761C2495E}" type="pres">
      <dgm:prSet presAssocID="{382D1EE3-60EB-455F-8813-58FC734DE117}" presName="rootConnector" presStyleLbl="node2" presStyleIdx="0" presStyleCnt="3"/>
      <dgm:spPr/>
    </dgm:pt>
    <dgm:pt modelId="{C9D5636C-4776-4A04-94FC-58119930F972}" type="pres">
      <dgm:prSet presAssocID="{382D1EE3-60EB-455F-8813-58FC734DE117}" presName="hierChild4" presStyleCnt="0"/>
      <dgm:spPr/>
    </dgm:pt>
    <dgm:pt modelId="{794EC625-C1D3-438A-8D35-FA28917FAA4C}" type="pres">
      <dgm:prSet presAssocID="{382D1EE3-60EB-455F-8813-58FC734DE117}" presName="hierChild5" presStyleCnt="0"/>
      <dgm:spPr/>
    </dgm:pt>
    <dgm:pt modelId="{54D8A7B1-0666-4E18-91FE-0058E56BB3DE}" type="pres">
      <dgm:prSet presAssocID="{ACF87A39-0B01-49B3-9379-40E7EE881228}" presName="Name37" presStyleLbl="parChTrans1D2" presStyleIdx="1" presStyleCnt="5"/>
      <dgm:spPr/>
    </dgm:pt>
    <dgm:pt modelId="{C785657A-F201-41C5-8660-4D9C14026ABA}" type="pres">
      <dgm:prSet presAssocID="{21780C21-01FA-4901-AEA1-FE201A01238A}" presName="hierRoot2" presStyleCnt="0">
        <dgm:presLayoutVars>
          <dgm:hierBranch val="init"/>
        </dgm:presLayoutVars>
      </dgm:prSet>
      <dgm:spPr/>
    </dgm:pt>
    <dgm:pt modelId="{84167334-A7EC-4488-9D8C-93CD8D54039E}" type="pres">
      <dgm:prSet presAssocID="{21780C21-01FA-4901-AEA1-FE201A01238A}" presName="rootComposite" presStyleCnt="0"/>
      <dgm:spPr/>
    </dgm:pt>
    <dgm:pt modelId="{3FFAB8B7-5835-476A-8632-0684B91387D4}" type="pres">
      <dgm:prSet presAssocID="{21780C21-01FA-4901-AEA1-FE201A01238A}" presName="rootText" presStyleLbl="node2" presStyleIdx="1" presStyleCnt="3" custScaleX="145439" custScaleY="163805" custLinFactX="-51470" custLinFactNeighborX="-100000" custLinFactNeighborY="13877">
        <dgm:presLayoutVars>
          <dgm:chPref val="3"/>
        </dgm:presLayoutVars>
      </dgm:prSet>
      <dgm:spPr>
        <a:prstGeom prst="roundRect">
          <a:avLst/>
        </a:prstGeom>
      </dgm:spPr>
    </dgm:pt>
    <dgm:pt modelId="{F28E4FE3-BDBC-4AF9-B948-64F1F305FB88}" type="pres">
      <dgm:prSet presAssocID="{21780C21-01FA-4901-AEA1-FE201A01238A}" presName="rootPict" presStyleLbl="alignImgPlace1" presStyleIdx="2" presStyleCnt="6" custLinFactX="-273558" custLinFactNeighborX="-300000" custLinFactNeighborY="17677"/>
      <dgm:spPr>
        <a:blipFill>
          <a:blip xmlns:r="http://schemas.openxmlformats.org/officeDocument/2006/relationships" r:embed="rId3"/>
          <a:srcRect/>
          <a:stretch>
            <a:fillRect l="-19000" r="-19000"/>
          </a:stretch>
        </a:blipFill>
      </dgm:spPr>
    </dgm:pt>
    <dgm:pt modelId="{59E83C82-6086-4B87-8942-E438D0AA96B8}" type="pres">
      <dgm:prSet presAssocID="{21780C21-01FA-4901-AEA1-FE201A01238A}" presName="rootConnector" presStyleLbl="node2" presStyleIdx="1" presStyleCnt="3"/>
      <dgm:spPr/>
    </dgm:pt>
    <dgm:pt modelId="{C7916024-A279-418A-881B-6B47F0E2B467}" type="pres">
      <dgm:prSet presAssocID="{21780C21-01FA-4901-AEA1-FE201A01238A}" presName="hierChild4" presStyleCnt="0"/>
      <dgm:spPr/>
    </dgm:pt>
    <dgm:pt modelId="{8E6C9E8D-2DE2-447F-BCB3-95DEEFF3BAD4}" type="pres">
      <dgm:prSet presAssocID="{21780C21-01FA-4901-AEA1-FE201A01238A}" presName="hierChild5" presStyleCnt="0"/>
      <dgm:spPr/>
    </dgm:pt>
    <dgm:pt modelId="{31CCBC25-BCA8-4463-923E-26E114A9AA5C}" type="pres">
      <dgm:prSet presAssocID="{CA7040FA-4AB8-4546-8F13-A10F3FF2B978}" presName="Name37" presStyleLbl="parChTrans1D2" presStyleIdx="2" presStyleCnt="5"/>
      <dgm:spPr/>
    </dgm:pt>
    <dgm:pt modelId="{993C5AD2-7F2E-4940-B666-C0DE7DA97329}" type="pres">
      <dgm:prSet presAssocID="{C48CE5A3-02B8-4824-841F-676BD2E29402}" presName="hierRoot2" presStyleCnt="0">
        <dgm:presLayoutVars>
          <dgm:hierBranch val="init"/>
        </dgm:presLayoutVars>
      </dgm:prSet>
      <dgm:spPr/>
    </dgm:pt>
    <dgm:pt modelId="{44265A08-B95D-466C-8A6C-63BEA7F2B6C5}" type="pres">
      <dgm:prSet presAssocID="{C48CE5A3-02B8-4824-841F-676BD2E29402}" presName="rootComposite" presStyleCnt="0"/>
      <dgm:spPr/>
    </dgm:pt>
    <dgm:pt modelId="{0BE0B5F0-74AB-4F9F-A361-CB0B33470CD6}" type="pres">
      <dgm:prSet presAssocID="{C48CE5A3-02B8-4824-841F-676BD2E29402}" presName="rootText" presStyleLbl="node2" presStyleIdx="2" presStyleCnt="3" custScaleX="150295" custScaleY="160266" custLinFactNeighborX="-592" custLinFactNeighborY="13189">
        <dgm:presLayoutVars>
          <dgm:chPref val="3"/>
        </dgm:presLayoutVars>
      </dgm:prSet>
      <dgm:spPr>
        <a:prstGeom prst="roundRect">
          <a:avLst/>
        </a:prstGeom>
      </dgm:spPr>
    </dgm:pt>
    <dgm:pt modelId="{D6BFFDB9-A23F-4DE4-B886-E3774C76E8D7}" type="pres">
      <dgm:prSet presAssocID="{C48CE5A3-02B8-4824-841F-676BD2E29402}" presName="rootPict" presStyleLbl="alignImgPlace1" presStyleIdx="3" presStyleCnt="6" custLinFactNeighborX="-88491" custLinFactNeighborY="16528"/>
      <dgm:spPr>
        <a:blipFill>
          <a:blip xmlns:r="http://schemas.openxmlformats.org/officeDocument/2006/relationships" r:embed="rId4">
            <a:extLst>
              <a:ext uri="{28A0092B-C50C-407E-A947-70E740481C1C}">
                <a14:useLocalDpi xmlns:a14="http://schemas.microsoft.com/office/drawing/2010/main" val="0"/>
              </a:ext>
            </a:extLst>
          </a:blip>
          <a:srcRect/>
          <a:stretch>
            <a:fillRect l="-18000" r="-18000"/>
          </a:stretch>
        </a:blipFill>
      </dgm:spPr>
    </dgm:pt>
    <dgm:pt modelId="{70FC5EBF-36E1-40BC-8421-55274EEF32FB}" type="pres">
      <dgm:prSet presAssocID="{C48CE5A3-02B8-4824-841F-676BD2E29402}" presName="rootConnector" presStyleLbl="node2" presStyleIdx="2" presStyleCnt="3"/>
      <dgm:spPr/>
    </dgm:pt>
    <dgm:pt modelId="{78449886-1699-4510-B128-EFAB4AB73BDF}" type="pres">
      <dgm:prSet presAssocID="{C48CE5A3-02B8-4824-841F-676BD2E29402}" presName="hierChild4" presStyleCnt="0"/>
      <dgm:spPr/>
    </dgm:pt>
    <dgm:pt modelId="{4FADF40F-8405-4E4D-9439-572A5530D300}" type="pres">
      <dgm:prSet presAssocID="{C48CE5A3-02B8-4824-841F-676BD2E29402}" presName="hierChild5" presStyleCnt="0"/>
      <dgm:spPr/>
    </dgm:pt>
    <dgm:pt modelId="{CB82B4E8-FC71-45E2-8AA2-AE4370692D0F}" type="pres">
      <dgm:prSet presAssocID="{2F74D1FA-EBF5-4135-A876-E1F31A51DAB7}" presName="hierChild3" presStyleCnt="0"/>
      <dgm:spPr/>
    </dgm:pt>
    <dgm:pt modelId="{5B775FBF-CF95-42BB-9F86-C7FC9D3FA278}" type="pres">
      <dgm:prSet presAssocID="{BF0B3251-8DB4-45FF-BCB5-B31C0B7D4A47}" presName="Name111" presStyleLbl="parChTrans1D2" presStyleIdx="3" presStyleCnt="5"/>
      <dgm:spPr/>
    </dgm:pt>
    <dgm:pt modelId="{462AD458-218F-4031-9947-F77FC5142696}" type="pres">
      <dgm:prSet presAssocID="{4A8E80DC-32B6-49D8-8C9A-76CF69D576AB}" presName="hierRoot3" presStyleCnt="0">
        <dgm:presLayoutVars>
          <dgm:hierBranch val="init"/>
        </dgm:presLayoutVars>
      </dgm:prSet>
      <dgm:spPr/>
    </dgm:pt>
    <dgm:pt modelId="{3610334D-6AEE-406B-ABDF-BAE5CAE8EF10}" type="pres">
      <dgm:prSet presAssocID="{4A8E80DC-32B6-49D8-8C9A-76CF69D576AB}" presName="rootComposite3" presStyleCnt="0"/>
      <dgm:spPr/>
    </dgm:pt>
    <dgm:pt modelId="{1C8B6EBC-53A0-473D-AACF-B0CC3F16075B}" type="pres">
      <dgm:prSet presAssocID="{4A8E80DC-32B6-49D8-8C9A-76CF69D576AB}" presName="rootText3" presStyleLbl="asst1" presStyleIdx="0" presStyleCnt="2" custScaleX="211686" custScaleY="224078" custLinFactNeighborY="1124">
        <dgm:presLayoutVars>
          <dgm:chPref val="3"/>
        </dgm:presLayoutVars>
      </dgm:prSet>
      <dgm:spPr>
        <a:prstGeom prst="roundRect">
          <a:avLst/>
        </a:prstGeom>
      </dgm:spPr>
    </dgm:pt>
    <dgm:pt modelId="{61FDC60C-7EBE-4475-99A2-AA97BC50038D}" type="pres">
      <dgm:prSet presAssocID="{4A8E80DC-32B6-49D8-8C9A-76CF69D576AB}" presName="rootPict3" presStyleLbl="alignImgPlace1" presStyleIdx="4" presStyleCnt="6" custScaleY="102401" custLinFactX="-71472" custLinFactNeighborX="-100000" custLinFactNeighborY="8351"/>
      <dgm:spPr>
        <a:blipFill>
          <a:blip xmlns:r="http://schemas.openxmlformats.org/officeDocument/2006/relationships" r:embed="rId5">
            <a:extLst>
              <a:ext uri="{28A0092B-C50C-407E-A947-70E740481C1C}">
                <a14:useLocalDpi xmlns:a14="http://schemas.microsoft.com/office/drawing/2010/main" val="0"/>
              </a:ext>
            </a:extLst>
          </a:blip>
          <a:srcRect/>
          <a:stretch>
            <a:fillRect l="-19000" r="-19000"/>
          </a:stretch>
        </a:blipFill>
      </dgm:spPr>
    </dgm:pt>
    <dgm:pt modelId="{7C18254A-8275-4C24-8CB2-8DB52B27E6C3}" type="pres">
      <dgm:prSet presAssocID="{4A8E80DC-32B6-49D8-8C9A-76CF69D576AB}" presName="rootConnector3" presStyleLbl="asst1" presStyleIdx="0" presStyleCnt="2"/>
      <dgm:spPr/>
    </dgm:pt>
    <dgm:pt modelId="{AAC23F03-E486-49DA-9794-B6919680B3BC}" type="pres">
      <dgm:prSet presAssocID="{4A8E80DC-32B6-49D8-8C9A-76CF69D576AB}" presName="hierChild6" presStyleCnt="0"/>
      <dgm:spPr/>
    </dgm:pt>
    <dgm:pt modelId="{3FE91B8D-1491-433D-B471-5AFC72576684}" type="pres">
      <dgm:prSet presAssocID="{4A8E80DC-32B6-49D8-8C9A-76CF69D576AB}" presName="hierChild7" presStyleCnt="0"/>
      <dgm:spPr/>
    </dgm:pt>
    <dgm:pt modelId="{9F420FA0-FF4A-4571-ABDF-359F4F35603E}" type="pres">
      <dgm:prSet presAssocID="{A181245A-6635-4584-8D90-6EB88AD4664B}" presName="Name111" presStyleLbl="parChTrans1D2" presStyleIdx="4" presStyleCnt="5"/>
      <dgm:spPr/>
    </dgm:pt>
    <dgm:pt modelId="{06AED409-354A-497E-B552-EA292F58DCDD}" type="pres">
      <dgm:prSet presAssocID="{10622199-F9DA-4B58-950A-4D76D54AC941}" presName="hierRoot3" presStyleCnt="0">
        <dgm:presLayoutVars>
          <dgm:hierBranch val="init"/>
        </dgm:presLayoutVars>
      </dgm:prSet>
      <dgm:spPr/>
    </dgm:pt>
    <dgm:pt modelId="{A8B617B4-A835-46BF-9FAC-109AFD5E6472}" type="pres">
      <dgm:prSet presAssocID="{10622199-F9DA-4B58-950A-4D76D54AC941}" presName="rootComposite3" presStyleCnt="0"/>
      <dgm:spPr/>
    </dgm:pt>
    <dgm:pt modelId="{1610C3B6-3564-4A5A-84B0-7B8F27A6FC23}" type="pres">
      <dgm:prSet presAssocID="{10622199-F9DA-4B58-950A-4D76D54AC941}" presName="rootText3" presStyleLbl="asst1" presStyleIdx="1" presStyleCnt="2" custScaleX="220029" custScaleY="224068" custLinFactNeighborX="-7131" custLinFactNeighborY="736">
        <dgm:presLayoutVars>
          <dgm:chPref val="3"/>
        </dgm:presLayoutVars>
      </dgm:prSet>
      <dgm:spPr>
        <a:prstGeom prst="roundRect">
          <a:avLst/>
        </a:prstGeom>
      </dgm:spPr>
    </dgm:pt>
    <dgm:pt modelId="{C56A27E7-E0EB-49B2-A14B-FC42B55AC943}" type="pres">
      <dgm:prSet presAssocID="{10622199-F9DA-4B58-950A-4D76D54AC941}" presName="rootPict3" presStyleLbl="alignImgPlace1" presStyleIdx="5" presStyleCnt="6" custLinFactX="-100000" custLinFactNeighborX="-120734" custLinFactNeighborY="626"/>
      <dgm:spPr>
        <a:blipFill>
          <a:blip xmlns:r="http://schemas.openxmlformats.org/officeDocument/2006/relationships" r:embed="rId6">
            <a:extLst>
              <a:ext uri="{28A0092B-C50C-407E-A947-70E740481C1C}">
                <a14:useLocalDpi xmlns:a14="http://schemas.microsoft.com/office/drawing/2010/main" val="0"/>
              </a:ext>
            </a:extLst>
          </a:blip>
          <a:srcRect/>
          <a:stretch>
            <a:fillRect l="-17000" r="-17000"/>
          </a:stretch>
        </a:blipFill>
      </dgm:spPr>
    </dgm:pt>
    <dgm:pt modelId="{89E205D7-03CC-423C-A8F5-3062A5CE869E}" type="pres">
      <dgm:prSet presAssocID="{10622199-F9DA-4B58-950A-4D76D54AC941}" presName="rootConnector3" presStyleLbl="asst1" presStyleIdx="1" presStyleCnt="2"/>
      <dgm:spPr/>
    </dgm:pt>
    <dgm:pt modelId="{FB4282EE-24AF-40BD-9A41-F001F6DD412D}" type="pres">
      <dgm:prSet presAssocID="{10622199-F9DA-4B58-950A-4D76D54AC941}" presName="hierChild6" presStyleCnt="0"/>
      <dgm:spPr/>
    </dgm:pt>
    <dgm:pt modelId="{6F1DD09B-75C2-4421-AF2A-9760E2499850}" type="pres">
      <dgm:prSet presAssocID="{10622199-F9DA-4B58-950A-4D76D54AC941}" presName="hierChild7" presStyleCnt="0"/>
      <dgm:spPr/>
    </dgm:pt>
  </dgm:ptLst>
  <dgm:cxnLst>
    <dgm:cxn modelId="{FCA0B222-1DEB-4E37-844D-7E6F5ADD0731}" type="presOf" srcId="{10622199-F9DA-4B58-950A-4D76D54AC941}" destId="{1610C3B6-3564-4A5A-84B0-7B8F27A6FC23}" srcOrd="0" destOrd="0" presId="urn:microsoft.com/office/officeart/2005/8/layout/pictureOrgChart+Icon"/>
    <dgm:cxn modelId="{D99B0931-6E9E-4A5B-9661-66CACEC0BF64}" type="presOf" srcId="{A181245A-6635-4584-8D90-6EB88AD4664B}" destId="{9F420FA0-FF4A-4571-ABDF-359F4F35603E}" srcOrd="0" destOrd="0" presId="urn:microsoft.com/office/officeart/2005/8/layout/pictureOrgChart+Icon"/>
    <dgm:cxn modelId="{30D3896A-D1EF-4DF6-AA68-A17323189C6B}" type="presOf" srcId="{2F74D1FA-EBF5-4135-A876-E1F31A51DAB7}" destId="{69C05ABB-261A-4803-956B-C7AF52E8BE91}" srcOrd="0" destOrd="0" presId="urn:microsoft.com/office/officeart/2005/8/layout/pictureOrgChart+Icon"/>
    <dgm:cxn modelId="{80F2F87A-3B3A-428E-A994-F29FF5E43990}" type="presOf" srcId="{A547706B-E9D8-45D7-ABEE-EA6A66A15D4D}" destId="{45373320-BD64-4CB1-9F7E-F44E29FD5312}" srcOrd="0" destOrd="0" presId="urn:microsoft.com/office/officeart/2005/8/layout/pictureOrgChart+Icon"/>
    <dgm:cxn modelId="{6C91607B-C808-454C-B2F0-0893D4B0C5CD}" srcId="{2F74D1FA-EBF5-4135-A876-E1F31A51DAB7}" destId="{4A8E80DC-32B6-49D8-8C9A-76CF69D576AB}" srcOrd="0" destOrd="0" parTransId="{BF0B3251-8DB4-45FF-BCB5-B31C0B7D4A47}" sibTransId="{40704D81-4775-4F39-99A3-C9178A3D28CF}"/>
    <dgm:cxn modelId="{7AF60086-0ABA-47E8-84C4-0A17FE9D828A}" type="presOf" srcId="{21780C21-01FA-4901-AEA1-FE201A01238A}" destId="{59E83C82-6086-4B87-8942-E438D0AA96B8}" srcOrd="1" destOrd="0" presId="urn:microsoft.com/office/officeart/2005/8/layout/pictureOrgChart+Icon"/>
    <dgm:cxn modelId="{52AF3B86-8C73-47DE-9276-B3C034996CC8}" type="presOf" srcId="{CA7040FA-4AB8-4546-8F13-A10F3FF2B978}" destId="{31CCBC25-BCA8-4463-923E-26E114A9AA5C}" srcOrd="0" destOrd="0" presId="urn:microsoft.com/office/officeart/2005/8/layout/pictureOrgChart+Icon"/>
    <dgm:cxn modelId="{2F064F9E-9D35-43A8-9E48-2DAB017EB461}" srcId="{2F74D1FA-EBF5-4135-A876-E1F31A51DAB7}" destId="{382D1EE3-60EB-455F-8813-58FC734DE117}" srcOrd="2" destOrd="0" parTransId="{A547706B-E9D8-45D7-ABEE-EA6A66A15D4D}" sibTransId="{71A10EEC-472D-4E51-94E7-A50DB7BE61FE}"/>
    <dgm:cxn modelId="{9F59CEA1-856D-4851-8A25-6EF582D6E197}" type="presOf" srcId="{4A8E80DC-32B6-49D8-8C9A-76CF69D576AB}" destId="{7C18254A-8275-4C24-8CB2-8DB52B27E6C3}" srcOrd="1" destOrd="0" presId="urn:microsoft.com/office/officeart/2005/8/layout/pictureOrgChart+Icon"/>
    <dgm:cxn modelId="{8222C6B2-60A7-4272-9285-5FFBEE628901}" type="presOf" srcId="{BF0B3251-8DB4-45FF-BCB5-B31C0B7D4A47}" destId="{5B775FBF-CF95-42BB-9F86-C7FC9D3FA278}" srcOrd="0" destOrd="0" presId="urn:microsoft.com/office/officeart/2005/8/layout/pictureOrgChart+Icon"/>
    <dgm:cxn modelId="{4C761FB7-CDE4-4DE6-9CC7-4D00B496963E}" type="presOf" srcId="{382D1EE3-60EB-455F-8813-58FC734DE117}" destId="{94F8EF40-0AB4-4F40-B8E1-E06761C2495E}" srcOrd="1" destOrd="0" presId="urn:microsoft.com/office/officeart/2005/8/layout/pictureOrgChart+Icon"/>
    <dgm:cxn modelId="{5CEA9CB8-FA16-4642-9942-21957F2D1811}" type="presOf" srcId="{4A8E80DC-32B6-49D8-8C9A-76CF69D576AB}" destId="{1C8B6EBC-53A0-473D-AACF-B0CC3F16075B}" srcOrd="0" destOrd="0" presId="urn:microsoft.com/office/officeart/2005/8/layout/pictureOrgChart+Icon"/>
    <dgm:cxn modelId="{A1619EBC-4F1C-4CCE-BC89-D4DE46FA903A}" type="presOf" srcId="{21780C21-01FA-4901-AEA1-FE201A01238A}" destId="{3FFAB8B7-5835-476A-8632-0684B91387D4}" srcOrd="0" destOrd="0" presId="urn:microsoft.com/office/officeart/2005/8/layout/pictureOrgChart+Icon"/>
    <dgm:cxn modelId="{345DB9BF-57C1-4D3E-8C26-E74DDCC6346B}" type="presOf" srcId="{972A25E9-4193-463B-88D0-7300D353E86F}" destId="{A8A7FAEB-1040-4152-8EF4-1D057D13BD16}" srcOrd="0" destOrd="0" presId="urn:microsoft.com/office/officeart/2005/8/layout/pictureOrgChart+Icon"/>
    <dgm:cxn modelId="{9BC8F7C1-68C4-4EF3-92AE-D1A14A2226CB}" type="presOf" srcId="{10622199-F9DA-4B58-950A-4D76D54AC941}" destId="{89E205D7-03CC-423C-A8F5-3062A5CE869E}" srcOrd="1" destOrd="0" presId="urn:microsoft.com/office/officeart/2005/8/layout/pictureOrgChart+Icon"/>
    <dgm:cxn modelId="{CF9DB3C3-6DE7-468E-A38F-FBDB06D86C15}" type="presOf" srcId="{2F74D1FA-EBF5-4135-A876-E1F31A51DAB7}" destId="{79892E69-6B38-4AB6-A11D-9A89240B146C}" srcOrd="1" destOrd="0" presId="urn:microsoft.com/office/officeart/2005/8/layout/pictureOrgChart+Icon"/>
    <dgm:cxn modelId="{56C786D1-C55F-4971-BAB3-2BC116357C78}" srcId="{2F74D1FA-EBF5-4135-A876-E1F31A51DAB7}" destId="{10622199-F9DA-4B58-950A-4D76D54AC941}" srcOrd="1" destOrd="0" parTransId="{A181245A-6635-4584-8D90-6EB88AD4664B}" sibTransId="{C4F48571-CF41-4116-86EA-DFFB6EAA4FB8}"/>
    <dgm:cxn modelId="{7009AFD4-6ED2-4A92-9236-35B305E9CE34}" type="presOf" srcId="{382D1EE3-60EB-455F-8813-58FC734DE117}" destId="{D213437C-9821-4CB0-8100-D2F64C6871B6}" srcOrd="0" destOrd="0" presId="urn:microsoft.com/office/officeart/2005/8/layout/pictureOrgChart+Icon"/>
    <dgm:cxn modelId="{2B303BDE-D1AA-4038-BB87-77DC25A48AFA}" srcId="{2F74D1FA-EBF5-4135-A876-E1F31A51DAB7}" destId="{C48CE5A3-02B8-4824-841F-676BD2E29402}" srcOrd="4" destOrd="0" parTransId="{CA7040FA-4AB8-4546-8F13-A10F3FF2B978}" sibTransId="{DDF7E593-1EC8-4323-97F7-EA76DEFCA3D9}"/>
    <dgm:cxn modelId="{B015A2E3-4133-4746-A9DD-F65268371EC2}" srcId="{2F74D1FA-EBF5-4135-A876-E1F31A51DAB7}" destId="{21780C21-01FA-4901-AEA1-FE201A01238A}" srcOrd="3" destOrd="0" parTransId="{ACF87A39-0B01-49B3-9379-40E7EE881228}" sibTransId="{257D51A6-4D03-4513-8CE9-2517DA042090}"/>
    <dgm:cxn modelId="{8E5706E9-12E2-4485-BB8A-D7C1319F773E}" type="presOf" srcId="{C48CE5A3-02B8-4824-841F-676BD2E29402}" destId="{0BE0B5F0-74AB-4F9F-A361-CB0B33470CD6}" srcOrd="0" destOrd="0" presId="urn:microsoft.com/office/officeart/2005/8/layout/pictureOrgChart+Icon"/>
    <dgm:cxn modelId="{9C4183ED-8803-4C8C-81AD-10A9B2B86592}" srcId="{972A25E9-4193-463B-88D0-7300D353E86F}" destId="{2F74D1FA-EBF5-4135-A876-E1F31A51DAB7}" srcOrd="0" destOrd="0" parTransId="{999827AD-88AA-4BE8-B348-38AE4A468CA0}" sibTransId="{D07C3792-D80F-452C-9623-CEF07F529FB5}"/>
    <dgm:cxn modelId="{04297AF2-960E-4990-B79F-C5CB932BAFAF}" type="presOf" srcId="{ACF87A39-0B01-49B3-9379-40E7EE881228}" destId="{54D8A7B1-0666-4E18-91FE-0058E56BB3DE}" srcOrd="0" destOrd="0" presId="urn:microsoft.com/office/officeart/2005/8/layout/pictureOrgChart+Icon"/>
    <dgm:cxn modelId="{9AC8EFFE-2A4B-4D6C-80BB-861CFB1388D1}" type="presOf" srcId="{C48CE5A3-02B8-4824-841F-676BD2E29402}" destId="{70FC5EBF-36E1-40BC-8421-55274EEF32FB}" srcOrd="1" destOrd="0" presId="urn:microsoft.com/office/officeart/2005/8/layout/pictureOrgChart+Icon"/>
    <dgm:cxn modelId="{51136E64-65A0-48C5-A089-9D495A98F0F4}" type="presParOf" srcId="{A8A7FAEB-1040-4152-8EF4-1D057D13BD16}" destId="{EB1E6CAB-1A36-4756-8589-18A5F3C4AE49}" srcOrd="0" destOrd="0" presId="urn:microsoft.com/office/officeart/2005/8/layout/pictureOrgChart+Icon"/>
    <dgm:cxn modelId="{A5127288-2AA0-44E7-A486-C456E168DEF9}" type="presParOf" srcId="{EB1E6CAB-1A36-4756-8589-18A5F3C4AE49}" destId="{A12BF934-7D16-4A3C-A896-42D16ADDA760}" srcOrd="0" destOrd="0" presId="urn:microsoft.com/office/officeart/2005/8/layout/pictureOrgChart+Icon"/>
    <dgm:cxn modelId="{BA1DE079-CC76-4F29-A531-1B63A6B6F292}" type="presParOf" srcId="{A12BF934-7D16-4A3C-A896-42D16ADDA760}" destId="{69C05ABB-261A-4803-956B-C7AF52E8BE91}" srcOrd="0" destOrd="0" presId="urn:microsoft.com/office/officeart/2005/8/layout/pictureOrgChart+Icon"/>
    <dgm:cxn modelId="{DD27ED67-0C8A-41EC-82E7-1443C4CD8B71}" type="presParOf" srcId="{A12BF934-7D16-4A3C-A896-42D16ADDA760}" destId="{037BE256-570A-4E59-999E-E19FFA758503}" srcOrd="1" destOrd="0" presId="urn:microsoft.com/office/officeart/2005/8/layout/pictureOrgChart+Icon"/>
    <dgm:cxn modelId="{283FE6A4-F7C2-46B9-80CB-82812468F4D0}" type="presParOf" srcId="{A12BF934-7D16-4A3C-A896-42D16ADDA760}" destId="{79892E69-6B38-4AB6-A11D-9A89240B146C}" srcOrd="2" destOrd="0" presId="urn:microsoft.com/office/officeart/2005/8/layout/pictureOrgChart+Icon"/>
    <dgm:cxn modelId="{2FAD4498-5917-4DA7-919C-F63292466145}" type="presParOf" srcId="{EB1E6CAB-1A36-4756-8589-18A5F3C4AE49}" destId="{AD19AFC5-9A71-44C1-88D9-D0D5A242CA18}" srcOrd="1" destOrd="0" presId="urn:microsoft.com/office/officeart/2005/8/layout/pictureOrgChart+Icon"/>
    <dgm:cxn modelId="{6E0363B8-2070-4D55-9CB5-2D2F04465719}" type="presParOf" srcId="{AD19AFC5-9A71-44C1-88D9-D0D5A242CA18}" destId="{45373320-BD64-4CB1-9F7E-F44E29FD5312}" srcOrd="0" destOrd="0" presId="urn:microsoft.com/office/officeart/2005/8/layout/pictureOrgChart+Icon"/>
    <dgm:cxn modelId="{17971CE2-10A3-4B5B-8D11-87508826B70E}" type="presParOf" srcId="{AD19AFC5-9A71-44C1-88D9-D0D5A242CA18}" destId="{57863260-75E8-4658-A9C2-905D9AE66AB7}" srcOrd="1" destOrd="0" presId="urn:microsoft.com/office/officeart/2005/8/layout/pictureOrgChart+Icon"/>
    <dgm:cxn modelId="{89503943-FC28-40E1-8245-035A58F3FB45}" type="presParOf" srcId="{57863260-75E8-4658-A9C2-905D9AE66AB7}" destId="{B1D2A785-9BB3-4769-A7A7-23DA83B12C74}" srcOrd="0" destOrd="0" presId="urn:microsoft.com/office/officeart/2005/8/layout/pictureOrgChart+Icon"/>
    <dgm:cxn modelId="{6FB2E7B8-D882-4542-B79E-A90BBF79AC0F}" type="presParOf" srcId="{B1D2A785-9BB3-4769-A7A7-23DA83B12C74}" destId="{D213437C-9821-4CB0-8100-D2F64C6871B6}" srcOrd="0" destOrd="0" presId="urn:microsoft.com/office/officeart/2005/8/layout/pictureOrgChart+Icon"/>
    <dgm:cxn modelId="{69664687-B549-4671-908D-7085B65F66FE}" type="presParOf" srcId="{B1D2A785-9BB3-4769-A7A7-23DA83B12C74}" destId="{852C90BB-A348-41F6-92E0-E8C34095DDD0}" srcOrd="1" destOrd="0" presId="urn:microsoft.com/office/officeart/2005/8/layout/pictureOrgChart+Icon"/>
    <dgm:cxn modelId="{973DA190-9118-4D99-9F8F-A621EA2FCC65}" type="presParOf" srcId="{B1D2A785-9BB3-4769-A7A7-23DA83B12C74}" destId="{94F8EF40-0AB4-4F40-B8E1-E06761C2495E}" srcOrd="2" destOrd="0" presId="urn:microsoft.com/office/officeart/2005/8/layout/pictureOrgChart+Icon"/>
    <dgm:cxn modelId="{86E377F3-8DB3-487D-A7BD-E566045A1B12}" type="presParOf" srcId="{57863260-75E8-4658-A9C2-905D9AE66AB7}" destId="{C9D5636C-4776-4A04-94FC-58119930F972}" srcOrd="1" destOrd="0" presId="urn:microsoft.com/office/officeart/2005/8/layout/pictureOrgChart+Icon"/>
    <dgm:cxn modelId="{CBD3B73C-905D-4F2B-AED6-2D824C47A249}" type="presParOf" srcId="{57863260-75E8-4658-A9C2-905D9AE66AB7}" destId="{794EC625-C1D3-438A-8D35-FA28917FAA4C}" srcOrd="2" destOrd="0" presId="urn:microsoft.com/office/officeart/2005/8/layout/pictureOrgChart+Icon"/>
    <dgm:cxn modelId="{6CC4E4FE-DF8C-4228-9A3C-67170A084C59}" type="presParOf" srcId="{AD19AFC5-9A71-44C1-88D9-D0D5A242CA18}" destId="{54D8A7B1-0666-4E18-91FE-0058E56BB3DE}" srcOrd="2" destOrd="0" presId="urn:microsoft.com/office/officeart/2005/8/layout/pictureOrgChart+Icon"/>
    <dgm:cxn modelId="{84CD90F2-952D-4BE5-BFBA-3CBA0C56EE97}" type="presParOf" srcId="{AD19AFC5-9A71-44C1-88D9-D0D5A242CA18}" destId="{C785657A-F201-41C5-8660-4D9C14026ABA}" srcOrd="3" destOrd="0" presId="urn:microsoft.com/office/officeart/2005/8/layout/pictureOrgChart+Icon"/>
    <dgm:cxn modelId="{6B2F6CBD-A596-4BFA-A256-8C1294CDE44A}" type="presParOf" srcId="{C785657A-F201-41C5-8660-4D9C14026ABA}" destId="{84167334-A7EC-4488-9D8C-93CD8D54039E}" srcOrd="0" destOrd="0" presId="urn:microsoft.com/office/officeart/2005/8/layout/pictureOrgChart+Icon"/>
    <dgm:cxn modelId="{B51FCA7D-72AE-40C0-BABB-3494E2F959EB}" type="presParOf" srcId="{84167334-A7EC-4488-9D8C-93CD8D54039E}" destId="{3FFAB8B7-5835-476A-8632-0684B91387D4}" srcOrd="0" destOrd="0" presId="urn:microsoft.com/office/officeart/2005/8/layout/pictureOrgChart+Icon"/>
    <dgm:cxn modelId="{C0DA0F80-DC47-4310-9AD4-CD859B3D8EE5}" type="presParOf" srcId="{84167334-A7EC-4488-9D8C-93CD8D54039E}" destId="{F28E4FE3-BDBC-4AF9-B948-64F1F305FB88}" srcOrd="1" destOrd="0" presId="urn:microsoft.com/office/officeart/2005/8/layout/pictureOrgChart+Icon"/>
    <dgm:cxn modelId="{5FB40006-E3B3-4A05-8190-469B83994952}" type="presParOf" srcId="{84167334-A7EC-4488-9D8C-93CD8D54039E}" destId="{59E83C82-6086-4B87-8942-E438D0AA96B8}" srcOrd="2" destOrd="0" presId="urn:microsoft.com/office/officeart/2005/8/layout/pictureOrgChart+Icon"/>
    <dgm:cxn modelId="{896E4A2F-3791-4AF9-9520-A22710F74469}" type="presParOf" srcId="{C785657A-F201-41C5-8660-4D9C14026ABA}" destId="{C7916024-A279-418A-881B-6B47F0E2B467}" srcOrd="1" destOrd="0" presId="urn:microsoft.com/office/officeart/2005/8/layout/pictureOrgChart+Icon"/>
    <dgm:cxn modelId="{B9AA9CB3-1138-47F6-8F8C-7CA448BAC900}" type="presParOf" srcId="{C785657A-F201-41C5-8660-4D9C14026ABA}" destId="{8E6C9E8D-2DE2-447F-BCB3-95DEEFF3BAD4}" srcOrd="2" destOrd="0" presId="urn:microsoft.com/office/officeart/2005/8/layout/pictureOrgChart+Icon"/>
    <dgm:cxn modelId="{99617C72-83B8-4182-B95D-3B40001A878C}" type="presParOf" srcId="{AD19AFC5-9A71-44C1-88D9-D0D5A242CA18}" destId="{31CCBC25-BCA8-4463-923E-26E114A9AA5C}" srcOrd="4" destOrd="0" presId="urn:microsoft.com/office/officeart/2005/8/layout/pictureOrgChart+Icon"/>
    <dgm:cxn modelId="{4609EDB1-7146-4787-BCE3-7D6BDE3B40A3}" type="presParOf" srcId="{AD19AFC5-9A71-44C1-88D9-D0D5A242CA18}" destId="{993C5AD2-7F2E-4940-B666-C0DE7DA97329}" srcOrd="5" destOrd="0" presId="urn:microsoft.com/office/officeart/2005/8/layout/pictureOrgChart+Icon"/>
    <dgm:cxn modelId="{5BA2BE02-FC50-4A6B-B237-4F78B5F6CFC9}" type="presParOf" srcId="{993C5AD2-7F2E-4940-B666-C0DE7DA97329}" destId="{44265A08-B95D-466C-8A6C-63BEA7F2B6C5}" srcOrd="0" destOrd="0" presId="urn:microsoft.com/office/officeart/2005/8/layout/pictureOrgChart+Icon"/>
    <dgm:cxn modelId="{B44C3819-BD52-4F99-BACF-9750A67A763B}" type="presParOf" srcId="{44265A08-B95D-466C-8A6C-63BEA7F2B6C5}" destId="{0BE0B5F0-74AB-4F9F-A361-CB0B33470CD6}" srcOrd="0" destOrd="0" presId="urn:microsoft.com/office/officeart/2005/8/layout/pictureOrgChart+Icon"/>
    <dgm:cxn modelId="{B631A062-2D06-471E-98E8-CC1C909CB83A}" type="presParOf" srcId="{44265A08-B95D-466C-8A6C-63BEA7F2B6C5}" destId="{D6BFFDB9-A23F-4DE4-B886-E3774C76E8D7}" srcOrd="1" destOrd="0" presId="urn:microsoft.com/office/officeart/2005/8/layout/pictureOrgChart+Icon"/>
    <dgm:cxn modelId="{C1A7B773-EB36-4A61-85F5-15A3562FC216}" type="presParOf" srcId="{44265A08-B95D-466C-8A6C-63BEA7F2B6C5}" destId="{70FC5EBF-36E1-40BC-8421-55274EEF32FB}" srcOrd="2" destOrd="0" presId="urn:microsoft.com/office/officeart/2005/8/layout/pictureOrgChart+Icon"/>
    <dgm:cxn modelId="{C94B4E27-43FC-4850-BE2F-9E64B119A33B}" type="presParOf" srcId="{993C5AD2-7F2E-4940-B666-C0DE7DA97329}" destId="{78449886-1699-4510-B128-EFAB4AB73BDF}" srcOrd="1" destOrd="0" presId="urn:microsoft.com/office/officeart/2005/8/layout/pictureOrgChart+Icon"/>
    <dgm:cxn modelId="{67D88E39-080B-4EC5-B0B8-424FA75BB391}" type="presParOf" srcId="{993C5AD2-7F2E-4940-B666-C0DE7DA97329}" destId="{4FADF40F-8405-4E4D-9439-572A5530D300}" srcOrd="2" destOrd="0" presId="urn:microsoft.com/office/officeart/2005/8/layout/pictureOrgChart+Icon"/>
    <dgm:cxn modelId="{1DC03AEB-6AAC-445B-892D-F679E70EC88A}" type="presParOf" srcId="{EB1E6CAB-1A36-4756-8589-18A5F3C4AE49}" destId="{CB82B4E8-FC71-45E2-8AA2-AE4370692D0F}" srcOrd="2" destOrd="0" presId="urn:microsoft.com/office/officeart/2005/8/layout/pictureOrgChart+Icon"/>
    <dgm:cxn modelId="{F75D4414-C649-469E-A015-0F0D4727C3F7}" type="presParOf" srcId="{CB82B4E8-FC71-45E2-8AA2-AE4370692D0F}" destId="{5B775FBF-CF95-42BB-9F86-C7FC9D3FA278}" srcOrd="0" destOrd="0" presId="urn:microsoft.com/office/officeart/2005/8/layout/pictureOrgChart+Icon"/>
    <dgm:cxn modelId="{94850B79-EBE8-45F3-97C2-BB66CF962C1C}" type="presParOf" srcId="{CB82B4E8-FC71-45E2-8AA2-AE4370692D0F}" destId="{462AD458-218F-4031-9947-F77FC5142696}" srcOrd="1" destOrd="0" presId="urn:microsoft.com/office/officeart/2005/8/layout/pictureOrgChart+Icon"/>
    <dgm:cxn modelId="{0185C1B8-AABA-4888-BD99-70C3D03CD69B}" type="presParOf" srcId="{462AD458-218F-4031-9947-F77FC5142696}" destId="{3610334D-6AEE-406B-ABDF-BAE5CAE8EF10}" srcOrd="0" destOrd="0" presId="urn:microsoft.com/office/officeart/2005/8/layout/pictureOrgChart+Icon"/>
    <dgm:cxn modelId="{769240D2-5C57-4601-9719-88D2622D1593}" type="presParOf" srcId="{3610334D-6AEE-406B-ABDF-BAE5CAE8EF10}" destId="{1C8B6EBC-53A0-473D-AACF-B0CC3F16075B}" srcOrd="0" destOrd="0" presId="urn:microsoft.com/office/officeart/2005/8/layout/pictureOrgChart+Icon"/>
    <dgm:cxn modelId="{0C8994A4-3D30-4250-B40B-90E23CA3D38D}" type="presParOf" srcId="{3610334D-6AEE-406B-ABDF-BAE5CAE8EF10}" destId="{61FDC60C-7EBE-4475-99A2-AA97BC50038D}" srcOrd="1" destOrd="0" presId="urn:microsoft.com/office/officeart/2005/8/layout/pictureOrgChart+Icon"/>
    <dgm:cxn modelId="{63A3F11B-983B-423F-8486-FB2089CA1A22}" type="presParOf" srcId="{3610334D-6AEE-406B-ABDF-BAE5CAE8EF10}" destId="{7C18254A-8275-4C24-8CB2-8DB52B27E6C3}" srcOrd="2" destOrd="0" presId="urn:microsoft.com/office/officeart/2005/8/layout/pictureOrgChart+Icon"/>
    <dgm:cxn modelId="{3CA0B82E-28E5-47D5-963F-69282A5B1813}" type="presParOf" srcId="{462AD458-218F-4031-9947-F77FC5142696}" destId="{AAC23F03-E486-49DA-9794-B6919680B3BC}" srcOrd="1" destOrd="0" presId="urn:microsoft.com/office/officeart/2005/8/layout/pictureOrgChart+Icon"/>
    <dgm:cxn modelId="{1B90B637-1EC0-487B-91DB-228BC1B665EE}" type="presParOf" srcId="{462AD458-218F-4031-9947-F77FC5142696}" destId="{3FE91B8D-1491-433D-B471-5AFC72576684}" srcOrd="2" destOrd="0" presId="urn:microsoft.com/office/officeart/2005/8/layout/pictureOrgChart+Icon"/>
    <dgm:cxn modelId="{7B6027B9-4AAB-430C-9C13-86CDCEEEEF51}" type="presParOf" srcId="{CB82B4E8-FC71-45E2-8AA2-AE4370692D0F}" destId="{9F420FA0-FF4A-4571-ABDF-359F4F35603E}" srcOrd="2" destOrd="0" presId="urn:microsoft.com/office/officeart/2005/8/layout/pictureOrgChart+Icon"/>
    <dgm:cxn modelId="{363A0089-1026-45D0-8A6E-1015494CC567}" type="presParOf" srcId="{CB82B4E8-FC71-45E2-8AA2-AE4370692D0F}" destId="{06AED409-354A-497E-B552-EA292F58DCDD}" srcOrd="3" destOrd="0" presId="urn:microsoft.com/office/officeart/2005/8/layout/pictureOrgChart+Icon"/>
    <dgm:cxn modelId="{2D0060F4-4ADA-42F1-B162-87BEAA9DBEB7}" type="presParOf" srcId="{06AED409-354A-497E-B552-EA292F58DCDD}" destId="{A8B617B4-A835-46BF-9FAC-109AFD5E6472}" srcOrd="0" destOrd="0" presId="urn:microsoft.com/office/officeart/2005/8/layout/pictureOrgChart+Icon"/>
    <dgm:cxn modelId="{3071BFCD-7A49-4A11-95D0-F43FCA115137}" type="presParOf" srcId="{A8B617B4-A835-46BF-9FAC-109AFD5E6472}" destId="{1610C3B6-3564-4A5A-84B0-7B8F27A6FC23}" srcOrd="0" destOrd="0" presId="urn:microsoft.com/office/officeart/2005/8/layout/pictureOrgChart+Icon"/>
    <dgm:cxn modelId="{CFCFF808-AA24-4EBE-83F8-09BAB0F0E8B4}" type="presParOf" srcId="{A8B617B4-A835-46BF-9FAC-109AFD5E6472}" destId="{C56A27E7-E0EB-49B2-A14B-FC42B55AC943}" srcOrd="1" destOrd="0" presId="urn:microsoft.com/office/officeart/2005/8/layout/pictureOrgChart+Icon"/>
    <dgm:cxn modelId="{61D12743-4FC6-4DA5-A077-D5E85BA0AAB7}" type="presParOf" srcId="{A8B617B4-A835-46BF-9FAC-109AFD5E6472}" destId="{89E205D7-03CC-423C-A8F5-3062A5CE869E}" srcOrd="2" destOrd="0" presId="urn:microsoft.com/office/officeart/2005/8/layout/pictureOrgChart+Icon"/>
    <dgm:cxn modelId="{CE30A3FB-F825-4C81-AE71-4C99FE7DF31C}" type="presParOf" srcId="{06AED409-354A-497E-B552-EA292F58DCDD}" destId="{FB4282EE-24AF-40BD-9A41-F001F6DD412D}" srcOrd="1" destOrd="0" presId="urn:microsoft.com/office/officeart/2005/8/layout/pictureOrgChart+Icon"/>
    <dgm:cxn modelId="{B74FAC5C-D86A-4464-8CCD-B17622097F18}" type="presParOf" srcId="{06AED409-354A-497E-B552-EA292F58DCDD}" destId="{6F1DD09B-75C2-4421-AF2A-9760E2499850}" srcOrd="2" destOrd="0" presId="urn:microsoft.com/office/officeart/2005/8/layout/pictureOrgChart+Icon"/>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0A43968-0541-477D-A435-44BF968BBDFE}"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IN"/>
        </a:p>
      </dgm:t>
    </dgm:pt>
    <dgm:pt modelId="{0DFE15AF-400F-4EA4-A0F9-20D87462A2F8}">
      <dgm:prSet phldrT="[Text]" custT="1"/>
      <dgm:spPr>
        <a:solidFill>
          <a:schemeClr val="accent6">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en-IN" sz="2000" b="0" cap="none" spc="0">
              <a:ln w="0"/>
              <a:solidFill>
                <a:schemeClr val="bg1"/>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rPr>
            <a:t>GENERATING CARBON CREDITS OR OFFSETS</a:t>
          </a:r>
        </a:p>
      </dgm:t>
    </dgm:pt>
    <dgm:pt modelId="{FD96B4BA-763C-4DF9-97DC-DB5A4F81C9B2}" type="parTrans" cxnId="{0C396FE2-6564-4CDA-A75E-E996F85D2D7F}">
      <dgm:prSet/>
      <dgm:spPr/>
      <dgm:t>
        <a:bodyPr/>
        <a:lstStyle/>
        <a:p>
          <a:endParaRPr lang="en-IN">
            <a:latin typeface="Cambria" panose="02040503050406030204" pitchFamily="18" charset="0"/>
            <a:ea typeface="Cambria" panose="02040503050406030204" pitchFamily="18" charset="0"/>
          </a:endParaRPr>
        </a:p>
      </dgm:t>
    </dgm:pt>
    <dgm:pt modelId="{FFA4E69A-449B-4788-BCB4-6B99912E2887}" type="sibTrans" cxnId="{0C396FE2-6564-4CDA-A75E-E996F85D2D7F}">
      <dgm:prSet/>
      <dgm:spPr/>
      <dgm:t>
        <a:bodyPr/>
        <a:lstStyle/>
        <a:p>
          <a:endParaRPr lang="en-IN">
            <a:latin typeface="Cambria" panose="02040503050406030204" pitchFamily="18" charset="0"/>
            <a:ea typeface="Cambria" panose="02040503050406030204" pitchFamily="18" charset="0"/>
          </a:endParaRPr>
        </a:p>
      </dgm:t>
    </dgm:pt>
    <dgm:pt modelId="{35AD8C37-4C8D-44C7-81B3-EAC2B219A979}">
      <dgm:prSet phldrT="[Text]" custT="1"/>
      <dgm:spPr>
        <a:solidFill>
          <a:schemeClr val="accent2">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en-IN" sz="1400" b="0" cap="none" spc="0">
              <a:ln w="0"/>
              <a:solidFill>
                <a:schemeClr val="bg1"/>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rPr>
            <a:t>Reducing CO2 Emissions - This should account for 90% decarbonization</a:t>
          </a:r>
        </a:p>
      </dgm:t>
    </dgm:pt>
    <dgm:pt modelId="{C746ADE9-7006-4CF7-9A2D-4AD3CCCA7FE9}" type="parTrans" cxnId="{BFDD7369-0C64-428C-BDEA-8AE3FEBC3D8A}">
      <dgm:prSet/>
      <dgm:spPr/>
      <dgm:t>
        <a:bodyPr/>
        <a:lstStyle/>
        <a:p>
          <a:endParaRPr lang="en-IN">
            <a:latin typeface="Cambria" panose="02040503050406030204" pitchFamily="18" charset="0"/>
            <a:ea typeface="Cambria" panose="02040503050406030204" pitchFamily="18" charset="0"/>
          </a:endParaRPr>
        </a:p>
      </dgm:t>
    </dgm:pt>
    <dgm:pt modelId="{60BBE7C5-45CF-4076-872F-59C8AE7AAC67}" type="sibTrans" cxnId="{BFDD7369-0C64-428C-BDEA-8AE3FEBC3D8A}">
      <dgm:prSet/>
      <dgm:spPr/>
      <dgm:t>
        <a:bodyPr/>
        <a:lstStyle/>
        <a:p>
          <a:endParaRPr lang="en-IN">
            <a:latin typeface="Cambria" panose="02040503050406030204" pitchFamily="18" charset="0"/>
            <a:ea typeface="Cambria" panose="02040503050406030204" pitchFamily="18" charset="0"/>
          </a:endParaRPr>
        </a:p>
      </dgm:t>
    </dgm:pt>
    <dgm:pt modelId="{30EF0895-145B-4BB0-A202-4C6D83DC9EDD}">
      <dgm:prSet phldrT="[Text]" custT="1"/>
      <dgm:spPr>
        <a:solidFill>
          <a:schemeClr val="accent2">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en-IN" sz="1400" b="0" cap="none" spc="0">
              <a:ln w="0"/>
              <a:solidFill>
                <a:schemeClr val="bg1"/>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rPr>
            <a:t>Removing CO2 from Atmoshpere - This should account for 10% decarbonization</a:t>
          </a:r>
        </a:p>
      </dgm:t>
    </dgm:pt>
    <dgm:pt modelId="{D014CD3F-3738-48B6-81B2-E215242A26AE}" type="parTrans" cxnId="{0E927677-E3C3-415F-8CA5-A7E60453BBED}">
      <dgm:prSet/>
      <dgm:spPr/>
      <dgm:t>
        <a:bodyPr/>
        <a:lstStyle/>
        <a:p>
          <a:endParaRPr lang="en-IN">
            <a:latin typeface="Cambria" panose="02040503050406030204" pitchFamily="18" charset="0"/>
            <a:ea typeface="Cambria" panose="02040503050406030204" pitchFamily="18" charset="0"/>
          </a:endParaRPr>
        </a:p>
      </dgm:t>
    </dgm:pt>
    <dgm:pt modelId="{41FA8BE2-524E-4D2F-99B6-39937BC5589A}" type="sibTrans" cxnId="{0E927677-E3C3-415F-8CA5-A7E60453BBED}">
      <dgm:prSet/>
      <dgm:spPr/>
      <dgm:t>
        <a:bodyPr/>
        <a:lstStyle/>
        <a:p>
          <a:endParaRPr lang="en-IN">
            <a:latin typeface="Cambria" panose="02040503050406030204" pitchFamily="18" charset="0"/>
            <a:ea typeface="Cambria" panose="02040503050406030204" pitchFamily="18" charset="0"/>
          </a:endParaRPr>
        </a:p>
      </dgm:t>
    </dgm:pt>
    <dgm:pt modelId="{67C1E2C2-3DCE-4920-995B-153002F8C6C1}">
      <dgm:prSet custT="1"/>
      <dgm:spPr>
        <a:solidFill>
          <a:schemeClr val="accent4">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en-IN" sz="1400" b="0" cap="none" spc="0">
              <a:ln w="11112">
                <a:noFill/>
                <a:prstDash val="solid"/>
              </a:ln>
              <a:solidFill>
                <a:schemeClr val="bg1"/>
              </a:solidFill>
              <a:effectLst/>
              <a:latin typeface="Cambria" panose="02040503050406030204" pitchFamily="18" charset="0"/>
              <a:ea typeface="Cambria" panose="02040503050406030204" pitchFamily="18" charset="0"/>
            </a:rPr>
            <a:t>Short</a:t>
          </a:r>
          <a:r>
            <a:rPr lang="en-IN" sz="1600" b="0" cap="none" spc="0">
              <a:ln w="11112">
                <a:noFill/>
                <a:prstDash val="solid"/>
              </a:ln>
              <a:solidFill>
                <a:schemeClr val="bg1"/>
              </a:solidFill>
              <a:effectLst/>
              <a:latin typeface="Cambria" panose="02040503050406030204" pitchFamily="18" charset="0"/>
              <a:ea typeface="Cambria" panose="02040503050406030204" pitchFamily="18" charset="0"/>
            </a:rPr>
            <a:t> Term</a:t>
          </a:r>
        </a:p>
      </dgm:t>
    </dgm:pt>
    <dgm:pt modelId="{40750240-E092-4832-BCF5-FB450C8F0DEF}" type="parTrans" cxnId="{237B5C98-9B89-42F9-BCB8-62E257C25A1E}">
      <dgm:prSet/>
      <dgm:spPr/>
      <dgm:t>
        <a:bodyPr/>
        <a:lstStyle/>
        <a:p>
          <a:endParaRPr lang="en-IN">
            <a:latin typeface="Cambria" panose="02040503050406030204" pitchFamily="18" charset="0"/>
            <a:ea typeface="Cambria" panose="02040503050406030204" pitchFamily="18" charset="0"/>
          </a:endParaRPr>
        </a:p>
      </dgm:t>
    </dgm:pt>
    <dgm:pt modelId="{524E7E21-F96F-4D9D-90B0-72ACA8E7D91B}" type="sibTrans" cxnId="{237B5C98-9B89-42F9-BCB8-62E257C25A1E}">
      <dgm:prSet/>
      <dgm:spPr/>
      <dgm:t>
        <a:bodyPr/>
        <a:lstStyle/>
        <a:p>
          <a:endParaRPr lang="en-IN">
            <a:latin typeface="Cambria" panose="02040503050406030204" pitchFamily="18" charset="0"/>
            <a:ea typeface="Cambria" panose="02040503050406030204" pitchFamily="18" charset="0"/>
          </a:endParaRPr>
        </a:p>
      </dgm:t>
    </dgm:pt>
    <dgm:pt modelId="{9A42CCD0-175A-446B-ABCA-3720A788CFDE}">
      <dgm:prSet custT="1"/>
      <dgm:spPr>
        <a:solidFill>
          <a:schemeClr val="accent4">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en-IN" sz="1400" b="0" cap="none" spc="0">
              <a:ln w="11112">
                <a:noFill/>
                <a:prstDash val="solid"/>
              </a:ln>
              <a:solidFill>
                <a:schemeClr val="bg1"/>
              </a:solidFill>
              <a:effectLst/>
              <a:latin typeface="Cambria" panose="02040503050406030204" pitchFamily="18" charset="0"/>
              <a:ea typeface="Cambria" panose="02040503050406030204" pitchFamily="18" charset="0"/>
            </a:rPr>
            <a:t>Long Term</a:t>
          </a:r>
        </a:p>
      </dgm:t>
    </dgm:pt>
    <dgm:pt modelId="{DA875604-CC05-4F9D-BCEB-C57C2754BCA8}" type="parTrans" cxnId="{F00E3F8D-FCA2-4C02-9087-CB923B000EA4}">
      <dgm:prSet/>
      <dgm:spPr/>
      <dgm:t>
        <a:bodyPr/>
        <a:lstStyle/>
        <a:p>
          <a:endParaRPr lang="en-IN">
            <a:latin typeface="Cambria" panose="02040503050406030204" pitchFamily="18" charset="0"/>
            <a:ea typeface="Cambria" panose="02040503050406030204" pitchFamily="18" charset="0"/>
          </a:endParaRPr>
        </a:p>
      </dgm:t>
    </dgm:pt>
    <dgm:pt modelId="{C442738B-7521-4E08-AB06-BB30CD48753B}" type="sibTrans" cxnId="{F00E3F8D-FCA2-4C02-9087-CB923B000EA4}">
      <dgm:prSet/>
      <dgm:spPr/>
      <dgm:t>
        <a:bodyPr/>
        <a:lstStyle/>
        <a:p>
          <a:endParaRPr lang="en-IN">
            <a:latin typeface="Cambria" panose="02040503050406030204" pitchFamily="18" charset="0"/>
            <a:ea typeface="Cambria" panose="02040503050406030204" pitchFamily="18" charset="0"/>
          </a:endParaRPr>
        </a:p>
      </dgm:t>
    </dgm:pt>
    <dgm:pt modelId="{551EE028-C495-4F64-9D99-1A8B8E0A7262}">
      <dgm:prSet custT="1"/>
      <dgm:spPr>
        <a:solidFill>
          <a:schemeClr val="tx2">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en-IN" sz="1400" b="0" cap="none" spc="0">
              <a:ln w="0"/>
              <a:solidFill>
                <a:schemeClr val="bg1"/>
              </a:solidFill>
              <a:effectLst>
                <a:outerShdw blurRad="38100" dist="25400" dir="5400000" algn="ctr" rotWithShape="0">
                  <a:srgbClr val="6E747A">
                    <a:alpha val="43000"/>
                  </a:srgbClr>
                </a:outerShdw>
              </a:effectLst>
              <a:latin typeface="Cambria" panose="02040503050406030204" pitchFamily="18" charset="0"/>
              <a:ea typeface="Cambria" panose="02040503050406030204" pitchFamily="18" charset="0"/>
            </a:rPr>
            <a:t>Solar Roof Top</a:t>
          </a:r>
        </a:p>
      </dgm:t>
    </dgm:pt>
    <dgm:pt modelId="{CBBE8434-C186-4C8D-B0A9-239E63230BF3}" type="parTrans" cxnId="{F2C360D0-2F0C-41A8-A83F-D6246325ECA4}">
      <dgm:prSet/>
      <dgm:spPr/>
      <dgm:t>
        <a:bodyPr/>
        <a:lstStyle/>
        <a:p>
          <a:endParaRPr lang="en-IN">
            <a:latin typeface="Cambria" panose="02040503050406030204" pitchFamily="18" charset="0"/>
            <a:ea typeface="Cambria" panose="02040503050406030204" pitchFamily="18" charset="0"/>
          </a:endParaRPr>
        </a:p>
      </dgm:t>
    </dgm:pt>
    <dgm:pt modelId="{6A45ECE4-E441-426D-BF22-7D2F4FFAF85D}" type="sibTrans" cxnId="{F2C360D0-2F0C-41A8-A83F-D6246325ECA4}">
      <dgm:prSet/>
      <dgm:spPr/>
      <dgm:t>
        <a:bodyPr/>
        <a:lstStyle/>
        <a:p>
          <a:endParaRPr lang="en-IN">
            <a:latin typeface="Cambria" panose="02040503050406030204" pitchFamily="18" charset="0"/>
            <a:ea typeface="Cambria" panose="02040503050406030204" pitchFamily="18" charset="0"/>
          </a:endParaRPr>
        </a:p>
      </dgm:t>
    </dgm:pt>
    <dgm:pt modelId="{26E5818F-7571-43F5-A098-CFA956A6BDF4}">
      <dgm:prSet/>
      <dgm:spPr>
        <a:solidFill>
          <a:schemeClr val="accent1">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en-IN" b="0" cap="none" spc="0">
              <a:ln w="0"/>
              <a:solidFill>
                <a:schemeClr val="bg1"/>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rPr>
            <a:t>One Sun, One World, One Grid</a:t>
          </a:r>
        </a:p>
      </dgm:t>
    </dgm:pt>
    <dgm:pt modelId="{519C799A-14DB-4FEB-84E8-2AA8E6B6C28B}" type="parTrans" cxnId="{34EBA5A0-426C-4C21-B061-007EC768CA86}">
      <dgm:prSet/>
      <dgm:spPr/>
      <dgm:t>
        <a:bodyPr/>
        <a:lstStyle/>
        <a:p>
          <a:endParaRPr lang="en-IN">
            <a:latin typeface="Cambria" panose="02040503050406030204" pitchFamily="18" charset="0"/>
            <a:ea typeface="Cambria" panose="02040503050406030204" pitchFamily="18" charset="0"/>
          </a:endParaRPr>
        </a:p>
      </dgm:t>
    </dgm:pt>
    <dgm:pt modelId="{3723DD7A-9E00-4462-AA8C-ACA7972F23EA}" type="sibTrans" cxnId="{34EBA5A0-426C-4C21-B061-007EC768CA86}">
      <dgm:prSet/>
      <dgm:spPr/>
      <dgm:t>
        <a:bodyPr/>
        <a:lstStyle/>
        <a:p>
          <a:endParaRPr lang="en-IN">
            <a:latin typeface="Cambria" panose="02040503050406030204" pitchFamily="18" charset="0"/>
            <a:ea typeface="Cambria" panose="02040503050406030204" pitchFamily="18" charset="0"/>
          </a:endParaRPr>
        </a:p>
      </dgm:t>
    </dgm:pt>
    <dgm:pt modelId="{EF375D2A-22C7-4207-8D82-8718281EC403}">
      <dgm:prSet custT="1"/>
      <dgm:spPr>
        <a:solidFill>
          <a:schemeClr val="tx2">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en-IN" sz="1400" b="0" cap="none" spc="0">
              <a:ln w="0"/>
              <a:solidFill>
                <a:schemeClr val="bg1"/>
              </a:solidFill>
              <a:effectLst>
                <a:outerShdw blurRad="38100" dist="25400" dir="5400000" algn="ctr" rotWithShape="0">
                  <a:srgbClr val="6E747A">
                    <a:alpha val="43000"/>
                  </a:srgbClr>
                </a:outerShdw>
              </a:effectLst>
              <a:latin typeface="Cambria" panose="02040503050406030204" pitchFamily="18" charset="0"/>
              <a:ea typeface="Cambria" panose="02040503050406030204" pitchFamily="18" charset="0"/>
            </a:rPr>
            <a:t>Portable Wind Turbines</a:t>
          </a:r>
        </a:p>
      </dgm:t>
    </dgm:pt>
    <dgm:pt modelId="{0A252D2C-4C78-4819-83DA-4A8DAD983226}" type="parTrans" cxnId="{C02B8ACB-F7DE-4004-ACD6-B9C93B575BCA}">
      <dgm:prSet/>
      <dgm:spPr/>
      <dgm:t>
        <a:bodyPr/>
        <a:lstStyle/>
        <a:p>
          <a:endParaRPr lang="en-IN">
            <a:latin typeface="Cambria" panose="02040503050406030204" pitchFamily="18" charset="0"/>
            <a:ea typeface="Cambria" panose="02040503050406030204" pitchFamily="18" charset="0"/>
          </a:endParaRPr>
        </a:p>
      </dgm:t>
    </dgm:pt>
    <dgm:pt modelId="{79091336-0867-4676-BAE8-64C81C3F24E1}" type="sibTrans" cxnId="{C02B8ACB-F7DE-4004-ACD6-B9C93B575BCA}">
      <dgm:prSet/>
      <dgm:spPr/>
      <dgm:t>
        <a:bodyPr/>
        <a:lstStyle/>
        <a:p>
          <a:endParaRPr lang="en-IN">
            <a:latin typeface="Cambria" panose="02040503050406030204" pitchFamily="18" charset="0"/>
            <a:ea typeface="Cambria" panose="02040503050406030204" pitchFamily="18" charset="0"/>
          </a:endParaRPr>
        </a:p>
      </dgm:t>
    </dgm:pt>
    <dgm:pt modelId="{F3492F16-EB4B-415E-90D8-DD7F5B06DE1E}">
      <dgm:prSet custT="1"/>
      <dgm:spPr>
        <a:solidFill>
          <a:schemeClr val="tx2">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en-IN" sz="1400" b="0" cap="none" spc="0">
              <a:ln w="0"/>
              <a:solidFill>
                <a:schemeClr val="bg1"/>
              </a:solidFill>
              <a:effectLst>
                <a:outerShdw blurRad="38100" dist="25400" dir="5400000" algn="ctr" rotWithShape="0">
                  <a:srgbClr val="6E747A">
                    <a:alpha val="43000"/>
                  </a:srgbClr>
                </a:outerShdw>
              </a:effectLst>
              <a:latin typeface="Cambria" panose="02040503050406030204" pitchFamily="18" charset="0"/>
              <a:ea typeface="Cambria" panose="02040503050406030204" pitchFamily="18" charset="0"/>
            </a:rPr>
            <a:t>Solarization of non-critical pumps in Power Plant</a:t>
          </a:r>
        </a:p>
      </dgm:t>
    </dgm:pt>
    <dgm:pt modelId="{1F02624A-9CE4-491B-9A68-BC513C5415E0}" type="parTrans" cxnId="{84397650-B5A9-4401-B86C-3E6D289A9DC1}">
      <dgm:prSet/>
      <dgm:spPr/>
      <dgm:t>
        <a:bodyPr/>
        <a:lstStyle/>
        <a:p>
          <a:endParaRPr lang="en-IN">
            <a:latin typeface="Cambria" panose="02040503050406030204" pitchFamily="18" charset="0"/>
            <a:ea typeface="Cambria" panose="02040503050406030204" pitchFamily="18" charset="0"/>
          </a:endParaRPr>
        </a:p>
      </dgm:t>
    </dgm:pt>
    <dgm:pt modelId="{8924B31F-CFEC-4CE0-9BE1-BF91E8E1EC56}" type="sibTrans" cxnId="{84397650-B5A9-4401-B86C-3E6D289A9DC1}">
      <dgm:prSet/>
      <dgm:spPr/>
      <dgm:t>
        <a:bodyPr/>
        <a:lstStyle/>
        <a:p>
          <a:endParaRPr lang="en-IN">
            <a:latin typeface="Cambria" panose="02040503050406030204" pitchFamily="18" charset="0"/>
            <a:ea typeface="Cambria" panose="02040503050406030204" pitchFamily="18" charset="0"/>
          </a:endParaRPr>
        </a:p>
      </dgm:t>
    </dgm:pt>
    <dgm:pt modelId="{A3C01991-1E32-4A65-9CAB-813B204E541B}">
      <dgm:prSet/>
      <dgm:spPr>
        <a:solidFill>
          <a:schemeClr val="accent1">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en-IN" b="0" cap="none" spc="0">
              <a:ln w="0"/>
              <a:solidFill>
                <a:schemeClr val="bg1"/>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rPr>
            <a:t>More Gas Power Plants</a:t>
          </a:r>
        </a:p>
      </dgm:t>
    </dgm:pt>
    <dgm:pt modelId="{1504FE02-612F-4C3B-B9D1-4DF0FB79B611}" type="parTrans" cxnId="{E8E7ADDE-A31D-4B2D-A834-6E56FBE7E8CB}">
      <dgm:prSet/>
      <dgm:spPr/>
      <dgm:t>
        <a:bodyPr/>
        <a:lstStyle/>
        <a:p>
          <a:endParaRPr lang="en-IN">
            <a:latin typeface="Cambria" panose="02040503050406030204" pitchFamily="18" charset="0"/>
            <a:ea typeface="Cambria" panose="02040503050406030204" pitchFamily="18" charset="0"/>
          </a:endParaRPr>
        </a:p>
      </dgm:t>
    </dgm:pt>
    <dgm:pt modelId="{E332E075-098F-4727-8258-1B7A01BA8CB4}" type="sibTrans" cxnId="{E8E7ADDE-A31D-4B2D-A834-6E56FBE7E8CB}">
      <dgm:prSet/>
      <dgm:spPr/>
      <dgm:t>
        <a:bodyPr/>
        <a:lstStyle/>
        <a:p>
          <a:endParaRPr lang="en-IN">
            <a:latin typeface="Cambria" panose="02040503050406030204" pitchFamily="18" charset="0"/>
            <a:ea typeface="Cambria" panose="02040503050406030204" pitchFamily="18" charset="0"/>
          </a:endParaRPr>
        </a:p>
      </dgm:t>
    </dgm:pt>
    <dgm:pt modelId="{D1EECC9B-CF20-440C-A8DD-17AD7EC92132}">
      <dgm:prSet custT="1"/>
      <dgm:spPr>
        <a:solidFill>
          <a:schemeClr val="accent4">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en-IN" sz="1400" b="0" cap="none" spc="0">
              <a:ln w="11112">
                <a:noFill/>
                <a:prstDash val="solid"/>
              </a:ln>
              <a:solidFill>
                <a:schemeClr val="bg1"/>
              </a:solidFill>
              <a:effectLst/>
              <a:latin typeface="Cambria" panose="02040503050406030204" pitchFamily="18" charset="0"/>
              <a:ea typeface="Cambria" panose="02040503050406030204" pitchFamily="18" charset="0"/>
            </a:rPr>
            <a:t>CCU</a:t>
          </a:r>
        </a:p>
      </dgm:t>
    </dgm:pt>
    <dgm:pt modelId="{AC5562D9-B656-4974-9C19-F8F5D9C20033}" type="parTrans" cxnId="{A55BB52C-E050-41B3-8012-46F271F41470}">
      <dgm:prSet/>
      <dgm:spPr/>
      <dgm:t>
        <a:bodyPr/>
        <a:lstStyle/>
        <a:p>
          <a:endParaRPr lang="en-IN">
            <a:latin typeface="Cambria" panose="02040503050406030204" pitchFamily="18" charset="0"/>
            <a:ea typeface="Cambria" panose="02040503050406030204" pitchFamily="18" charset="0"/>
          </a:endParaRPr>
        </a:p>
      </dgm:t>
    </dgm:pt>
    <dgm:pt modelId="{D0AF42F2-15D7-4D58-AAF5-B1C09BE6439C}" type="sibTrans" cxnId="{A55BB52C-E050-41B3-8012-46F271F41470}">
      <dgm:prSet/>
      <dgm:spPr/>
      <dgm:t>
        <a:bodyPr/>
        <a:lstStyle/>
        <a:p>
          <a:endParaRPr lang="en-IN">
            <a:latin typeface="Cambria" panose="02040503050406030204" pitchFamily="18" charset="0"/>
            <a:ea typeface="Cambria" panose="02040503050406030204" pitchFamily="18" charset="0"/>
          </a:endParaRPr>
        </a:p>
      </dgm:t>
    </dgm:pt>
    <dgm:pt modelId="{6EEFFEBD-3AA8-431F-8BC3-04F24BF7C309}">
      <dgm:prSet/>
      <dgm:spPr>
        <a:solidFill>
          <a:schemeClr val="bg1">
            <a:lumMod val="6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en-IN">
              <a:latin typeface="Cambria" panose="02040503050406030204" pitchFamily="18" charset="0"/>
              <a:ea typeface="Cambria" panose="02040503050406030204" pitchFamily="18" charset="0"/>
            </a:rPr>
            <a:t>CO2 to make concrete ash bricks</a:t>
          </a:r>
        </a:p>
      </dgm:t>
    </dgm:pt>
    <dgm:pt modelId="{5CBB8D6B-5FF1-4E8E-998F-BCE3039D0E69}" type="parTrans" cxnId="{861C0A5B-32D2-4017-8CEA-11F2B03EADDB}">
      <dgm:prSet/>
      <dgm:spPr/>
      <dgm:t>
        <a:bodyPr/>
        <a:lstStyle/>
        <a:p>
          <a:endParaRPr lang="en-IN">
            <a:latin typeface="Cambria" panose="02040503050406030204" pitchFamily="18" charset="0"/>
            <a:ea typeface="Cambria" panose="02040503050406030204" pitchFamily="18" charset="0"/>
          </a:endParaRPr>
        </a:p>
      </dgm:t>
    </dgm:pt>
    <dgm:pt modelId="{FB537EDD-184B-4330-8C5D-AE1B712DDDE1}" type="sibTrans" cxnId="{861C0A5B-32D2-4017-8CEA-11F2B03EADDB}">
      <dgm:prSet/>
      <dgm:spPr/>
      <dgm:t>
        <a:bodyPr/>
        <a:lstStyle/>
        <a:p>
          <a:endParaRPr lang="en-IN">
            <a:latin typeface="Cambria" panose="02040503050406030204" pitchFamily="18" charset="0"/>
            <a:ea typeface="Cambria" panose="02040503050406030204" pitchFamily="18" charset="0"/>
          </a:endParaRPr>
        </a:p>
      </dgm:t>
    </dgm:pt>
    <dgm:pt modelId="{562DB035-1456-4894-8399-AE06D855DBBE}" type="pres">
      <dgm:prSet presAssocID="{70A43968-0541-477D-A435-44BF968BBDFE}" presName="hierChild1" presStyleCnt="0">
        <dgm:presLayoutVars>
          <dgm:orgChart val="1"/>
          <dgm:chPref val="1"/>
          <dgm:dir/>
          <dgm:animOne val="branch"/>
          <dgm:animLvl val="lvl"/>
          <dgm:resizeHandles/>
        </dgm:presLayoutVars>
      </dgm:prSet>
      <dgm:spPr/>
    </dgm:pt>
    <dgm:pt modelId="{6C0204D4-6BD5-4BE7-A6AE-893E44CD5926}" type="pres">
      <dgm:prSet presAssocID="{0DFE15AF-400F-4EA4-A0F9-20D87462A2F8}" presName="hierRoot1" presStyleCnt="0">
        <dgm:presLayoutVars>
          <dgm:hierBranch val="init"/>
        </dgm:presLayoutVars>
      </dgm:prSet>
      <dgm:spPr/>
    </dgm:pt>
    <dgm:pt modelId="{A0EDCC5F-F6A7-417F-8B7F-3A5A13D51AF5}" type="pres">
      <dgm:prSet presAssocID="{0DFE15AF-400F-4EA4-A0F9-20D87462A2F8}" presName="rootComposite1" presStyleCnt="0"/>
      <dgm:spPr/>
    </dgm:pt>
    <dgm:pt modelId="{0FCA4F90-F246-48EB-878B-412B7DB7918A}" type="pres">
      <dgm:prSet presAssocID="{0DFE15AF-400F-4EA4-A0F9-20D87462A2F8}" presName="rootText1" presStyleLbl="node0" presStyleIdx="0" presStyleCnt="1" custScaleX="452155" custScaleY="98694" custLinFactNeighborX="-1191" custLinFactNeighborY="-44">
        <dgm:presLayoutVars>
          <dgm:chPref val="3"/>
        </dgm:presLayoutVars>
      </dgm:prSet>
      <dgm:spPr>
        <a:prstGeom prst="roundRect">
          <a:avLst/>
        </a:prstGeom>
      </dgm:spPr>
    </dgm:pt>
    <dgm:pt modelId="{BB772527-F279-4AD2-BFB3-9B3D73A5B774}" type="pres">
      <dgm:prSet presAssocID="{0DFE15AF-400F-4EA4-A0F9-20D87462A2F8}" presName="rootConnector1" presStyleLbl="node1" presStyleIdx="0" presStyleCnt="0"/>
      <dgm:spPr/>
    </dgm:pt>
    <dgm:pt modelId="{AE9EEFBB-A49B-49EC-A146-76C267EF4F8D}" type="pres">
      <dgm:prSet presAssocID="{0DFE15AF-400F-4EA4-A0F9-20D87462A2F8}" presName="hierChild2" presStyleCnt="0"/>
      <dgm:spPr/>
    </dgm:pt>
    <dgm:pt modelId="{76C37767-5400-4867-98AA-FFB323CF49CB}" type="pres">
      <dgm:prSet presAssocID="{C746ADE9-7006-4CF7-9A2D-4AD3CCCA7FE9}" presName="Name37" presStyleLbl="parChTrans1D2" presStyleIdx="0" presStyleCnt="2"/>
      <dgm:spPr/>
    </dgm:pt>
    <dgm:pt modelId="{C5BCE8E5-061C-455E-A3ED-CFC746E43546}" type="pres">
      <dgm:prSet presAssocID="{35AD8C37-4C8D-44C7-81B3-EAC2B219A979}" presName="hierRoot2" presStyleCnt="0">
        <dgm:presLayoutVars>
          <dgm:hierBranch val="init"/>
        </dgm:presLayoutVars>
      </dgm:prSet>
      <dgm:spPr/>
    </dgm:pt>
    <dgm:pt modelId="{8C88E8BA-28BD-419B-9B2A-B7D5406B7C3A}" type="pres">
      <dgm:prSet presAssocID="{35AD8C37-4C8D-44C7-81B3-EAC2B219A979}" presName="rootComposite" presStyleCnt="0"/>
      <dgm:spPr/>
    </dgm:pt>
    <dgm:pt modelId="{5AF63039-0DF1-444F-90BA-36DE3CE3636E}" type="pres">
      <dgm:prSet presAssocID="{35AD8C37-4C8D-44C7-81B3-EAC2B219A979}" presName="rootText" presStyleLbl="node2" presStyleIdx="0" presStyleCnt="2" custScaleX="219351">
        <dgm:presLayoutVars>
          <dgm:chPref val="3"/>
        </dgm:presLayoutVars>
      </dgm:prSet>
      <dgm:spPr>
        <a:prstGeom prst="roundRect">
          <a:avLst/>
        </a:prstGeom>
      </dgm:spPr>
    </dgm:pt>
    <dgm:pt modelId="{697A2FFE-5E30-4476-A81D-05CFEEB0ADE2}" type="pres">
      <dgm:prSet presAssocID="{35AD8C37-4C8D-44C7-81B3-EAC2B219A979}" presName="rootConnector" presStyleLbl="node2" presStyleIdx="0" presStyleCnt="2"/>
      <dgm:spPr/>
    </dgm:pt>
    <dgm:pt modelId="{5E4CDE98-0E1D-4BCA-825C-2D2D44464BD8}" type="pres">
      <dgm:prSet presAssocID="{35AD8C37-4C8D-44C7-81B3-EAC2B219A979}" presName="hierChild4" presStyleCnt="0"/>
      <dgm:spPr/>
    </dgm:pt>
    <dgm:pt modelId="{05EB0A5D-767D-433B-823A-DFC294CCE390}" type="pres">
      <dgm:prSet presAssocID="{40750240-E092-4832-BCF5-FB450C8F0DEF}" presName="Name37" presStyleLbl="parChTrans1D3" presStyleIdx="0" presStyleCnt="3"/>
      <dgm:spPr/>
    </dgm:pt>
    <dgm:pt modelId="{695BCF22-DEF4-4C46-AE69-351C32440B13}" type="pres">
      <dgm:prSet presAssocID="{67C1E2C2-3DCE-4920-995B-153002F8C6C1}" presName="hierRoot2" presStyleCnt="0">
        <dgm:presLayoutVars>
          <dgm:hierBranch val="init"/>
        </dgm:presLayoutVars>
      </dgm:prSet>
      <dgm:spPr/>
    </dgm:pt>
    <dgm:pt modelId="{C51F57D8-A4FC-4A0F-8619-535FFE46BC65}" type="pres">
      <dgm:prSet presAssocID="{67C1E2C2-3DCE-4920-995B-153002F8C6C1}" presName="rootComposite" presStyleCnt="0"/>
      <dgm:spPr/>
    </dgm:pt>
    <dgm:pt modelId="{E8AE4504-ABEE-4A5E-B123-B9A139B62CF6}" type="pres">
      <dgm:prSet presAssocID="{67C1E2C2-3DCE-4920-995B-153002F8C6C1}" presName="rootText" presStyleLbl="node3" presStyleIdx="0" presStyleCnt="3" custLinFactNeighborX="-2853">
        <dgm:presLayoutVars>
          <dgm:chPref val="3"/>
        </dgm:presLayoutVars>
      </dgm:prSet>
      <dgm:spPr>
        <a:prstGeom prst="roundRect">
          <a:avLst/>
        </a:prstGeom>
      </dgm:spPr>
    </dgm:pt>
    <dgm:pt modelId="{58E66E94-49E7-44E7-AFEA-0C1CAFA94D53}" type="pres">
      <dgm:prSet presAssocID="{67C1E2C2-3DCE-4920-995B-153002F8C6C1}" presName="rootConnector" presStyleLbl="node3" presStyleIdx="0" presStyleCnt="3"/>
      <dgm:spPr/>
    </dgm:pt>
    <dgm:pt modelId="{C6E4F570-FC7A-484D-8FA1-ABE4F5F115F0}" type="pres">
      <dgm:prSet presAssocID="{67C1E2C2-3DCE-4920-995B-153002F8C6C1}" presName="hierChild4" presStyleCnt="0"/>
      <dgm:spPr/>
    </dgm:pt>
    <dgm:pt modelId="{768B587B-C80B-4609-9EDE-209D846462A8}" type="pres">
      <dgm:prSet presAssocID="{CBBE8434-C186-4C8D-B0A9-239E63230BF3}" presName="Name37" presStyleLbl="parChTrans1D4" presStyleIdx="0" presStyleCnt="6"/>
      <dgm:spPr/>
    </dgm:pt>
    <dgm:pt modelId="{B3CFDEF3-BC21-42B7-AFFF-7EC033F2F709}" type="pres">
      <dgm:prSet presAssocID="{551EE028-C495-4F64-9D99-1A8B8E0A7262}" presName="hierRoot2" presStyleCnt="0">
        <dgm:presLayoutVars>
          <dgm:hierBranch val="init"/>
        </dgm:presLayoutVars>
      </dgm:prSet>
      <dgm:spPr/>
    </dgm:pt>
    <dgm:pt modelId="{896A74B2-84E9-4B46-BAAC-1519E4D8D4C8}" type="pres">
      <dgm:prSet presAssocID="{551EE028-C495-4F64-9D99-1A8B8E0A7262}" presName="rootComposite" presStyleCnt="0"/>
      <dgm:spPr/>
    </dgm:pt>
    <dgm:pt modelId="{4D66DC9F-FD6C-4A16-8CB1-A8B48B70DE60}" type="pres">
      <dgm:prSet presAssocID="{551EE028-C495-4F64-9D99-1A8B8E0A7262}" presName="rootText" presStyleLbl="node4" presStyleIdx="0" presStyleCnt="6">
        <dgm:presLayoutVars>
          <dgm:chPref val="3"/>
        </dgm:presLayoutVars>
      </dgm:prSet>
      <dgm:spPr>
        <a:prstGeom prst="roundRect">
          <a:avLst/>
        </a:prstGeom>
      </dgm:spPr>
    </dgm:pt>
    <dgm:pt modelId="{DAA820A0-DF1D-44B0-9882-6158302853B5}" type="pres">
      <dgm:prSet presAssocID="{551EE028-C495-4F64-9D99-1A8B8E0A7262}" presName="rootConnector" presStyleLbl="node4" presStyleIdx="0" presStyleCnt="6"/>
      <dgm:spPr/>
    </dgm:pt>
    <dgm:pt modelId="{8A5F3828-4D9D-482A-B191-09720CF9BF30}" type="pres">
      <dgm:prSet presAssocID="{551EE028-C495-4F64-9D99-1A8B8E0A7262}" presName="hierChild4" presStyleCnt="0"/>
      <dgm:spPr/>
    </dgm:pt>
    <dgm:pt modelId="{104D6837-831C-40AB-9876-FB2FCDA8A72F}" type="pres">
      <dgm:prSet presAssocID="{551EE028-C495-4F64-9D99-1A8B8E0A7262}" presName="hierChild5" presStyleCnt="0"/>
      <dgm:spPr/>
    </dgm:pt>
    <dgm:pt modelId="{70F324A2-7A94-4DDC-82D3-9275ED5FBE8D}" type="pres">
      <dgm:prSet presAssocID="{0A252D2C-4C78-4819-83DA-4A8DAD983226}" presName="Name37" presStyleLbl="parChTrans1D4" presStyleIdx="1" presStyleCnt="6"/>
      <dgm:spPr/>
    </dgm:pt>
    <dgm:pt modelId="{7C6E0F79-0812-4BCB-AE0E-3BC96A701DC1}" type="pres">
      <dgm:prSet presAssocID="{EF375D2A-22C7-4207-8D82-8718281EC403}" presName="hierRoot2" presStyleCnt="0">
        <dgm:presLayoutVars>
          <dgm:hierBranch val="init"/>
        </dgm:presLayoutVars>
      </dgm:prSet>
      <dgm:spPr/>
    </dgm:pt>
    <dgm:pt modelId="{9E46EF4D-0BDC-45CB-B99F-8281FBBFC744}" type="pres">
      <dgm:prSet presAssocID="{EF375D2A-22C7-4207-8D82-8718281EC403}" presName="rootComposite" presStyleCnt="0"/>
      <dgm:spPr/>
    </dgm:pt>
    <dgm:pt modelId="{6BAA454A-65A7-4F9F-BAD1-9EE02711E089}" type="pres">
      <dgm:prSet presAssocID="{EF375D2A-22C7-4207-8D82-8718281EC403}" presName="rootText" presStyleLbl="node4" presStyleIdx="1" presStyleCnt="6">
        <dgm:presLayoutVars>
          <dgm:chPref val="3"/>
        </dgm:presLayoutVars>
      </dgm:prSet>
      <dgm:spPr>
        <a:prstGeom prst="roundRect">
          <a:avLst/>
        </a:prstGeom>
      </dgm:spPr>
    </dgm:pt>
    <dgm:pt modelId="{34C16FFD-1F8E-47C4-A23B-C3E4F6C91FD7}" type="pres">
      <dgm:prSet presAssocID="{EF375D2A-22C7-4207-8D82-8718281EC403}" presName="rootConnector" presStyleLbl="node4" presStyleIdx="1" presStyleCnt="6"/>
      <dgm:spPr/>
    </dgm:pt>
    <dgm:pt modelId="{54802520-8125-4C16-9B0F-F377909C8DF6}" type="pres">
      <dgm:prSet presAssocID="{EF375D2A-22C7-4207-8D82-8718281EC403}" presName="hierChild4" presStyleCnt="0"/>
      <dgm:spPr/>
    </dgm:pt>
    <dgm:pt modelId="{65D0C370-9905-4142-BD94-1A3048F25469}" type="pres">
      <dgm:prSet presAssocID="{EF375D2A-22C7-4207-8D82-8718281EC403}" presName="hierChild5" presStyleCnt="0"/>
      <dgm:spPr/>
    </dgm:pt>
    <dgm:pt modelId="{7A2DA891-28AF-4EB5-8E71-93458E5C4DE1}" type="pres">
      <dgm:prSet presAssocID="{1F02624A-9CE4-491B-9A68-BC513C5415E0}" presName="Name37" presStyleLbl="parChTrans1D4" presStyleIdx="2" presStyleCnt="6"/>
      <dgm:spPr/>
    </dgm:pt>
    <dgm:pt modelId="{1E4440C9-4260-498C-B1C6-88B71E18C179}" type="pres">
      <dgm:prSet presAssocID="{F3492F16-EB4B-415E-90D8-DD7F5B06DE1E}" presName="hierRoot2" presStyleCnt="0">
        <dgm:presLayoutVars>
          <dgm:hierBranch val="init"/>
        </dgm:presLayoutVars>
      </dgm:prSet>
      <dgm:spPr/>
    </dgm:pt>
    <dgm:pt modelId="{09DDF4A4-656B-4E32-AC8E-D04D488050D8}" type="pres">
      <dgm:prSet presAssocID="{F3492F16-EB4B-415E-90D8-DD7F5B06DE1E}" presName="rootComposite" presStyleCnt="0"/>
      <dgm:spPr/>
    </dgm:pt>
    <dgm:pt modelId="{7CF3BB51-9D96-4748-97DB-9B0775A183F8}" type="pres">
      <dgm:prSet presAssocID="{F3492F16-EB4B-415E-90D8-DD7F5B06DE1E}" presName="rootText" presStyleLbl="node4" presStyleIdx="2" presStyleCnt="6" custScaleX="117666" custScaleY="91752">
        <dgm:presLayoutVars>
          <dgm:chPref val="3"/>
        </dgm:presLayoutVars>
      </dgm:prSet>
      <dgm:spPr>
        <a:prstGeom prst="roundRect">
          <a:avLst/>
        </a:prstGeom>
      </dgm:spPr>
    </dgm:pt>
    <dgm:pt modelId="{FF380084-00C7-44EE-8783-DF8590D708D8}" type="pres">
      <dgm:prSet presAssocID="{F3492F16-EB4B-415E-90D8-DD7F5B06DE1E}" presName="rootConnector" presStyleLbl="node4" presStyleIdx="2" presStyleCnt="6"/>
      <dgm:spPr/>
    </dgm:pt>
    <dgm:pt modelId="{3A8E37E9-0936-4A3D-9A65-D65479706E3F}" type="pres">
      <dgm:prSet presAssocID="{F3492F16-EB4B-415E-90D8-DD7F5B06DE1E}" presName="hierChild4" presStyleCnt="0"/>
      <dgm:spPr/>
    </dgm:pt>
    <dgm:pt modelId="{C82E25DD-77BE-4748-8619-0D881706A74A}" type="pres">
      <dgm:prSet presAssocID="{F3492F16-EB4B-415E-90D8-DD7F5B06DE1E}" presName="hierChild5" presStyleCnt="0"/>
      <dgm:spPr/>
    </dgm:pt>
    <dgm:pt modelId="{FD0799C9-7F99-4974-BDC3-13D34C300240}" type="pres">
      <dgm:prSet presAssocID="{67C1E2C2-3DCE-4920-995B-153002F8C6C1}" presName="hierChild5" presStyleCnt="0"/>
      <dgm:spPr/>
    </dgm:pt>
    <dgm:pt modelId="{D3995910-2455-43FC-A2C4-1292EC38E537}" type="pres">
      <dgm:prSet presAssocID="{DA875604-CC05-4F9D-BCEB-C57C2754BCA8}" presName="Name37" presStyleLbl="parChTrans1D3" presStyleIdx="1" presStyleCnt="3"/>
      <dgm:spPr/>
    </dgm:pt>
    <dgm:pt modelId="{BD7B9431-59D8-48FA-9183-825BC510D2E0}" type="pres">
      <dgm:prSet presAssocID="{9A42CCD0-175A-446B-ABCA-3720A788CFDE}" presName="hierRoot2" presStyleCnt="0">
        <dgm:presLayoutVars>
          <dgm:hierBranch val="init"/>
        </dgm:presLayoutVars>
      </dgm:prSet>
      <dgm:spPr/>
    </dgm:pt>
    <dgm:pt modelId="{88DAA8C6-B4EF-4971-9762-4840DBC1F618}" type="pres">
      <dgm:prSet presAssocID="{9A42CCD0-175A-446B-ABCA-3720A788CFDE}" presName="rootComposite" presStyleCnt="0"/>
      <dgm:spPr/>
    </dgm:pt>
    <dgm:pt modelId="{B8DC39FE-862D-4CAE-956B-C3BF4F618ABF}" type="pres">
      <dgm:prSet presAssocID="{9A42CCD0-175A-446B-ABCA-3720A788CFDE}" presName="rootText" presStyleLbl="node3" presStyleIdx="1" presStyleCnt="3">
        <dgm:presLayoutVars>
          <dgm:chPref val="3"/>
        </dgm:presLayoutVars>
      </dgm:prSet>
      <dgm:spPr>
        <a:prstGeom prst="roundRect">
          <a:avLst/>
        </a:prstGeom>
      </dgm:spPr>
    </dgm:pt>
    <dgm:pt modelId="{0D21FDC4-260D-498B-98D7-9053721ED181}" type="pres">
      <dgm:prSet presAssocID="{9A42CCD0-175A-446B-ABCA-3720A788CFDE}" presName="rootConnector" presStyleLbl="node3" presStyleIdx="1" presStyleCnt="3"/>
      <dgm:spPr/>
    </dgm:pt>
    <dgm:pt modelId="{69998288-2300-43A4-A4B7-D529104E230F}" type="pres">
      <dgm:prSet presAssocID="{9A42CCD0-175A-446B-ABCA-3720A788CFDE}" presName="hierChild4" presStyleCnt="0"/>
      <dgm:spPr/>
    </dgm:pt>
    <dgm:pt modelId="{D79461C5-F086-44BA-93D0-2CFD4766E657}" type="pres">
      <dgm:prSet presAssocID="{519C799A-14DB-4FEB-84E8-2AA8E6B6C28B}" presName="Name37" presStyleLbl="parChTrans1D4" presStyleIdx="3" presStyleCnt="6"/>
      <dgm:spPr/>
    </dgm:pt>
    <dgm:pt modelId="{93545761-48BC-48B8-A16C-5A0EE2A46F55}" type="pres">
      <dgm:prSet presAssocID="{26E5818F-7571-43F5-A098-CFA956A6BDF4}" presName="hierRoot2" presStyleCnt="0">
        <dgm:presLayoutVars>
          <dgm:hierBranch val="init"/>
        </dgm:presLayoutVars>
      </dgm:prSet>
      <dgm:spPr/>
    </dgm:pt>
    <dgm:pt modelId="{F9E7BD2D-45FB-45EC-9690-1EF988D1681E}" type="pres">
      <dgm:prSet presAssocID="{26E5818F-7571-43F5-A098-CFA956A6BDF4}" presName="rootComposite" presStyleCnt="0"/>
      <dgm:spPr/>
    </dgm:pt>
    <dgm:pt modelId="{AEE28DE2-2722-42DE-9243-CBFD11FD562C}" type="pres">
      <dgm:prSet presAssocID="{26E5818F-7571-43F5-A098-CFA956A6BDF4}" presName="rootText" presStyleLbl="node4" presStyleIdx="3" presStyleCnt="6">
        <dgm:presLayoutVars>
          <dgm:chPref val="3"/>
        </dgm:presLayoutVars>
      </dgm:prSet>
      <dgm:spPr>
        <a:prstGeom prst="roundRect">
          <a:avLst/>
        </a:prstGeom>
      </dgm:spPr>
    </dgm:pt>
    <dgm:pt modelId="{2DDA0F9F-D961-47B2-81A2-34426A051576}" type="pres">
      <dgm:prSet presAssocID="{26E5818F-7571-43F5-A098-CFA956A6BDF4}" presName="rootConnector" presStyleLbl="node4" presStyleIdx="3" presStyleCnt="6"/>
      <dgm:spPr/>
    </dgm:pt>
    <dgm:pt modelId="{F30DA72A-ACE9-4B49-8D56-D806D2A9028E}" type="pres">
      <dgm:prSet presAssocID="{26E5818F-7571-43F5-A098-CFA956A6BDF4}" presName="hierChild4" presStyleCnt="0"/>
      <dgm:spPr/>
    </dgm:pt>
    <dgm:pt modelId="{26019A63-F2BE-46DF-8E31-BE9CAE935575}" type="pres">
      <dgm:prSet presAssocID="{26E5818F-7571-43F5-A098-CFA956A6BDF4}" presName="hierChild5" presStyleCnt="0"/>
      <dgm:spPr/>
    </dgm:pt>
    <dgm:pt modelId="{8A5DC3B8-C072-4DAE-9538-516759BF8ADF}" type="pres">
      <dgm:prSet presAssocID="{1504FE02-612F-4C3B-B9D1-4DF0FB79B611}" presName="Name37" presStyleLbl="parChTrans1D4" presStyleIdx="4" presStyleCnt="6"/>
      <dgm:spPr/>
    </dgm:pt>
    <dgm:pt modelId="{0CC76CA2-34B9-45D1-B8D7-4CE5A42CA189}" type="pres">
      <dgm:prSet presAssocID="{A3C01991-1E32-4A65-9CAB-813B204E541B}" presName="hierRoot2" presStyleCnt="0">
        <dgm:presLayoutVars>
          <dgm:hierBranch val="init"/>
        </dgm:presLayoutVars>
      </dgm:prSet>
      <dgm:spPr/>
    </dgm:pt>
    <dgm:pt modelId="{CF4EA037-B667-4C5C-A062-723C851AAC78}" type="pres">
      <dgm:prSet presAssocID="{A3C01991-1E32-4A65-9CAB-813B204E541B}" presName="rootComposite" presStyleCnt="0"/>
      <dgm:spPr/>
    </dgm:pt>
    <dgm:pt modelId="{07495DF9-45D9-48F5-9666-4C49EFB2A8D6}" type="pres">
      <dgm:prSet presAssocID="{A3C01991-1E32-4A65-9CAB-813B204E541B}" presName="rootText" presStyleLbl="node4" presStyleIdx="4" presStyleCnt="6">
        <dgm:presLayoutVars>
          <dgm:chPref val="3"/>
        </dgm:presLayoutVars>
      </dgm:prSet>
      <dgm:spPr>
        <a:prstGeom prst="roundRect">
          <a:avLst/>
        </a:prstGeom>
      </dgm:spPr>
    </dgm:pt>
    <dgm:pt modelId="{E4B0228E-D320-4C4A-843F-7062CA3148C2}" type="pres">
      <dgm:prSet presAssocID="{A3C01991-1E32-4A65-9CAB-813B204E541B}" presName="rootConnector" presStyleLbl="node4" presStyleIdx="4" presStyleCnt="6"/>
      <dgm:spPr/>
    </dgm:pt>
    <dgm:pt modelId="{838611FB-BC68-42C7-BB95-308166D2BE22}" type="pres">
      <dgm:prSet presAssocID="{A3C01991-1E32-4A65-9CAB-813B204E541B}" presName="hierChild4" presStyleCnt="0"/>
      <dgm:spPr/>
    </dgm:pt>
    <dgm:pt modelId="{03DB5AAC-409D-4BBD-98F1-A191A8B0A81F}" type="pres">
      <dgm:prSet presAssocID="{A3C01991-1E32-4A65-9CAB-813B204E541B}" presName="hierChild5" presStyleCnt="0"/>
      <dgm:spPr/>
    </dgm:pt>
    <dgm:pt modelId="{9C81FA12-19B4-491F-B994-C4C9E6947EAD}" type="pres">
      <dgm:prSet presAssocID="{9A42CCD0-175A-446B-ABCA-3720A788CFDE}" presName="hierChild5" presStyleCnt="0"/>
      <dgm:spPr/>
    </dgm:pt>
    <dgm:pt modelId="{EB47BDBF-1D21-4833-8B22-C5CA76861C60}" type="pres">
      <dgm:prSet presAssocID="{35AD8C37-4C8D-44C7-81B3-EAC2B219A979}" presName="hierChild5" presStyleCnt="0"/>
      <dgm:spPr/>
    </dgm:pt>
    <dgm:pt modelId="{62BED06B-B19C-4EFE-BA75-11BC8BAD21E1}" type="pres">
      <dgm:prSet presAssocID="{D014CD3F-3738-48B6-81B2-E215242A26AE}" presName="Name37" presStyleLbl="parChTrans1D2" presStyleIdx="1" presStyleCnt="2"/>
      <dgm:spPr/>
    </dgm:pt>
    <dgm:pt modelId="{5EA18A6C-C468-4B72-9077-07ED830E0518}" type="pres">
      <dgm:prSet presAssocID="{30EF0895-145B-4BB0-A202-4C6D83DC9EDD}" presName="hierRoot2" presStyleCnt="0">
        <dgm:presLayoutVars>
          <dgm:hierBranch val="init"/>
        </dgm:presLayoutVars>
      </dgm:prSet>
      <dgm:spPr/>
    </dgm:pt>
    <dgm:pt modelId="{F098C9B8-E781-4C91-8D89-713824966D83}" type="pres">
      <dgm:prSet presAssocID="{30EF0895-145B-4BB0-A202-4C6D83DC9EDD}" presName="rootComposite" presStyleCnt="0"/>
      <dgm:spPr/>
    </dgm:pt>
    <dgm:pt modelId="{03BA92E8-5BBD-4410-8BCA-8783C4E8746A}" type="pres">
      <dgm:prSet presAssocID="{30EF0895-145B-4BB0-A202-4C6D83DC9EDD}" presName="rootText" presStyleLbl="node2" presStyleIdx="1" presStyleCnt="2" custScaleX="224370" custScaleY="97103">
        <dgm:presLayoutVars>
          <dgm:chPref val="3"/>
        </dgm:presLayoutVars>
      </dgm:prSet>
      <dgm:spPr>
        <a:prstGeom prst="roundRect">
          <a:avLst/>
        </a:prstGeom>
      </dgm:spPr>
    </dgm:pt>
    <dgm:pt modelId="{A37EF7C2-BED3-4D9D-B431-CB851DB6773F}" type="pres">
      <dgm:prSet presAssocID="{30EF0895-145B-4BB0-A202-4C6D83DC9EDD}" presName="rootConnector" presStyleLbl="node2" presStyleIdx="1" presStyleCnt="2"/>
      <dgm:spPr/>
    </dgm:pt>
    <dgm:pt modelId="{609A0C42-6AE8-44CC-96FB-24F521FA97CD}" type="pres">
      <dgm:prSet presAssocID="{30EF0895-145B-4BB0-A202-4C6D83DC9EDD}" presName="hierChild4" presStyleCnt="0"/>
      <dgm:spPr/>
    </dgm:pt>
    <dgm:pt modelId="{AEC56C5A-0245-4B2C-B639-045F6261FBF0}" type="pres">
      <dgm:prSet presAssocID="{AC5562D9-B656-4974-9C19-F8F5D9C20033}" presName="Name37" presStyleLbl="parChTrans1D3" presStyleIdx="2" presStyleCnt="3"/>
      <dgm:spPr/>
    </dgm:pt>
    <dgm:pt modelId="{9F95FCF5-5DE2-4B0E-B5FF-7D0ED826AA9C}" type="pres">
      <dgm:prSet presAssocID="{D1EECC9B-CF20-440C-A8DD-17AD7EC92132}" presName="hierRoot2" presStyleCnt="0">
        <dgm:presLayoutVars>
          <dgm:hierBranch val="init"/>
        </dgm:presLayoutVars>
      </dgm:prSet>
      <dgm:spPr/>
    </dgm:pt>
    <dgm:pt modelId="{D94A5D1B-981A-46CE-9163-2679FCB3C4BE}" type="pres">
      <dgm:prSet presAssocID="{D1EECC9B-CF20-440C-A8DD-17AD7EC92132}" presName="rootComposite" presStyleCnt="0"/>
      <dgm:spPr/>
    </dgm:pt>
    <dgm:pt modelId="{CDD487A4-7CF1-438E-B382-93AB18B88C7E}" type="pres">
      <dgm:prSet presAssocID="{D1EECC9B-CF20-440C-A8DD-17AD7EC92132}" presName="rootText" presStyleLbl="node3" presStyleIdx="2" presStyleCnt="3">
        <dgm:presLayoutVars>
          <dgm:chPref val="3"/>
        </dgm:presLayoutVars>
      </dgm:prSet>
      <dgm:spPr>
        <a:prstGeom prst="roundRect">
          <a:avLst/>
        </a:prstGeom>
      </dgm:spPr>
    </dgm:pt>
    <dgm:pt modelId="{BAB67BF8-01C2-4D79-A63C-5C91C3777883}" type="pres">
      <dgm:prSet presAssocID="{D1EECC9B-CF20-440C-A8DD-17AD7EC92132}" presName="rootConnector" presStyleLbl="node3" presStyleIdx="2" presStyleCnt="3"/>
      <dgm:spPr/>
    </dgm:pt>
    <dgm:pt modelId="{B6527930-237A-4C62-B0B6-E5EDDF1342A3}" type="pres">
      <dgm:prSet presAssocID="{D1EECC9B-CF20-440C-A8DD-17AD7EC92132}" presName="hierChild4" presStyleCnt="0"/>
      <dgm:spPr/>
    </dgm:pt>
    <dgm:pt modelId="{42CBA5A2-81E7-46CD-B065-48E3FBDB7AB5}" type="pres">
      <dgm:prSet presAssocID="{5CBB8D6B-5FF1-4E8E-998F-BCE3039D0E69}" presName="Name37" presStyleLbl="parChTrans1D4" presStyleIdx="5" presStyleCnt="6"/>
      <dgm:spPr/>
    </dgm:pt>
    <dgm:pt modelId="{91972F63-CBBD-44F1-BD22-E66157B2DFFD}" type="pres">
      <dgm:prSet presAssocID="{6EEFFEBD-3AA8-431F-8BC3-04F24BF7C309}" presName="hierRoot2" presStyleCnt="0">
        <dgm:presLayoutVars>
          <dgm:hierBranch val="init"/>
        </dgm:presLayoutVars>
      </dgm:prSet>
      <dgm:spPr/>
    </dgm:pt>
    <dgm:pt modelId="{80A0652C-52DC-4E68-A226-40065E843A54}" type="pres">
      <dgm:prSet presAssocID="{6EEFFEBD-3AA8-431F-8BC3-04F24BF7C309}" presName="rootComposite" presStyleCnt="0"/>
      <dgm:spPr/>
    </dgm:pt>
    <dgm:pt modelId="{D58DA3BE-066A-4C72-9B6B-65DBFC0244EC}" type="pres">
      <dgm:prSet presAssocID="{6EEFFEBD-3AA8-431F-8BC3-04F24BF7C309}" presName="rootText" presStyleLbl="node4" presStyleIdx="5" presStyleCnt="6">
        <dgm:presLayoutVars>
          <dgm:chPref val="3"/>
        </dgm:presLayoutVars>
      </dgm:prSet>
      <dgm:spPr>
        <a:prstGeom prst="roundRect">
          <a:avLst/>
        </a:prstGeom>
      </dgm:spPr>
    </dgm:pt>
    <dgm:pt modelId="{32C7DEAF-3F10-4C5F-A1AD-53816D43359A}" type="pres">
      <dgm:prSet presAssocID="{6EEFFEBD-3AA8-431F-8BC3-04F24BF7C309}" presName="rootConnector" presStyleLbl="node4" presStyleIdx="5" presStyleCnt="6"/>
      <dgm:spPr/>
    </dgm:pt>
    <dgm:pt modelId="{178EDA48-ACA2-45DB-8B91-DADA4E862FDA}" type="pres">
      <dgm:prSet presAssocID="{6EEFFEBD-3AA8-431F-8BC3-04F24BF7C309}" presName="hierChild4" presStyleCnt="0"/>
      <dgm:spPr/>
    </dgm:pt>
    <dgm:pt modelId="{46B87406-94E4-4905-BCAB-1ADD1BFAEC46}" type="pres">
      <dgm:prSet presAssocID="{6EEFFEBD-3AA8-431F-8BC3-04F24BF7C309}" presName="hierChild5" presStyleCnt="0"/>
      <dgm:spPr/>
    </dgm:pt>
    <dgm:pt modelId="{2C873D37-A0A8-4B5F-A0F9-CD624E376049}" type="pres">
      <dgm:prSet presAssocID="{D1EECC9B-CF20-440C-A8DD-17AD7EC92132}" presName="hierChild5" presStyleCnt="0"/>
      <dgm:spPr/>
    </dgm:pt>
    <dgm:pt modelId="{3A66D513-AADF-4804-B3D9-616109D72168}" type="pres">
      <dgm:prSet presAssocID="{30EF0895-145B-4BB0-A202-4C6D83DC9EDD}" presName="hierChild5" presStyleCnt="0"/>
      <dgm:spPr/>
    </dgm:pt>
    <dgm:pt modelId="{FCB492D2-BF62-41EA-8D42-F7E59A85CA02}" type="pres">
      <dgm:prSet presAssocID="{0DFE15AF-400F-4EA4-A0F9-20D87462A2F8}" presName="hierChild3" presStyleCnt="0"/>
      <dgm:spPr/>
    </dgm:pt>
  </dgm:ptLst>
  <dgm:cxnLst>
    <dgm:cxn modelId="{C94DF90B-5189-4833-A293-FC2EEF305203}" type="presOf" srcId="{0A252D2C-4C78-4819-83DA-4A8DAD983226}" destId="{70F324A2-7A94-4DDC-82D3-9275ED5FBE8D}" srcOrd="0" destOrd="0" presId="urn:microsoft.com/office/officeart/2005/8/layout/orgChart1"/>
    <dgm:cxn modelId="{189E6A11-04C2-4666-BB8F-54E09C52BDBD}" type="presOf" srcId="{F3492F16-EB4B-415E-90D8-DD7F5B06DE1E}" destId="{7CF3BB51-9D96-4748-97DB-9B0775A183F8}" srcOrd="0" destOrd="0" presId="urn:microsoft.com/office/officeart/2005/8/layout/orgChart1"/>
    <dgm:cxn modelId="{31213614-70A1-4DE0-B804-3F4347DAECB8}" type="presOf" srcId="{D1EECC9B-CF20-440C-A8DD-17AD7EC92132}" destId="{BAB67BF8-01C2-4D79-A63C-5C91C3777883}" srcOrd="1" destOrd="0" presId="urn:microsoft.com/office/officeart/2005/8/layout/orgChart1"/>
    <dgm:cxn modelId="{6060C514-3F8F-448A-8261-90C3F1BB1960}" type="presOf" srcId="{519C799A-14DB-4FEB-84E8-2AA8E6B6C28B}" destId="{D79461C5-F086-44BA-93D0-2CFD4766E657}" srcOrd="0" destOrd="0" presId="urn:microsoft.com/office/officeart/2005/8/layout/orgChart1"/>
    <dgm:cxn modelId="{A55BB52C-E050-41B3-8012-46F271F41470}" srcId="{30EF0895-145B-4BB0-A202-4C6D83DC9EDD}" destId="{D1EECC9B-CF20-440C-A8DD-17AD7EC92132}" srcOrd="0" destOrd="0" parTransId="{AC5562D9-B656-4974-9C19-F8F5D9C20033}" sibTransId="{D0AF42F2-15D7-4D58-AAF5-B1C09BE6439C}"/>
    <dgm:cxn modelId="{A39A3A33-F36B-4226-BE73-EBC3FEA68897}" type="presOf" srcId="{CBBE8434-C186-4C8D-B0A9-239E63230BF3}" destId="{768B587B-C80B-4609-9EDE-209D846462A8}" srcOrd="0" destOrd="0" presId="urn:microsoft.com/office/officeart/2005/8/layout/orgChart1"/>
    <dgm:cxn modelId="{39C4CA34-02EE-4626-B38E-2EBB84B8353B}" type="presOf" srcId="{26E5818F-7571-43F5-A098-CFA956A6BDF4}" destId="{2DDA0F9F-D961-47B2-81A2-34426A051576}" srcOrd="1" destOrd="0" presId="urn:microsoft.com/office/officeart/2005/8/layout/orgChart1"/>
    <dgm:cxn modelId="{A058883E-AC3A-4B9C-9C45-1BDA6EC7FBE9}" type="presOf" srcId="{67C1E2C2-3DCE-4920-995B-153002F8C6C1}" destId="{E8AE4504-ABEE-4A5E-B123-B9A139B62CF6}" srcOrd="0" destOrd="0" presId="urn:microsoft.com/office/officeart/2005/8/layout/orgChart1"/>
    <dgm:cxn modelId="{861C0A5B-32D2-4017-8CEA-11F2B03EADDB}" srcId="{D1EECC9B-CF20-440C-A8DD-17AD7EC92132}" destId="{6EEFFEBD-3AA8-431F-8BC3-04F24BF7C309}" srcOrd="0" destOrd="0" parTransId="{5CBB8D6B-5FF1-4E8E-998F-BCE3039D0E69}" sibTransId="{FB537EDD-184B-4330-8C5D-AE1B712DDDE1}"/>
    <dgm:cxn modelId="{B9D7925D-0519-4C56-92A2-F69171F7BADD}" type="presOf" srcId="{D1EECC9B-CF20-440C-A8DD-17AD7EC92132}" destId="{CDD487A4-7CF1-438E-B382-93AB18B88C7E}" srcOrd="0" destOrd="0" presId="urn:microsoft.com/office/officeart/2005/8/layout/orgChart1"/>
    <dgm:cxn modelId="{EE8BBB5E-8427-494B-BC90-492F92DCA198}" type="presOf" srcId="{D014CD3F-3738-48B6-81B2-E215242A26AE}" destId="{62BED06B-B19C-4EFE-BA75-11BC8BAD21E1}" srcOrd="0" destOrd="0" presId="urn:microsoft.com/office/officeart/2005/8/layout/orgChart1"/>
    <dgm:cxn modelId="{37168C60-CF51-4362-AE19-20554B324B11}" type="presOf" srcId="{A3C01991-1E32-4A65-9CAB-813B204E541B}" destId="{07495DF9-45D9-48F5-9666-4C49EFB2A8D6}" srcOrd="0" destOrd="0" presId="urn:microsoft.com/office/officeart/2005/8/layout/orgChart1"/>
    <dgm:cxn modelId="{BFDD7369-0C64-428C-BDEA-8AE3FEBC3D8A}" srcId="{0DFE15AF-400F-4EA4-A0F9-20D87462A2F8}" destId="{35AD8C37-4C8D-44C7-81B3-EAC2B219A979}" srcOrd="0" destOrd="0" parTransId="{C746ADE9-7006-4CF7-9A2D-4AD3CCCA7FE9}" sibTransId="{60BBE7C5-45CF-4076-872F-59C8AE7AAC67}"/>
    <dgm:cxn modelId="{E5B99C49-CA04-495B-964D-DFB1B1BE9902}" type="presOf" srcId="{35AD8C37-4C8D-44C7-81B3-EAC2B219A979}" destId="{697A2FFE-5E30-4476-A81D-05CFEEB0ADE2}" srcOrd="1" destOrd="0" presId="urn:microsoft.com/office/officeart/2005/8/layout/orgChart1"/>
    <dgm:cxn modelId="{84397650-B5A9-4401-B86C-3E6D289A9DC1}" srcId="{67C1E2C2-3DCE-4920-995B-153002F8C6C1}" destId="{F3492F16-EB4B-415E-90D8-DD7F5B06DE1E}" srcOrd="2" destOrd="0" parTransId="{1F02624A-9CE4-491B-9A68-BC513C5415E0}" sibTransId="{8924B31F-CFEC-4CE0-9BE1-BF91E8E1EC56}"/>
    <dgm:cxn modelId="{D8A90771-BB80-4131-94AA-A9383BCDB0C2}" type="presOf" srcId="{1F02624A-9CE4-491B-9A68-BC513C5415E0}" destId="{7A2DA891-28AF-4EB5-8E71-93458E5C4DE1}" srcOrd="0" destOrd="0" presId="urn:microsoft.com/office/officeart/2005/8/layout/orgChart1"/>
    <dgm:cxn modelId="{6D585F76-EE04-4895-B73E-8DF9773DD171}" type="presOf" srcId="{551EE028-C495-4F64-9D99-1A8B8E0A7262}" destId="{4D66DC9F-FD6C-4A16-8CB1-A8B48B70DE60}" srcOrd="0" destOrd="0" presId="urn:microsoft.com/office/officeart/2005/8/layout/orgChart1"/>
    <dgm:cxn modelId="{0E927677-E3C3-415F-8CA5-A7E60453BBED}" srcId="{0DFE15AF-400F-4EA4-A0F9-20D87462A2F8}" destId="{30EF0895-145B-4BB0-A202-4C6D83DC9EDD}" srcOrd="1" destOrd="0" parTransId="{D014CD3F-3738-48B6-81B2-E215242A26AE}" sibTransId="{41FA8BE2-524E-4D2F-99B6-39937BC5589A}"/>
    <dgm:cxn modelId="{D9065C7A-2CDC-431A-85BC-A997955CDA96}" type="presOf" srcId="{F3492F16-EB4B-415E-90D8-DD7F5B06DE1E}" destId="{FF380084-00C7-44EE-8783-DF8590D708D8}" srcOrd="1" destOrd="0" presId="urn:microsoft.com/office/officeart/2005/8/layout/orgChart1"/>
    <dgm:cxn modelId="{039A047E-73B8-4B0D-91FA-908158A1C24B}" type="presOf" srcId="{EF375D2A-22C7-4207-8D82-8718281EC403}" destId="{34C16FFD-1F8E-47C4-A23B-C3E4F6C91FD7}" srcOrd="1" destOrd="0" presId="urn:microsoft.com/office/officeart/2005/8/layout/orgChart1"/>
    <dgm:cxn modelId="{1C45047F-1BB4-404E-BA78-5F9FE7A1DFB7}" type="presOf" srcId="{6EEFFEBD-3AA8-431F-8BC3-04F24BF7C309}" destId="{32C7DEAF-3F10-4C5F-A1AD-53816D43359A}" srcOrd="1" destOrd="0" presId="urn:microsoft.com/office/officeart/2005/8/layout/orgChart1"/>
    <dgm:cxn modelId="{2E483983-A771-4B2C-A594-588C9C867B53}" type="presOf" srcId="{30EF0895-145B-4BB0-A202-4C6D83DC9EDD}" destId="{A37EF7C2-BED3-4D9D-B431-CB851DB6773F}" srcOrd="1" destOrd="0" presId="urn:microsoft.com/office/officeart/2005/8/layout/orgChart1"/>
    <dgm:cxn modelId="{5B74CD8C-7B6A-44DA-A41D-09EE475B63AF}" type="presOf" srcId="{DA875604-CC05-4F9D-BCEB-C57C2754BCA8}" destId="{D3995910-2455-43FC-A2C4-1292EC38E537}" srcOrd="0" destOrd="0" presId="urn:microsoft.com/office/officeart/2005/8/layout/orgChart1"/>
    <dgm:cxn modelId="{F00E3F8D-FCA2-4C02-9087-CB923B000EA4}" srcId="{35AD8C37-4C8D-44C7-81B3-EAC2B219A979}" destId="{9A42CCD0-175A-446B-ABCA-3720A788CFDE}" srcOrd="1" destOrd="0" parTransId="{DA875604-CC05-4F9D-BCEB-C57C2754BCA8}" sibTransId="{C442738B-7521-4E08-AB06-BB30CD48753B}"/>
    <dgm:cxn modelId="{8313018E-A2EB-4B92-A5C7-CCDB3C65EAF6}" type="presOf" srcId="{40750240-E092-4832-BCF5-FB450C8F0DEF}" destId="{05EB0A5D-767D-433B-823A-DFC294CCE390}" srcOrd="0" destOrd="0" presId="urn:microsoft.com/office/officeart/2005/8/layout/orgChart1"/>
    <dgm:cxn modelId="{BC235690-1029-48C0-BE69-C3E657DA51E9}" type="presOf" srcId="{551EE028-C495-4F64-9D99-1A8B8E0A7262}" destId="{DAA820A0-DF1D-44B0-9882-6158302853B5}" srcOrd="1" destOrd="0" presId="urn:microsoft.com/office/officeart/2005/8/layout/orgChart1"/>
    <dgm:cxn modelId="{0EB48E91-2228-47C2-80CE-5649AD3DE831}" type="presOf" srcId="{30EF0895-145B-4BB0-A202-4C6D83DC9EDD}" destId="{03BA92E8-5BBD-4410-8BCA-8783C4E8746A}" srcOrd="0" destOrd="0" presId="urn:microsoft.com/office/officeart/2005/8/layout/orgChart1"/>
    <dgm:cxn modelId="{96C6CB95-44A5-45C9-9F06-A580589508E6}" type="presOf" srcId="{6EEFFEBD-3AA8-431F-8BC3-04F24BF7C309}" destId="{D58DA3BE-066A-4C72-9B6B-65DBFC0244EC}" srcOrd="0" destOrd="0" presId="urn:microsoft.com/office/officeart/2005/8/layout/orgChart1"/>
    <dgm:cxn modelId="{0622E996-C113-4696-87DF-8FF6D9D43A0E}" type="presOf" srcId="{AC5562D9-B656-4974-9C19-F8F5D9C20033}" destId="{AEC56C5A-0245-4B2C-B639-045F6261FBF0}" srcOrd="0" destOrd="0" presId="urn:microsoft.com/office/officeart/2005/8/layout/orgChart1"/>
    <dgm:cxn modelId="{237B5C98-9B89-42F9-BCB8-62E257C25A1E}" srcId="{35AD8C37-4C8D-44C7-81B3-EAC2B219A979}" destId="{67C1E2C2-3DCE-4920-995B-153002F8C6C1}" srcOrd="0" destOrd="0" parTransId="{40750240-E092-4832-BCF5-FB450C8F0DEF}" sibTransId="{524E7E21-F96F-4D9D-90B0-72ACA8E7D91B}"/>
    <dgm:cxn modelId="{7367FD9D-CEE1-4282-BD77-F1FDE2D8D477}" type="presOf" srcId="{A3C01991-1E32-4A65-9CAB-813B204E541B}" destId="{E4B0228E-D320-4C4A-843F-7062CA3148C2}" srcOrd="1" destOrd="0" presId="urn:microsoft.com/office/officeart/2005/8/layout/orgChart1"/>
    <dgm:cxn modelId="{34EBA5A0-426C-4C21-B061-007EC768CA86}" srcId="{9A42CCD0-175A-446B-ABCA-3720A788CFDE}" destId="{26E5818F-7571-43F5-A098-CFA956A6BDF4}" srcOrd="0" destOrd="0" parTransId="{519C799A-14DB-4FEB-84E8-2AA8E6B6C28B}" sibTransId="{3723DD7A-9E00-4462-AA8C-ACA7972F23EA}"/>
    <dgm:cxn modelId="{C24470B2-B5D7-433F-A2C3-C49788E65642}" type="presOf" srcId="{C746ADE9-7006-4CF7-9A2D-4AD3CCCA7FE9}" destId="{76C37767-5400-4867-98AA-FFB323CF49CB}" srcOrd="0" destOrd="0" presId="urn:microsoft.com/office/officeart/2005/8/layout/orgChart1"/>
    <dgm:cxn modelId="{D5FABDBC-7AD5-4598-B0F0-4A1704AC0110}" type="presOf" srcId="{0DFE15AF-400F-4EA4-A0F9-20D87462A2F8}" destId="{0FCA4F90-F246-48EB-878B-412B7DB7918A}" srcOrd="0" destOrd="0" presId="urn:microsoft.com/office/officeart/2005/8/layout/orgChart1"/>
    <dgm:cxn modelId="{17D3BFBE-7317-4B0C-B258-FDAAA580477E}" type="presOf" srcId="{67C1E2C2-3DCE-4920-995B-153002F8C6C1}" destId="{58E66E94-49E7-44E7-AFEA-0C1CAFA94D53}" srcOrd="1" destOrd="0" presId="urn:microsoft.com/office/officeart/2005/8/layout/orgChart1"/>
    <dgm:cxn modelId="{0D6896C3-BD90-4CBA-B798-0454B5A1F2F9}" type="presOf" srcId="{1504FE02-612F-4C3B-B9D1-4DF0FB79B611}" destId="{8A5DC3B8-C072-4DAE-9538-516759BF8ADF}" srcOrd="0" destOrd="0" presId="urn:microsoft.com/office/officeart/2005/8/layout/orgChart1"/>
    <dgm:cxn modelId="{C02B8ACB-F7DE-4004-ACD6-B9C93B575BCA}" srcId="{67C1E2C2-3DCE-4920-995B-153002F8C6C1}" destId="{EF375D2A-22C7-4207-8D82-8718281EC403}" srcOrd="1" destOrd="0" parTransId="{0A252D2C-4C78-4819-83DA-4A8DAD983226}" sibTransId="{79091336-0867-4676-BAE8-64C81C3F24E1}"/>
    <dgm:cxn modelId="{22BB5CD0-B522-411B-96D4-392756368010}" type="presOf" srcId="{5CBB8D6B-5FF1-4E8E-998F-BCE3039D0E69}" destId="{42CBA5A2-81E7-46CD-B065-48E3FBDB7AB5}" srcOrd="0" destOrd="0" presId="urn:microsoft.com/office/officeart/2005/8/layout/orgChart1"/>
    <dgm:cxn modelId="{F2C360D0-2F0C-41A8-A83F-D6246325ECA4}" srcId="{67C1E2C2-3DCE-4920-995B-153002F8C6C1}" destId="{551EE028-C495-4F64-9D99-1A8B8E0A7262}" srcOrd="0" destOrd="0" parTransId="{CBBE8434-C186-4C8D-B0A9-239E63230BF3}" sibTransId="{6A45ECE4-E441-426D-BF22-7D2F4FFAF85D}"/>
    <dgm:cxn modelId="{6CAF8AD8-0564-41F3-BCE6-89048DA44285}" type="presOf" srcId="{70A43968-0541-477D-A435-44BF968BBDFE}" destId="{562DB035-1456-4894-8399-AE06D855DBBE}" srcOrd="0" destOrd="0" presId="urn:microsoft.com/office/officeart/2005/8/layout/orgChart1"/>
    <dgm:cxn modelId="{E8E7ADDE-A31D-4B2D-A834-6E56FBE7E8CB}" srcId="{9A42CCD0-175A-446B-ABCA-3720A788CFDE}" destId="{A3C01991-1E32-4A65-9CAB-813B204E541B}" srcOrd="1" destOrd="0" parTransId="{1504FE02-612F-4C3B-B9D1-4DF0FB79B611}" sibTransId="{E332E075-098F-4727-8258-1B7A01BA8CB4}"/>
    <dgm:cxn modelId="{A70267E1-B137-41D5-81F9-491AE67E19E0}" type="presOf" srcId="{35AD8C37-4C8D-44C7-81B3-EAC2B219A979}" destId="{5AF63039-0DF1-444F-90BA-36DE3CE3636E}" srcOrd="0" destOrd="0" presId="urn:microsoft.com/office/officeart/2005/8/layout/orgChart1"/>
    <dgm:cxn modelId="{0C396FE2-6564-4CDA-A75E-E996F85D2D7F}" srcId="{70A43968-0541-477D-A435-44BF968BBDFE}" destId="{0DFE15AF-400F-4EA4-A0F9-20D87462A2F8}" srcOrd="0" destOrd="0" parTransId="{FD96B4BA-763C-4DF9-97DC-DB5A4F81C9B2}" sibTransId="{FFA4E69A-449B-4788-BCB4-6B99912E2887}"/>
    <dgm:cxn modelId="{53D7C1E5-E590-4F6F-82BE-A289B763FA7C}" type="presOf" srcId="{26E5818F-7571-43F5-A098-CFA956A6BDF4}" destId="{AEE28DE2-2722-42DE-9243-CBFD11FD562C}" srcOrd="0" destOrd="0" presId="urn:microsoft.com/office/officeart/2005/8/layout/orgChart1"/>
    <dgm:cxn modelId="{E1CA65E8-8DF1-4EF8-AE67-EE9D6A8B5F9A}" type="presOf" srcId="{9A42CCD0-175A-446B-ABCA-3720A788CFDE}" destId="{0D21FDC4-260D-498B-98D7-9053721ED181}" srcOrd="1" destOrd="0" presId="urn:microsoft.com/office/officeart/2005/8/layout/orgChart1"/>
    <dgm:cxn modelId="{895136F6-4DE3-4906-BE4B-9F7EEC90B1DB}" type="presOf" srcId="{EF375D2A-22C7-4207-8D82-8718281EC403}" destId="{6BAA454A-65A7-4F9F-BAD1-9EE02711E089}" srcOrd="0" destOrd="0" presId="urn:microsoft.com/office/officeart/2005/8/layout/orgChart1"/>
    <dgm:cxn modelId="{AE6FA9FA-A4EA-4F3C-92B1-54177113A230}" type="presOf" srcId="{9A42CCD0-175A-446B-ABCA-3720A788CFDE}" destId="{B8DC39FE-862D-4CAE-956B-C3BF4F618ABF}" srcOrd="0" destOrd="0" presId="urn:microsoft.com/office/officeart/2005/8/layout/orgChart1"/>
    <dgm:cxn modelId="{07C373FE-DAF0-4B34-AEB0-D59A6A7C69C5}" type="presOf" srcId="{0DFE15AF-400F-4EA4-A0F9-20D87462A2F8}" destId="{BB772527-F279-4AD2-BFB3-9B3D73A5B774}" srcOrd="1" destOrd="0" presId="urn:microsoft.com/office/officeart/2005/8/layout/orgChart1"/>
    <dgm:cxn modelId="{418F2230-A537-40B2-9483-F448DFD46B2F}" type="presParOf" srcId="{562DB035-1456-4894-8399-AE06D855DBBE}" destId="{6C0204D4-6BD5-4BE7-A6AE-893E44CD5926}" srcOrd="0" destOrd="0" presId="urn:microsoft.com/office/officeart/2005/8/layout/orgChart1"/>
    <dgm:cxn modelId="{E7A3AE97-1F4A-45DA-8E3D-517BDB18F957}" type="presParOf" srcId="{6C0204D4-6BD5-4BE7-A6AE-893E44CD5926}" destId="{A0EDCC5F-F6A7-417F-8B7F-3A5A13D51AF5}" srcOrd="0" destOrd="0" presId="urn:microsoft.com/office/officeart/2005/8/layout/orgChart1"/>
    <dgm:cxn modelId="{8B84F5AE-A61D-4BAF-816C-ED3FCBB1811E}" type="presParOf" srcId="{A0EDCC5F-F6A7-417F-8B7F-3A5A13D51AF5}" destId="{0FCA4F90-F246-48EB-878B-412B7DB7918A}" srcOrd="0" destOrd="0" presId="urn:microsoft.com/office/officeart/2005/8/layout/orgChart1"/>
    <dgm:cxn modelId="{20E4CC8C-659F-47AF-9CF5-EEEDF02D67FD}" type="presParOf" srcId="{A0EDCC5F-F6A7-417F-8B7F-3A5A13D51AF5}" destId="{BB772527-F279-4AD2-BFB3-9B3D73A5B774}" srcOrd="1" destOrd="0" presId="urn:microsoft.com/office/officeart/2005/8/layout/orgChart1"/>
    <dgm:cxn modelId="{71615FE8-D2AD-4E80-93CE-FCA002481A8E}" type="presParOf" srcId="{6C0204D4-6BD5-4BE7-A6AE-893E44CD5926}" destId="{AE9EEFBB-A49B-49EC-A146-76C267EF4F8D}" srcOrd="1" destOrd="0" presId="urn:microsoft.com/office/officeart/2005/8/layout/orgChart1"/>
    <dgm:cxn modelId="{0E7643ED-0B2C-4CD5-A15B-D334855EC6D1}" type="presParOf" srcId="{AE9EEFBB-A49B-49EC-A146-76C267EF4F8D}" destId="{76C37767-5400-4867-98AA-FFB323CF49CB}" srcOrd="0" destOrd="0" presId="urn:microsoft.com/office/officeart/2005/8/layout/orgChart1"/>
    <dgm:cxn modelId="{3FC0EAA8-637B-41FD-87F3-FFCC26FB3594}" type="presParOf" srcId="{AE9EEFBB-A49B-49EC-A146-76C267EF4F8D}" destId="{C5BCE8E5-061C-455E-A3ED-CFC746E43546}" srcOrd="1" destOrd="0" presId="urn:microsoft.com/office/officeart/2005/8/layout/orgChart1"/>
    <dgm:cxn modelId="{AD35F009-429C-4339-8E0A-B77B2BB70FC4}" type="presParOf" srcId="{C5BCE8E5-061C-455E-A3ED-CFC746E43546}" destId="{8C88E8BA-28BD-419B-9B2A-B7D5406B7C3A}" srcOrd="0" destOrd="0" presId="urn:microsoft.com/office/officeart/2005/8/layout/orgChart1"/>
    <dgm:cxn modelId="{25198675-D82A-40B2-A3A6-496EE04CDC7D}" type="presParOf" srcId="{8C88E8BA-28BD-419B-9B2A-B7D5406B7C3A}" destId="{5AF63039-0DF1-444F-90BA-36DE3CE3636E}" srcOrd="0" destOrd="0" presId="urn:microsoft.com/office/officeart/2005/8/layout/orgChart1"/>
    <dgm:cxn modelId="{FB3A1A66-0DB0-4D1D-8145-3BEE1C0738C6}" type="presParOf" srcId="{8C88E8BA-28BD-419B-9B2A-B7D5406B7C3A}" destId="{697A2FFE-5E30-4476-A81D-05CFEEB0ADE2}" srcOrd="1" destOrd="0" presId="urn:microsoft.com/office/officeart/2005/8/layout/orgChart1"/>
    <dgm:cxn modelId="{5380817B-E945-409E-912F-DD68E7962EA1}" type="presParOf" srcId="{C5BCE8E5-061C-455E-A3ED-CFC746E43546}" destId="{5E4CDE98-0E1D-4BCA-825C-2D2D44464BD8}" srcOrd="1" destOrd="0" presId="urn:microsoft.com/office/officeart/2005/8/layout/orgChart1"/>
    <dgm:cxn modelId="{F5C8BCA6-0F01-4392-8D24-BA2B969742F0}" type="presParOf" srcId="{5E4CDE98-0E1D-4BCA-825C-2D2D44464BD8}" destId="{05EB0A5D-767D-433B-823A-DFC294CCE390}" srcOrd="0" destOrd="0" presId="urn:microsoft.com/office/officeart/2005/8/layout/orgChart1"/>
    <dgm:cxn modelId="{B1776D0D-AABC-4398-BFB1-C29B85C16C5F}" type="presParOf" srcId="{5E4CDE98-0E1D-4BCA-825C-2D2D44464BD8}" destId="{695BCF22-DEF4-4C46-AE69-351C32440B13}" srcOrd="1" destOrd="0" presId="urn:microsoft.com/office/officeart/2005/8/layout/orgChart1"/>
    <dgm:cxn modelId="{A1DD83BA-CC82-4391-A06B-60BCEC2CCC31}" type="presParOf" srcId="{695BCF22-DEF4-4C46-AE69-351C32440B13}" destId="{C51F57D8-A4FC-4A0F-8619-535FFE46BC65}" srcOrd="0" destOrd="0" presId="urn:microsoft.com/office/officeart/2005/8/layout/orgChart1"/>
    <dgm:cxn modelId="{DC9FE67C-1E17-4C96-9410-D3D2460BFE12}" type="presParOf" srcId="{C51F57D8-A4FC-4A0F-8619-535FFE46BC65}" destId="{E8AE4504-ABEE-4A5E-B123-B9A139B62CF6}" srcOrd="0" destOrd="0" presId="urn:microsoft.com/office/officeart/2005/8/layout/orgChart1"/>
    <dgm:cxn modelId="{89BDD280-2FD2-4A9D-BE43-E662B4E5A14D}" type="presParOf" srcId="{C51F57D8-A4FC-4A0F-8619-535FFE46BC65}" destId="{58E66E94-49E7-44E7-AFEA-0C1CAFA94D53}" srcOrd="1" destOrd="0" presId="urn:microsoft.com/office/officeart/2005/8/layout/orgChart1"/>
    <dgm:cxn modelId="{38B66317-CF51-4E8C-9F9B-9EC9403CAEC1}" type="presParOf" srcId="{695BCF22-DEF4-4C46-AE69-351C32440B13}" destId="{C6E4F570-FC7A-484D-8FA1-ABE4F5F115F0}" srcOrd="1" destOrd="0" presId="urn:microsoft.com/office/officeart/2005/8/layout/orgChart1"/>
    <dgm:cxn modelId="{145FD67F-763B-4E7B-960E-7D026B2EDF6D}" type="presParOf" srcId="{C6E4F570-FC7A-484D-8FA1-ABE4F5F115F0}" destId="{768B587B-C80B-4609-9EDE-209D846462A8}" srcOrd="0" destOrd="0" presId="urn:microsoft.com/office/officeart/2005/8/layout/orgChart1"/>
    <dgm:cxn modelId="{F446FF06-AFD2-4195-99A7-860A9BD2163F}" type="presParOf" srcId="{C6E4F570-FC7A-484D-8FA1-ABE4F5F115F0}" destId="{B3CFDEF3-BC21-42B7-AFFF-7EC033F2F709}" srcOrd="1" destOrd="0" presId="urn:microsoft.com/office/officeart/2005/8/layout/orgChart1"/>
    <dgm:cxn modelId="{69C6FDC8-6240-4D70-B6ED-A2DD92F37EF6}" type="presParOf" srcId="{B3CFDEF3-BC21-42B7-AFFF-7EC033F2F709}" destId="{896A74B2-84E9-4B46-BAAC-1519E4D8D4C8}" srcOrd="0" destOrd="0" presId="urn:microsoft.com/office/officeart/2005/8/layout/orgChart1"/>
    <dgm:cxn modelId="{C3AC0CE3-7648-46D2-A403-DE0290B8C670}" type="presParOf" srcId="{896A74B2-84E9-4B46-BAAC-1519E4D8D4C8}" destId="{4D66DC9F-FD6C-4A16-8CB1-A8B48B70DE60}" srcOrd="0" destOrd="0" presId="urn:microsoft.com/office/officeart/2005/8/layout/orgChart1"/>
    <dgm:cxn modelId="{25082643-66F1-488A-B5BC-F09D136F51B5}" type="presParOf" srcId="{896A74B2-84E9-4B46-BAAC-1519E4D8D4C8}" destId="{DAA820A0-DF1D-44B0-9882-6158302853B5}" srcOrd="1" destOrd="0" presId="urn:microsoft.com/office/officeart/2005/8/layout/orgChart1"/>
    <dgm:cxn modelId="{59E78318-720B-4963-B7C3-6710F492F26E}" type="presParOf" srcId="{B3CFDEF3-BC21-42B7-AFFF-7EC033F2F709}" destId="{8A5F3828-4D9D-482A-B191-09720CF9BF30}" srcOrd="1" destOrd="0" presId="urn:microsoft.com/office/officeart/2005/8/layout/orgChart1"/>
    <dgm:cxn modelId="{A74FD35F-C325-44D9-A890-C38D373CD9DA}" type="presParOf" srcId="{B3CFDEF3-BC21-42B7-AFFF-7EC033F2F709}" destId="{104D6837-831C-40AB-9876-FB2FCDA8A72F}" srcOrd="2" destOrd="0" presId="urn:microsoft.com/office/officeart/2005/8/layout/orgChart1"/>
    <dgm:cxn modelId="{83ABE8DD-4580-4140-9EB7-EEBE811DA4ED}" type="presParOf" srcId="{C6E4F570-FC7A-484D-8FA1-ABE4F5F115F0}" destId="{70F324A2-7A94-4DDC-82D3-9275ED5FBE8D}" srcOrd="2" destOrd="0" presId="urn:microsoft.com/office/officeart/2005/8/layout/orgChart1"/>
    <dgm:cxn modelId="{2EFC983A-BC4B-42E4-A16C-1E2E2695E541}" type="presParOf" srcId="{C6E4F570-FC7A-484D-8FA1-ABE4F5F115F0}" destId="{7C6E0F79-0812-4BCB-AE0E-3BC96A701DC1}" srcOrd="3" destOrd="0" presId="urn:microsoft.com/office/officeart/2005/8/layout/orgChart1"/>
    <dgm:cxn modelId="{83DA7398-AD8C-439D-8FEF-3F115F20A578}" type="presParOf" srcId="{7C6E0F79-0812-4BCB-AE0E-3BC96A701DC1}" destId="{9E46EF4D-0BDC-45CB-B99F-8281FBBFC744}" srcOrd="0" destOrd="0" presId="urn:microsoft.com/office/officeart/2005/8/layout/orgChart1"/>
    <dgm:cxn modelId="{7293F9FA-4692-454E-BF2E-42466E625A20}" type="presParOf" srcId="{9E46EF4D-0BDC-45CB-B99F-8281FBBFC744}" destId="{6BAA454A-65A7-4F9F-BAD1-9EE02711E089}" srcOrd="0" destOrd="0" presId="urn:microsoft.com/office/officeart/2005/8/layout/orgChart1"/>
    <dgm:cxn modelId="{B431EE6E-BEBC-4D70-A675-308166DBF69D}" type="presParOf" srcId="{9E46EF4D-0BDC-45CB-B99F-8281FBBFC744}" destId="{34C16FFD-1F8E-47C4-A23B-C3E4F6C91FD7}" srcOrd="1" destOrd="0" presId="urn:microsoft.com/office/officeart/2005/8/layout/orgChart1"/>
    <dgm:cxn modelId="{E8C93845-3EA7-4907-B24F-CF5455D15E80}" type="presParOf" srcId="{7C6E0F79-0812-4BCB-AE0E-3BC96A701DC1}" destId="{54802520-8125-4C16-9B0F-F377909C8DF6}" srcOrd="1" destOrd="0" presId="urn:microsoft.com/office/officeart/2005/8/layout/orgChart1"/>
    <dgm:cxn modelId="{3699A6EB-E140-4ABB-8CE1-0E4557B43F83}" type="presParOf" srcId="{7C6E0F79-0812-4BCB-AE0E-3BC96A701DC1}" destId="{65D0C370-9905-4142-BD94-1A3048F25469}" srcOrd="2" destOrd="0" presId="urn:microsoft.com/office/officeart/2005/8/layout/orgChart1"/>
    <dgm:cxn modelId="{6C709FFE-C88B-436D-8341-7D8C7D1E143F}" type="presParOf" srcId="{C6E4F570-FC7A-484D-8FA1-ABE4F5F115F0}" destId="{7A2DA891-28AF-4EB5-8E71-93458E5C4DE1}" srcOrd="4" destOrd="0" presId="urn:microsoft.com/office/officeart/2005/8/layout/orgChart1"/>
    <dgm:cxn modelId="{C8BEF55B-9399-4709-8CBA-A86B8DA2E4FA}" type="presParOf" srcId="{C6E4F570-FC7A-484D-8FA1-ABE4F5F115F0}" destId="{1E4440C9-4260-498C-B1C6-88B71E18C179}" srcOrd="5" destOrd="0" presId="urn:microsoft.com/office/officeart/2005/8/layout/orgChart1"/>
    <dgm:cxn modelId="{FE2C0A6C-BC62-4710-913E-575014F3A16B}" type="presParOf" srcId="{1E4440C9-4260-498C-B1C6-88B71E18C179}" destId="{09DDF4A4-656B-4E32-AC8E-D04D488050D8}" srcOrd="0" destOrd="0" presId="urn:microsoft.com/office/officeart/2005/8/layout/orgChart1"/>
    <dgm:cxn modelId="{9AE5C3CA-1BFA-48D1-A28B-20CD3117102C}" type="presParOf" srcId="{09DDF4A4-656B-4E32-AC8E-D04D488050D8}" destId="{7CF3BB51-9D96-4748-97DB-9B0775A183F8}" srcOrd="0" destOrd="0" presId="urn:microsoft.com/office/officeart/2005/8/layout/orgChart1"/>
    <dgm:cxn modelId="{3C4CE4EC-8EF2-4252-A723-AED209C907DE}" type="presParOf" srcId="{09DDF4A4-656B-4E32-AC8E-D04D488050D8}" destId="{FF380084-00C7-44EE-8783-DF8590D708D8}" srcOrd="1" destOrd="0" presId="urn:microsoft.com/office/officeart/2005/8/layout/orgChart1"/>
    <dgm:cxn modelId="{CCD6F577-2712-4664-BAAC-87F1397D511C}" type="presParOf" srcId="{1E4440C9-4260-498C-B1C6-88B71E18C179}" destId="{3A8E37E9-0936-4A3D-9A65-D65479706E3F}" srcOrd="1" destOrd="0" presId="urn:microsoft.com/office/officeart/2005/8/layout/orgChart1"/>
    <dgm:cxn modelId="{97B5F81E-FBBC-4D3B-85FF-12709C20B69C}" type="presParOf" srcId="{1E4440C9-4260-498C-B1C6-88B71E18C179}" destId="{C82E25DD-77BE-4748-8619-0D881706A74A}" srcOrd="2" destOrd="0" presId="urn:microsoft.com/office/officeart/2005/8/layout/orgChart1"/>
    <dgm:cxn modelId="{6F41F57B-D880-4E4B-B712-EF449F0B3BAF}" type="presParOf" srcId="{695BCF22-DEF4-4C46-AE69-351C32440B13}" destId="{FD0799C9-7F99-4974-BDC3-13D34C300240}" srcOrd="2" destOrd="0" presId="urn:microsoft.com/office/officeart/2005/8/layout/orgChart1"/>
    <dgm:cxn modelId="{5CB391B5-62D9-454E-B95C-B8FEEC9D8D45}" type="presParOf" srcId="{5E4CDE98-0E1D-4BCA-825C-2D2D44464BD8}" destId="{D3995910-2455-43FC-A2C4-1292EC38E537}" srcOrd="2" destOrd="0" presId="urn:microsoft.com/office/officeart/2005/8/layout/orgChart1"/>
    <dgm:cxn modelId="{053DB3A0-FBF5-4C50-860E-5FEF0C9C5461}" type="presParOf" srcId="{5E4CDE98-0E1D-4BCA-825C-2D2D44464BD8}" destId="{BD7B9431-59D8-48FA-9183-825BC510D2E0}" srcOrd="3" destOrd="0" presId="urn:microsoft.com/office/officeart/2005/8/layout/orgChart1"/>
    <dgm:cxn modelId="{E12B6F52-7C87-4753-9B25-92BEA7C4CAC7}" type="presParOf" srcId="{BD7B9431-59D8-48FA-9183-825BC510D2E0}" destId="{88DAA8C6-B4EF-4971-9762-4840DBC1F618}" srcOrd="0" destOrd="0" presId="urn:microsoft.com/office/officeart/2005/8/layout/orgChart1"/>
    <dgm:cxn modelId="{A07402A0-DEEE-49D0-853E-B85E3B659169}" type="presParOf" srcId="{88DAA8C6-B4EF-4971-9762-4840DBC1F618}" destId="{B8DC39FE-862D-4CAE-956B-C3BF4F618ABF}" srcOrd="0" destOrd="0" presId="urn:microsoft.com/office/officeart/2005/8/layout/orgChart1"/>
    <dgm:cxn modelId="{B97C77EE-AE2F-4457-9AAB-1D7AF2E94071}" type="presParOf" srcId="{88DAA8C6-B4EF-4971-9762-4840DBC1F618}" destId="{0D21FDC4-260D-498B-98D7-9053721ED181}" srcOrd="1" destOrd="0" presId="urn:microsoft.com/office/officeart/2005/8/layout/orgChart1"/>
    <dgm:cxn modelId="{9A1C2F3F-47DA-4F94-98C7-AB720E99F4A0}" type="presParOf" srcId="{BD7B9431-59D8-48FA-9183-825BC510D2E0}" destId="{69998288-2300-43A4-A4B7-D529104E230F}" srcOrd="1" destOrd="0" presId="urn:microsoft.com/office/officeart/2005/8/layout/orgChart1"/>
    <dgm:cxn modelId="{B8C8E986-C080-4DFB-A398-63B72FE19DBA}" type="presParOf" srcId="{69998288-2300-43A4-A4B7-D529104E230F}" destId="{D79461C5-F086-44BA-93D0-2CFD4766E657}" srcOrd="0" destOrd="0" presId="urn:microsoft.com/office/officeart/2005/8/layout/orgChart1"/>
    <dgm:cxn modelId="{5864CFBD-AFEA-4CF4-ABEA-340ADD8E859E}" type="presParOf" srcId="{69998288-2300-43A4-A4B7-D529104E230F}" destId="{93545761-48BC-48B8-A16C-5A0EE2A46F55}" srcOrd="1" destOrd="0" presId="urn:microsoft.com/office/officeart/2005/8/layout/orgChart1"/>
    <dgm:cxn modelId="{25A987BB-5711-46F3-9864-25DD8F2B721C}" type="presParOf" srcId="{93545761-48BC-48B8-A16C-5A0EE2A46F55}" destId="{F9E7BD2D-45FB-45EC-9690-1EF988D1681E}" srcOrd="0" destOrd="0" presId="urn:microsoft.com/office/officeart/2005/8/layout/orgChart1"/>
    <dgm:cxn modelId="{D7756D1B-1EC3-4BF2-9D4B-79C176C4DA69}" type="presParOf" srcId="{F9E7BD2D-45FB-45EC-9690-1EF988D1681E}" destId="{AEE28DE2-2722-42DE-9243-CBFD11FD562C}" srcOrd="0" destOrd="0" presId="urn:microsoft.com/office/officeart/2005/8/layout/orgChart1"/>
    <dgm:cxn modelId="{E17405E7-1D11-4A49-924A-5EF1F62F3C40}" type="presParOf" srcId="{F9E7BD2D-45FB-45EC-9690-1EF988D1681E}" destId="{2DDA0F9F-D961-47B2-81A2-34426A051576}" srcOrd="1" destOrd="0" presId="urn:microsoft.com/office/officeart/2005/8/layout/orgChart1"/>
    <dgm:cxn modelId="{62C34396-924F-41A5-B750-007C4CB7F7E8}" type="presParOf" srcId="{93545761-48BC-48B8-A16C-5A0EE2A46F55}" destId="{F30DA72A-ACE9-4B49-8D56-D806D2A9028E}" srcOrd="1" destOrd="0" presId="urn:microsoft.com/office/officeart/2005/8/layout/orgChart1"/>
    <dgm:cxn modelId="{8169B48D-1A42-4430-AE4C-F6A6006DDB3B}" type="presParOf" srcId="{93545761-48BC-48B8-A16C-5A0EE2A46F55}" destId="{26019A63-F2BE-46DF-8E31-BE9CAE935575}" srcOrd="2" destOrd="0" presId="urn:microsoft.com/office/officeart/2005/8/layout/orgChart1"/>
    <dgm:cxn modelId="{45E7A923-AFEF-4233-8454-58DD7B36AF97}" type="presParOf" srcId="{69998288-2300-43A4-A4B7-D529104E230F}" destId="{8A5DC3B8-C072-4DAE-9538-516759BF8ADF}" srcOrd="2" destOrd="0" presId="urn:microsoft.com/office/officeart/2005/8/layout/orgChart1"/>
    <dgm:cxn modelId="{046FA04E-AE0D-4FB9-AF96-AF4CEA691C2E}" type="presParOf" srcId="{69998288-2300-43A4-A4B7-D529104E230F}" destId="{0CC76CA2-34B9-45D1-B8D7-4CE5A42CA189}" srcOrd="3" destOrd="0" presId="urn:microsoft.com/office/officeart/2005/8/layout/orgChart1"/>
    <dgm:cxn modelId="{068711AB-F976-42E5-BDE7-886B734348FF}" type="presParOf" srcId="{0CC76CA2-34B9-45D1-B8D7-4CE5A42CA189}" destId="{CF4EA037-B667-4C5C-A062-723C851AAC78}" srcOrd="0" destOrd="0" presId="urn:microsoft.com/office/officeart/2005/8/layout/orgChart1"/>
    <dgm:cxn modelId="{AA9C11D7-3460-47AA-A562-5D3492BE932E}" type="presParOf" srcId="{CF4EA037-B667-4C5C-A062-723C851AAC78}" destId="{07495DF9-45D9-48F5-9666-4C49EFB2A8D6}" srcOrd="0" destOrd="0" presId="urn:microsoft.com/office/officeart/2005/8/layout/orgChart1"/>
    <dgm:cxn modelId="{EFBD0624-D95D-4BB7-8F5D-3BB580CA3415}" type="presParOf" srcId="{CF4EA037-B667-4C5C-A062-723C851AAC78}" destId="{E4B0228E-D320-4C4A-843F-7062CA3148C2}" srcOrd="1" destOrd="0" presId="urn:microsoft.com/office/officeart/2005/8/layout/orgChart1"/>
    <dgm:cxn modelId="{E4F36E79-C9DB-4387-80A7-49FE959F9632}" type="presParOf" srcId="{0CC76CA2-34B9-45D1-B8D7-4CE5A42CA189}" destId="{838611FB-BC68-42C7-BB95-308166D2BE22}" srcOrd="1" destOrd="0" presId="urn:microsoft.com/office/officeart/2005/8/layout/orgChart1"/>
    <dgm:cxn modelId="{0EDDC8E0-1BBC-4198-B4A5-CAC176544397}" type="presParOf" srcId="{0CC76CA2-34B9-45D1-B8D7-4CE5A42CA189}" destId="{03DB5AAC-409D-4BBD-98F1-A191A8B0A81F}" srcOrd="2" destOrd="0" presId="urn:microsoft.com/office/officeart/2005/8/layout/orgChart1"/>
    <dgm:cxn modelId="{0B56B974-3835-4750-8319-5F90BB6F32E3}" type="presParOf" srcId="{BD7B9431-59D8-48FA-9183-825BC510D2E0}" destId="{9C81FA12-19B4-491F-B994-C4C9E6947EAD}" srcOrd="2" destOrd="0" presId="urn:microsoft.com/office/officeart/2005/8/layout/orgChart1"/>
    <dgm:cxn modelId="{DF0B6D3A-3058-42AB-A6DD-2F6494FED265}" type="presParOf" srcId="{C5BCE8E5-061C-455E-A3ED-CFC746E43546}" destId="{EB47BDBF-1D21-4833-8B22-C5CA76861C60}" srcOrd="2" destOrd="0" presId="urn:microsoft.com/office/officeart/2005/8/layout/orgChart1"/>
    <dgm:cxn modelId="{D663B2F4-C9BA-4C94-8CC9-8BE9256735AD}" type="presParOf" srcId="{AE9EEFBB-A49B-49EC-A146-76C267EF4F8D}" destId="{62BED06B-B19C-4EFE-BA75-11BC8BAD21E1}" srcOrd="2" destOrd="0" presId="urn:microsoft.com/office/officeart/2005/8/layout/orgChart1"/>
    <dgm:cxn modelId="{AB68B046-6FF5-4122-9627-A66A7E14748B}" type="presParOf" srcId="{AE9EEFBB-A49B-49EC-A146-76C267EF4F8D}" destId="{5EA18A6C-C468-4B72-9077-07ED830E0518}" srcOrd="3" destOrd="0" presId="urn:microsoft.com/office/officeart/2005/8/layout/orgChart1"/>
    <dgm:cxn modelId="{5BE99A60-D524-4575-B816-3109150856FC}" type="presParOf" srcId="{5EA18A6C-C468-4B72-9077-07ED830E0518}" destId="{F098C9B8-E781-4C91-8D89-713824966D83}" srcOrd="0" destOrd="0" presId="urn:microsoft.com/office/officeart/2005/8/layout/orgChart1"/>
    <dgm:cxn modelId="{F4E15644-638C-40A5-BC84-2C093DA06DDB}" type="presParOf" srcId="{F098C9B8-E781-4C91-8D89-713824966D83}" destId="{03BA92E8-5BBD-4410-8BCA-8783C4E8746A}" srcOrd="0" destOrd="0" presId="urn:microsoft.com/office/officeart/2005/8/layout/orgChart1"/>
    <dgm:cxn modelId="{2E4D279C-0CB1-470E-BE2B-2BBF8BB8DE72}" type="presParOf" srcId="{F098C9B8-E781-4C91-8D89-713824966D83}" destId="{A37EF7C2-BED3-4D9D-B431-CB851DB6773F}" srcOrd="1" destOrd="0" presId="urn:microsoft.com/office/officeart/2005/8/layout/orgChart1"/>
    <dgm:cxn modelId="{84DADD35-DEE8-499C-8FB9-D5D29E4D6C65}" type="presParOf" srcId="{5EA18A6C-C468-4B72-9077-07ED830E0518}" destId="{609A0C42-6AE8-44CC-96FB-24F521FA97CD}" srcOrd="1" destOrd="0" presId="urn:microsoft.com/office/officeart/2005/8/layout/orgChart1"/>
    <dgm:cxn modelId="{68789C5F-6432-4B23-BD5E-10E7044228C8}" type="presParOf" srcId="{609A0C42-6AE8-44CC-96FB-24F521FA97CD}" destId="{AEC56C5A-0245-4B2C-B639-045F6261FBF0}" srcOrd="0" destOrd="0" presId="urn:microsoft.com/office/officeart/2005/8/layout/orgChart1"/>
    <dgm:cxn modelId="{BC711892-7921-4DD4-8F97-311839B351C2}" type="presParOf" srcId="{609A0C42-6AE8-44CC-96FB-24F521FA97CD}" destId="{9F95FCF5-5DE2-4B0E-B5FF-7D0ED826AA9C}" srcOrd="1" destOrd="0" presId="urn:microsoft.com/office/officeart/2005/8/layout/orgChart1"/>
    <dgm:cxn modelId="{D19E9592-B2E9-4521-9388-A398D3CF2829}" type="presParOf" srcId="{9F95FCF5-5DE2-4B0E-B5FF-7D0ED826AA9C}" destId="{D94A5D1B-981A-46CE-9163-2679FCB3C4BE}" srcOrd="0" destOrd="0" presId="urn:microsoft.com/office/officeart/2005/8/layout/orgChart1"/>
    <dgm:cxn modelId="{A670C28D-80A7-4CDD-BC4C-2C15D2E7EDA9}" type="presParOf" srcId="{D94A5D1B-981A-46CE-9163-2679FCB3C4BE}" destId="{CDD487A4-7CF1-438E-B382-93AB18B88C7E}" srcOrd="0" destOrd="0" presId="urn:microsoft.com/office/officeart/2005/8/layout/orgChart1"/>
    <dgm:cxn modelId="{FDD77647-06A2-49C8-841C-40568DA926A0}" type="presParOf" srcId="{D94A5D1B-981A-46CE-9163-2679FCB3C4BE}" destId="{BAB67BF8-01C2-4D79-A63C-5C91C3777883}" srcOrd="1" destOrd="0" presId="urn:microsoft.com/office/officeart/2005/8/layout/orgChart1"/>
    <dgm:cxn modelId="{50E3FD0F-0266-49EF-A3F7-1C1FE665F3AE}" type="presParOf" srcId="{9F95FCF5-5DE2-4B0E-B5FF-7D0ED826AA9C}" destId="{B6527930-237A-4C62-B0B6-E5EDDF1342A3}" srcOrd="1" destOrd="0" presId="urn:microsoft.com/office/officeart/2005/8/layout/orgChart1"/>
    <dgm:cxn modelId="{F0D751F4-274E-4B52-AE7E-51CE8510DB9F}" type="presParOf" srcId="{B6527930-237A-4C62-B0B6-E5EDDF1342A3}" destId="{42CBA5A2-81E7-46CD-B065-48E3FBDB7AB5}" srcOrd="0" destOrd="0" presId="urn:microsoft.com/office/officeart/2005/8/layout/orgChart1"/>
    <dgm:cxn modelId="{1F295DF1-976C-4603-BBBE-4019DBEBDE9E}" type="presParOf" srcId="{B6527930-237A-4C62-B0B6-E5EDDF1342A3}" destId="{91972F63-CBBD-44F1-BD22-E66157B2DFFD}" srcOrd="1" destOrd="0" presId="urn:microsoft.com/office/officeart/2005/8/layout/orgChart1"/>
    <dgm:cxn modelId="{119D7593-7FA8-4BEA-ABEF-75AA4E86499D}" type="presParOf" srcId="{91972F63-CBBD-44F1-BD22-E66157B2DFFD}" destId="{80A0652C-52DC-4E68-A226-40065E843A54}" srcOrd="0" destOrd="0" presId="urn:microsoft.com/office/officeart/2005/8/layout/orgChart1"/>
    <dgm:cxn modelId="{18761D75-08AA-4F3A-9902-7977B4B09205}" type="presParOf" srcId="{80A0652C-52DC-4E68-A226-40065E843A54}" destId="{D58DA3BE-066A-4C72-9B6B-65DBFC0244EC}" srcOrd="0" destOrd="0" presId="urn:microsoft.com/office/officeart/2005/8/layout/orgChart1"/>
    <dgm:cxn modelId="{82A94710-D449-49E5-9369-5A61F3B8E74A}" type="presParOf" srcId="{80A0652C-52DC-4E68-A226-40065E843A54}" destId="{32C7DEAF-3F10-4C5F-A1AD-53816D43359A}" srcOrd="1" destOrd="0" presId="urn:microsoft.com/office/officeart/2005/8/layout/orgChart1"/>
    <dgm:cxn modelId="{4EBE1564-C4D4-4A69-A106-B567B7EE2AD5}" type="presParOf" srcId="{91972F63-CBBD-44F1-BD22-E66157B2DFFD}" destId="{178EDA48-ACA2-45DB-8B91-DADA4E862FDA}" srcOrd="1" destOrd="0" presId="urn:microsoft.com/office/officeart/2005/8/layout/orgChart1"/>
    <dgm:cxn modelId="{6DF22F97-4063-4773-A128-F97D33D3FAA2}" type="presParOf" srcId="{91972F63-CBBD-44F1-BD22-E66157B2DFFD}" destId="{46B87406-94E4-4905-BCAB-1ADD1BFAEC46}" srcOrd="2" destOrd="0" presId="urn:microsoft.com/office/officeart/2005/8/layout/orgChart1"/>
    <dgm:cxn modelId="{F2821D43-5527-4C11-A4A6-92DD5291CB23}" type="presParOf" srcId="{9F95FCF5-5DE2-4B0E-B5FF-7D0ED826AA9C}" destId="{2C873D37-A0A8-4B5F-A0F9-CD624E376049}" srcOrd="2" destOrd="0" presId="urn:microsoft.com/office/officeart/2005/8/layout/orgChart1"/>
    <dgm:cxn modelId="{110C8D69-00EF-4681-B29E-83BBF95B43CE}" type="presParOf" srcId="{5EA18A6C-C468-4B72-9077-07ED830E0518}" destId="{3A66D513-AADF-4804-B3D9-616109D72168}" srcOrd="2" destOrd="0" presId="urn:microsoft.com/office/officeart/2005/8/layout/orgChart1"/>
    <dgm:cxn modelId="{65AFCF99-5119-4E18-8170-82702F9083CF}" type="presParOf" srcId="{6C0204D4-6BD5-4BE7-A6AE-893E44CD5926}" destId="{FCB492D2-BF62-41EA-8D42-F7E59A85CA02}"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D6132C-2773-457F-98BF-6AB0F62D1597}">
      <dsp:nvSpPr>
        <dsp:cNvPr id="0" name=""/>
        <dsp:cNvSpPr/>
      </dsp:nvSpPr>
      <dsp:spPr>
        <a:xfrm>
          <a:off x="3398866" y="1816910"/>
          <a:ext cx="106521" cy="1918288"/>
        </a:xfrm>
        <a:custGeom>
          <a:avLst/>
          <a:gdLst/>
          <a:ahLst/>
          <a:cxnLst/>
          <a:rect l="0" t="0" r="0" b="0"/>
          <a:pathLst>
            <a:path>
              <a:moveTo>
                <a:pt x="0" y="0"/>
              </a:moveTo>
              <a:lnTo>
                <a:pt x="0" y="1918288"/>
              </a:lnTo>
              <a:lnTo>
                <a:pt x="106521" y="1918288"/>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4BBEA9A-F8CA-4533-904C-64F8F58AE19D}">
      <dsp:nvSpPr>
        <dsp:cNvPr id="0" name=""/>
        <dsp:cNvSpPr/>
      </dsp:nvSpPr>
      <dsp:spPr>
        <a:xfrm>
          <a:off x="3353146" y="1816910"/>
          <a:ext cx="91440" cy="820761"/>
        </a:xfrm>
        <a:custGeom>
          <a:avLst/>
          <a:gdLst/>
          <a:ahLst/>
          <a:cxnLst/>
          <a:rect l="0" t="0" r="0" b="0"/>
          <a:pathLst>
            <a:path>
              <a:moveTo>
                <a:pt x="45720" y="0"/>
              </a:moveTo>
              <a:lnTo>
                <a:pt x="45720" y="820761"/>
              </a:lnTo>
              <a:lnTo>
                <a:pt x="98388" y="820761"/>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4B1B139-F63E-4C1D-9635-FC8E5B138591}">
      <dsp:nvSpPr>
        <dsp:cNvPr id="0" name=""/>
        <dsp:cNvSpPr/>
      </dsp:nvSpPr>
      <dsp:spPr>
        <a:xfrm>
          <a:off x="2997166" y="658077"/>
          <a:ext cx="1278055" cy="463324"/>
        </a:xfrm>
        <a:custGeom>
          <a:avLst/>
          <a:gdLst/>
          <a:ahLst/>
          <a:cxnLst/>
          <a:rect l="0" t="0" r="0" b="0"/>
          <a:pathLst>
            <a:path>
              <a:moveTo>
                <a:pt x="0" y="0"/>
              </a:moveTo>
              <a:lnTo>
                <a:pt x="0" y="233280"/>
              </a:lnTo>
              <a:lnTo>
                <a:pt x="1278055" y="233280"/>
              </a:lnTo>
              <a:lnTo>
                <a:pt x="1278055" y="46332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203EE10-169A-4FB2-89B7-234347074357}">
      <dsp:nvSpPr>
        <dsp:cNvPr id="0" name=""/>
        <dsp:cNvSpPr/>
      </dsp:nvSpPr>
      <dsp:spPr>
        <a:xfrm>
          <a:off x="747889" y="1834152"/>
          <a:ext cx="106521" cy="2039028"/>
        </a:xfrm>
        <a:custGeom>
          <a:avLst/>
          <a:gdLst/>
          <a:ahLst/>
          <a:cxnLst/>
          <a:rect l="0" t="0" r="0" b="0"/>
          <a:pathLst>
            <a:path>
              <a:moveTo>
                <a:pt x="0" y="0"/>
              </a:moveTo>
              <a:lnTo>
                <a:pt x="0" y="2039028"/>
              </a:lnTo>
              <a:lnTo>
                <a:pt x="106521" y="2039028"/>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E213173-2FD1-4D0B-8D0D-CBECA7F4F25E}">
      <dsp:nvSpPr>
        <dsp:cNvPr id="0" name=""/>
        <dsp:cNvSpPr/>
      </dsp:nvSpPr>
      <dsp:spPr>
        <a:xfrm>
          <a:off x="747889" y="1834152"/>
          <a:ext cx="106521" cy="743160"/>
        </a:xfrm>
        <a:custGeom>
          <a:avLst/>
          <a:gdLst/>
          <a:ahLst/>
          <a:cxnLst/>
          <a:rect l="0" t="0" r="0" b="0"/>
          <a:pathLst>
            <a:path>
              <a:moveTo>
                <a:pt x="0" y="0"/>
              </a:moveTo>
              <a:lnTo>
                <a:pt x="0" y="743160"/>
              </a:lnTo>
              <a:lnTo>
                <a:pt x="106521" y="74316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4F5DB11-7F48-420A-8B31-8D5FFF563B00}">
      <dsp:nvSpPr>
        <dsp:cNvPr id="0" name=""/>
        <dsp:cNvSpPr/>
      </dsp:nvSpPr>
      <dsp:spPr>
        <a:xfrm>
          <a:off x="1624245" y="658077"/>
          <a:ext cx="1372920" cy="463324"/>
        </a:xfrm>
        <a:custGeom>
          <a:avLst/>
          <a:gdLst/>
          <a:ahLst/>
          <a:cxnLst/>
          <a:rect l="0" t="0" r="0" b="0"/>
          <a:pathLst>
            <a:path>
              <a:moveTo>
                <a:pt x="1372920" y="0"/>
              </a:moveTo>
              <a:lnTo>
                <a:pt x="1372920" y="233280"/>
              </a:lnTo>
              <a:lnTo>
                <a:pt x="0" y="233280"/>
              </a:lnTo>
              <a:lnTo>
                <a:pt x="0" y="46332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C861673-359D-4CBB-876B-35BB36BA2820}">
      <dsp:nvSpPr>
        <dsp:cNvPr id="0" name=""/>
        <dsp:cNvSpPr/>
      </dsp:nvSpPr>
      <dsp:spPr>
        <a:xfrm>
          <a:off x="339343" y="0"/>
          <a:ext cx="5315645" cy="658077"/>
        </a:xfrm>
        <a:prstGeom prst="roundRect">
          <a:avLst/>
        </a:prstGeom>
        <a:solidFill>
          <a:schemeClr val="accent2">
            <a:lumMod val="60000"/>
            <a:lumOff val="40000"/>
          </a:schemeClr>
        </a:solidFill>
        <a:ln w="12700" cap="flat" cmpd="sng" algn="ctr">
          <a:noFill/>
          <a:prstDash val="solid"/>
          <a:miter lim="800000"/>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1778000">
            <a:lnSpc>
              <a:spcPct val="90000"/>
            </a:lnSpc>
            <a:spcBef>
              <a:spcPct val="0"/>
            </a:spcBef>
            <a:spcAft>
              <a:spcPct val="35000"/>
            </a:spcAft>
            <a:buNone/>
          </a:pPr>
          <a:r>
            <a:rPr lang="en-IN" sz="4000" kern="1200">
              <a:latin typeface="Cambria" panose="02040503050406030204" pitchFamily="18" charset="0"/>
              <a:ea typeface="Cambria" panose="02040503050406030204" pitchFamily="18" charset="0"/>
            </a:rPr>
            <a:t>CARBON MARKET</a:t>
          </a:r>
        </a:p>
      </dsp:txBody>
      <dsp:txXfrm>
        <a:off x="371468" y="32125"/>
        <a:ext cx="5251395" cy="593827"/>
      </dsp:txXfrm>
    </dsp:sp>
    <dsp:sp modelId="{0744739A-D7D4-44CC-97A4-097334B45076}">
      <dsp:nvSpPr>
        <dsp:cNvPr id="0" name=""/>
        <dsp:cNvSpPr/>
      </dsp:nvSpPr>
      <dsp:spPr>
        <a:xfrm>
          <a:off x="528800" y="1121401"/>
          <a:ext cx="2190889" cy="712751"/>
        </a:xfrm>
        <a:prstGeom prst="roundRect">
          <a:avLst/>
        </a:prstGeom>
        <a:solidFill>
          <a:schemeClr val="accent1">
            <a:lumMod val="60000"/>
            <a:lumOff val="40000"/>
          </a:schemeClr>
        </a:solidFill>
        <a:ln w="12700" cap="flat" cmpd="sng" algn="ctr">
          <a:noFill/>
          <a:prstDash val="solid"/>
          <a:miter lim="800000"/>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IN" sz="1000" kern="1200">
              <a:latin typeface="Cambria" panose="02040503050406030204" pitchFamily="18" charset="0"/>
              <a:ea typeface="Cambria" panose="02040503050406030204" pitchFamily="18" charset="0"/>
            </a:rPr>
            <a:t>VOLUNTARY MARKET</a:t>
          </a:r>
        </a:p>
      </dsp:txBody>
      <dsp:txXfrm>
        <a:off x="563594" y="1156195"/>
        <a:ext cx="2121301" cy="643163"/>
      </dsp:txXfrm>
    </dsp:sp>
    <dsp:sp modelId="{833CD3CC-0AFC-44DD-B8A2-7A4032012DDA}">
      <dsp:nvSpPr>
        <dsp:cNvPr id="0" name=""/>
        <dsp:cNvSpPr/>
      </dsp:nvSpPr>
      <dsp:spPr>
        <a:xfrm>
          <a:off x="854410" y="2149465"/>
          <a:ext cx="2190889" cy="855695"/>
        </a:xfrm>
        <a:prstGeom prst="roundRect">
          <a:avLst/>
        </a:prstGeom>
        <a:solidFill>
          <a:schemeClr val="accent1">
            <a:lumMod val="60000"/>
            <a:lumOff val="40000"/>
          </a:schemeClr>
        </a:solidFill>
        <a:ln w="12700" cap="flat" cmpd="sng" algn="ctr">
          <a:noFill/>
          <a:prstDash val="solid"/>
          <a:miter lim="800000"/>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IN" sz="1000" kern="1200">
              <a:latin typeface="Cambria" panose="02040503050406030204" pitchFamily="18" charset="0"/>
              <a:ea typeface="Cambria" panose="02040503050406030204" pitchFamily="18" charset="0"/>
            </a:rPr>
            <a:t>Buyer are not under any legal obligation for emission reduction, but they do so at their own cost for the good of the world</a:t>
          </a:r>
        </a:p>
      </dsp:txBody>
      <dsp:txXfrm>
        <a:off x="896182" y="2191237"/>
        <a:ext cx="2107345" cy="772151"/>
      </dsp:txXfrm>
    </dsp:sp>
    <dsp:sp modelId="{2EC6595F-A732-48DD-8739-322F66C34BC7}">
      <dsp:nvSpPr>
        <dsp:cNvPr id="0" name=""/>
        <dsp:cNvSpPr/>
      </dsp:nvSpPr>
      <dsp:spPr>
        <a:xfrm>
          <a:off x="854410" y="3465248"/>
          <a:ext cx="2190889" cy="815865"/>
        </a:xfrm>
        <a:prstGeom prst="roundRect">
          <a:avLst/>
        </a:prstGeom>
        <a:solidFill>
          <a:schemeClr val="accent1">
            <a:lumMod val="60000"/>
            <a:lumOff val="40000"/>
          </a:schemeClr>
        </a:solidFill>
        <a:ln w="12700" cap="flat" cmpd="sng" algn="ctr">
          <a:noFill/>
          <a:prstDash val="solid"/>
          <a:miter lim="800000"/>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IN" sz="1000" kern="1200">
              <a:latin typeface="Cambria" panose="02040503050406030204" pitchFamily="18" charset="0"/>
              <a:ea typeface="Cambria" panose="02040503050406030204" pitchFamily="18" charset="0"/>
            </a:rPr>
            <a:t>Size of the Voluntary market was 2Billion US $ in 2020 &amp; can go upto US $ 50 Billion dollars by 2030, depending upon market price of Carbon  credit </a:t>
          </a:r>
        </a:p>
      </dsp:txBody>
      <dsp:txXfrm>
        <a:off x="894237" y="3505075"/>
        <a:ext cx="2111235" cy="736211"/>
      </dsp:txXfrm>
    </dsp:sp>
    <dsp:sp modelId="{71CAA05D-0CB9-4064-8F97-196F2524E067}">
      <dsp:nvSpPr>
        <dsp:cNvPr id="0" name=""/>
        <dsp:cNvSpPr/>
      </dsp:nvSpPr>
      <dsp:spPr>
        <a:xfrm>
          <a:off x="3179777" y="1121401"/>
          <a:ext cx="2190889" cy="695508"/>
        </a:xfrm>
        <a:prstGeom prst="roundRect">
          <a:avLst/>
        </a:prstGeom>
        <a:solidFill>
          <a:schemeClr val="accent6">
            <a:lumMod val="60000"/>
            <a:lumOff val="40000"/>
          </a:schemeClr>
        </a:solidFill>
        <a:ln w="12700" cap="flat" cmpd="sng" algn="ctr">
          <a:noFill/>
          <a:prstDash val="solid"/>
          <a:miter lim="800000"/>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IN" sz="1000" kern="1200">
              <a:latin typeface="Cambria" panose="02040503050406030204" pitchFamily="18" charset="0"/>
              <a:ea typeface="Cambria" panose="02040503050406030204" pitchFamily="18" charset="0"/>
            </a:rPr>
            <a:t>COMPLIANCE MARKET</a:t>
          </a:r>
        </a:p>
      </dsp:txBody>
      <dsp:txXfrm>
        <a:off x="3213729" y="1155353"/>
        <a:ext cx="2122985" cy="627604"/>
      </dsp:txXfrm>
    </dsp:sp>
    <dsp:sp modelId="{20EDD0E5-987D-4AB7-8CA9-99C283CDC43C}">
      <dsp:nvSpPr>
        <dsp:cNvPr id="0" name=""/>
        <dsp:cNvSpPr/>
      </dsp:nvSpPr>
      <dsp:spPr>
        <a:xfrm>
          <a:off x="3451535" y="2278826"/>
          <a:ext cx="2190889" cy="717691"/>
        </a:xfrm>
        <a:prstGeom prst="roundRect">
          <a:avLst/>
        </a:prstGeom>
        <a:solidFill>
          <a:schemeClr val="accent6">
            <a:lumMod val="60000"/>
            <a:lumOff val="40000"/>
          </a:schemeClr>
        </a:solidFill>
        <a:ln w="12700" cap="flat" cmpd="sng" algn="ctr">
          <a:noFill/>
          <a:prstDash val="solid"/>
          <a:miter lim="800000"/>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IN" sz="1000" kern="1200">
              <a:latin typeface="Cambria" panose="02040503050406030204" pitchFamily="18" charset="0"/>
              <a:ea typeface="Cambria" panose="02040503050406030204" pitchFamily="18" charset="0"/>
            </a:rPr>
            <a:t>Buyer of the credit are under legal obligation for emission reduction</a:t>
          </a:r>
        </a:p>
      </dsp:txBody>
      <dsp:txXfrm>
        <a:off x="3486570" y="2313861"/>
        <a:ext cx="2120819" cy="647621"/>
      </dsp:txXfrm>
    </dsp:sp>
    <dsp:sp modelId="{8B49869A-E380-49FA-9476-C477957BB7A8}">
      <dsp:nvSpPr>
        <dsp:cNvPr id="0" name=""/>
        <dsp:cNvSpPr/>
      </dsp:nvSpPr>
      <dsp:spPr>
        <a:xfrm>
          <a:off x="3505387" y="3310001"/>
          <a:ext cx="2190889" cy="850393"/>
        </a:xfrm>
        <a:prstGeom prst="roundRect">
          <a:avLst/>
        </a:prstGeom>
        <a:solidFill>
          <a:schemeClr val="accent6">
            <a:lumMod val="60000"/>
            <a:lumOff val="40000"/>
          </a:schemeClr>
        </a:solidFill>
        <a:ln w="12700" cap="flat" cmpd="sng" algn="ctr">
          <a:noFill/>
          <a:prstDash val="solid"/>
          <a:miter lim="800000"/>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IN" sz="1000" kern="1200">
              <a:latin typeface="Cambria" panose="02040503050406030204" pitchFamily="18" charset="0"/>
              <a:ea typeface="Cambria" panose="02040503050406030204" pitchFamily="18" charset="0"/>
            </a:rPr>
            <a:t>Compliance markets are typically ruled by Cap &amp; Trade Mechanism </a:t>
          </a:r>
        </a:p>
      </dsp:txBody>
      <dsp:txXfrm>
        <a:off x="3546900" y="3351514"/>
        <a:ext cx="2107863" cy="76736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420FA0-FF4A-4571-ABDF-359F4F35603E}">
      <dsp:nvSpPr>
        <dsp:cNvPr id="0" name=""/>
        <dsp:cNvSpPr/>
      </dsp:nvSpPr>
      <dsp:spPr>
        <a:xfrm>
          <a:off x="3295763" y="1548484"/>
          <a:ext cx="91440" cy="1063492"/>
        </a:xfrm>
        <a:custGeom>
          <a:avLst/>
          <a:gdLst/>
          <a:ahLst/>
          <a:cxnLst/>
          <a:rect l="0" t="0" r="0" b="0"/>
          <a:pathLst>
            <a:path>
              <a:moveTo>
                <a:pt x="45720" y="0"/>
              </a:moveTo>
              <a:lnTo>
                <a:pt x="45720" y="1063492"/>
              </a:lnTo>
              <a:lnTo>
                <a:pt x="117417" y="106349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B775FBF-CF95-42BB-9F86-C7FC9D3FA278}">
      <dsp:nvSpPr>
        <dsp:cNvPr id="0" name=""/>
        <dsp:cNvSpPr/>
      </dsp:nvSpPr>
      <dsp:spPr>
        <a:xfrm>
          <a:off x="3216893" y="1548484"/>
          <a:ext cx="124590" cy="1066273"/>
        </a:xfrm>
        <a:custGeom>
          <a:avLst/>
          <a:gdLst/>
          <a:ahLst/>
          <a:cxnLst/>
          <a:rect l="0" t="0" r="0" b="0"/>
          <a:pathLst>
            <a:path>
              <a:moveTo>
                <a:pt x="124590" y="0"/>
              </a:moveTo>
              <a:lnTo>
                <a:pt x="124590" y="1066273"/>
              </a:lnTo>
              <a:lnTo>
                <a:pt x="0" y="106627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1CCBC25-BCA8-4463-923E-26E114A9AA5C}">
      <dsp:nvSpPr>
        <dsp:cNvPr id="0" name=""/>
        <dsp:cNvSpPr/>
      </dsp:nvSpPr>
      <dsp:spPr>
        <a:xfrm>
          <a:off x="3341483" y="1548484"/>
          <a:ext cx="2314200" cy="2215147"/>
        </a:xfrm>
        <a:custGeom>
          <a:avLst/>
          <a:gdLst/>
          <a:ahLst/>
          <a:cxnLst/>
          <a:rect l="0" t="0" r="0" b="0"/>
          <a:pathLst>
            <a:path>
              <a:moveTo>
                <a:pt x="0" y="0"/>
              </a:moveTo>
              <a:lnTo>
                <a:pt x="0" y="2066540"/>
              </a:lnTo>
              <a:lnTo>
                <a:pt x="2314200" y="2066540"/>
              </a:lnTo>
              <a:lnTo>
                <a:pt x="2314200" y="221514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4D8A7B1-0666-4E18-91FE-0058E56BB3DE}">
      <dsp:nvSpPr>
        <dsp:cNvPr id="0" name=""/>
        <dsp:cNvSpPr/>
      </dsp:nvSpPr>
      <dsp:spPr>
        <a:xfrm>
          <a:off x="1130328" y="1548484"/>
          <a:ext cx="2211154" cy="2190103"/>
        </a:xfrm>
        <a:custGeom>
          <a:avLst/>
          <a:gdLst/>
          <a:ahLst/>
          <a:cxnLst/>
          <a:rect l="0" t="0" r="0" b="0"/>
          <a:pathLst>
            <a:path>
              <a:moveTo>
                <a:pt x="2211154" y="0"/>
              </a:moveTo>
              <a:lnTo>
                <a:pt x="2211154" y="2041497"/>
              </a:lnTo>
              <a:lnTo>
                <a:pt x="0" y="2041497"/>
              </a:lnTo>
              <a:lnTo>
                <a:pt x="0" y="219010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5373320-BD64-4CB1-9F7E-F44E29FD5312}">
      <dsp:nvSpPr>
        <dsp:cNvPr id="0" name=""/>
        <dsp:cNvSpPr/>
      </dsp:nvSpPr>
      <dsp:spPr>
        <a:xfrm>
          <a:off x="3254478" y="1548484"/>
          <a:ext cx="91440" cy="2179234"/>
        </a:xfrm>
        <a:custGeom>
          <a:avLst/>
          <a:gdLst/>
          <a:ahLst/>
          <a:cxnLst/>
          <a:rect l="0" t="0" r="0" b="0"/>
          <a:pathLst>
            <a:path>
              <a:moveTo>
                <a:pt x="87005" y="0"/>
              </a:moveTo>
              <a:lnTo>
                <a:pt x="87005" y="2030627"/>
              </a:lnTo>
              <a:lnTo>
                <a:pt x="45720" y="2030627"/>
              </a:lnTo>
              <a:lnTo>
                <a:pt x="45720" y="217923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9C05ABB-261A-4803-956B-C7AF52E8BE91}">
      <dsp:nvSpPr>
        <dsp:cNvPr id="0" name=""/>
        <dsp:cNvSpPr/>
      </dsp:nvSpPr>
      <dsp:spPr>
        <a:xfrm>
          <a:off x="0" y="62594"/>
          <a:ext cx="6682967" cy="1485889"/>
        </a:xfrm>
        <a:prstGeom prst="roundRect">
          <a:avLst/>
        </a:prstGeom>
        <a:solidFill>
          <a:schemeClr val="accent2">
            <a:lumMod val="60000"/>
            <a:lumOff val="40000"/>
          </a:schemeClr>
        </a:solidFill>
        <a:ln w="12700">
          <a:noFill/>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0">
          <a:scrgbClr r="0" g="0" b="0"/>
        </a:lnRef>
        <a:fillRef idx="3">
          <a:scrgbClr r="0" g="0" b="0"/>
        </a:fillRef>
        <a:effectRef idx="3">
          <a:scrgbClr r="0" g="0" b="0"/>
        </a:effectRef>
        <a:fontRef idx="minor">
          <a:schemeClr val="lt1"/>
        </a:fontRef>
      </dsp:style>
      <dsp:txBody>
        <a:bodyPr spcFirstLastPara="0" vert="horz" wrap="square" lIns="524251" tIns="12700" rIns="12700" bIns="12700" numCol="1" spcCol="1270" anchor="ctr" anchorCtr="0">
          <a:noAutofit/>
        </a:bodyPr>
        <a:lstStyle/>
        <a:p>
          <a:pPr marL="0" lvl="0" indent="0" algn="ctr" defTabSz="889000">
            <a:lnSpc>
              <a:spcPct val="90000"/>
            </a:lnSpc>
            <a:spcBef>
              <a:spcPct val="0"/>
            </a:spcBef>
            <a:spcAft>
              <a:spcPct val="35000"/>
            </a:spcAft>
            <a:buNone/>
          </a:pPr>
          <a:r>
            <a:rPr lang="en-IN" sz="2000" kern="1200">
              <a:latin typeface="Cambria" panose="02040503050406030204" pitchFamily="18" charset="0"/>
              <a:ea typeface="Cambria" panose="02040503050406030204" pitchFamily="18" charset="0"/>
            </a:rPr>
            <a:t>MINISTRY OF POWER</a:t>
          </a:r>
        </a:p>
        <a:p>
          <a:pPr marL="0" lvl="0" indent="0" algn="l" defTabSz="889000">
            <a:lnSpc>
              <a:spcPct val="90000"/>
            </a:lnSpc>
            <a:spcBef>
              <a:spcPct val="0"/>
            </a:spcBef>
            <a:spcAft>
              <a:spcPct val="35000"/>
            </a:spcAft>
            <a:buNone/>
          </a:pPr>
          <a:r>
            <a:rPr lang="en-IN" sz="1600" kern="1200">
              <a:latin typeface="Cambria" panose="02040503050406030204" pitchFamily="18" charset="0"/>
              <a:ea typeface="Cambria" panose="02040503050406030204" pitchFamily="18" charset="0"/>
            </a:rPr>
            <a:t>	* Name sectors &amp; obligated entities</a:t>
          </a:r>
        </a:p>
        <a:p>
          <a:pPr marL="0" lvl="0" indent="0" algn="l" defTabSz="889000">
            <a:lnSpc>
              <a:spcPct val="90000"/>
            </a:lnSpc>
            <a:spcBef>
              <a:spcPct val="0"/>
            </a:spcBef>
            <a:spcAft>
              <a:spcPct val="35000"/>
            </a:spcAft>
            <a:buNone/>
          </a:pPr>
          <a:r>
            <a:rPr lang="en-IN" sz="1600" kern="1200">
              <a:latin typeface="Cambria" panose="02040503050406030204" pitchFamily="18" charset="0"/>
              <a:ea typeface="Cambria" panose="02040503050406030204" pitchFamily="18" charset="0"/>
            </a:rPr>
            <a:t>	* Fix emission targets</a:t>
          </a:r>
        </a:p>
        <a:p>
          <a:pPr marL="0" lvl="0" indent="0" algn="l" defTabSz="889000">
            <a:lnSpc>
              <a:spcPct val="90000"/>
            </a:lnSpc>
            <a:spcBef>
              <a:spcPct val="0"/>
            </a:spcBef>
            <a:spcAft>
              <a:spcPct val="35000"/>
            </a:spcAft>
            <a:buNone/>
          </a:pPr>
          <a:r>
            <a:rPr lang="en-IN" sz="1600" kern="1200">
              <a:latin typeface="Cambria" panose="02040503050406030204" pitchFamily="18" charset="0"/>
              <a:ea typeface="Cambria" panose="02040503050406030204" pitchFamily="18" charset="0"/>
            </a:rPr>
            <a:t>	* Hand over above information to MoEFCC for   notification</a:t>
          </a:r>
        </a:p>
      </dsp:txBody>
      <dsp:txXfrm>
        <a:off x="72535" y="135129"/>
        <a:ext cx="6537897" cy="1340819"/>
      </dsp:txXfrm>
    </dsp:sp>
    <dsp:sp modelId="{037BE256-570A-4E59-999E-E19FFA758503}">
      <dsp:nvSpPr>
        <dsp:cNvPr id="0" name=""/>
        <dsp:cNvSpPr/>
      </dsp:nvSpPr>
      <dsp:spPr>
        <a:xfrm>
          <a:off x="580548" y="354178"/>
          <a:ext cx="673238" cy="936493"/>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6000" b="-6000"/>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D213437C-9821-4CB0-8100-D2F64C6871B6}">
      <dsp:nvSpPr>
        <dsp:cNvPr id="0" name=""/>
        <dsp:cNvSpPr/>
      </dsp:nvSpPr>
      <dsp:spPr>
        <a:xfrm>
          <a:off x="2328048" y="3727718"/>
          <a:ext cx="1944298" cy="1170036"/>
        </a:xfrm>
        <a:prstGeom prst="roundRect">
          <a:avLst/>
        </a:prstGeom>
        <a:solidFill>
          <a:schemeClr val="accent6">
            <a:lumMod val="60000"/>
            <a:lumOff val="40000"/>
          </a:schemeClr>
        </a:solidFill>
        <a:ln>
          <a:noFill/>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0">
          <a:scrgbClr r="0" g="0" b="0"/>
        </a:lnRef>
        <a:fillRef idx="3">
          <a:scrgbClr r="0" g="0" b="0"/>
        </a:fillRef>
        <a:effectRef idx="3">
          <a:scrgbClr r="0" g="0" b="0"/>
        </a:effectRef>
        <a:fontRef idx="minor">
          <a:schemeClr val="lt1"/>
        </a:fontRef>
      </dsp:style>
      <dsp:txBody>
        <a:bodyPr spcFirstLastPara="0" vert="horz" wrap="square" lIns="524251" tIns="12700" rIns="12700" bIns="12700" numCol="1" spcCol="1270" anchor="ctr" anchorCtr="0">
          <a:noAutofit/>
        </a:bodyPr>
        <a:lstStyle/>
        <a:p>
          <a:pPr marL="0" lvl="0" indent="0" algn="ctr" defTabSz="889000">
            <a:lnSpc>
              <a:spcPct val="100000"/>
            </a:lnSpc>
            <a:spcBef>
              <a:spcPct val="0"/>
            </a:spcBef>
            <a:spcAft>
              <a:spcPts val="0"/>
            </a:spcAft>
            <a:buNone/>
          </a:pPr>
          <a:r>
            <a:rPr lang="en-IN" sz="2000" kern="1200" dirty="0" err="1">
              <a:latin typeface="Cambria" panose="02040503050406030204" pitchFamily="18" charset="0"/>
              <a:ea typeface="Cambria" panose="02040503050406030204" pitchFamily="18" charset="0"/>
            </a:rPr>
            <a:t>MoEFCC</a:t>
          </a:r>
          <a:endParaRPr lang="en-IN" sz="2000" kern="1200" dirty="0">
            <a:latin typeface="Cambria" panose="02040503050406030204" pitchFamily="18" charset="0"/>
            <a:ea typeface="Cambria" panose="02040503050406030204" pitchFamily="18" charset="0"/>
          </a:endParaRPr>
        </a:p>
        <a:p>
          <a:pPr marL="0" lvl="0" indent="0" algn="ctr" defTabSz="889000">
            <a:lnSpc>
              <a:spcPct val="100000"/>
            </a:lnSpc>
            <a:spcBef>
              <a:spcPct val="0"/>
            </a:spcBef>
            <a:spcAft>
              <a:spcPts val="0"/>
            </a:spcAft>
            <a:buNone/>
          </a:pPr>
          <a:r>
            <a:rPr lang="en-IN" sz="1200" kern="1200" dirty="0">
              <a:latin typeface="Cambria" panose="02040503050406030204" pitchFamily="18" charset="0"/>
              <a:ea typeface="Cambria" panose="02040503050406030204" pitchFamily="18" charset="0"/>
            </a:rPr>
            <a:t>* Issue Notification</a:t>
          </a:r>
        </a:p>
      </dsp:txBody>
      <dsp:txXfrm>
        <a:off x="2385164" y="3784834"/>
        <a:ext cx="1830066" cy="1055804"/>
      </dsp:txXfrm>
    </dsp:sp>
    <dsp:sp modelId="{852C90BB-A348-41F6-92E0-E8C34095DDD0}">
      <dsp:nvSpPr>
        <dsp:cNvPr id="0" name=""/>
        <dsp:cNvSpPr/>
      </dsp:nvSpPr>
      <dsp:spPr>
        <a:xfrm>
          <a:off x="2358919" y="4085481"/>
          <a:ext cx="424590" cy="566120"/>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13000" r="-13000"/>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3FFAB8B7-5835-476A-8632-0684B91387D4}">
      <dsp:nvSpPr>
        <dsp:cNvPr id="0" name=""/>
        <dsp:cNvSpPr/>
      </dsp:nvSpPr>
      <dsp:spPr>
        <a:xfrm>
          <a:off x="101128" y="3738587"/>
          <a:ext cx="2058399" cy="1159167"/>
        </a:xfrm>
        <a:prstGeom prst="roundRect">
          <a:avLst/>
        </a:prstGeom>
        <a:solidFill>
          <a:schemeClr val="accent4">
            <a:lumMod val="75000"/>
          </a:schemeClr>
        </a:solidFill>
        <a:ln>
          <a:noFill/>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0">
          <a:scrgbClr r="0" g="0" b="0"/>
        </a:lnRef>
        <a:fillRef idx="3">
          <a:scrgbClr r="0" g="0" b="0"/>
        </a:fillRef>
        <a:effectRef idx="3">
          <a:scrgbClr r="0" g="0" b="0"/>
        </a:effectRef>
        <a:fontRef idx="minor">
          <a:schemeClr val="lt1"/>
        </a:fontRef>
      </dsp:style>
      <dsp:txBody>
        <a:bodyPr spcFirstLastPara="0" vert="horz" wrap="square" lIns="524251" tIns="12700" rIns="12700" bIns="12700" numCol="1" spcCol="1270" anchor="ctr" anchorCtr="0">
          <a:noAutofit/>
        </a:bodyPr>
        <a:lstStyle/>
        <a:p>
          <a:pPr marL="0" lvl="0" indent="0" algn="ctr" defTabSz="889000">
            <a:lnSpc>
              <a:spcPct val="100000"/>
            </a:lnSpc>
            <a:spcBef>
              <a:spcPct val="0"/>
            </a:spcBef>
            <a:spcAft>
              <a:spcPts val="0"/>
            </a:spcAft>
            <a:buNone/>
          </a:pPr>
          <a:r>
            <a:rPr lang="en-IN" sz="2000" kern="1200">
              <a:latin typeface="Cambria" panose="02040503050406030204" pitchFamily="18" charset="0"/>
              <a:ea typeface="Cambria" panose="02040503050406030204" pitchFamily="18" charset="0"/>
            </a:rPr>
            <a:t>CERC</a:t>
          </a:r>
        </a:p>
        <a:p>
          <a:pPr marL="0" lvl="0" indent="0" algn="l" defTabSz="889000">
            <a:lnSpc>
              <a:spcPct val="100000"/>
            </a:lnSpc>
            <a:spcBef>
              <a:spcPct val="0"/>
            </a:spcBef>
            <a:spcAft>
              <a:spcPts val="0"/>
            </a:spcAft>
            <a:buNone/>
          </a:pPr>
          <a:r>
            <a:rPr lang="en-IN" sz="1200" kern="1200">
              <a:latin typeface="Cambria" panose="02040503050406030204" pitchFamily="18" charset="0"/>
              <a:ea typeface="Cambria" panose="02040503050406030204" pitchFamily="18" charset="0"/>
            </a:rPr>
            <a:t>* Regulator for Trading of Carbon Credit</a:t>
          </a:r>
          <a:endParaRPr lang="en-IN" sz="1000" kern="1200">
            <a:latin typeface="Cambria" panose="02040503050406030204" pitchFamily="18" charset="0"/>
            <a:ea typeface="Cambria" panose="02040503050406030204" pitchFamily="18" charset="0"/>
          </a:endParaRPr>
        </a:p>
      </dsp:txBody>
      <dsp:txXfrm>
        <a:off x="157714" y="3795173"/>
        <a:ext cx="1945227" cy="1045995"/>
      </dsp:txXfrm>
    </dsp:sp>
    <dsp:sp modelId="{F28E4FE3-BDBC-4AF9-B948-64F1F305FB88}">
      <dsp:nvSpPr>
        <dsp:cNvPr id="0" name=""/>
        <dsp:cNvSpPr/>
      </dsp:nvSpPr>
      <dsp:spPr>
        <a:xfrm>
          <a:off x="201928" y="4093458"/>
          <a:ext cx="424590" cy="566120"/>
        </a:xfrm>
        <a:prstGeom prst="rect">
          <a:avLst/>
        </a:prstGeom>
        <a:blipFill>
          <a:blip xmlns:r="http://schemas.openxmlformats.org/officeDocument/2006/relationships" r:embed="rId3"/>
          <a:srcRect/>
          <a:stretch>
            <a:fillRect l="-19000" r="-19000"/>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0BE0B5F0-74AB-4F9F-A361-CB0B33470CD6}">
      <dsp:nvSpPr>
        <dsp:cNvPr id="0" name=""/>
        <dsp:cNvSpPr/>
      </dsp:nvSpPr>
      <dsp:spPr>
        <a:xfrm>
          <a:off x="4592120" y="3763631"/>
          <a:ext cx="2127126" cy="1134123"/>
        </a:xfrm>
        <a:prstGeom prst="roundRect">
          <a:avLst/>
        </a:prstGeom>
        <a:solidFill>
          <a:schemeClr val="accent4">
            <a:lumMod val="75000"/>
          </a:schemeClr>
        </a:solidFill>
        <a:ln>
          <a:noFill/>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0">
          <a:scrgbClr r="0" g="0" b="0"/>
        </a:lnRef>
        <a:fillRef idx="3">
          <a:scrgbClr r="0" g="0" b="0"/>
        </a:fillRef>
        <a:effectRef idx="3">
          <a:scrgbClr r="0" g="0" b="0"/>
        </a:effectRef>
        <a:fontRef idx="minor">
          <a:schemeClr val="lt1"/>
        </a:fontRef>
      </dsp:style>
      <dsp:txBody>
        <a:bodyPr spcFirstLastPara="0" vert="horz" wrap="square" lIns="524251" tIns="12700" rIns="12700" bIns="12700" numCol="1" spcCol="1270" anchor="ctr" anchorCtr="0">
          <a:noAutofit/>
        </a:bodyPr>
        <a:lstStyle/>
        <a:p>
          <a:pPr marL="0" lvl="0" indent="0" algn="ctr" defTabSz="889000">
            <a:lnSpc>
              <a:spcPct val="100000"/>
            </a:lnSpc>
            <a:spcBef>
              <a:spcPct val="0"/>
            </a:spcBef>
            <a:spcAft>
              <a:spcPts val="0"/>
            </a:spcAft>
            <a:buNone/>
          </a:pPr>
          <a:r>
            <a:rPr lang="en-IN" sz="2000" kern="1200">
              <a:latin typeface="Cambria" panose="02040503050406030204" pitchFamily="18" charset="0"/>
              <a:ea typeface="Cambria" panose="02040503050406030204" pitchFamily="18" charset="0"/>
            </a:rPr>
            <a:t>GRID-INDIA</a:t>
          </a:r>
        </a:p>
        <a:p>
          <a:pPr marL="0" lvl="0" indent="0" algn="l" defTabSz="889000">
            <a:lnSpc>
              <a:spcPct val="100000"/>
            </a:lnSpc>
            <a:spcBef>
              <a:spcPct val="0"/>
            </a:spcBef>
            <a:spcAft>
              <a:spcPts val="0"/>
            </a:spcAft>
            <a:buNone/>
          </a:pPr>
          <a:r>
            <a:rPr lang="en-IN" sz="1200" kern="1200">
              <a:latin typeface="Cambria" panose="02040503050406030204" pitchFamily="18" charset="0"/>
              <a:ea typeface="Cambria" panose="02040503050406030204" pitchFamily="18" charset="0"/>
            </a:rPr>
            <a:t>* Meta-Register of Trading Transactions</a:t>
          </a:r>
          <a:endParaRPr lang="en-IN" sz="2800" kern="1200">
            <a:latin typeface="Cambria" panose="02040503050406030204" pitchFamily="18" charset="0"/>
            <a:ea typeface="Cambria" panose="02040503050406030204" pitchFamily="18" charset="0"/>
          </a:endParaRPr>
        </a:p>
      </dsp:txBody>
      <dsp:txXfrm>
        <a:off x="4647483" y="3818994"/>
        <a:ext cx="2016400" cy="1023397"/>
      </dsp:txXfrm>
    </dsp:sp>
    <dsp:sp modelId="{D6BFFDB9-A23F-4DE4-B886-E3774C76E8D7}">
      <dsp:nvSpPr>
        <dsp:cNvPr id="0" name=""/>
        <dsp:cNvSpPr/>
      </dsp:nvSpPr>
      <dsp:spPr>
        <a:xfrm>
          <a:off x="4651452" y="4074431"/>
          <a:ext cx="424590" cy="566120"/>
        </a:xfrm>
        <a:prstGeom prst="rect">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l="-18000" r="-18000"/>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1C8B6EBC-53A0-473D-AACF-B0CC3F16075B}">
      <dsp:nvSpPr>
        <dsp:cNvPr id="0" name=""/>
        <dsp:cNvSpPr/>
      </dsp:nvSpPr>
      <dsp:spPr>
        <a:xfrm>
          <a:off x="220898" y="1821913"/>
          <a:ext cx="2995994" cy="1585689"/>
        </a:xfrm>
        <a:prstGeom prst="roundRect">
          <a:avLst/>
        </a:prstGeom>
        <a:solidFill>
          <a:schemeClr val="accent1">
            <a:lumMod val="60000"/>
            <a:lumOff val="40000"/>
          </a:schemeClr>
        </a:solidFill>
        <a:ln>
          <a:noFill/>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0">
          <a:scrgbClr r="0" g="0" b="0"/>
        </a:lnRef>
        <a:fillRef idx="3">
          <a:scrgbClr r="0" g="0" b="0"/>
        </a:fillRef>
        <a:effectRef idx="3">
          <a:scrgbClr r="0" g="0" b="0"/>
        </a:effectRef>
        <a:fontRef idx="minor">
          <a:schemeClr val="lt1"/>
        </a:fontRef>
      </dsp:style>
      <dsp:txBody>
        <a:bodyPr spcFirstLastPara="0" vert="horz" wrap="square" lIns="524251" tIns="12700" rIns="12700" bIns="12700" numCol="1" spcCol="1270" anchor="ctr" anchorCtr="0">
          <a:noAutofit/>
        </a:bodyPr>
        <a:lstStyle/>
        <a:p>
          <a:pPr marL="0" lvl="0" indent="0" algn="ctr" defTabSz="889000">
            <a:lnSpc>
              <a:spcPct val="100000"/>
            </a:lnSpc>
            <a:spcBef>
              <a:spcPct val="0"/>
            </a:spcBef>
            <a:spcAft>
              <a:spcPts val="0"/>
            </a:spcAft>
            <a:buNone/>
          </a:pPr>
          <a:r>
            <a:rPr lang="en-IN" sz="2000" kern="1200" dirty="0">
              <a:latin typeface="Cambria" panose="02040503050406030204" pitchFamily="18" charset="0"/>
              <a:ea typeface="Cambria" panose="02040503050406030204" pitchFamily="18" charset="0"/>
            </a:rPr>
            <a:t>BEE</a:t>
          </a:r>
        </a:p>
        <a:p>
          <a:pPr marL="0" lvl="0" indent="0" algn="l" defTabSz="889000">
            <a:lnSpc>
              <a:spcPct val="100000"/>
            </a:lnSpc>
            <a:spcBef>
              <a:spcPct val="0"/>
            </a:spcBef>
            <a:spcAft>
              <a:spcPts val="0"/>
            </a:spcAft>
            <a:buNone/>
          </a:pPr>
          <a:r>
            <a:rPr lang="en-IN" sz="1200" kern="1200" dirty="0">
              <a:latin typeface="Cambria" panose="02040503050406030204" pitchFamily="18" charset="0"/>
              <a:ea typeface="Cambria" panose="02040503050406030204" pitchFamily="18" charset="0"/>
            </a:rPr>
            <a:t>* As Administrator, recommend </a:t>
          </a:r>
          <a:r>
            <a:rPr lang="en-IN" sz="1200" kern="1200" dirty="0" err="1">
              <a:latin typeface="Cambria" panose="02040503050406030204" pitchFamily="18" charset="0"/>
              <a:ea typeface="Cambria" panose="02040503050406030204" pitchFamily="18" charset="0"/>
            </a:rPr>
            <a:t>MoP</a:t>
          </a:r>
          <a:r>
            <a:rPr lang="en-IN" sz="1200" kern="1200" dirty="0">
              <a:latin typeface="Cambria" panose="02040503050406030204" pitchFamily="18" charset="0"/>
              <a:ea typeface="Cambria" panose="02040503050406030204" pitchFamily="18" charset="0"/>
            </a:rPr>
            <a:t> in naming obligated entities &amp; fixing emission targets</a:t>
          </a:r>
        </a:p>
        <a:p>
          <a:pPr marL="0" lvl="0" indent="0" algn="l" defTabSz="889000">
            <a:lnSpc>
              <a:spcPct val="100000"/>
            </a:lnSpc>
            <a:spcBef>
              <a:spcPct val="0"/>
            </a:spcBef>
            <a:spcAft>
              <a:spcPts val="0"/>
            </a:spcAft>
            <a:buNone/>
          </a:pPr>
          <a:r>
            <a:rPr lang="en-IN" sz="1200" kern="1200" dirty="0">
              <a:latin typeface="Cambria" panose="02040503050406030204" pitchFamily="18" charset="0"/>
              <a:ea typeface="Cambria" panose="02040503050406030204" pitchFamily="18" charset="0"/>
            </a:rPr>
            <a:t>* Will have the authority to issue carbon credits &amp; Accredit verifying agencies</a:t>
          </a:r>
        </a:p>
      </dsp:txBody>
      <dsp:txXfrm>
        <a:off x="298305" y="1899320"/>
        <a:ext cx="2841180" cy="1430875"/>
      </dsp:txXfrm>
    </dsp:sp>
    <dsp:sp modelId="{61FDC60C-7EBE-4475-99A2-AA97BC50038D}">
      <dsp:nvSpPr>
        <dsp:cNvPr id="0" name=""/>
        <dsp:cNvSpPr/>
      </dsp:nvSpPr>
      <dsp:spPr>
        <a:xfrm>
          <a:off x="353956" y="2364224"/>
          <a:ext cx="424590" cy="579713"/>
        </a:xfrm>
        <a:prstGeom prst="rect">
          <a:avLst/>
        </a:prstGeom>
        <a:blipFill>
          <a:blip xmlns:r="http://schemas.openxmlformats.org/officeDocument/2006/relationships" r:embed="rId5">
            <a:extLst>
              <a:ext uri="{28A0092B-C50C-407E-A947-70E740481C1C}">
                <a14:useLocalDpi xmlns:a14="http://schemas.microsoft.com/office/drawing/2010/main" val="0"/>
              </a:ext>
            </a:extLst>
          </a:blip>
          <a:srcRect/>
          <a:stretch>
            <a:fillRect l="-19000" r="-19000"/>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1610C3B6-3564-4A5A-84B0-7B8F27A6FC23}">
      <dsp:nvSpPr>
        <dsp:cNvPr id="0" name=""/>
        <dsp:cNvSpPr/>
      </dsp:nvSpPr>
      <dsp:spPr>
        <a:xfrm>
          <a:off x="3413181" y="1819167"/>
          <a:ext cx="3114073" cy="1585618"/>
        </a:xfrm>
        <a:prstGeom prst="roundRect">
          <a:avLst/>
        </a:prstGeom>
        <a:solidFill>
          <a:schemeClr val="accent1">
            <a:lumMod val="60000"/>
            <a:lumOff val="40000"/>
          </a:schemeClr>
        </a:solidFill>
        <a:ln>
          <a:noFill/>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0">
          <a:scrgbClr r="0" g="0" b="0"/>
        </a:lnRef>
        <a:fillRef idx="3">
          <a:scrgbClr r="0" g="0" b="0"/>
        </a:fillRef>
        <a:effectRef idx="3">
          <a:scrgbClr r="0" g="0" b="0"/>
        </a:effectRef>
        <a:fontRef idx="minor">
          <a:schemeClr val="lt1"/>
        </a:fontRef>
      </dsp:style>
      <dsp:txBody>
        <a:bodyPr spcFirstLastPara="0" vert="horz" wrap="square" lIns="524251" tIns="12700" rIns="12700" bIns="12700" numCol="1" spcCol="1270" anchor="ctr" anchorCtr="0">
          <a:noAutofit/>
        </a:bodyPr>
        <a:lstStyle/>
        <a:p>
          <a:pPr marL="0" lvl="0" indent="0" algn="ctr" defTabSz="889000">
            <a:lnSpc>
              <a:spcPct val="90000"/>
            </a:lnSpc>
            <a:spcBef>
              <a:spcPct val="0"/>
            </a:spcBef>
            <a:spcAft>
              <a:spcPct val="35000"/>
            </a:spcAft>
            <a:buNone/>
          </a:pPr>
          <a:r>
            <a:rPr lang="en-IN" sz="2000" kern="1200" dirty="0">
              <a:latin typeface="Cambria" panose="02040503050406030204" pitchFamily="18" charset="0"/>
              <a:ea typeface="Cambria" panose="02040503050406030204" pitchFamily="18" charset="0"/>
            </a:rPr>
            <a:t>NATIONAL STEERING COMMITTEE</a:t>
          </a:r>
        </a:p>
        <a:p>
          <a:pPr marL="0" lvl="0" indent="0" algn="l" defTabSz="889000">
            <a:lnSpc>
              <a:spcPct val="90000"/>
            </a:lnSpc>
            <a:spcBef>
              <a:spcPct val="0"/>
            </a:spcBef>
            <a:spcAft>
              <a:spcPct val="35000"/>
            </a:spcAft>
            <a:buNone/>
          </a:pPr>
          <a:r>
            <a:rPr lang="en-IN" sz="1200" kern="1200" dirty="0">
              <a:latin typeface="Cambria" panose="02040503050406030204" pitchFamily="18" charset="0"/>
              <a:ea typeface="Cambria" panose="02040503050406030204" pitchFamily="18" charset="0"/>
            </a:rPr>
            <a:t>* Comprised of Sect. of </a:t>
          </a:r>
          <a:r>
            <a:rPr lang="en-IN" sz="1200" kern="1200" dirty="0" err="1">
              <a:latin typeface="Cambria" panose="02040503050406030204" pitchFamily="18" charset="0"/>
              <a:ea typeface="Cambria" panose="02040503050406030204" pitchFamily="18" charset="0"/>
            </a:rPr>
            <a:t>MoP</a:t>
          </a:r>
          <a:r>
            <a:rPr lang="en-IN" sz="1200" kern="1200" dirty="0">
              <a:latin typeface="Cambria" panose="02040503050406030204" pitchFamily="18" charset="0"/>
              <a:ea typeface="Cambria" panose="02040503050406030204" pitchFamily="18" charset="0"/>
            </a:rPr>
            <a:t>, </a:t>
          </a:r>
          <a:r>
            <a:rPr lang="en-IN" sz="1200" kern="1200" dirty="0" err="1">
              <a:latin typeface="Cambria" panose="02040503050406030204" pitchFamily="18" charset="0"/>
              <a:ea typeface="Cambria" panose="02040503050406030204" pitchFamily="18" charset="0"/>
            </a:rPr>
            <a:t>MoE</a:t>
          </a:r>
          <a:r>
            <a:rPr lang="en-IN" sz="1200" kern="1200" dirty="0">
              <a:latin typeface="Cambria" panose="02040503050406030204" pitchFamily="18" charset="0"/>
              <a:ea typeface="Cambria" panose="02040503050406030204" pitchFamily="18" charset="0"/>
            </a:rPr>
            <a:t>, Jt. Sect., expert members. </a:t>
          </a:r>
        </a:p>
        <a:p>
          <a:pPr marL="0" lvl="0" indent="0" algn="l" defTabSz="889000">
            <a:lnSpc>
              <a:spcPct val="90000"/>
            </a:lnSpc>
            <a:spcBef>
              <a:spcPct val="0"/>
            </a:spcBef>
            <a:spcAft>
              <a:spcPct val="35000"/>
            </a:spcAft>
            <a:buNone/>
          </a:pPr>
          <a:r>
            <a:rPr lang="en-IN" sz="1200" kern="1200" dirty="0">
              <a:latin typeface="Cambria" panose="02040503050406030204" pitchFamily="18" charset="0"/>
              <a:ea typeface="Cambria" panose="02040503050406030204" pitchFamily="18" charset="0"/>
            </a:rPr>
            <a:t>* Technical committee to provide assistance to BEE for implementation</a:t>
          </a:r>
        </a:p>
      </dsp:txBody>
      <dsp:txXfrm>
        <a:off x="3490584" y="1896570"/>
        <a:ext cx="2959267" cy="1430812"/>
      </dsp:txXfrm>
    </dsp:sp>
    <dsp:sp modelId="{C56A27E7-E0EB-49B2-A14B-FC42B55AC943}">
      <dsp:nvSpPr>
        <dsp:cNvPr id="0" name=""/>
        <dsp:cNvSpPr/>
      </dsp:nvSpPr>
      <dsp:spPr>
        <a:xfrm>
          <a:off x="3497042" y="2327252"/>
          <a:ext cx="424590" cy="566120"/>
        </a:xfrm>
        <a:prstGeom prst="rect">
          <a:avLst/>
        </a:prstGeom>
        <a:blipFill>
          <a:blip xmlns:r="http://schemas.openxmlformats.org/officeDocument/2006/relationships" r:embed="rId6">
            <a:extLst>
              <a:ext uri="{28A0092B-C50C-407E-A947-70E740481C1C}">
                <a14:useLocalDpi xmlns:a14="http://schemas.microsoft.com/office/drawing/2010/main" val="0"/>
              </a:ext>
            </a:extLst>
          </a:blip>
          <a:srcRect/>
          <a:stretch>
            <a:fillRect l="-17000" r="-17000"/>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CBA5A2-81E7-46CD-B065-48E3FBDB7AB5}">
      <dsp:nvSpPr>
        <dsp:cNvPr id="0" name=""/>
        <dsp:cNvSpPr/>
      </dsp:nvSpPr>
      <dsp:spPr>
        <a:xfrm>
          <a:off x="4308286" y="2517267"/>
          <a:ext cx="198767" cy="609553"/>
        </a:xfrm>
        <a:custGeom>
          <a:avLst/>
          <a:gdLst/>
          <a:ahLst/>
          <a:cxnLst/>
          <a:rect l="0" t="0" r="0" b="0"/>
          <a:pathLst>
            <a:path>
              <a:moveTo>
                <a:pt x="0" y="0"/>
              </a:moveTo>
              <a:lnTo>
                <a:pt x="0" y="609553"/>
              </a:lnTo>
              <a:lnTo>
                <a:pt x="198767" y="609553"/>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EC56C5A-0245-4B2C-B639-045F6261FBF0}">
      <dsp:nvSpPr>
        <dsp:cNvPr id="0" name=""/>
        <dsp:cNvSpPr/>
      </dsp:nvSpPr>
      <dsp:spPr>
        <a:xfrm>
          <a:off x="4792613" y="1576434"/>
          <a:ext cx="91440" cy="278274"/>
        </a:xfrm>
        <a:custGeom>
          <a:avLst/>
          <a:gdLst/>
          <a:ahLst/>
          <a:cxnLst/>
          <a:rect l="0" t="0" r="0" b="0"/>
          <a:pathLst>
            <a:path>
              <a:moveTo>
                <a:pt x="45720" y="0"/>
              </a:moveTo>
              <a:lnTo>
                <a:pt x="45720" y="278274"/>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2BED06B-B19C-4EFE-BA75-11BC8BAD21E1}">
      <dsp:nvSpPr>
        <dsp:cNvPr id="0" name=""/>
        <dsp:cNvSpPr/>
      </dsp:nvSpPr>
      <dsp:spPr>
        <a:xfrm>
          <a:off x="3230085" y="654504"/>
          <a:ext cx="1608247" cy="278566"/>
        </a:xfrm>
        <a:custGeom>
          <a:avLst/>
          <a:gdLst/>
          <a:ahLst/>
          <a:cxnLst/>
          <a:rect l="0" t="0" r="0" b="0"/>
          <a:pathLst>
            <a:path>
              <a:moveTo>
                <a:pt x="0" y="0"/>
              </a:moveTo>
              <a:lnTo>
                <a:pt x="0" y="139428"/>
              </a:lnTo>
              <a:lnTo>
                <a:pt x="1608247" y="139428"/>
              </a:lnTo>
              <a:lnTo>
                <a:pt x="1608247" y="27856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A5DC3B8-C072-4DAE-9538-516759BF8ADF}">
      <dsp:nvSpPr>
        <dsp:cNvPr id="0" name=""/>
        <dsp:cNvSpPr/>
      </dsp:nvSpPr>
      <dsp:spPr>
        <a:xfrm>
          <a:off x="1891797" y="2536462"/>
          <a:ext cx="198767" cy="1550386"/>
        </a:xfrm>
        <a:custGeom>
          <a:avLst/>
          <a:gdLst/>
          <a:ahLst/>
          <a:cxnLst/>
          <a:rect l="0" t="0" r="0" b="0"/>
          <a:pathLst>
            <a:path>
              <a:moveTo>
                <a:pt x="0" y="0"/>
              </a:moveTo>
              <a:lnTo>
                <a:pt x="0" y="1550386"/>
              </a:lnTo>
              <a:lnTo>
                <a:pt x="198767" y="1550386"/>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79461C5-F086-44BA-93D0-2CFD4766E657}">
      <dsp:nvSpPr>
        <dsp:cNvPr id="0" name=""/>
        <dsp:cNvSpPr/>
      </dsp:nvSpPr>
      <dsp:spPr>
        <a:xfrm>
          <a:off x="1891797" y="2536462"/>
          <a:ext cx="198767" cy="609553"/>
        </a:xfrm>
        <a:custGeom>
          <a:avLst/>
          <a:gdLst/>
          <a:ahLst/>
          <a:cxnLst/>
          <a:rect l="0" t="0" r="0" b="0"/>
          <a:pathLst>
            <a:path>
              <a:moveTo>
                <a:pt x="0" y="0"/>
              </a:moveTo>
              <a:lnTo>
                <a:pt x="0" y="609553"/>
              </a:lnTo>
              <a:lnTo>
                <a:pt x="198767" y="609553"/>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3995910-2455-43FC-A2C4-1292EC38E537}">
      <dsp:nvSpPr>
        <dsp:cNvPr id="0" name=""/>
        <dsp:cNvSpPr/>
      </dsp:nvSpPr>
      <dsp:spPr>
        <a:xfrm>
          <a:off x="1620148" y="1595629"/>
          <a:ext cx="801695" cy="278274"/>
        </a:xfrm>
        <a:custGeom>
          <a:avLst/>
          <a:gdLst/>
          <a:ahLst/>
          <a:cxnLst/>
          <a:rect l="0" t="0" r="0" b="0"/>
          <a:pathLst>
            <a:path>
              <a:moveTo>
                <a:pt x="0" y="0"/>
              </a:moveTo>
              <a:lnTo>
                <a:pt x="0" y="139137"/>
              </a:lnTo>
              <a:lnTo>
                <a:pt x="801695" y="139137"/>
              </a:lnTo>
              <a:lnTo>
                <a:pt x="801695" y="278274"/>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A2DA891-28AF-4EB5-8E71-93458E5C4DE1}">
      <dsp:nvSpPr>
        <dsp:cNvPr id="0" name=""/>
        <dsp:cNvSpPr/>
      </dsp:nvSpPr>
      <dsp:spPr>
        <a:xfrm>
          <a:off x="250600" y="2536462"/>
          <a:ext cx="236573" cy="2463895"/>
        </a:xfrm>
        <a:custGeom>
          <a:avLst/>
          <a:gdLst/>
          <a:ahLst/>
          <a:cxnLst/>
          <a:rect l="0" t="0" r="0" b="0"/>
          <a:pathLst>
            <a:path>
              <a:moveTo>
                <a:pt x="0" y="0"/>
              </a:moveTo>
              <a:lnTo>
                <a:pt x="0" y="2463895"/>
              </a:lnTo>
              <a:lnTo>
                <a:pt x="236573" y="2463895"/>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0F324A2-7A94-4DDC-82D3-9275ED5FBE8D}">
      <dsp:nvSpPr>
        <dsp:cNvPr id="0" name=""/>
        <dsp:cNvSpPr/>
      </dsp:nvSpPr>
      <dsp:spPr>
        <a:xfrm>
          <a:off x="250600" y="2536462"/>
          <a:ext cx="236573" cy="1550386"/>
        </a:xfrm>
        <a:custGeom>
          <a:avLst/>
          <a:gdLst/>
          <a:ahLst/>
          <a:cxnLst/>
          <a:rect l="0" t="0" r="0" b="0"/>
          <a:pathLst>
            <a:path>
              <a:moveTo>
                <a:pt x="0" y="0"/>
              </a:moveTo>
              <a:lnTo>
                <a:pt x="0" y="1550386"/>
              </a:lnTo>
              <a:lnTo>
                <a:pt x="236573" y="1550386"/>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68B587B-C80B-4609-9EDE-209D846462A8}">
      <dsp:nvSpPr>
        <dsp:cNvPr id="0" name=""/>
        <dsp:cNvSpPr/>
      </dsp:nvSpPr>
      <dsp:spPr>
        <a:xfrm>
          <a:off x="250600" y="2536462"/>
          <a:ext cx="236573" cy="609553"/>
        </a:xfrm>
        <a:custGeom>
          <a:avLst/>
          <a:gdLst/>
          <a:ahLst/>
          <a:cxnLst/>
          <a:rect l="0" t="0" r="0" b="0"/>
          <a:pathLst>
            <a:path>
              <a:moveTo>
                <a:pt x="0" y="0"/>
              </a:moveTo>
              <a:lnTo>
                <a:pt x="0" y="609553"/>
              </a:lnTo>
              <a:lnTo>
                <a:pt x="236573" y="609553"/>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5EB0A5D-767D-433B-823A-DFC294CCE390}">
      <dsp:nvSpPr>
        <dsp:cNvPr id="0" name=""/>
        <dsp:cNvSpPr/>
      </dsp:nvSpPr>
      <dsp:spPr>
        <a:xfrm>
          <a:off x="780647" y="1595629"/>
          <a:ext cx="839501" cy="278274"/>
        </a:xfrm>
        <a:custGeom>
          <a:avLst/>
          <a:gdLst/>
          <a:ahLst/>
          <a:cxnLst/>
          <a:rect l="0" t="0" r="0" b="0"/>
          <a:pathLst>
            <a:path>
              <a:moveTo>
                <a:pt x="839501" y="0"/>
              </a:moveTo>
              <a:lnTo>
                <a:pt x="839501" y="139137"/>
              </a:lnTo>
              <a:lnTo>
                <a:pt x="0" y="139137"/>
              </a:lnTo>
              <a:lnTo>
                <a:pt x="0" y="278274"/>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6C37767-5400-4867-98AA-FFB323CF49CB}">
      <dsp:nvSpPr>
        <dsp:cNvPr id="0" name=""/>
        <dsp:cNvSpPr/>
      </dsp:nvSpPr>
      <dsp:spPr>
        <a:xfrm>
          <a:off x="1620148" y="654504"/>
          <a:ext cx="1609937" cy="278566"/>
        </a:xfrm>
        <a:custGeom>
          <a:avLst/>
          <a:gdLst/>
          <a:ahLst/>
          <a:cxnLst/>
          <a:rect l="0" t="0" r="0" b="0"/>
          <a:pathLst>
            <a:path>
              <a:moveTo>
                <a:pt x="1609937" y="0"/>
              </a:moveTo>
              <a:lnTo>
                <a:pt x="1609937" y="139428"/>
              </a:lnTo>
              <a:lnTo>
                <a:pt x="0" y="139428"/>
              </a:lnTo>
              <a:lnTo>
                <a:pt x="0" y="27856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FCA4F90-F246-48EB-878B-412B7DB7918A}">
      <dsp:nvSpPr>
        <dsp:cNvPr id="0" name=""/>
        <dsp:cNvSpPr/>
      </dsp:nvSpPr>
      <dsp:spPr>
        <a:xfrm>
          <a:off x="234294" y="599"/>
          <a:ext cx="5991581" cy="653905"/>
        </a:xfrm>
        <a:prstGeom prst="roundRect">
          <a:avLst/>
        </a:prstGeom>
        <a:solidFill>
          <a:schemeClr val="accent6">
            <a:lumMod val="60000"/>
            <a:lumOff val="40000"/>
          </a:schemeClr>
        </a:solidFill>
        <a:ln w="12700" cap="flat" cmpd="sng" algn="ctr">
          <a:noFill/>
          <a:prstDash val="solid"/>
          <a:miter lim="800000"/>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IN" sz="2000" b="0" kern="1200" cap="none" spc="0">
              <a:ln w="0"/>
              <a:solidFill>
                <a:schemeClr val="bg1"/>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rPr>
            <a:t>GENERATING CARBON CREDITS OR OFFSETS</a:t>
          </a:r>
        </a:p>
      </dsp:txBody>
      <dsp:txXfrm>
        <a:off x="266215" y="32520"/>
        <a:ext cx="5927739" cy="590063"/>
      </dsp:txXfrm>
    </dsp:sp>
    <dsp:sp modelId="{5AF63039-0DF1-444F-90BA-36DE3CE3636E}">
      <dsp:nvSpPr>
        <dsp:cNvPr id="0" name=""/>
        <dsp:cNvSpPr/>
      </dsp:nvSpPr>
      <dsp:spPr>
        <a:xfrm>
          <a:off x="166819" y="933070"/>
          <a:ext cx="2906656" cy="662558"/>
        </a:xfrm>
        <a:prstGeom prst="roundRect">
          <a:avLst/>
        </a:prstGeom>
        <a:solidFill>
          <a:schemeClr val="accent2">
            <a:lumMod val="60000"/>
            <a:lumOff val="40000"/>
          </a:schemeClr>
        </a:solidFill>
        <a:ln w="12700" cap="flat" cmpd="sng" algn="ctr">
          <a:noFill/>
          <a:prstDash val="solid"/>
          <a:miter lim="800000"/>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IN" sz="1400" b="0" kern="1200" cap="none" spc="0">
              <a:ln w="0"/>
              <a:solidFill>
                <a:schemeClr val="bg1"/>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rPr>
            <a:t>Reducing CO2 Emissions - This should account for 90% decarbonization</a:t>
          </a:r>
        </a:p>
      </dsp:txBody>
      <dsp:txXfrm>
        <a:off x="199162" y="965413"/>
        <a:ext cx="2841970" cy="597872"/>
      </dsp:txXfrm>
    </dsp:sp>
    <dsp:sp modelId="{E8AE4504-ABEE-4A5E-B123-B9A139B62CF6}">
      <dsp:nvSpPr>
        <dsp:cNvPr id="0" name=""/>
        <dsp:cNvSpPr/>
      </dsp:nvSpPr>
      <dsp:spPr>
        <a:xfrm>
          <a:off x="118088" y="1873903"/>
          <a:ext cx="1325116" cy="662558"/>
        </a:xfrm>
        <a:prstGeom prst="roundRect">
          <a:avLst/>
        </a:prstGeom>
        <a:solidFill>
          <a:schemeClr val="accent4">
            <a:lumMod val="75000"/>
          </a:schemeClr>
        </a:solidFill>
        <a:ln w="12700" cap="flat" cmpd="sng" algn="ctr">
          <a:noFill/>
          <a:prstDash val="solid"/>
          <a:miter lim="800000"/>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IN" sz="1400" b="0" kern="1200" cap="none" spc="0">
              <a:ln w="11112">
                <a:noFill/>
                <a:prstDash val="solid"/>
              </a:ln>
              <a:solidFill>
                <a:schemeClr val="bg1"/>
              </a:solidFill>
              <a:effectLst/>
              <a:latin typeface="Cambria" panose="02040503050406030204" pitchFamily="18" charset="0"/>
              <a:ea typeface="Cambria" panose="02040503050406030204" pitchFamily="18" charset="0"/>
            </a:rPr>
            <a:t>Short</a:t>
          </a:r>
          <a:r>
            <a:rPr lang="en-IN" sz="1600" b="0" kern="1200" cap="none" spc="0">
              <a:ln w="11112">
                <a:noFill/>
                <a:prstDash val="solid"/>
              </a:ln>
              <a:solidFill>
                <a:schemeClr val="bg1"/>
              </a:solidFill>
              <a:effectLst/>
              <a:latin typeface="Cambria" panose="02040503050406030204" pitchFamily="18" charset="0"/>
              <a:ea typeface="Cambria" panose="02040503050406030204" pitchFamily="18" charset="0"/>
            </a:rPr>
            <a:t> Term</a:t>
          </a:r>
        </a:p>
      </dsp:txBody>
      <dsp:txXfrm>
        <a:off x="150431" y="1906246"/>
        <a:ext cx="1260430" cy="597872"/>
      </dsp:txXfrm>
    </dsp:sp>
    <dsp:sp modelId="{4D66DC9F-FD6C-4A16-8CB1-A8B48B70DE60}">
      <dsp:nvSpPr>
        <dsp:cNvPr id="0" name=""/>
        <dsp:cNvSpPr/>
      </dsp:nvSpPr>
      <dsp:spPr>
        <a:xfrm>
          <a:off x="487173" y="2814736"/>
          <a:ext cx="1325116" cy="662558"/>
        </a:xfrm>
        <a:prstGeom prst="roundRect">
          <a:avLst/>
        </a:prstGeom>
        <a:solidFill>
          <a:schemeClr val="tx2">
            <a:lumMod val="60000"/>
            <a:lumOff val="40000"/>
          </a:schemeClr>
        </a:solidFill>
        <a:ln w="12700" cap="flat" cmpd="sng" algn="ctr">
          <a:noFill/>
          <a:prstDash val="solid"/>
          <a:miter lim="800000"/>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IN" sz="1400" b="0" kern="1200" cap="none" spc="0">
              <a:ln w="0"/>
              <a:solidFill>
                <a:schemeClr val="bg1"/>
              </a:solidFill>
              <a:effectLst>
                <a:outerShdw blurRad="38100" dist="25400" dir="5400000" algn="ctr" rotWithShape="0">
                  <a:srgbClr val="6E747A">
                    <a:alpha val="43000"/>
                  </a:srgbClr>
                </a:outerShdw>
              </a:effectLst>
              <a:latin typeface="Cambria" panose="02040503050406030204" pitchFamily="18" charset="0"/>
              <a:ea typeface="Cambria" panose="02040503050406030204" pitchFamily="18" charset="0"/>
            </a:rPr>
            <a:t>Solar Roof Top</a:t>
          </a:r>
        </a:p>
      </dsp:txBody>
      <dsp:txXfrm>
        <a:off x="519516" y="2847079"/>
        <a:ext cx="1260430" cy="597872"/>
      </dsp:txXfrm>
    </dsp:sp>
    <dsp:sp modelId="{6BAA454A-65A7-4F9F-BAD1-9EE02711E089}">
      <dsp:nvSpPr>
        <dsp:cNvPr id="0" name=""/>
        <dsp:cNvSpPr/>
      </dsp:nvSpPr>
      <dsp:spPr>
        <a:xfrm>
          <a:off x="487173" y="3755569"/>
          <a:ext cx="1325116" cy="662558"/>
        </a:xfrm>
        <a:prstGeom prst="roundRect">
          <a:avLst/>
        </a:prstGeom>
        <a:solidFill>
          <a:schemeClr val="tx2">
            <a:lumMod val="60000"/>
            <a:lumOff val="40000"/>
          </a:schemeClr>
        </a:solidFill>
        <a:ln w="12700" cap="flat" cmpd="sng" algn="ctr">
          <a:noFill/>
          <a:prstDash val="solid"/>
          <a:miter lim="800000"/>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IN" sz="1400" b="0" kern="1200" cap="none" spc="0">
              <a:ln w="0"/>
              <a:solidFill>
                <a:schemeClr val="bg1"/>
              </a:solidFill>
              <a:effectLst>
                <a:outerShdw blurRad="38100" dist="25400" dir="5400000" algn="ctr" rotWithShape="0">
                  <a:srgbClr val="6E747A">
                    <a:alpha val="43000"/>
                  </a:srgbClr>
                </a:outerShdw>
              </a:effectLst>
              <a:latin typeface="Cambria" panose="02040503050406030204" pitchFamily="18" charset="0"/>
              <a:ea typeface="Cambria" panose="02040503050406030204" pitchFamily="18" charset="0"/>
            </a:rPr>
            <a:t>Portable Wind Turbines</a:t>
          </a:r>
        </a:p>
      </dsp:txBody>
      <dsp:txXfrm>
        <a:off x="519516" y="3787912"/>
        <a:ext cx="1260430" cy="597872"/>
      </dsp:txXfrm>
    </dsp:sp>
    <dsp:sp modelId="{7CF3BB51-9D96-4748-97DB-9B0775A183F8}">
      <dsp:nvSpPr>
        <dsp:cNvPr id="0" name=""/>
        <dsp:cNvSpPr/>
      </dsp:nvSpPr>
      <dsp:spPr>
        <a:xfrm>
          <a:off x="487173" y="4696402"/>
          <a:ext cx="1559211" cy="607910"/>
        </a:xfrm>
        <a:prstGeom prst="roundRect">
          <a:avLst/>
        </a:prstGeom>
        <a:solidFill>
          <a:schemeClr val="tx2">
            <a:lumMod val="60000"/>
            <a:lumOff val="40000"/>
          </a:schemeClr>
        </a:solidFill>
        <a:ln w="12700" cap="flat" cmpd="sng" algn="ctr">
          <a:noFill/>
          <a:prstDash val="solid"/>
          <a:miter lim="800000"/>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IN" sz="1400" b="0" kern="1200" cap="none" spc="0">
              <a:ln w="0"/>
              <a:solidFill>
                <a:schemeClr val="bg1"/>
              </a:solidFill>
              <a:effectLst>
                <a:outerShdw blurRad="38100" dist="25400" dir="5400000" algn="ctr" rotWithShape="0">
                  <a:srgbClr val="6E747A">
                    <a:alpha val="43000"/>
                  </a:srgbClr>
                </a:outerShdw>
              </a:effectLst>
              <a:latin typeface="Cambria" panose="02040503050406030204" pitchFamily="18" charset="0"/>
              <a:ea typeface="Cambria" panose="02040503050406030204" pitchFamily="18" charset="0"/>
            </a:rPr>
            <a:t>Solarization of non-critical pumps in Power Plant</a:t>
          </a:r>
        </a:p>
      </dsp:txBody>
      <dsp:txXfrm>
        <a:off x="516849" y="4726078"/>
        <a:ext cx="1499859" cy="548558"/>
      </dsp:txXfrm>
    </dsp:sp>
    <dsp:sp modelId="{B8DC39FE-862D-4CAE-956B-C3BF4F618ABF}">
      <dsp:nvSpPr>
        <dsp:cNvPr id="0" name=""/>
        <dsp:cNvSpPr/>
      </dsp:nvSpPr>
      <dsp:spPr>
        <a:xfrm>
          <a:off x="1759285" y="1873903"/>
          <a:ext cx="1325116" cy="662558"/>
        </a:xfrm>
        <a:prstGeom prst="roundRect">
          <a:avLst/>
        </a:prstGeom>
        <a:solidFill>
          <a:schemeClr val="accent4">
            <a:lumMod val="75000"/>
          </a:schemeClr>
        </a:solidFill>
        <a:ln w="12700" cap="flat" cmpd="sng" algn="ctr">
          <a:noFill/>
          <a:prstDash val="solid"/>
          <a:miter lim="800000"/>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IN" sz="1400" b="0" kern="1200" cap="none" spc="0">
              <a:ln w="11112">
                <a:noFill/>
                <a:prstDash val="solid"/>
              </a:ln>
              <a:solidFill>
                <a:schemeClr val="bg1"/>
              </a:solidFill>
              <a:effectLst/>
              <a:latin typeface="Cambria" panose="02040503050406030204" pitchFamily="18" charset="0"/>
              <a:ea typeface="Cambria" panose="02040503050406030204" pitchFamily="18" charset="0"/>
            </a:rPr>
            <a:t>Long Term</a:t>
          </a:r>
        </a:p>
      </dsp:txBody>
      <dsp:txXfrm>
        <a:off x="1791628" y="1906246"/>
        <a:ext cx="1260430" cy="597872"/>
      </dsp:txXfrm>
    </dsp:sp>
    <dsp:sp modelId="{AEE28DE2-2722-42DE-9243-CBFD11FD562C}">
      <dsp:nvSpPr>
        <dsp:cNvPr id="0" name=""/>
        <dsp:cNvSpPr/>
      </dsp:nvSpPr>
      <dsp:spPr>
        <a:xfrm>
          <a:off x="2090564" y="2814736"/>
          <a:ext cx="1325116" cy="662558"/>
        </a:xfrm>
        <a:prstGeom prst="roundRect">
          <a:avLst/>
        </a:prstGeom>
        <a:solidFill>
          <a:schemeClr val="accent1">
            <a:lumMod val="60000"/>
            <a:lumOff val="40000"/>
          </a:schemeClr>
        </a:solidFill>
        <a:ln w="12700" cap="flat" cmpd="sng" algn="ctr">
          <a:noFill/>
          <a:prstDash val="solid"/>
          <a:miter lim="800000"/>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IN" sz="1400" b="0" kern="1200" cap="none" spc="0">
              <a:ln w="0"/>
              <a:solidFill>
                <a:schemeClr val="bg1"/>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rPr>
            <a:t>One Sun, One World, One Grid</a:t>
          </a:r>
        </a:p>
      </dsp:txBody>
      <dsp:txXfrm>
        <a:off x="2122907" y="2847079"/>
        <a:ext cx="1260430" cy="597872"/>
      </dsp:txXfrm>
    </dsp:sp>
    <dsp:sp modelId="{07495DF9-45D9-48F5-9666-4C49EFB2A8D6}">
      <dsp:nvSpPr>
        <dsp:cNvPr id="0" name=""/>
        <dsp:cNvSpPr/>
      </dsp:nvSpPr>
      <dsp:spPr>
        <a:xfrm>
          <a:off x="2090564" y="3755569"/>
          <a:ext cx="1325116" cy="662558"/>
        </a:xfrm>
        <a:prstGeom prst="roundRect">
          <a:avLst/>
        </a:prstGeom>
        <a:solidFill>
          <a:schemeClr val="accent1">
            <a:lumMod val="60000"/>
            <a:lumOff val="40000"/>
          </a:schemeClr>
        </a:solidFill>
        <a:ln w="12700" cap="flat" cmpd="sng" algn="ctr">
          <a:noFill/>
          <a:prstDash val="solid"/>
          <a:miter lim="800000"/>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IN" sz="1400" b="0" kern="1200" cap="none" spc="0">
              <a:ln w="0"/>
              <a:solidFill>
                <a:schemeClr val="bg1"/>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rPr>
            <a:t>More Gas Power Plants</a:t>
          </a:r>
        </a:p>
      </dsp:txBody>
      <dsp:txXfrm>
        <a:off x="2122907" y="3787912"/>
        <a:ext cx="1260430" cy="597872"/>
      </dsp:txXfrm>
    </dsp:sp>
    <dsp:sp modelId="{03BA92E8-5BBD-4410-8BCA-8783C4E8746A}">
      <dsp:nvSpPr>
        <dsp:cNvPr id="0" name=""/>
        <dsp:cNvSpPr/>
      </dsp:nvSpPr>
      <dsp:spPr>
        <a:xfrm>
          <a:off x="3351751" y="933070"/>
          <a:ext cx="2973164" cy="643364"/>
        </a:xfrm>
        <a:prstGeom prst="roundRect">
          <a:avLst/>
        </a:prstGeom>
        <a:solidFill>
          <a:schemeClr val="accent2">
            <a:lumMod val="60000"/>
            <a:lumOff val="40000"/>
          </a:schemeClr>
        </a:solidFill>
        <a:ln w="12700" cap="flat" cmpd="sng" algn="ctr">
          <a:noFill/>
          <a:prstDash val="solid"/>
          <a:miter lim="800000"/>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IN" sz="1400" b="0" kern="1200" cap="none" spc="0">
              <a:ln w="0"/>
              <a:solidFill>
                <a:schemeClr val="bg1"/>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rPr>
            <a:t>Removing CO2 from Atmoshpere - This should account for 10% decarbonization</a:t>
          </a:r>
        </a:p>
      </dsp:txBody>
      <dsp:txXfrm>
        <a:off x="3383157" y="964476"/>
        <a:ext cx="2910352" cy="580552"/>
      </dsp:txXfrm>
    </dsp:sp>
    <dsp:sp modelId="{CDD487A4-7CF1-438E-B382-93AB18B88C7E}">
      <dsp:nvSpPr>
        <dsp:cNvPr id="0" name=""/>
        <dsp:cNvSpPr/>
      </dsp:nvSpPr>
      <dsp:spPr>
        <a:xfrm>
          <a:off x="4175775" y="1854709"/>
          <a:ext cx="1325116" cy="662558"/>
        </a:xfrm>
        <a:prstGeom prst="roundRect">
          <a:avLst/>
        </a:prstGeom>
        <a:solidFill>
          <a:schemeClr val="accent4">
            <a:lumMod val="75000"/>
          </a:schemeClr>
        </a:solidFill>
        <a:ln w="12700" cap="flat" cmpd="sng" algn="ctr">
          <a:noFill/>
          <a:prstDash val="solid"/>
          <a:miter lim="800000"/>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IN" sz="1400" b="0" kern="1200" cap="none" spc="0">
              <a:ln w="11112">
                <a:noFill/>
                <a:prstDash val="solid"/>
              </a:ln>
              <a:solidFill>
                <a:schemeClr val="bg1"/>
              </a:solidFill>
              <a:effectLst/>
              <a:latin typeface="Cambria" panose="02040503050406030204" pitchFamily="18" charset="0"/>
              <a:ea typeface="Cambria" panose="02040503050406030204" pitchFamily="18" charset="0"/>
            </a:rPr>
            <a:t>CCU</a:t>
          </a:r>
        </a:p>
      </dsp:txBody>
      <dsp:txXfrm>
        <a:off x="4208118" y="1887052"/>
        <a:ext cx="1260430" cy="597872"/>
      </dsp:txXfrm>
    </dsp:sp>
    <dsp:sp modelId="{D58DA3BE-066A-4C72-9B6B-65DBFC0244EC}">
      <dsp:nvSpPr>
        <dsp:cNvPr id="0" name=""/>
        <dsp:cNvSpPr/>
      </dsp:nvSpPr>
      <dsp:spPr>
        <a:xfrm>
          <a:off x="4507054" y="2795542"/>
          <a:ext cx="1325116" cy="662558"/>
        </a:xfrm>
        <a:prstGeom prst="roundRect">
          <a:avLst/>
        </a:prstGeom>
        <a:solidFill>
          <a:schemeClr val="bg1">
            <a:lumMod val="65000"/>
          </a:schemeClr>
        </a:solidFill>
        <a:ln w="12700" cap="flat" cmpd="sng" algn="ctr">
          <a:noFill/>
          <a:prstDash val="solid"/>
          <a:miter lim="800000"/>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IN" sz="1400" kern="1200">
              <a:latin typeface="Cambria" panose="02040503050406030204" pitchFamily="18" charset="0"/>
              <a:ea typeface="Cambria" panose="02040503050406030204" pitchFamily="18" charset="0"/>
            </a:rPr>
            <a:t>CO2 to make concrete ash bricks</a:t>
          </a:r>
        </a:p>
      </dsp:txBody>
      <dsp:txXfrm>
        <a:off x="4539397" y="2827885"/>
        <a:ext cx="1260430" cy="597872"/>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ictureOrgChart+Icon">
  <dgm:title val="Picture Organization Chart"/>
  <dgm:desc val="Use to show hierarchical information or reporting relationships in an organization, with corresponding pictures. The assistant shape and the Org Chart hanging layouts are available with this layout."/>
  <dgm:catLst>
    <dgm:cat type="hierarchy" pri="1050"/>
    <dgm:cat type="officeonline" pri="1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Marg" for="ch" forName="rootText1" refType="w" fact="1.05"/>
                  <dgm:constr type="l" for="ch" forName="rootPict1" refType="w" refFor="ch" refForName="rootText1" op="equ" fact="0.05"/>
                  <dgm:constr type="t" for="ch" forName="rootPict1" refType="h" refFor="ch" refForName="rootText1" op="equ" fact="0.1"/>
                  <dgm:constr type="w" for="ch" forName="rootPict1" refType="w" refFor="ch" refForName="rootText1" op="equ" fact="0.3"/>
                  <dgm:constr type="h" for="ch" forName="rootPict1" refType="h" refFor="ch" refForName="rootText1" op="equ" fact="0.8"/>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lMarg" for="ch" forName="rootText1" refType="w" fact="1.05"/>
                  <dgm:constr type="l" for="ch" forName="rootPict1" refType="w" refFor="ch" refForName="rootText1" op="equ" fact="0.05"/>
                  <dgm:constr type="t" for="ch" forName="rootPict1" refType="h" refFor="ch" refForName="rootText1" op="equ" fact="0.1"/>
                  <dgm:constr type="w" for="ch" forName="rootPict1" refType="w" refFor="ch" refForName="rootText1" op="equ" fact="0.3"/>
                  <dgm:constr type="h" for="ch" forName="rootPict1" refType="h" refFor="ch" refForName="rootText1" op="equ" fact="0.8"/>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Marg" for="ch" forName="rootText1" refType="w" fact="1.05"/>
                  <dgm:constr type="l" for="ch" forName="rootPict1" refType="w" refFor="ch" refForName="rootText1" op="equ" fact="0.05"/>
                  <dgm:constr type="t" for="ch" forName="rootPict1" refType="h" refFor="ch" refForName="rootText1" op="equ" fact="0.1"/>
                  <dgm:constr type="w" for="ch" forName="rootPict1" refType="w" refFor="ch" refForName="rootText1" op="equ" fact="0.3"/>
                  <dgm:constr type="h" for="ch" forName="rootPict1" refType="h" refFor="ch" refForName="rootText1" op="equ" fact="0.8"/>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lMarg" for="ch" forName="rootText1" refType="w" fact="1.05"/>
                  <dgm:constr type="l" for="ch" forName="rootPict1" refType="w" refFor="ch" refForName="rootText1" op="equ" fact="0.05"/>
                  <dgm:constr type="t" for="ch" forName="rootPict1" refType="h" refFor="ch" refForName="rootText1" op="equ" fact="0.1"/>
                  <dgm:constr type="w" for="ch" forName="rootPict1" refType="w" refFor="ch" refForName="rootText1" op="equ" fact="0.3"/>
                  <dgm:constr type="h" for="ch" forName="rootPict1" refType="h" refFor="ch" refForName="rootText1" op="equ" fact="0.8"/>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Pict1" styleLbl="alignImgPlace1">
              <dgm:alg type="sp"/>
              <dgm:shape xmlns:r="http://schemas.openxmlformats.org/officeDocument/2006/relationships" type="rect" r:blip="" blipPhldr="1">
                <dgm:adjLst/>
              </dgm:shape>
              <dgm:presOf/>
              <dgm:constrLst/>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Marg" for="ch" forName="rootText" refType="w" fact="1.05"/>
                        <dgm:constr type="l" for="ch" forName="rootPict" refType="w" fact="0.05"/>
                        <dgm:constr type="t" for="ch" forName="rootPict" refType="h" refFor="ch" refForName="rootText" fact="0.1"/>
                        <dgm:constr type="w" for="ch" forName="rootPict" refType="w" fact="0.3"/>
                        <dgm:constr type="h" for="ch" forName="rootPict" refType="h" refFor="ch" refForName="rootText" fact="0.8"/>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lMarg" for="ch" forName="rootText" refType="w" fact="1.05"/>
                        <dgm:constr type="l" for="ch" forName="rootPict" refType="w" fact="0.05"/>
                        <dgm:constr type="t" for="ch" forName="rootPict" refType="h" refFor="ch" refForName="rootText" fact="0.1"/>
                        <dgm:constr type="w" for="ch" forName="rootPict" refType="w" fact="0.3"/>
                        <dgm:constr type="h" for="ch" forName="rootPict" refType="h" refFor="ch" refForName="rootText" fact="0.8"/>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Marg" for="ch" forName="rootText" refType="w" fact="1.05"/>
                        <dgm:constr type="l" for="ch" forName="rootPict" refType="w" fact="0.05"/>
                        <dgm:constr type="t" for="ch" forName="rootPict" refType="h" refFor="ch" refForName="rootText" fact="0.1"/>
                        <dgm:constr type="w" for="ch" forName="rootPict" refType="w" fact="0.3"/>
                        <dgm:constr type="h" for="ch" forName="rootPict" refType="h" refFor="ch" refForName="rootText" fact="0.8"/>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lMarg" for="ch" forName="rootText" refType="w" fact="1.05"/>
                        <dgm:constr type="l" for="ch" forName="rootPict" refType="w" fact="0.05"/>
                        <dgm:constr type="t" for="ch" forName="rootPict" refType="h" refFor="ch" refForName="rootText" fact="0.1"/>
                        <dgm:constr type="w" for="ch" forName="rootPict" refType="w" fact="0.3"/>
                        <dgm:constr type="h" for="ch" forName="rootPict" refType="h" refFor="ch" refForName="rootText" fact="0.8"/>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Pict" styleLbl="alignImgPlace1">
                    <dgm:alg type="sp"/>
                    <dgm:shape xmlns:r="http://schemas.openxmlformats.org/officeDocument/2006/relationships" type="rect" r:blip="" blipPhldr="1">
                      <dgm:adjLst/>
                    </dgm:shape>
                    <dgm:presOf/>
                    <dgm:constrLst/>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Marg" for="ch" forName="rootText3" refType="w" fact="1.05"/>
                        <dgm:constr type="l" for="ch" forName="rootPict3" refType="w" fact="0.05"/>
                        <dgm:constr type="t" for="ch" forName="rootPict3" refType="h" refFor="ch" refForName="rootText3" fact="0.1"/>
                        <dgm:constr type="w" for="ch" forName="rootPict3" refType="w" fact="0.3"/>
                        <dgm:constr type="h" for="ch" forName="rootPict3" refType="h" refFor="ch" refForName="rootText3" fact="0.8"/>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lMarg" for="ch" forName="rootText3" refType="w" fact="1.05"/>
                        <dgm:constr type="l" for="ch" forName="rootPict3" refType="w" fact="0.05"/>
                        <dgm:constr type="t" for="ch" forName="rootPict3" refType="h" refFor="ch" refForName="rootText3" fact="0.1"/>
                        <dgm:constr type="w" for="ch" forName="rootPict3" refType="w" fact="0.3"/>
                        <dgm:constr type="h" for="ch" forName="rootPict3" refType="h" refFor="ch" refForName="rootText3" fact="0.8"/>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Marg" for="ch" forName="rootText3" refType="w" fact="1.05"/>
                        <dgm:constr type="l" for="ch" forName="rootPict3" refType="w" fact="0.05"/>
                        <dgm:constr type="t" for="ch" forName="rootPict3" refType="h" refFor="ch" refForName="rootText3" fact="0.1"/>
                        <dgm:constr type="w" for="ch" forName="rootPict3" refType="w" fact="0.3"/>
                        <dgm:constr type="h" for="ch" forName="rootPict3" refType="h" refFor="ch" refForName="rootText3" fact="0.8"/>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lMarg" for="ch" forName="rootText3" refType="w" fact="1.05"/>
                        <dgm:constr type="l" for="ch" forName="rootPict3" refType="w" fact="0.05"/>
                        <dgm:constr type="t" for="ch" forName="rootPict3" refType="h" refFor="ch" refForName="rootText3" fact="0.1"/>
                        <dgm:constr type="w" for="ch" forName="rootPict3" refType="w" fact="0.3"/>
                        <dgm:constr type="h" for="ch" forName="rootPict3" refType="h" refFor="ch" refForName="rootText3" fact="0.8"/>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Pict3" styleLbl="alignImgPlace1">
                    <dgm:alg type="sp"/>
                    <dgm:shape xmlns:r="http://schemas.openxmlformats.org/officeDocument/2006/relationships" type="rect" r:blip="" blipPhldr="1">
                      <dgm:adjLst/>
                    </dgm:shape>
                    <dgm:presOf/>
                    <dgm:constrLst/>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FD42F7-718C-4B98-AAEC-167E6DDD60A7}" type="datetimeFigureOut">
              <a:rPr lang="en-US" smtClean="0"/>
              <a:t>2/2/2024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B2AA4F-B828-4D7C-AFD3-893933DAFCB4}"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The silver bullets </a:t>
            </a:r>
          </a:p>
        </p:txBody>
      </p:sp>
      <p:sp>
        <p:nvSpPr>
          <p:cNvPr id="4" name="Slide Number Placeholder 3"/>
          <p:cNvSpPr>
            <a:spLocks noGrp="1"/>
          </p:cNvSpPr>
          <p:nvPr>
            <p:ph type="sldNum" sz="quarter" idx="5"/>
          </p:nvPr>
        </p:nvSpPr>
        <p:spPr/>
        <p:txBody>
          <a:bodyPr/>
          <a:lstStyle/>
          <a:p>
            <a:fld id="{21B2AA4F-B828-4D7C-AFD3-893933DAFCB4}" type="slidenum">
              <a:rPr lang="en-US" smtClean="0"/>
              <a:t>36</a:t>
            </a:fld>
            <a:endParaRPr lang="en-US"/>
          </a:p>
        </p:txBody>
      </p:sp>
    </p:spTree>
    <p:extLst>
      <p:ext uri="{BB962C8B-B14F-4D97-AF65-F5344CB8AC3E}">
        <p14:creationId xmlns:p14="http://schemas.microsoft.com/office/powerpoint/2010/main" val="42852124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Salient Features of IMC</a:t>
            </a:r>
          </a:p>
        </p:txBody>
      </p:sp>
      <p:sp>
        <p:nvSpPr>
          <p:cNvPr id="4" name="Slide Number Placeholder 3"/>
          <p:cNvSpPr>
            <a:spLocks noGrp="1"/>
          </p:cNvSpPr>
          <p:nvPr>
            <p:ph type="sldNum" sz="quarter" idx="5"/>
          </p:nvPr>
        </p:nvSpPr>
        <p:spPr/>
        <p:txBody>
          <a:bodyPr/>
          <a:lstStyle/>
          <a:p>
            <a:fld id="{21B2AA4F-B828-4D7C-AFD3-893933DAFCB4}" type="slidenum">
              <a:rPr lang="en-US" smtClean="0"/>
              <a:t>38</a:t>
            </a:fld>
            <a:endParaRPr lang="en-US"/>
          </a:p>
        </p:txBody>
      </p:sp>
    </p:spTree>
    <p:extLst>
      <p:ext uri="{BB962C8B-B14F-4D97-AF65-F5344CB8AC3E}">
        <p14:creationId xmlns:p14="http://schemas.microsoft.com/office/powerpoint/2010/main" val="12455243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dirty="0"/>
              <a:t>CERs &amp; </a:t>
            </a:r>
            <a:r>
              <a:rPr lang="en-IN" dirty="0" err="1"/>
              <a:t>ESCerts</a:t>
            </a:r>
            <a:r>
              <a:rPr lang="en-IN" dirty="0"/>
              <a:t> under PAT scheme trading at floor price </a:t>
            </a:r>
          </a:p>
          <a:p>
            <a:endParaRPr lang="en-IN" dirty="0"/>
          </a:p>
        </p:txBody>
      </p:sp>
      <p:sp>
        <p:nvSpPr>
          <p:cNvPr id="4" name="Slide Number Placeholder 3"/>
          <p:cNvSpPr>
            <a:spLocks noGrp="1"/>
          </p:cNvSpPr>
          <p:nvPr>
            <p:ph type="sldNum" sz="quarter" idx="5"/>
          </p:nvPr>
        </p:nvSpPr>
        <p:spPr/>
        <p:txBody>
          <a:bodyPr/>
          <a:lstStyle/>
          <a:p>
            <a:fld id="{21B2AA4F-B828-4D7C-AFD3-893933DAFCB4}" type="slidenum">
              <a:rPr lang="en-US" smtClean="0"/>
              <a:t>39</a:t>
            </a:fld>
            <a:endParaRPr lang="en-US"/>
          </a:p>
        </p:txBody>
      </p:sp>
    </p:spTree>
    <p:extLst>
      <p:ext uri="{BB962C8B-B14F-4D97-AF65-F5344CB8AC3E}">
        <p14:creationId xmlns:p14="http://schemas.microsoft.com/office/powerpoint/2010/main" val="11750779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dirty="0"/>
              <a:t>CERs &amp; </a:t>
            </a:r>
            <a:r>
              <a:rPr lang="en-IN" dirty="0" err="1"/>
              <a:t>ESCerts</a:t>
            </a:r>
            <a:r>
              <a:rPr lang="en-IN" dirty="0"/>
              <a:t> under PAT scheme trading at floor price </a:t>
            </a:r>
          </a:p>
          <a:p>
            <a:endParaRPr lang="en-IN" dirty="0"/>
          </a:p>
        </p:txBody>
      </p:sp>
      <p:sp>
        <p:nvSpPr>
          <p:cNvPr id="4" name="Slide Number Placeholder 3"/>
          <p:cNvSpPr>
            <a:spLocks noGrp="1"/>
          </p:cNvSpPr>
          <p:nvPr>
            <p:ph type="sldNum" sz="quarter" idx="5"/>
          </p:nvPr>
        </p:nvSpPr>
        <p:spPr/>
        <p:txBody>
          <a:bodyPr/>
          <a:lstStyle/>
          <a:p>
            <a:fld id="{21B2AA4F-B828-4D7C-AFD3-893933DAFCB4}" type="slidenum">
              <a:rPr lang="en-US" smtClean="0"/>
              <a:t>40</a:t>
            </a:fld>
            <a:endParaRPr lang="en-US"/>
          </a:p>
        </p:txBody>
      </p:sp>
    </p:spTree>
    <p:extLst>
      <p:ext uri="{BB962C8B-B14F-4D97-AF65-F5344CB8AC3E}">
        <p14:creationId xmlns:p14="http://schemas.microsoft.com/office/powerpoint/2010/main" val="34914085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endParaRPr lang="en-US"/>
          </a:p>
        </p:txBody>
      </p:sp>
    </p:spTree>
    <p:extLst>
      <p:ext uri="{BB962C8B-B14F-4D97-AF65-F5344CB8AC3E}">
        <p14:creationId xmlns:p14="http://schemas.microsoft.com/office/powerpoint/2010/main" val="4447957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Companies can also buy offsets </a:t>
            </a:r>
          </a:p>
        </p:txBody>
      </p:sp>
      <p:sp>
        <p:nvSpPr>
          <p:cNvPr id="4" name="Slide Number Placeholder 3"/>
          <p:cNvSpPr>
            <a:spLocks noGrp="1"/>
          </p:cNvSpPr>
          <p:nvPr>
            <p:ph type="sldNum" sz="quarter" idx="5"/>
          </p:nvPr>
        </p:nvSpPr>
        <p:spPr/>
        <p:txBody>
          <a:bodyPr/>
          <a:lstStyle/>
          <a:p>
            <a:fld id="{21B2AA4F-B828-4D7C-AFD3-893933DAFCB4}" type="slidenum">
              <a:rPr lang="en-US" smtClean="0"/>
              <a:t>26</a:t>
            </a:fld>
            <a:endParaRPr lang="en-US"/>
          </a:p>
        </p:txBody>
      </p:sp>
    </p:spTree>
    <p:extLst>
      <p:ext uri="{BB962C8B-B14F-4D97-AF65-F5344CB8AC3E}">
        <p14:creationId xmlns:p14="http://schemas.microsoft.com/office/powerpoint/2010/main" val="27473842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Companies enter race to decarbonize by innovation</a:t>
            </a:r>
          </a:p>
        </p:txBody>
      </p:sp>
      <p:sp>
        <p:nvSpPr>
          <p:cNvPr id="4" name="Slide Number Placeholder 3"/>
          <p:cNvSpPr>
            <a:spLocks noGrp="1"/>
          </p:cNvSpPr>
          <p:nvPr>
            <p:ph type="sldNum" sz="quarter" idx="5"/>
          </p:nvPr>
        </p:nvSpPr>
        <p:spPr/>
        <p:txBody>
          <a:bodyPr/>
          <a:lstStyle/>
          <a:p>
            <a:fld id="{21B2AA4F-B828-4D7C-AFD3-893933DAFCB4}" type="slidenum">
              <a:rPr lang="en-US" smtClean="0"/>
              <a:t>28</a:t>
            </a:fld>
            <a:endParaRPr lang="en-US"/>
          </a:p>
        </p:txBody>
      </p:sp>
    </p:spTree>
    <p:extLst>
      <p:ext uri="{BB962C8B-B14F-4D97-AF65-F5344CB8AC3E}">
        <p14:creationId xmlns:p14="http://schemas.microsoft.com/office/powerpoint/2010/main" val="34289038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effectLst/>
                <a:latin typeface="Arial" panose="020B0604020202020204" pitchFamily="34" charset="0"/>
                <a:ea typeface="Calibri" panose="020F0502020204030204" pitchFamily="34" charset="0"/>
                <a:cs typeface="Mangal" panose="02040503050203030202" pitchFamily="18" charset="0"/>
              </a:rPr>
              <a:t>But is that as simple and easy as it sounds? Carbon markets are great in theories the reality of achieving it far more complicated!! </a:t>
            </a:r>
            <a:endParaRPr lang="en-IN" sz="1800" dirty="0">
              <a:effectLst/>
              <a:latin typeface="Calibri" panose="020F0502020204030204" pitchFamily="34" charset="0"/>
              <a:ea typeface="Calibri" panose="020F0502020204030204" pitchFamily="34" charset="0"/>
              <a:cs typeface="Mangal" panose="02040503050203030202" pitchFamily="18" charset="0"/>
            </a:endParaRPr>
          </a:p>
          <a:p>
            <a:endParaRPr lang="en-IN" dirty="0"/>
          </a:p>
        </p:txBody>
      </p:sp>
      <p:sp>
        <p:nvSpPr>
          <p:cNvPr id="4" name="Slide Number Placeholder 3"/>
          <p:cNvSpPr>
            <a:spLocks noGrp="1"/>
          </p:cNvSpPr>
          <p:nvPr>
            <p:ph type="sldNum" sz="quarter" idx="5"/>
          </p:nvPr>
        </p:nvSpPr>
        <p:spPr/>
        <p:txBody>
          <a:bodyPr/>
          <a:lstStyle/>
          <a:p>
            <a:fld id="{21B2AA4F-B828-4D7C-AFD3-893933DAFCB4}" type="slidenum">
              <a:rPr lang="en-US" smtClean="0"/>
              <a:t>29</a:t>
            </a:fld>
            <a:endParaRPr lang="en-US"/>
          </a:p>
        </p:txBody>
      </p:sp>
    </p:spTree>
    <p:extLst>
      <p:ext uri="{BB962C8B-B14F-4D97-AF65-F5344CB8AC3E}">
        <p14:creationId xmlns:p14="http://schemas.microsoft.com/office/powerpoint/2010/main" val="38746888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solidFill>
                  <a:srgbClr val="000000"/>
                </a:solidFill>
                <a:effectLst/>
                <a:latin typeface="Arial" panose="020B0604020202020204" pitchFamily="34" charset="0"/>
                <a:ea typeface="Calibri" panose="020F0502020204030204" pitchFamily="34" charset="0"/>
              </a:rPr>
              <a:t>The carbon prices hit rock bottom at the end of phase 1 due to oversupply of allowances in the market. In phase II the prices remained low due to economic recession. In phase III again the prices remained low due to oversupply of allowances.</a:t>
            </a:r>
            <a:endParaRPr lang="en-IN" dirty="0"/>
          </a:p>
        </p:txBody>
      </p:sp>
      <p:sp>
        <p:nvSpPr>
          <p:cNvPr id="4" name="Slide Number Placeholder 3"/>
          <p:cNvSpPr>
            <a:spLocks noGrp="1"/>
          </p:cNvSpPr>
          <p:nvPr>
            <p:ph type="sldNum" sz="quarter" idx="5"/>
          </p:nvPr>
        </p:nvSpPr>
        <p:spPr/>
        <p:txBody>
          <a:bodyPr/>
          <a:lstStyle/>
          <a:p>
            <a:fld id="{21B2AA4F-B828-4D7C-AFD3-893933DAFCB4}" type="slidenum">
              <a:rPr lang="en-US" smtClean="0"/>
              <a:t>30</a:t>
            </a:fld>
            <a:endParaRPr lang="en-US"/>
          </a:p>
        </p:txBody>
      </p:sp>
    </p:spTree>
    <p:extLst>
      <p:ext uri="{BB962C8B-B14F-4D97-AF65-F5344CB8AC3E}">
        <p14:creationId xmlns:p14="http://schemas.microsoft.com/office/powerpoint/2010/main" val="8966041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EU-ETS Road Block co2 emissions have continued to rise as price of carbon has remained very low to effect ant change</a:t>
            </a:r>
          </a:p>
        </p:txBody>
      </p:sp>
      <p:sp>
        <p:nvSpPr>
          <p:cNvPr id="4" name="Slide Number Placeholder 3"/>
          <p:cNvSpPr>
            <a:spLocks noGrp="1"/>
          </p:cNvSpPr>
          <p:nvPr>
            <p:ph type="sldNum" sz="quarter" idx="5"/>
          </p:nvPr>
        </p:nvSpPr>
        <p:spPr/>
        <p:txBody>
          <a:bodyPr/>
          <a:lstStyle/>
          <a:p>
            <a:fld id="{21B2AA4F-B828-4D7C-AFD3-893933DAFCB4}" type="slidenum">
              <a:rPr lang="en-US" smtClean="0"/>
              <a:t>31</a:t>
            </a:fld>
            <a:endParaRPr lang="en-US"/>
          </a:p>
        </p:txBody>
      </p:sp>
    </p:spTree>
    <p:extLst>
      <p:ext uri="{BB962C8B-B14F-4D97-AF65-F5344CB8AC3E}">
        <p14:creationId xmlns:p14="http://schemas.microsoft.com/office/powerpoint/2010/main" val="23479841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Cheating obfuscation and carbon leakage</a:t>
            </a:r>
          </a:p>
        </p:txBody>
      </p:sp>
      <p:sp>
        <p:nvSpPr>
          <p:cNvPr id="4" name="Slide Number Placeholder 3"/>
          <p:cNvSpPr>
            <a:spLocks noGrp="1"/>
          </p:cNvSpPr>
          <p:nvPr>
            <p:ph type="sldNum" sz="quarter" idx="5"/>
          </p:nvPr>
        </p:nvSpPr>
        <p:spPr/>
        <p:txBody>
          <a:bodyPr/>
          <a:lstStyle/>
          <a:p>
            <a:fld id="{21B2AA4F-B828-4D7C-AFD3-893933DAFCB4}" type="slidenum">
              <a:rPr lang="en-US" smtClean="0"/>
              <a:t>32</a:t>
            </a:fld>
            <a:endParaRPr lang="en-US"/>
          </a:p>
        </p:txBody>
      </p:sp>
    </p:spTree>
    <p:extLst>
      <p:ext uri="{BB962C8B-B14F-4D97-AF65-F5344CB8AC3E}">
        <p14:creationId xmlns:p14="http://schemas.microsoft.com/office/powerpoint/2010/main" val="42025716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The silver bullets </a:t>
            </a:r>
          </a:p>
        </p:txBody>
      </p:sp>
      <p:sp>
        <p:nvSpPr>
          <p:cNvPr id="4" name="Slide Number Placeholder 3"/>
          <p:cNvSpPr>
            <a:spLocks noGrp="1"/>
          </p:cNvSpPr>
          <p:nvPr>
            <p:ph type="sldNum" sz="quarter" idx="5"/>
          </p:nvPr>
        </p:nvSpPr>
        <p:spPr/>
        <p:txBody>
          <a:bodyPr/>
          <a:lstStyle/>
          <a:p>
            <a:fld id="{21B2AA4F-B828-4D7C-AFD3-893933DAFCB4}" type="slidenum">
              <a:rPr lang="en-US" smtClean="0"/>
              <a:t>35</a:t>
            </a:fld>
            <a:endParaRPr lang="en-US"/>
          </a:p>
        </p:txBody>
      </p:sp>
    </p:spTree>
    <p:extLst>
      <p:ext uri="{BB962C8B-B14F-4D97-AF65-F5344CB8AC3E}">
        <p14:creationId xmlns:p14="http://schemas.microsoft.com/office/powerpoint/2010/main" val="27840406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p:cNvSpPr>
            <a:spLocks noGrp="1"/>
          </p:cNvSpPr>
          <p:nvPr>
            <p:ph type="dt" sz="half" idx="10"/>
          </p:nvPr>
        </p:nvSpPr>
        <p:spPr/>
        <p:txBody>
          <a:bodyPr/>
          <a:lstStyle/>
          <a:p>
            <a:fld id="{8724D3E2-1A60-4D29-9C5B-674D00F4000F}" type="datetimeFigureOut">
              <a:rPr lang="en-IN" smtClean="0"/>
              <a:t>02-02-2024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A84BF0C3-AD13-4CFA-9D85-0D0E948419CE}" type="slidenum">
              <a:rPr lang="en-IN" smtClean="0"/>
              <a:t>‹#›</a:t>
            </a:fld>
            <a:endParaRPr lang="en-I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8724D3E2-1A60-4D29-9C5B-674D00F4000F}" type="datetimeFigureOut">
              <a:rPr lang="en-IN" smtClean="0"/>
              <a:t>02-02-2024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A84BF0C3-AD13-4CFA-9D85-0D0E948419CE}" type="slidenum">
              <a:rPr lang="en-IN" smtClean="0"/>
              <a:t>‹#›</a:t>
            </a:fld>
            <a:endParaRPr lang="en-I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8724D3E2-1A60-4D29-9C5B-674D00F4000F}" type="datetimeFigureOut">
              <a:rPr lang="en-IN" smtClean="0"/>
              <a:t>02-02-2024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A84BF0C3-AD13-4CFA-9D85-0D0E948419CE}" type="slidenum">
              <a:rPr lang="en-IN" smtClean="0"/>
              <a:t>‹#›</a:t>
            </a:fld>
            <a:endParaRPr lang="en-I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8724D3E2-1A60-4D29-9C5B-674D00F4000F}" type="datetimeFigureOut">
              <a:rPr lang="en-IN" smtClean="0"/>
              <a:t>02-02-2024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A84BF0C3-AD13-4CFA-9D85-0D0E948419CE}" type="slidenum">
              <a:rPr lang="en-IN" smtClean="0"/>
              <a:t>‹#›</a:t>
            </a:fld>
            <a:endParaRPr lang="en-I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724D3E2-1A60-4D29-9C5B-674D00F4000F}" type="datetimeFigureOut">
              <a:rPr lang="en-IN" smtClean="0"/>
              <a:t>02-02-2024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A84BF0C3-AD13-4CFA-9D85-0D0E948419CE}" type="slidenum">
              <a:rPr lang="en-IN" smtClean="0"/>
              <a:t>‹#›</a:t>
            </a:fld>
            <a:endParaRPr lang="en-I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p:cNvSpPr>
            <a:spLocks noGrp="1"/>
          </p:cNvSpPr>
          <p:nvPr>
            <p:ph type="dt" sz="half" idx="10"/>
          </p:nvPr>
        </p:nvSpPr>
        <p:spPr/>
        <p:txBody>
          <a:bodyPr/>
          <a:lstStyle/>
          <a:p>
            <a:fld id="{8724D3E2-1A60-4D29-9C5B-674D00F4000F}" type="datetimeFigureOut">
              <a:rPr lang="en-IN" smtClean="0"/>
              <a:t>02-02-2024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A84BF0C3-AD13-4CFA-9D85-0D0E948419CE}" type="slidenum">
              <a:rPr lang="en-IN" smtClean="0"/>
              <a:t>‹#›</a:t>
            </a:fld>
            <a:endParaRPr lang="en-I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p:cNvSpPr>
            <a:spLocks noGrp="1"/>
          </p:cNvSpPr>
          <p:nvPr>
            <p:ph type="dt" sz="half" idx="10"/>
          </p:nvPr>
        </p:nvSpPr>
        <p:spPr/>
        <p:txBody>
          <a:bodyPr/>
          <a:lstStyle/>
          <a:p>
            <a:fld id="{8724D3E2-1A60-4D29-9C5B-674D00F4000F}" type="datetimeFigureOut">
              <a:rPr lang="en-IN" smtClean="0"/>
              <a:t>02-02-2024</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A84BF0C3-AD13-4CFA-9D85-0D0E948419CE}" type="slidenum">
              <a:rPr lang="en-IN" smtClean="0"/>
              <a:t>‹#›</a:t>
            </a:fld>
            <a:endParaRPr lang="en-I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Date Placeholder 2"/>
          <p:cNvSpPr>
            <a:spLocks noGrp="1"/>
          </p:cNvSpPr>
          <p:nvPr>
            <p:ph type="dt" sz="half" idx="10"/>
          </p:nvPr>
        </p:nvSpPr>
        <p:spPr/>
        <p:txBody>
          <a:bodyPr/>
          <a:lstStyle/>
          <a:p>
            <a:fld id="{8724D3E2-1A60-4D29-9C5B-674D00F4000F}" type="datetimeFigureOut">
              <a:rPr lang="en-IN" smtClean="0"/>
              <a:t>02-02-2024</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A84BF0C3-AD13-4CFA-9D85-0D0E948419CE}" type="slidenum">
              <a:rPr lang="en-IN" smtClean="0"/>
              <a:t>‹#›</a:t>
            </a:fld>
            <a:endParaRPr lang="en-I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24D3E2-1A60-4D29-9C5B-674D00F4000F}" type="datetimeFigureOut">
              <a:rPr lang="en-IN" smtClean="0"/>
              <a:t>02-02-2024</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A84BF0C3-AD13-4CFA-9D85-0D0E948419CE}" type="slidenum">
              <a:rPr lang="en-IN" smtClean="0"/>
              <a:t>‹#›</a:t>
            </a:fld>
            <a:endParaRPr lang="en-I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724D3E2-1A60-4D29-9C5B-674D00F4000F}" type="datetimeFigureOut">
              <a:rPr lang="en-IN" smtClean="0"/>
              <a:t>02-02-2024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A84BF0C3-AD13-4CFA-9D85-0D0E948419CE}" type="slidenum">
              <a:rPr lang="en-IN" smtClean="0"/>
              <a:t>‹#›</a:t>
            </a:fld>
            <a:endParaRPr lang="en-I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724D3E2-1A60-4D29-9C5B-674D00F4000F}" type="datetimeFigureOut">
              <a:rPr lang="en-IN" smtClean="0"/>
              <a:t>02-02-2024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A84BF0C3-AD13-4CFA-9D85-0D0E948419CE}" type="slidenum">
              <a:rPr lang="en-IN" smtClean="0"/>
              <a:t>‹#›</a:t>
            </a:fld>
            <a:endParaRPr lang="en-I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alpha val="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24D3E2-1A60-4D29-9C5B-674D00F4000F}" type="datetimeFigureOut">
              <a:rPr lang="en-IN" smtClean="0"/>
              <a:t>02-02-2024</a:t>
            </a:fld>
            <a:endParaRPr lang="en-I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4BF0C3-AD13-4CFA-9D85-0D0E948419CE}" type="slidenum">
              <a:rPr lang="en-IN" smtClean="0"/>
              <a:t>‹#›</a:t>
            </a:fld>
            <a:endParaRPr lang="en-IN"/>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29.jpg"/></Relationships>
</file>

<file path=ppt/slides/_rels/slide2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36.png"/></Relationships>
</file>

<file path=ppt/slides/_rels/slide33.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37.jp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jpeg"/><Relationship Id="rId1" Type="http://schemas.openxmlformats.org/officeDocument/2006/relationships/slideLayout" Target="../slideLayouts/slideLayout7.xml"/><Relationship Id="rId4" Type="http://schemas.openxmlformats.org/officeDocument/2006/relationships/image" Target="../media/image52.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ubtitle 2"/>
          <p:cNvSpPr txBox="1"/>
          <p:nvPr/>
        </p:nvSpPr>
        <p:spPr>
          <a:xfrm>
            <a:off x="2438400" y="2088777"/>
            <a:ext cx="7951694" cy="2879224"/>
          </a:xfrm>
          <a:prstGeom prst="rect">
            <a:avLst/>
          </a:prstGeom>
        </p:spPr>
        <p:txBody>
          <a:bodyPr wrap="none" tIns="72000" rIns="108000" bIns="72000" anchor="ctr" anchorCtr="1">
            <a:normAutofit fontScale="97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None/>
            </a:pPr>
            <a:r>
              <a:rPr lang="en-US" sz="2400" cap="all" dirty="0">
                <a:solidFill>
                  <a:srgbClr val="457CB3"/>
                </a:solidFill>
                <a:latin typeface="Basic Sans Bold" panose="00000800000000000000" pitchFamily="50" charset="0"/>
              </a:rPr>
              <a:t>IPS 2024</a:t>
            </a:r>
          </a:p>
          <a:p>
            <a:pPr marL="0" indent="0" algn="ctr">
              <a:spcBef>
                <a:spcPts val="0"/>
              </a:spcBef>
              <a:buNone/>
            </a:pPr>
            <a:endParaRPr lang="en-US" sz="1800" cap="all" dirty="0">
              <a:solidFill>
                <a:srgbClr val="457CB3"/>
              </a:solidFill>
              <a:latin typeface="Basic Sans Bold" panose="00000800000000000000" pitchFamily="50" charset="0"/>
            </a:endParaRPr>
          </a:p>
          <a:p>
            <a:pPr marL="0" indent="0" algn="ctr">
              <a:spcBef>
                <a:spcPts val="0"/>
              </a:spcBef>
              <a:buNone/>
            </a:pPr>
            <a:r>
              <a:rPr lang="en-IN" sz="1800" dirty="0">
                <a:solidFill>
                  <a:srgbClr val="202124"/>
                </a:solidFill>
                <a:effectLst/>
                <a:latin typeface="Arial" panose="020B0604020202020204" pitchFamily="34" charset="0"/>
                <a:ea typeface="Calibri" panose="020F0502020204030204" pitchFamily="34" charset="0"/>
                <a:cs typeface="Mangal" panose="02040503050203030202" pitchFamily="18" charset="0"/>
              </a:rPr>
              <a:t> </a:t>
            </a:r>
            <a:r>
              <a:rPr lang="en-IN" sz="2400" cap="all" dirty="0">
                <a:solidFill>
                  <a:srgbClr val="457CB3"/>
                </a:solidFill>
                <a:latin typeface="Basic Sans Bold" panose="00000800000000000000" pitchFamily="50" charset="0"/>
              </a:rPr>
              <a:t>CARBON TRADING FOR ENERGY TRANSITION TOWARDS NET ZERO</a:t>
            </a:r>
            <a:endParaRPr lang="en-US" sz="2400" cap="all" dirty="0">
              <a:solidFill>
                <a:srgbClr val="457CB3"/>
              </a:solidFill>
              <a:latin typeface="Basic Sans Bold" panose="00000800000000000000" pitchFamily="50" charset="0"/>
            </a:endParaRPr>
          </a:p>
          <a:p>
            <a:pPr marL="0" indent="0" algn="ctr">
              <a:spcBef>
                <a:spcPts val="0"/>
              </a:spcBef>
              <a:buNone/>
            </a:pPr>
            <a:endParaRPr lang="en-US" sz="2400" cap="all" dirty="0">
              <a:solidFill>
                <a:srgbClr val="457CB3"/>
              </a:solidFill>
              <a:latin typeface="Basic Sans Bold" panose="00000800000000000000" pitchFamily="50" charset="0"/>
            </a:endParaRPr>
          </a:p>
          <a:p>
            <a:pPr marL="0" indent="0" algn="ctr">
              <a:spcBef>
                <a:spcPts val="0"/>
              </a:spcBef>
              <a:buNone/>
            </a:pPr>
            <a:r>
              <a:rPr lang="en-US" sz="2400" cap="all" dirty="0">
                <a:solidFill>
                  <a:srgbClr val="457CB3"/>
                </a:solidFill>
                <a:latin typeface="Basic Sans Bold" panose="00000800000000000000" pitchFamily="50" charset="0"/>
              </a:rPr>
              <a:t>Apoorva prakash, NTPC</a:t>
            </a:r>
            <a:endParaRPr lang="en-IN" sz="2400" cap="all" dirty="0">
              <a:solidFill>
                <a:srgbClr val="457CB3"/>
              </a:solidFill>
              <a:latin typeface="Basic Sans Bold" panose="00000800000000000000" pitchFamily="50"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txBox="1"/>
          <p:nvPr/>
        </p:nvSpPr>
        <p:spPr>
          <a:xfrm>
            <a:off x="1524000" y="3961448"/>
            <a:ext cx="9144000" cy="165576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THANK YOU</a:t>
            </a:r>
            <a:endParaRPr lang="en-IN" dirty="0"/>
          </a:p>
        </p:txBody>
      </p:sp>
      <p:sp>
        <p:nvSpPr>
          <p:cNvPr id="4" name="Subtitle 2"/>
          <p:cNvSpPr txBox="1"/>
          <p:nvPr/>
        </p:nvSpPr>
        <p:spPr>
          <a:xfrm>
            <a:off x="554182" y="212172"/>
            <a:ext cx="9670473" cy="766883"/>
          </a:xfrm>
          <a:prstGeom prst="rect">
            <a:avLst/>
          </a:prstGeom>
        </p:spPr>
        <p:txBody>
          <a:bodyPr tIns="72000" rIns="108000" bIns="72000" anchor="b" anchorCtr="0"/>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en-IN" sz="2000" dirty="0">
                <a:solidFill>
                  <a:srgbClr val="457CB3"/>
                </a:solidFill>
                <a:latin typeface="Basic Sans Bold" panose="00000800000000000000" pitchFamily="50" charset="0"/>
              </a:rPr>
              <a:t>In 1997 COP3 of UNFCC Through Kyoto Protocol Suggested to Apply the Concept of Cap and Trade to Carbon Emissions</a:t>
            </a:r>
          </a:p>
        </p:txBody>
      </p:sp>
      <p:pic>
        <p:nvPicPr>
          <p:cNvPr id="6" name="Picture 5" descr="IMG_1178"/>
          <p:cNvPicPr>
            <a:picLocks noChangeAspect="1"/>
          </p:cNvPicPr>
          <p:nvPr/>
        </p:nvPicPr>
        <p:blipFill>
          <a:blip r:embed="rId2"/>
          <a:stretch>
            <a:fillRect/>
          </a:stretch>
        </p:blipFill>
        <p:spPr>
          <a:xfrm>
            <a:off x="1313815" y="1090930"/>
            <a:ext cx="9565005" cy="539496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txBox="1"/>
          <p:nvPr/>
        </p:nvSpPr>
        <p:spPr>
          <a:xfrm>
            <a:off x="1524000" y="3970973"/>
            <a:ext cx="9144000" cy="165576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THANK YOU</a:t>
            </a:r>
            <a:endParaRPr lang="en-IN" dirty="0"/>
          </a:p>
        </p:txBody>
      </p:sp>
      <p:sp>
        <p:nvSpPr>
          <p:cNvPr id="4" name="Subtitle 2"/>
          <p:cNvSpPr txBox="1"/>
          <p:nvPr/>
        </p:nvSpPr>
        <p:spPr>
          <a:xfrm>
            <a:off x="554182" y="212172"/>
            <a:ext cx="9670473" cy="766883"/>
          </a:xfrm>
          <a:prstGeom prst="rect">
            <a:avLst/>
          </a:prstGeom>
        </p:spPr>
        <p:txBody>
          <a:bodyPr tIns="72000" rIns="108000" bIns="72000" anchor="b" anchorCtr="0"/>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en-IN" sz="2000" dirty="0">
                <a:solidFill>
                  <a:srgbClr val="457CB3"/>
                </a:solidFill>
                <a:latin typeface="Basic Sans Bold" panose="00000800000000000000" pitchFamily="50" charset="0"/>
              </a:rPr>
              <a:t>2015 COP 21 Paris Agreement  is Inked </a:t>
            </a:r>
          </a:p>
        </p:txBody>
      </p:sp>
      <p:pic>
        <p:nvPicPr>
          <p:cNvPr id="5" name="Picture 4" descr="Paris Agreement"/>
          <p:cNvPicPr>
            <a:picLocks noChangeAspect="1"/>
          </p:cNvPicPr>
          <p:nvPr/>
        </p:nvPicPr>
        <p:blipFill>
          <a:blip r:embed="rId2"/>
          <a:stretch>
            <a:fillRect/>
          </a:stretch>
        </p:blipFill>
        <p:spPr>
          <a:xfrm>
            <a:off x="1079500" y="1344930"/>
            <a:ext cx="9145905" cy="4053205"/>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txBox="1"/>
          <p:nvPr/>
        </p:nvSpPr>
        <p:spPr>
          <a:xfrm>
            <a:off x="1524000" y="3961448"/>
            <a:ext cx="9144000" cy="165576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THANK YOU</a:t>
            </a:r>
            <a:endParaRPr lang="en-IN" dirty="0"/>
          </a:p>
        </p:txBody>
      </p:sp>
      <p:sp>
        <p:nvSpPr>
          <p:cNvPr id="4" name="Subtitle 2"/>
          <p:cNvSpPr txBox="1"/>
          <p:nvPr/>
        </p:nvSpPr>
        <p:spPr>
          <a:xfrm>
            <a:off x="554182" y="212172"/>
            <a:ext cx="9670473" cy="766883"/>
          </a:xfrm>
          <a:prstGeom prst="rect">
            <a:avLst/>
          </a:prstGeom>
        </p:spPr>
        <p:txBody>
          <a:bodyPr tIns="72000" rIns="108000" bIns="72000" anchor="b" anchorCtr="0"/>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altLang="en-IN" sz="2000" dirty="0">
              <a:solidFill>
                <a:srgbClr val="457CB3"/>
              </a:solidFill>
              <a:latin typeface="Basic Sans Bold" panose="00000800000000000000" pitchFamily="50" charset="0"/>
            </a:endParaRPr>
          </a:p>
        </p:txBody>
      </p:sp>
      <p:pic>
        <p:nvPicPr>
          <p:cNvPr id="6" name="Picture 5" descr="A close-up of a flag&#10;&#10;Description automatically generated">
            <a:extLst>
              <a:ext uri="{FF2B5EF4-FFF2-40B4-BE49-F238E27FC236}">
                <a16:creationId xmlns:a16="http://schemas.microsoft.com/office/drawing/2014/main" id="{D0B00E6C-2ABC-4851-8B8E-C50179F329B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4047" y="1191227"/>
            <a:ext cx="9448800" cy="4555149"/>
          </a:xfrm>
          <a:prstGeom prst="rect">
            <a:avLst/>
          </a:prstGeom>
        </p:spPr>
      </p:pic>
      <p:sp>
        <p:nvSpPr>
          <p:cNvPr id="5" name="Subtitle 2">
            <a:extLst>
              <a:ext uri="{FF2B5EF4-FFF2-40B4-BE49-F238E27FC236}">
                <a16:creationId xmlns:a16="http://schemas.microsoft.com/office/drawing/2014/main" id="{3D82D5FD-C92E-0F3A-9C90-D263D448491B}"/>
              </a:ext>
            </a:extLst>
          </p:cNvPr>
          <p:cNvSpPr txBox="1"/>
          <p:nvPr/>
        </p:nvSpPr>
        <p:spPr>
          <a:xfrm>
            <a:off x="554181" y="212172"/>
            <a:ext cx="9670473" cy="766883"/>
          </a:xfrm>
          <a:prstGeom prst="rect">
            <a:avLst/>
          </a:prstGeom>
        </p:spPr>
        <p:txBody>
          <a:bodyPr tIns="72000" rIns="108000" bIns="72000" anchor="b" anchorCtr="0"/>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en-IN" sz="2000" dirty="0">
                <a:solidFill>
                  <a:srgbClr val="457CB3"/>
                </a:solidFill>
                <a:latin typeface="Basic Sans Bold" panose="00000800000000000000" pitchFamily="50" charset="0"/>
              </a:rPr>
              <a:t>And a Target is Set !!</a:t>
            </a:r>
          </a:p>
        </p:txBody>
      </p:sp>
      <p:sp>
        <p:nvSpPr>
          <p:cNvPr id="8" name="TextBox 7">
            <a:extLst>
              <a:ext uri="{FF2B5EF4-FFF2-40B4-BE49-F238E27FC236}">
                <a16:creationId xmlns:a16="http://schemas.microsoft.com/office/drawing/2014/main" id="{7F8641A5-C6CA-4650-A9D0-F41C0131703A}"/>
              </a:ext>
            </a:extLst>
          </p:cNvPr>
          <p:cNvSpPr txBox="1"/>
          <p:nvPr/>
        </p:nvSpPr>
        <p:spPr>
          <a:xfrm>
            <a:off x="554181" y="6077527"/>
            <a:ext cx="3676074" cy="369332"/>
          </a:xfrm>
          <a:prstGeom prst="rect">
            <a:avLst/>
          </a:prstGeom>
          <a:noFill/>
        </p:spPr>
        <p:txBody>
          <a:bodyPr wrap="square" rtlCol="0">
            <a:spAutoFit/>
          </a:bodyPr>
          <a:lstStyle/>
          <a:p>
            <a:r>
              <a:rPr lang="en-IN" dirty="0">
                <a:solidFill>
                  <a:schemeClr val="accent1">
                    <a:lumMod val="75000"/>
                  </a:schemeClr>
                </a:solidFill>
              </a:rPr>
              <a:t> India is Signatory to the Agreement</a:t>
            </a:r>
          </a:p>
        </p:txBody>
      </p:sp>
    </p:spTree>
    <p:extLst>
      <p:ext uri="{BB962C8B-B14F-4D97-AF65-F5344CB8AC3E}">
        <p14:creationId xmlns:p14="http://schemas.microsoft.com/office/powerpoint/2010/main" val="8423653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txBox="1"/>
          <p:nvPr/>
        </p:nvSpPr>
        <p:spPr>
          <a:xfrm>
            <a:off x="1524000" y="3961448"/>
            <a:ext cx="9144000" cy="165576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THANK YOU</a:t>
            </a:r>
            <a:endParaRPr lang="en-IN" dirty="0"/>
          </a:p>
        </p:txBody>
      </p:sp>
      <p:sp>
        <p:nvSpPr>
          <p:cNvPr id="4" name="Subtitle 2"/>
          <p:cNvSpPr txBox="1"/>
          <p:nvPr/>
        </p:nvSpPr>
        <p:spPr>
          <a:xfrm>
            <a:off x="554182" y="212172"/>
            <a:ext cx="9670473" cy="766883"/>
          </a:xfrm>
          <a:prstGeom prst="rect">
            <a:avLst/>
          </a:prstGeom>
        </p:spPr>
        <p:txBody>
          <a:bodyPr tIns="72000" rIns="108000" bIns="72000" anchor="b" anchorCtr="0"/>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en-IN" sz="2000" dirty="0">
                <a:solidFill>
                  <a:srgbClr val="457CB3"/>
                </a:solidFill>
                <a:latin typeface="Basic Sans Bold" panose="00000800000000000000" pitchFamily="50" charset="0"/>
              </a:rPr>
              <a:t>   COP26 of the UNFCCC held at Glasgow in 2021 </a:t>
            </a:r>
          </a:p>
        </p:txBody>
      </p:sp>
      <p:pic>
        <p:nvPicPr>
          <p:cNvPr id="5" name="Picture 4" descr="Glassgow"/>
          <p:cNvPicPr>
            <a:picLocks noChangeAspect="1"/>
          </p:cNvPicPr>
          <p:nvPr/>
        </p:nvPicPr>
        <p:blipFill>
          <a:blip r:embed="rId3"/>
          <a:stretch>
            <a:fillRect/>
          </a:stretch>
        </p:blipFill>
        <p:spPr>
          <a:xfrm>
            <a:off x="835025" y="1427480"/>
            <a:ext cx="9832340" cy="4845050"/>
          </a:xfrm>
          <a:prstGeom prst="rect">
            <a:avLst/>
          </a:prstGeom>
        </p:spPr>
      </p:pic>
      <p:sp>
        <p:nvSpPr>
          <p:cNvPr id="6" name="Text Box 5"/>
          <p:cNvSpPr txBox="1"/>
          <p:nvPr/>
        </p:nvSpPr>
        <p:spPr>
          <a:xfrm>
            <a:off x="11039475" y="2535555"/>
            <a:ext cx="739140" cy="368300"/>
          </a:xfrm>
          <a:prstGeom prst="rect">
            <a:avLst/>
          </a:prstGeom>
          <a:noFill/>
        </p:spPr>
        <p:txBody>
          <a:bodyPr wrap="square" rtlCol="0">
            <a:spAutoFit/>
          </a:bodyPr>
          <a:lstStyle/>
          <a:p>
            <a:r>
              <a:rPr lang="en-US"/>
              <a:t>NCAs </a:t>
            </a:r>
          </a:p>
        </p:txBody>
      </p:sp>
      <p:sp>
        <p:nvSpPr>
          <p:cNvPr id="9" name="Text Box 8"/>
          <p:cNvSpPr txBox="1"/>
          <p:nvPr/>
        </p:nvSpPr>
        <p:spPr>
          <a:xfrm>
            <a:off x="835026" y="6414135"/>
            <a:ext cx="9772650" cy="368300"/>
          </a:xfrm>
          <a:prstGeom prst="rect">
            <a:avLst/>
          </a:prstGeom>
          <a:noFill/>
        </p:spPr>
        <p:txBody>
          <a:bodyPr wrap="square" rtlCol="0">
            <a:spAutoFit/>
          </a:bodyPr>
          <a:lstStyle/>
          <a:p>
            <a:r>
              <a:rPr lang="en-US" dirty="0">
                <a:solidFill>
                  <a:schemeClr val="bg1"/>
                </a:solidFill>
              </a:rPr>
              <a:t>                                                </a:t>
            </a:r>
            <a:r>
              <a:rPr lang="en-US" dirty="0">
                <a:solidFill>
                  <a:schemeClr val="accent1">
                    <a:lumMod val="75000"/>
                  </a:schemeClr>
                </a:solidFill>
              </a:rPr>
              <a:t>PM Declared NDCs and Net Zero Target by 2070</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txBox="1"/>
          <p:nvPr/>
        </p:nvSpPr>
        <p:spPr>
          <a:xfrm>
            <a:off x="1524000" y="3961448"/>
            <a:ext cx="9144000" cy="165576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THANK YOU</a:t>
            </a:r>
            <a:endParaRPr lang="en-IN" dirty="0"/>
          </a:p>
        </p:txBody>
      </p:sp>
      <p:sp>
        <p:nvSpPr>
          <p:cNvPr id="4" name="Subtitle 2"/>
          <p:cNvSpPr txBox="1"/>
          <p:nvPr/>
        </p:nvSpPr>
        <p:spPr>
          <a:xfrm>
            <a:off x="554182" y="212172"/>
            <a:ext cx="9670473" cy="766883"/>
          </a:xfrm>
          <a:prstGeom prst="rect">
            <a:avLst/>
          </a:prstGeom>
        </p:spPr>
        <p:txBody>
          <a:bodyPr tIns="72000" rIns="108000" bIns="72000" anchor="b" anchorCtr="0"/>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en-IN" sz="2000" dirty="0">
                <a:solidFill>
                  <a:srgbClr val="457CB3"/>
                </a:solidFill>
                <a:latin typeface="Basic Sans Bold" panose="00000800000000000000" pitchFamily="50" charset="0"/>
              </a:rPr>
              <a:t>   NTPC’S RE Goals Vis-a vis India</a:t>
            </a:r>
          </a:p>
        </p:txBody>
      </p:sp>
      <p:sp>
        <p:nvSpPr>
          <p:cNvPr id="6" name="Text Box 5"/>
          <p:cNvSpPr txBox="1"/>
          <p:nvPr/>
        </p:nvSpPr>
        <p:spPr>
          <a:xfrm>
            <a:off x="11039475" y="2535555"/>
            <a:ext cx="739140" cy="368300"/>
          </a:xfrm>
          <a:prstGeom prst="rect">
            <a:avLst/>
          </a:prstGeom>
          <a:noFill/>
        </p:spPr>
        <p:txBody>
          <a:bodyPr wrap="square" rtlCol="0">
            <a:spAutoFit/>
          </a:bodyPr>
          <a:lstStyle/>
          <a:p>
            <a:r>
              <a:rPr lang="en-US"/>
              <a:t>NCAs </a:t>
            </a:r>
          </a:p>
        </p:txBody>
      </p:sp>
      <p:sp>
        <p:nvSpPr>
          <p:cNvPr id="9" name="Text Box 8"/>
          <p:cNvSpPr txBox="1"/>
          <p:nvPr/>
        </p:nvSpPr>
        <p:spPr>
          <a:xfrm>
            <a:off x="835026" y="6414135"/>
            <a:ext cx="9772650" cy="368300"/>
          </a:xfrm>
          <a:prstGeom prst="rect">
            <a:avLst/>
          </a:prstGeom>
          <a:noFill/>
        </p:spPr>
        <p:txBody>
          <a:bodyPr wrap="square" rtlCol="0">
            <a:spAutoFit/>
          </a:bodyPr>
          <a:lstStyle/>
          <a:p>
            <a:r>
              <a:rPr lang="en-US" dirty="0">
                <a:solidFill>
                  <a:schemeClr val="bg1"/>
                </a:solidFill>
              </a:rPr>
              <a:t>                                                </a:t>
            </a:r>
            <a:endParaRPr lang="en-US" dirty="0">
              <a:solidFill>
                <a:schemeClr val="accent1">
                  <a:lumMod val="75000"/>
                </a:schemeClr>
              </a:solidFill>
            </a:endParaRPr>
          </a:p>
        </p:txBody>
      </p:sp>
      <p:graphicFrame>
        <p:nvGraphicFramePr>
          <p:cNvPr id="2" name="Table 1">
            <a:extLst>
              <a:ext uri="{FF2B5EF4-FFF2-40B4-BE49-F238E27FC236}">
                <a16:creationId xmlns:a16="http://schemas.microsoft.com/office/drawing/2014/main" id="{73EAF7AA-CE90-4C24-ADB7-F7A2D5A75248}"/>
              </a:ext>
            </a:extLst>
          </p:cNvPr>
          <p:cNvGraphicFramePr>
            <a:graphicFrameLocks noGrp="1"/>
          </p:cNvGraphicFramePr>
          <p:nvPr>
            <p:extLst>
              <p:ext uri="{D42A27DB-BD31-4B8C-83A1-F6EECF244321}">
                <p14:modId xmlns:p14="http://schemas.microsoft.com/office/powerpoint/2010/main" val="1374654956"/>
              </p:ext>
            </p:extLst>
          </p:nvPr>
        </p:nvGraphicFramePr>
        <p:xfrm>
          <a:off x="1783976" y="1846728"/>
          <a:ext cx="8301317" cy="3137647"/>
        </p:xfrm>
        <a:graphic>
          <a:graphicData uri="http://schemas.openxmlformats.org/drawingml/2006/table">
            <a:tbl>
              <a:tblPr firstRow="1" firstCol="1" bandRow="1">
                <a:tableStyleId>{5C22544A-7EE6-4342-B048-85BDC9FD1C3A}</a:tableStyleId>
              </a:tblPr>
              <a:tblGrid>
                <a:gridCol w="2766507">
                  <a:extLst>
                    <a:ext uri="{9D8B030D-6E8A-4147-A177-3AD203B41FA5}">
                      <a16:colId xmlns:a16="http://schemas.microsoft.com/office/drawing/2014/main" val="467093833"/>
                    </a:ext>
                  </a:extLst>
                </a:gridCol>
                <a:gridCol w="2767405">
                  <a:extLst>
                    <a:ext uri="{9D8B030D-6E8A-4147-A177-3AD203B41FA5}">
                      <a16:colId xmlns:a16="http://schemas.microsoft.com/office/drawing/2014/main" val="683375108"/>
                    </a:ext>
                  </a:extLst>
                </a:gridCol>
                <a:gridCol w="2767405">
                  <a:extLst>
                    <a:ext uri="{9D8B030D-6E8A-4147-A177-3AD203B41FA5}">
                      <a16:colId xmlns:a16="http://schemas.microsoft.com/office/drawing/2014/main" val="1417135969"/>
                    </a:ext>
                  </a:extLst>
                </a:gridCol>
              </a:tblGrid>
              <a:tr h="518923">
                <a:tc>
                  <a:txBody>
                    <a:bodyPr/>
                    <a:lstStyle/>
                    <a:p>
                      <a:pPr algn="ctr">
                        <a:lnSpc>
                          <a:spcPct val="107000"/>
                        </a:lnSpc>
                        <a:spcAft>
                          <a:spcPts val="800"/>
                        </a:spcAft>
                      </a:pPr>
                      <a:r>
                        <a:rPr lang="en-IN" sz="1000" kern="100">
                          <a:effectLst/>
                        </a:rPr>
                        <a:t>Parameter</a:t>
                      </a:r>
                      <a:endParaRPr lang="en-IN" sz="11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algn="ctr">
                        <a:lnSpc>
                          <a:spcPct val="107000"/>
                        </a:lnSpc>
                        <a:spcAft>
                          <a:spcPts val="800"/>
                        </a:spcAft>
                      </a:pPr>
                      <a:r>
                        <a:rPr lang="en-IN" sz="1000" kern="100">
                          <a:effectLst/>
                        </a:rPr>
                        <a:t>India 2030</a:t>
                      </a:r>
                      <a:endParaRPr lang="en-IN" sz="11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algn="ctr">
                        <a:lnSpc>
                          <a:spcPct val="107000"/>
                        </a:lnSpc>
                        <a:spcAft>
                          <a:spcPts val="800"/>
                        </a:spcAft>
                      </a:pPr>
                      <a:r>
                        <a:rPr lang="en-IN" sz="1000" kern="100">
                          <a:effectLst/>
                        </a:rPr>
                        <a:t>NTPC 2032</a:t>
                      </a:r>
                      <a:endParaRPr lang="en-IN" sz="11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extLst>
                  <a:ext uri="{0D108BD9-81ED-4DB2-BD59-A6C34878D82A}">
                    <a16:rowId xmlns:a16="http://schemas.microsoft.com/office/drawing/2014/main" val="214044855"/>
                  </a:ext>
                </a:extLst>
              </a:tr>
              <a:tr h="518923">
                <a:tc>
                  <a:txBody>
                    <a:bodyPr/>
                    <a:lstStyle/>
                    <a:p>
                      <a:pPr algn="ctr">
                        <a:lnSpc>
                          <a:spcPct val="107000"/>
                        </a:lnSpc>
                        <a:spcAft>
                          <a:spcPts val="800"/>
                        </a:spcAft>
                      </a:pPr>
                      <a:r>
                        <a:rPr lang="en-IN" sz="1000" kern="100">
                          <a:effectLst/>
                        </a:rPr>
                        <a:t>Installed Capacity (Total)</a:t>
                      </a:r>
                      <a:endParaRPr lang="en-IN" sz="11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algn="ctr">
                        <a:lnSpc>
                          <a:spcPct val="107000"/>
                        </a:lnSpc>
                        <a:spcAft>
                          <a:spcPts val="800"/>
                        </a:spcAft>
                      </a:pPr>
                      <a:r>
                        <a:rPr lang="en-IN" sz="1000" kern="100">
                          <a:effectLst/>
                        </a:rPr>
                        <a:t>777 GW</a:t>
                      </a:r>
                      <a:endParaRPr lang="en-IN" sz="11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algn="ctr">
                        <a:lnSpc>
                          <a:spcPct val="107000"/>
                        </a:lnSpc>
                        <a:spcAft>
                          <a:spcPts val="800"/>
                        </a:spcAft>
                      </a:pPr>
                      <a:r>
                        <a:rPr lang="en-IN" sz="1000" kern="100">
                          <a:effectLst/>
                        </a:rPr>
                        <a:t>130 GW</a:t>
                      </a:r>
                      <a:endParaRPr lang="en-IN" sz="11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extLst>
                  <a:ext uri="{0D108BD9-81ED-4DB2-BD59-A6C34878D82A}">
                    <a16:rowId xmlns:a16="http://schemas.microsoft.com/office/drawing/2014/main" val="447499034"/>
                  </a:ext>
                </a:extLst>
              </a:tr>
              <a:tr h="518923">
                <a:tc>
                  <a:txBody>
                    <a:bodyPr/>
                    <a:lstStyle/>
                    <a:p>
                      <a:pPr algn="ctr">
                        <a:lnSpc>
                          <a:spcPct val="107000"/>
                        </a:lnSpc>
                        <a:spcAft>
                          <a:spcPts val="800"/>
                        </a:spcAft>
                      </a:pPr>
                      <a:r>
                        <a:rPr lang="en-IN" sz="1000" kern="100">
                          <a:effectLst/>
                        </a:rPr>
                        <a:t>RE Installed Capacity</a:t>
                      </a:r>
                      <a:endParaRPr lang="en-IN" sz="11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algn="ctr">
                        <a:lnSpc>
                          <a:spcPct val="107000"/>
                        </a:lnSpc>
                        <a:spcAft>
                          <a:spcPts val="800"/>
                        </a:spcAft>
                      </a:pPr>
                      <a:r>
                        <a:rPr lang="en-IN" sz="1000" kern="100">
                          <a:effectLst/>
                        </a:rPr>
                        <a:t>500 GW (64.35%)</a:t>
                      </a:r>
                      <a:endParaRPr lang="en-IN" sz="11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algn="ctr">
                        <a:lnSpc>
                          <a:spcPct val="107000"/>
                        </a:lnSpc>
                        <a:spcAft>
                          <a:spcPts val="800"/>
                        </a:spcAft>
                      </a:pPr>
                      <a:r>
                        <a:rPr lang="en-IN" sz="1000" kern="100">
                          <a:effectLst/>
                        </a:rPr>
                        <a:t>60 GW (46.15%)</a:t>
                      </a:r>
                      <a:endParaRPr lang="en-IN" sz="11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extLst>
                  <a:ext uri="{0D108BD9-81ED-4DB2-BD59-A6C34878D82A}">
                    <a16:rowId xmlns:a16="http://schemas.microsoft.com/office/drawing/2014/main" val="2421417857"/>
                  </a:ext>
                </a:extLst>
              </a:tr>
              <a:tr h="518923">
                <a:tc>
                  <a:txBody>
                    <a:bodyPr/>
                    <a:lstStyle/>
                    <a:p>
                      <a:pPr algn="ctr">
                        <a:lnSpc>
                          <a:spcPct val="107000"/>
                        </a:lnSpc>
                        <a:spcAft>
                          <a:spcPts val="800"/>
                        </a:spcAft>
                      </a:pPr>
                      <a:r>
                        <a:rPr lang="en-IN" sz="1000" kern="100">
                          <a:effectLst/>
                        </a:rPr>
                        <a:t>Generation by RE</a:t>
                      </a:r>
                      <a:endParaRPr lang="en-IN" sz="11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algn="ctr">
                        <a:lnSpc>
                          <a:spcPct val="107000"/>
                        </a:lnSpc>
                        <a:spcAft>
                          <a:spcPts val="800"/>
                        </a:spcAft>
                      </a:pPr>
                      <a:r>
                        <a:rPr lang="en-IN" sz="1000" kern="100">
                          <a:effectLst/>
                        </a:rPr>
                        <a:t>50 %</a:t>
                      </a:r>
                      <a:endParaRPr lang="en-IN" sz="11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algn="ctr">
                        <a:lnSpc>
                          <a:spcPct val="107000"/>
                        </a:lnSpc>
                        <a:spcAft>
                          <a:spcPts val="800"/>
                        </a:spcAft>
                      </a:pPr>
                      <a:r>
                        <a:rPr lang="en-IN" sz="1000" kern="100">
                          <a:effectLst/>
                        </a:rPr>
                        <a:t>-</a:t>
                      </a:r>
                      <a:endParaRPr lang="en-IN" sz="11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extLst>
                  <a:ext uri="{0D108BD9-81ED-4DB2-BD59-A6C34878D82A}">
                    <a16:rowId xmlns:a16="http://schemas.microsoft.com/office/drawing/2014/main" val="92077121"/>
                  </a:ext>
                </a:extLst>
              </a:tr>
              <a:tr h="1061955">
                <a:tc>
                  <a:txBody>
                    <a:bodyPr/>
                    <a:lstStyle/>
                    <a:p>
                      <a:pPr algn="ctr">
                        <a:lnSpc>
                          <a:spcPct val="107000"/>
                        </a:lnSpc>
                        <a:spcAft>
                          <a:spcPts val="800"/>
                        </a:spcAft>
                      </a:pPr>
                      <a:r>
                        <a:rPr lang="en-IN" sz="1000" kern="100">
                          <a:effectLst/>
                        </a:rPr>
                        <a:t>Net Zero</a:t>
                      </a:r>
                      <a:endParaRPr lang="en-IN" sz="11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algn="ctr">
                        <a:lnSpc>
                          <a:spcPct val="107000"/>
                        </a:lnSpc>
                        <a:spcAft>
                          <a:spcPts val="800"/>
                        </a:spcAft>
                      </a:pPr>
                      <a:r>
                        <a:rPr lang="en-IN" sz="1000" kern="100">
                          <a:effectLst/>
                        </a:rPr>
                        <a:t>By 2070</a:t>
                      </a:r>
                      <a:endParaRPr lang="en-IN" sz="11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algn="ctr">
                        <a:lnSpc>
                          <a:spcPct val="107000"/>
                        </a:lnSpc>
                        <a:spcAft>
                          <a:spcPts val="800"/>
                        </a:spcAft>
                      </a:pPr>
                      <a:r>
                        <a:rPr lang="en-IN" sz="1000" kern="100" dirty="0">
                          <a:effectLst/>
                        </a:rPr>
                        <a:t>NTPC signed </a:t>
                      </a:r>
                      <a:r>
                        <a:rPr lang="en-IN" sz="1000" kern="100" dirty="0" err="1">
                          <a:effectLst/>
                        </a:rPr>
                        <a:t>SoI</a:t>
                      </a:r>
                      <a:r>
                        <a:rPr lang="en-IN" sz="1000" kern="100" dirty="0">
                          <a:effectLst/>
                        </a:rPr>
                        <a:t> with NITI Aayog for Net zero targets</a:t>
                      </a:r>
                      <a:endParaRPr lang="en-IN" sz="1100"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extLst>
                  <a:ext uri="{0D108BD9-81ED-4DB2-BD59-A6C34878D82A}">
                    <a16:rowId xmlns:a16="http://schemas.microsoft.com/office/drawing/2014/main" val="398918749"/>
                  </a:ext>
                </a:extLst>
              </a:tr>
            </a:tbl>
          </a:graphicData>
        </a:graphic>
      </p:graphicFrame>
    </p:spTree>
    <p:extLst>
      <p:ext uri="{BB962C8B-B14F-4D97-AF65-F5344CB8AC3E}">
        <p14:creationId xmlns:p14="http://schemas.microsoft.com/office/powerpoint/2010/main" val="7725093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txBox="1"/>
          <p:nvPr/>
        </p:nvSpPr>
        <p:spPr>
          <a:xfrm>
            <a:off x="1524000" y="3961448"/>
            <a:ext cx="9144000" cy="165576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THANK YOU</a:t>
            </a:r>
            <a:endParaRPr lang="en-IN" dirty="0"/>
          </a:p>
        </p:txBody>
      </p:sp>
      <p:sp>
        <p:nvSpPr>
          <p:cNvPr id="4" name="Subtitle 2"/>
          <p:cNvSpPr txBox="1"/>
          <p:nvPr/>
        </p:nvSpPr>
        <p:spPr>
          <a:xfrm>
            <a:off x="554182" y="212172"/>
            <a:ext cx="9670473" cy="766883"/>
          </a:xfrm>
          <a:prstGeom prst="rect">
            <a:avLst/>
          </a:prstGeom>
        </p:spPr>
        <p:txBody>
          <a:bodyPr tIns="72000" rIns="108000" bIns="72000" anchor="b" anchorCtr="0"/>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altLang="en-IN" sz="2000" dirty="0">
              <a:solidFill>
                <a:srgbClr val="457CB3"/>
              </a:solidFill>
              <a:latin typeface="Basic Sans Bold" panose="00000800000000000000" pitchFamily="50" charset="0"/>
            </a:endParaRPr>
          </a:p>
        </p:txBody>
      </p:sp>
      <p:pic>
        <p:nvPicPr>
          <p:cNvPr id="6" name="Picture 5" descr="A close-up of a document&#10;&#10;Description automatically generated">
            <a:extLst>
              <a:ext uri="{FF2B5EF4-FFF2-40B4-BE49-F238E27FC236}">
                <a16:creationId xmlns:a16="http://schemas.microsoft.com/office/drawing/2014/main" id="{FEF058AC-40D8-4579-A55F-28476CABDF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9247" y="1120589"/>
            <a:ext cx="10416988" cy="5002306"/>
          </a:xfrm>
          <a:prstGeom prst="rect">
            <a:avLst/>
          </a:prstGeom>
        </p:spPr>
      </p:pic>
      <p:sp>
        <p:nvSpPr>
          <p:cNvPr id="5" name="Subtitle 2">
            <a:extLst>
              <a:ext uri="{FF2B5EF4-FFF2-40B4-BE49-F238E27FC236}">
                <a16:creationId xmlns:a16="http://schemas.microsoft.com/office/drawing/2014/main" id="{18215DF1-BED2-8B7F-4309-D4AE4FD9F305}"/>
              </a:ext>
            </a:extLst>
          </p:cNvPr>
          <p:cNvSpPr txBox="1"/>
          <p:nvPr/>
        </p:nvSpPr>
        <p:spPr>
          <a:xfrm>
            <a:off x="554182" y="231462"/>
            <a:ext cx="9670473" cy="766883"/>
          </a:xfrm>
          <a:prstGeom prst="rect">
            <a:avLst/>
          </a:prstGeom>
        </p:spPr>
        <p:txBody>
          <a:bodyPr tIns="72000" rIns="108000" bIns="72000" anchor="b" anchorCtr="0"/>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en-IN" sz="2000" dirty="0">
                <a:solidFill>
                  <a:srgbClr val="457CB3"/>
                </a:solidFill>
                <a:latin typeface="Basic Sans Bold" panose="00000800000000000000" pitchFamily="50" charset="0"/>
              </a:rPr>
              <a:t>A Very Important Event Took Place In June 2023</a:t>
            </a:r>
          </a:p>
        </p:txBody>
      </p:sp>
    </p:spTree>
    <p:extLst>
      <p:ext uri="{BB962C8B-B14F-4D97-AF65-F5344CB8AC3E}">
        <p14:creationId xmlns:p14="http://schemas.microsoft.com/office/powerpoint/2010/main" val="34056442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txBox="1"/>
          <p:nvPr/>
        </p:nvSpPr>
        <p:spPr>
          <a:xfrm>
            <a:off x="1524000" y="3961448"/>
            <a:ext cx="9144000" cy="165576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THANK YOU</a:t>
            </a:r>
            <a:endParaRPr lang="en-IN" dirty="0"/>
          </a:p>
        </p:txBody>
      </p:sp>
      <p:sp>
        <p:nvSpPr>
          <p:cNvPr id="4" name="Subtitle 2"/>
          <p:cNvSpPr txBox="1"/>
          <p:nvPr/>
        </p:nvSpPr>
        <p:spPr>
          <a:xfrm>
            <a:off x="554182" y="212172"/>
            <a:ext cx="9670473" cy="766883"/>
          </a:xfrm>
          <a:prstGeom prst="rect">
            <a:avLst/>
          </a:prstGeom>
        </p:spPr>
        <p:txBody>
          <a:bodyPr tIns="72000" rIns="108000" bIns="72000" anchor="b" anchorCtr="0"/>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altLang="en-IN" sz="2000" dirty="0">
              <a:solidFill>
                <a:srgbClr val="457CB3"/>
              </a:solidFill>
              <a:latin typeface="Basic Sans Bold" panose="00000800000000000000" pitchFamily="50" charset="0"/>
            </a:endParaRPr>
          </a:p>
        </p:txBody>
      </p:sp>
      <p:pic>
        <p:nvPicPr>
          <p:cNvPr id="6" name="Picture 5" descr="A blurry image of a building&#10;&#10;Description automatically generated">
            <a:extLst>
              <a:ext uri="{FF2B5EF4-FFF2-40B4-BE49-F238E27FC236}">
                <a16:creationId xmlns:a16="http://schemas.microsoft.com/office/drawing/2014/main" id="{A3CDC5C5-FDA2-4742-BC09-3C958955B1B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4092" y="1240790"/>
            <a:ext cx="10038026" cy="4856762"/>
          </a:xfrm>
          <a:prstGeom prst="rect">
            <a:avLst/>
          </a:prstGeom>
        </p:spPr>
      </p:pic>
      <p:sp>
        <p:nvSpPr>
          <p:cNvPr id="5" name="Subtitle 2">
            <a:extLst>
              <a:ext uri="{FF2B5EF4-FFF2-40B4-BE49-F238E27FC236}">
                <a16:creationId xmlns:a16="http://schemas.microsoft.com/office/drawing/2014/main" id="{2C34ECDB-85E1-4FB5-9171-5DA126BC2A59}"/>
              </a:ext>
            </a:extLst>
          </p:cNvPr>
          <p:cNvSpPr txBox="1"/>
          <p:nvPr/>
        </p:nvSpPr>
        <p:spPr>
          <a:xfrm>
            <a:off x="554181" y="168619"/>
            <a:ext cx="9670473" cy="745782"/>
          </a:xfrm>
          <a:prstGeom prst="rect">
            <a:avLst/>
          </a:prstGeom>
        </p:spPr>
        <p:txBody>
          <a:bodyPr tIns="72000" rIns="108000" bIns="72000" anchor="b" anchorCtr="0"/>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altLang="en-IN" sz="2000" dirty="0">
              <a:solidFill>
                <a:srgbClr val="457CB3"/>
              </a:solidFill>
              <a:latin typeface="Basic Sans Bold" panose="00000800000000000000" pitchFamily="50" charset="0"/>
            </a:endParaRPr>
          </a:p>
        </p:txBody>
      </p:sp>
      <p:sp>
        <p:nvSpPr>
          <p:cNvPr id="7" name="TextBox 6">
            <a:extLst>
              <a:ext uri="{FF2B5EF4-FFF2-40B4-BE49-F238E27FC236}">
                <a16:creationId xmlns:a16="http://schemas.microsoft.com/office/drawing/2014/main" id="{55BAAACD-E5FC-49B3-B6CB-B59492F71561}"/>
              </a:ext>
            </a:extLst>
          </p:cNvPr>
          <p:cNvSpPr txBox="1"/>
          <p:nvPr/>
        </p:nvSpPr>
        <p:spPr>
          <a:xfrm>
            <a:off x="554180" y="314036"/>
            <a:ext cx="9670474" cy="369332"/>
          </a:xfrm>
          <a:prstGeom prst="rect">
            <a:avLst/>
          </a:prstGeom>
          <a:noFill/>
        </p:spPr>
        <p:txBody>
          <a:bodyPr wrap="square" rtlCol="0">
            <a:spAutoFit/>
          </a:bodyPr>
          <a:lstStyle/>
          <a:p>
            <a:r>
              <a:rPr lang="en-IN" dirty="0">
                <a:solidFill>
                  <a:schemeClr val="accent1">
                    <a:lumMod val="75000"/>
                  </a:schemeClr>
                </a:solidFill>
              </a:rPr>
              <a:t>First Step To Set Indian Carbon Market  </a:t>
            </a:r>
            <a:endParaRPr lang="en-IN" dirty="0"/>
          </a:p>
        </p:txBody>
      </p:sp>
    </p:spTree>
    <p:extLst>
      <p:ext uri="{BB962C8B-B14F-4D97-AF65-F5344CB8AC3E}">
        <p14:creationId xmlns:p14="http://schemas.microsoft.com/office/powerpoint/2010/main" val="21077676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txBox="1"/>
          <p:nvPr/>
        </p:nvSpPr>
        <p:spPr>
          <a:xfrm>
            <a:off x="1524000" y="3961448"/>
            <a:ext cx="9144000" cy="165576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THANK YOU</a:t>
            </a:r>
            <a:endParaRPr lang="en-IN" dirty="0"/>
          </a:p>
        </p:txBody>
      </p:sp>
      <p:sp>
        <p:nvSpPr>
          <p:cNvPr id="4" name="Subtitle 2"/>
          <p:cNvSpPr txBox="1"/>
          <p:nvPr/>
        </p:nvSpPr>
        <p:spPr>
          <a:xfrm>
            <a:off x="554182" y="212172"/>
            <a:ext cx="9670473" cy="766883"/>
          </a:xfrm>
          <a:prstGeom prst="rect">
            <a:avLst/>
          </a:prstGeom>
        </p:spPr>
        <p:txBody>
          <a:bodyPr tIns="72000" rIns="108000" bIns="72000" anchor="b" anchorCtr="0"/>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altLang="en-IN" sz="2000" dirty="0">
              <a:solidFill>
                <a:srgbClr val="457CB3"/>
              </a:solidFill>
              <a:latin typeface="Basic Sans Bold" panose="00000800000000000000" pitchFamily="50" charset="0"/>
            </a:endParaRPr>
          </a:p>
        </p:txBody>
      </p:sp>
      <p:pic>
        <p:nvPicPr>
          <p:cNvPr id="6" name="Picture 5" descr="A stack of coins with blocks on top&#10;&#10;Description automatically generated">
            <a:extLst>
              <a:ext uri="{FF2B5EF4-FFF2-40B4-BE49-F238E27FC236}">
                <a16:creationId xmlns:a16="http://schemas.microsoft.com/office/drawing/2014/main" id="{801521EB-7F2C-492D-BE93-8FF65D87819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1374324"/>
            <a:ext cx="8839200" cy="4748570"/>
          </a:xfrm>
          <a:prstGeom prst="rect">
            <a:avLst/>
          </a:prstGeom>
        </p:spPr>
      </p:pic>
      <p:sp>
        <p:nvSpPr>
          <p:cNvPr id="5" name="Subtitle 2">
            <a:extLst>
              <a:ext uri="{FF2B5EF4-FFF2-40B4-BE49-F238E27FC236}">
                <a16:creationId xmlns:a16="http://schemas.microsoft.com/office/drawing/2014/main" id="{5A641C7C-79C9-6C98-5981-7E1431B9B12C}"/>
              </a:ext>
            </a:extLst>
          </p:cNvPr>
          <p:cNvSpPr txBox="1"/>
          <p:nvPr/>
        </p:nvSpPr>
        <p:spPr>
          <a:xfrm>
            <a:off x="554181" y="594128"/>
            <a:ext cx="9670473" cy="766883"/>
          </a:xfrm>
          <a:prstGeom prst="rect">
            <a:avLst/>
          </a:prstGeom>
        </p:spPr>
        <p:txBody>
          <a:bodyPr tIns="72000" rIns="108000" bIns="72000" anchor="b" anchorCtr="0"/>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en-IN" sz="2000" dirty="0">
                <a:solidFill>
                  <a:srgbClr val="457CB3"/>
                </a:solidFill>
                <a:latin typeface="Basic Sans Bold" panose="00000800000000000000" pitchFamily="50" charset="0"/>
              </a:rPr>
              <a:t>Carbon Trading</a:t>
            </a:r>
          </a:p>
        </p:txBody>
      </p:sp>
    </p:spTree>
    <p:extLst>
      <p:ext uri="{BB962C8B-B14F-4D97-AF65-F5344CB8AC3E}">
        <p14:creationId xmlns:p14="http://schemas.microsoft.com/office/powerpoint/2010/main" val="37066462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txBox="1"/>
          <p:nvPr/>
        </p:nvSpPr>
        <p:spPr>
          <a:xfrm>
            <a:off x="1524000" y="3961448"/>
            <a:ext cx="9144000" cy="165576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THANK YOU</a:t>
            </a:r>
            <a:endParaRPr lang="en-IN" dirty="0"/>
          </a:p>
        </p:txBody>
      </p:sp>
      <p:sp>
        <p:nvSpPr>
          <p:cNvPr id="4" name="Subtitle 2"/>
          <p:cNvSpPr txBox="1"/>
          <p:nvPr/>
        </p:nvSpPr>
        <p:spPr>
          <a:xfrm>
            <a:off x="554182" y="212172"/>
            <a:ext cx="9670473" cy="766883"/>
          </a:xfrm>
          <a:prstGeom prst="rect">
            <a:avLst/>
          </a:prstGeom>
        </p:spPr>
        <p:txBody>
          <a:bodyPr tIns="72000" rIns="108000" bIns="72000" anchor="b" anchorCtr="0"/>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altLang="en-IN" sz="2000" dirty="0">
              <a:solidFill>
                <a:srgbClr val="457CB3"/>
              </a:solidFill>
              <a:latin typeface="Basic Sans Bold" panose="00000800000000000000" pitchFamily="50" charset="0"/>
            </a:endParaRPr>
          </a:p>
        </p:txBody>
      </p:sp>
      <p:pic>
        <p:nvPicPr>
          <p:cNvPr id="6" name="Picture 5" descr="A close-up of a hand&#10;&#10;Description automatically generated">
            <a:extLst>
              <a:ext uri="{FF2B5EF4-FFF2-40B4-BE49-F238E27FC236}">
                <a16:creationId xmlns:a16="http://schemas.microsoft.com/office/drawing/2014/main" id="{7E80A0EE-109E-4170-880F-980871E8FC8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4182" y="979055"/>
            <a:ext cx="11046147" cy="5258273"/>
          </a:xfrm>
          <a:prstGeom prst="rect">
            <a:avLst/>
          </a:prstGeom>
        </p:spPr>
      </p:pic>
      <p:sp>
        <p:nvSpPr>
          <p:cNvPr id="5" name="TextBox 4">
            <a:extLst>
              <a:ext uri="{FF2B5EF4-FFF2-40B4-BE49-F238E27FC236}">
                <a16:creationId xmlns:a16="http://schemas.microsoft.com/office/drawing/2014/main" id="{5052E119-D23C-485A-8946-C533AB92FC95}"/>
              </a:ext>
            </a:extLst>
          </p:cNvPr>
          <p:cNvSpPr txBox="1"/>
          <p:nvPr/>
        </p:nvSpPr>
        <p:spPr>
          <a:xfrm>
            <a:off x="895927" y="212172"/>
            <a:ext cx="9079346" cy="369332"/>
          </a:xfrm>
          <a:prstGeom prst="rect">
            <a:avLst/>
          </a:prstGeom>
          <a:noFill/>
        </p:spPr>
        <p:txBody>
          <a:bodyPr wrap="square" rtlCol="0">
            <a:spAutoFit/>
          </a:bodyPr>
          <a:lstStyle/>
          <a:p>
            <a:r>
              <a:rPr lang="en-IN" dirty="0" err="1">
                <a:solidFill>
                  <a:schemeClr val="accent1">
                    <a:lumMod val="75000"/>
                  </a:schemeClr>
                </a:solidFill>
              </a:rPr>
              <a:t>IndianCarbon</a:t>
            </a:r>
            <a:r>
              <a:rPr lang="en-IN" dirty="0">
                <a:solidFill>
                  <a:schemeClr val="accent1">
                    <a:lumMod val="75000"/>
                  </a:schemeClr>
                </a:solidFill>
              </a:rPr>
              <a:t> Market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txBox="1"/>
          <p:nvPr/>
        </p:nvSpPr>
        <p:spPr>
          <a:xfrm>
            <a:off x="1524000" y="3961448"/>
            <a:ext cx="9144000" cy="165576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THANK YOU</a:t>
            </a:r>
            <a:endParaRPr lang="en-IN" dirty="0"/>
          </a:p>
        </p:txBody>
      </p:sp>
      <p:sp>
        <p:nvSpPr>
          <p:cNvPr id="4" name="Subtitle 2"/>
          <p:cNvSpPr txBox="1"/>
          <p:nvPr/>
        </p:nvSpPr>
        <p:spPr>
          <a:xfrm>
            <a:off x="554182" y="212172"/>
            <a:ext cx="9670473" cy="766883"/>
          </a:xfrm>
          <a:prstGeom prst="rect">
            <a:avLst/>
          </a:prstGeom>
        </p:spPr>
        <p:txBody>
          <a:bodyPr tIns="72000" rIns="108000" bIns="72000" anchor="b" anchorCtr="0"/>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altLang="en-IN" sz="2000" dirty="0">
              <a:solidFill>
                <a:srgbClr val="457CB3"/>
              </a:solidFill>
              <a:latin typeface="Basic Sans Bold" panose="00000800000000000000" pitchFamily="50" charset="0"/>
            </a:endParaRPr>
          </a:p>
        </p:txBody>
      </p:sp>
      <p:pic>
        <p:nvPicPr>
          <p:cNvPr id="6" name="Picture 5" descr="A hand holding a round container with a blue substance coming out of it&#10;&#10;Description automatically generated">
            <a:extLst>
              <a:ext uri="{FF2B5EF4-FFF2-40B4-BE49-F238E27FC236}">
                <a16:creationId xmlns:a16="http://schemas.microsoft.com/office/drawing/2014/main" id="{68F084EA-4529-4744-BC9F-9569CED7FA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47365" y="1111624"/>
            <a:ext cx="6875929" cy="5270537"/>
          </a:xfrm>
          <a:prstGeom prst="rect">
            <a:avLst/>
          </a:prstGeom>
        </p:spPr>
      </p:pic>
      <p:sp>
        <p:nvSpPr>
          <p:cNvPr id="5" name="Subtitle 2">
            <a:extLst>
              <a:ext uri="{FF2B5EF4-FFF2-40B4-BE49-F238E27FC236}">
                <a16:creationId xmlns:a16="http://schemas.microsoft.com/office/drawing/2014/main" id="{457D4168-78CB-F3CC-7451-7BB729FD5B1E}"/>
              </a:ext>
            </a:extLst>
          </p:cNvPr>
          <p:cNvSpPr txBox="1"/>
          <p:nvPr/>
        </p:nvSpPr>
        <p:spPr>
          <a:xfrm>
            <a:off x="554181" y="252343"/>
            <a:ext cx="9670473" cy="766883"/>
          </a:xfrm>
          <a:prstGeom prst="rect">
            <a:avLst/>
          </a:prstGeom>
        </p:spPr>
        <p:txBody>
          <a:bodyPr tIns="72000" rIns="108000" bIns="72000" anchor="b" anchorCtr="0"/>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en-IN" sz="2000" dirty="0">
                <a:solidFill>
                  <a:srgbClr val="457CB3"/>
                </a:solidFill>
                <a:latin typeface="Basic Sans Bold" panose="00000800000000000000" pitchFamily="50" charset="0"/>
              </a:rPr>
              <a:t>Carbon Credit Trading Scheme Envisages Cap &amp; Trade Mechanism </a:t>
            </a:r>
          </a:p>
        </p:txBody>
      </p:sp>
    </p:spTree>
    <p:extLst>
      <p:ext uri="{BB962C8B-B14F-4D97-AF65-F5344CB8AC3E}">
        <p14:creationId xmlns:p14="http://schemas.microsoft.com/office/powerpoint/2010/main" val="24260806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txBox="1"/>
          <p:nvPr/>
        </p:nvSpPr>
        <p:spPr>
          <a:xfrm>
            <a:off x="1524000" y="3602038"/>
            <a:ext cx="9144000" cy="165576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THANK YOU</a:t>
            </a:r>
            <a:endParaRPr lang="en-IN" dirty="0"/>
          </a:p>
        </p:txBody>
      </p:sp>
      <p:sp>
        <p:nvSpPr>
          <p:cNvPr id="4" name="Subtitle 2"/>
          <p:cNvSpPr txBox="1"/>
          <p:nvPr/>
        </p:nvSpPr>
        <p:spPr>
          <a:xfrm>
            <a:off x="554182" y="212172"/>
            <a:ext cx="9670473" cy="766883"/>
          </a:xfrm>
          <a:prstGeom prst="rect">
            <a:avLst/>
          </a:prstGeom>
        </p:spPr>
        <p:txBody>
          <a:bodyPr tIns="72000" rIns="108000" bIns="72000" anchor="b" anchorCtr="0"/>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en-IN" sz="2000" dirty="0">
                <a:solidFill>
                  <a:srgbClr val="457CB3"/>
                </a:solidFill>
                <a:latin typeface="Basic Sans Bold" panose="00000800000000000000" pitchFamily="50" charset="0"/>
              </a:rPr>
              <a:t>Towards The End of 1980s USA </a:t>
            </a:r>
          </a:p>
        </p:txBody>
      </p:sp>
      <p:pic>
        <p:nvPicPr>
          <p:cNvPr id="5" name="Picture 4" descr="IMG_1166"/>
          <p:cNvPicPr>
            <a:picLocks noChangeAspect="1"/>
          </p:cNvPicPr>
          <p:nvPr/>
        </p:nvPicPr>
        <p:blipFill>
          <a:blip r:embed="rId2"/>
          <a:stretch>
            <a:fillRect/>
          </a:stretch>
        </p:blipFill>
        <p:spPr>
          <a:xfrm>
            <a:off x="1085027" y="1191226"/>
            <a:ext cx="10245913" cy="5575333"/>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txBox="1"/>
          <p:nvPr/>
        </p:nvSpPr>
        <p:spPr>
          <a:xfrm>
            <a:off x="1524000" y="3961448"/>
            <a:ext cx="9144000" cy="165576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THANK YOU</a:t>
            </a:r>
            <a:endParaRPr lang="en-IN" dirty="0"/>
          </a:p>
        </p:txBody>
      </p:sp>
      <p:sp>
        <p:nvSpPr>
          <p:cNvPr id="4" name="Subtitle 2"/>
          <p:cNvSpPr txBox="1"/>
          <p:nvPr/>
        </p:nvSpPr>
        <p:spPr>
          <a:xfrm>
            <a:off x="554182" y="212172"/>
            <a:ext cx="9670473" cy="766883"/>
          </a:xfrm>
          <a:prstGeom prst="rect">
            <a:avLst/>
          </a:prstGeom>
        </p:spPr>
        <p:txBody>
          <a:bodyPr tIns="72000" rIns="108000" bIns="72000" anchor="b" anchorCtr="0"/>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altLang="en-IN" sz="2000" dirty="0">
              <a:solidFill>
                <a:srgbClr val="457CB3"/>
              </a:solidFill>
              <a:latin typeface="Basic Sans Bold" panose="00000800000000000000" pitchFamily="50" charset="0"/>
            </a:endParaRPr>
          </a:p>
        </p:txBody>
      </p:sp>
      <p:pic>
        <p:nvPicPr>
          <p:cNvPr id="6" name="Picture 5" descr="A group of rectangular white and black cards&#10;&#10;Description automatically generated">
            <a:extLst>
              <a:ext uri="{FF2B5EF4-FFF2-40B4-BE49-F238E27FC236}">
                <a16:creationId xmlns:a16="http://schemas.microsoft.com/office/drawing/2014/main" id="{A56EDA12-95F1-48F7-9405-1F995D5DE9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5107" y="1507296"/>
            <a:ext cx="10901785" cy="4322086"/>
          </a:xfrm>
          <a:prstGeom prst="rect">
            <a:avLst/>
          </a:prstGeom>
        </p:spPr>
      </p:pic>
      <p:sp>
        <p:nvSpPr>
          <p:cNvPr id="5" name="Subtitle 2">
            <a:extLst>
              <a:ext uri="{FF2B5EF4-FFF2-40B4-BE49-F238E27FC236}">
                <a16:creationId xmlns:a16="http://schemas.microsoft.com/office/drawing/2014/main" id="{394CFF9B-F3AF-B8E3-A7D6-93262C310A6D}"/>
              </a:ext>
            </a:extLst>
          </p:cNvPr>
          <p:cNvSpPr txBox="1"/>
          <p:nvPr/>
        </p:nvSpPr>
        <p:spPr>
          <a:xfrm>
            <a:off x="554182" y="88154"/>
            <a:ext cx="9670473" cy="766883"/>
          </a:xfrm>
          <a:prstGeom prst="rect">
            <a:avLst/>
          </a:prstGeom>
        </p:spPr>
        <p:txBody>
          <a:bodyPr tIns="72000" rIns="108000" bIns="72000" anchor="b" anchorCtr="0"/>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altLang="en-IN" sz="2000" dirty="0">
              <a:solidFill>
                <a:srgbClr val="457CB3"/>
              </a:solidFill>
              <a:latin typeface="Basic Sans Bold" panose="00000800000000000000" pitchFamily="50" charset="0"/>
            </a:endParaRPr>
          </a:p>
        </p:txBody>
      </p:sp>
      <p:sp>
        <p:nvSpPr>
          <p:cNvPr id="8" name="TextBox 7">
            <a:extLst>
              <a:ext uri="{FF2B5EF4-FFF2-40B4-BE49-F238E27FC236}">
                <a16:creationId xmlns:a16="http://schemas.microsoft.com/office/drawing/2014/main" id="{254F6575-94EF-4D3D-BE1D-80CB09448E41}"/>
              </a:ext>
            </a:extLst>
          </p:cNvPr>
          <p:cNvSpPr txBox="1"/>
          <p:nvPr/>
        </p:nvSpPr>
        <p:spPr>
          <a:xfrm>
            <a:off x="748145" y="212172"/>
            <a:ext cx="9476510" cy="369332"/>
          </a:xfrm>
          <a:prstGeom prst="rect">
            <a:avLst/>
          </a:prstGeom>
          <a:noFill/>
        </p:spPr>
        <p:txBody>
          <a:bodyPr wrap="square" rtlCol="0">
            <a:spAutoFit/>
          </a:bodyPr>
          <a:lstStyle/>
          <a:p>
            <a:r>
              <a:rPr lang="en-IN" dirty="0">
                <a:solidFill>
                  <a:schemeClr val="bg1"/>
                </a:solidFill>
              </a:rPr>
              <a:t>                                                  Allowances are Issued by the Authority</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txBox="1"/>
          <p:nvPr/>
        </p:nvSpPr>
        <p:spPr>
          <a:xfrm>
            <a:off x="1524000" y="3602038"/>
            <a:ext cx="9144000" cy="165576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THANK YOU</a:t>
            </a:r>
            <a:endParaRPr lang="en-IN" dirty="0"/>
          </a:p>
        </p:txBody>
      </p:sp>
      <p:sp>
        <p:nvSpPr>
          <p:cNvPr id="4" name="Subtitle 2"/>
          <p:cNvSpPr txBox="1"/>
          <p:nvPr/>
        </p:nvSpPr>
        <p:spPr>
          <a:xfrm>
            <a:off x="554182" y="212172"/>
            <a:ext cx="9670473" cy="766883"/>
          </a:xfrm>
          <a:prstGeom prst="rect">
            <a:avLst/>
          </a:prstGeom>
        </p:spPr>
        <p:txBody>
          <a:bodyPr tIns="72000" rIns="108000" bIns="72000" anchor="b" anchorCtr="0"/>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en-IN" sz="2000" dirty="0">
                <a:solidFill>
                  <a:srgbClr val="457CB3"/>
                </a:solidFill>
                <a:latin typeface="Basic Sans Bold" panose="00000800000000000000" pitchFamily="50" charset="0"/>
              </a:rPr>
              <a:t>What is a Carbon Allowance ??</a:t>
            </a:r>
          </a:p>
        </p:txBody>
      </p:sp>
      <p:sp>
        <p:nvSpPr>
          <p:cNvPr id="5" name="TextBox 4">
            <a:extLst>
              <a:ext uri="{FF2B5EF4-FFF2-40B4-BE49-F238E27FC236}">
                <a16:creationId xmlns:a16="http://schemas.microsoft.com/office/drawing/2014/main" id="{65FE6E71-9EC9-4538-8FDD-78E9DF2552AE}"/>
              </a:ext>
            </a:extLst>
          </p:cNvPr>
          <p:cNvSpPr txBox="1"/>
          <p:nvPr/>
        </p:nvSpPr>
        <p:spPr>
          <a:xfrm>
            <a:off x="1524000" y="3038764"/>
            <a:ext cx="3639127" cy="1367234"/>
          </a:xfrm>
          <a:prstGeom prst="rect">
            <a:avLst/>
          </a:prstGeom>
          <a:noFill/>
        </p:spPr>
        <p:txBody>
          <a:bodyPr wrap="square" rtlCol="0">
            <a:spAutoFit/>
          </a:bodyPr>
          <a:lstStyle/>
          <a:p>
            <a:pPr algn="ctr">
              <a:lnSpc>
                <a:spcPct val="107000"/>
              </a:lnSpc>
              <a:spcAft>
                <a:spcPts val="800"/>
              </a:spcAft>
            </a:pPr>
            <a:r>
              <a:rPr lang="en-IN" sz="1800" b="1" dirty="0">
                <a:solidFill>
                  <a:schemeClr val="bg1"/>
                </a:solidFill>
                <a:effectLst/>
                <a:latin typeface="Calibri" panose="020F0502020204030204" pitchFamily="34" charset="0"/>
                <a:ea typeface="Calibri" panose="020F0502020204030204" pitchFamily="34" charset="0"/>
                <a:cs typeface="Mangal" panose="02040503050203030202" pitchFamily="18" charset="0"/>
              </a:rPr>
              <a:t>1 Carbon Credit/Allowances/Off-sets = 1 tonne of CO2 or CO2eq emissions Reduced or Removed</a:t>
            </a:r>
            <a:endParaRPr lang="en-IN" sz="1800" dirty="0">
              <a:solidFill>
                <a:schemeClr val="bg1"/>
              </a:solidFill>
              <a:effectLst/>
              <a:latin typeface="Calibri" panose="020F0502020204030204" pitchFamily="34" charset="0"/>
              <a:ea typeface="Calibri" panose="020F0502020204030204" pitchFamily="34" charset="0"/>
              <a:cs typeface="Mangal" panose="02040503050203030202" pitchFamily="18" charset="0"/>
            </a:endParaRPr>
          </a:p>
          <a:p>
            <a:pPr algn="ctr">
              <a:lnSpc>
                <a:spcPct val="107000"/>
              </a:lnSpc>
              <a:spcAft>
                <a:spcPts val="800"/>
              </a:spcAft>
            </a:pPr>
            <a:endParaRPr lang="en-IN" sz="1800" dirty="0">
              <a:solidFill>
                <a:schemeClr val="bg1"/>
              </a:solidFill>
              <a:effectLst/>
              <a:latin typeface="Calibri" panose="020F0502020204030204" pitchFamily="34" charset="0"/>
              <a:ea typeface="Calibri" panose="020F0502020204030204" pitchFamily="34" charset="0"/>
              <a:cs typeface="Mangal" panose="02040503050203030202" pitchFamily="18" charset="0"/>
            </a:endParaRPr>
          </a:p>
        </p:txBody>
      </p:sp>
      <p:pic>
        <p:nvPicPr>
          <p:cNvPr id="8" name="Picture 7">
            <a:extLst>
              <a:ext uri="{FF2B5EF4-FFF2-40B4-BE49-F238E27FC236}">
                <a16:creationId xmlns:a16="http://schemas.microsoft.com/office/drawing/2014/main" id="{8F0F140B-05D7-43D7-AFC9-E89A529AAC3C}"/>
              </a:ext>
            </a:extLst>
          </p:cNvPr>
          <p:cNvPicPr>
            <a:picLocks noChangeAspect="1"/>
          </p:cNvPicPr>
          <p:nvPr/>
        </p:nvPicPr>
        <p:blipFill>
          <a:blip r:embed="rId2"/>
          <a:stretch>
            <a:fillRect/>
          </a:stretch>
        </p:blipFill>
        <p:spPr>
          <a:xfrm>
            <a:off x="6365070" y="2669309"/>
            <a:ext cx="3416239" cy="1655761"/>
          </a:xfrm>
          <a:prstGeom prst="rect">
            <a:avLst/>
          </a:prstGeom>
        </p:spPr>
      </p:pic>
    </p:spTree>
    <p:extLst>
      <p:ext uri="{BB962C8B-B14F-4D97-AF65-F5344CB8AC3E}">
        <p14:creationId xmlns:p14="http://schemas.microsoft.com/office/powerpoint/2010/main" val="6571487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txBox="1"/>
          <p:nvPr/>
        </p:nvSpPr>
        <p:spPr>
          <a:xfrm>
            <a:off x="1524000" y="3961448"/>
            <a:ext cx="9144000" cy="165576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THANK YOU</a:t>
            </a:r>
            <a:endParaRPr lang="en-IN" dirty="0"/>
          </a:p>
        </p:txBody>
      </p:sp>
      <p:sp>
        <p:nvSpPr>
          <p:cNvPr id="4" name="Subtitle 2"/>
          <p:cNvSpPr txBox="1"/>
          <p:nvPr/>
        </p:nvSpPr>
        <p:spPr>
          <a:xfrm>
            <a:off x="554182" y="212172"/>
            <a:ext cx="9670473" cy="766883"/>
          </a:xfrm>
          <a:prstGeom prst="rect">
            <a:avLst/>
          </a:prstGeom>
        </p:spPr>
        <p:txBody>
          <a:bodyPr tIns="72000" rIns="108000" bIns="72000" anchor="b" anchorCtr="0"/>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altLang="en-IN" sz="2000" dirty="0">
              <a:solidFill>
                <a:srgbClr val="457CB3"/>
              </a:solidFill>
              <a:latin typeface="Basic Sans Bold" panose="00000800000000000000" pitchFamily="50" charset="0"/>
            </a:endParaRPr>
          </a:p>
        </p:txBody>
      </p:sp>
      <p:pic>
        <p:nvPicPr>
          <p:cNvPr id="6" name="Picture 5" descr="A gas emissions from a gas tank&#10;&#10;Description automatically generated with medium confidence">
            <a:extLst>
              <a:ext uri="{FF2B5EF4-FFF2-40B4-BE49-F238E27FC236}">
                <a16:creationId xmlns:a16="http://schemas.microsoft.com/office/drawing/2014/main" id="{DEF775BB-6CFF-4071-BA6C-62D37A022D1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448" y="1435608"/>
            <a:ext cx="5109770" cy="4647548"/>
          </a:xfrm>
          <a:prstGeom prst="rect">
            <a:avLst/>
          </a:prstGeom>
        </p:spPr>
      </p:pic>
      <p:sp>
        <p:nvSpPr>
          <p:cNvPr id="5" name="Subtitle 2">
            <a:extLst>
              <a:ext uri="{FF2B5EF4-FFF2-40B4-BE49-F238E27FC236}">
                <a16:creationId xmlns:a16="http://schemas.microsoft.com/office/drawing/2014/main" id="{C25A7717-A0EF-8FA2-4595-7AC9C7EE255B}"/>
              </a:ext>
            </a:extLst>
          </p:cNvPr>
          <p:cNvSpPr txBox="1"/>
          <p:nvPr/>
        </p:nvSpPr>
        <p:spPr>
          <a:xfrm>
            <a:off x="554181" y="162238"/>
            <a:ext cx="9670473" cy="766883"/>
          </a:xfrm>
          <a:prstGeom prst="rect">
            <a:avLst/>
          </a:prstGeom>
        </p:spPr>
        <p:txBody>
          <a:bodyPr tIns="72000" rIns="108000" bIns="72000" anchor="b" anchorCtr="0"/>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en-IN" sz="2000" dirty="0">
                <a:solidFill>
                  <a:srgbClr val="457CB3"/>
                </a:solidFill>
                <a:latin typeface="Basic Sans Bold" panose="00000800000000000000" pitchFamily="50" charset="0"/>
              </a:rPr>
              <a:t>These Allowances are Used by Entities As per the Cap Set </a:t>
            </a:r>
          </a:p>
        </p:txBody>
      </p:sp>
      <p:pic>
        <p:nvPicPr>
          <p:cNvPr id="7" name="Picture 6" descr="A close-up of a perfume&#10;&#10;Description automatically generated">
            <a:extLst>
              <a:ext uri="{FF2B5EF4-FFF2-40B4-BE49-F238E27FC236}">
                <a16:creationId xmlns:a16="http://schemas.microsoft.com/office/drawing/2014/main" id="{10CC5FCF-8080-477D-970F-E33587E643C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48218" y="1435609"/>
            <a:ext cx="5405334" cy="4647548"/>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txBox="1"/>
          <p:nvPr/>
        </p:nvSpPr>
        <p:spPr>
          <a:xfrm>
            <a:off x="1524000" y="3961448"/>
            <a:ext cx="9144000" cy="165576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THANK YOU</a:t>
            </a:r>
            <a:endParaRPr lang="en-IN" dirty="0"/>
          </a:p>
        </p:txBody>
      </p:sp>
      <p:sp>
        <p:nvSpPr>
          <p:cNvPr id="4" name="Subtitle 2"/>
          <p:cNvSpPr txBox="1"/>
          <p:nvPr/>
        </p:nvSpPr>
        <p:spPr>
          <a:xfrm>
            <a:off x="554182" y="212172"/>
            <a:ext cx="9670473" cy="766883"/>
          </a:xfrm>
          <a:prstGeom prst="rect">
            <a:avLst/>
          </a:prstGeom>
        </p:spPr>
        <p:txBody>
          <a:bodyPr tIns="72000" rIns="108000" bIns="72000" anchor="b" anchorCtr="0"/>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altLang="en-IN" sz="2000" dirty="0">
              <a:solidFill>
                <a:srgbClr val="457CB3"/>
              </a:solidFill>
              <a:latin typeface="Basic Sans Bold" panose="00000800000000000000" pitchFamily="50" charset="0"/>
            </a:endParaRPr>
          </a:p>
        </p:txBody>
      </p:sp>
      <p:pic>
        <p:nvPicPr>
          <p:cNvPr id="6" name="Picture 5" descr="A black and white photo of a tall structure&#10;&#10;Description automatically generated">
            <a:extLst>
              <a:ext uri="{FF2B5EF4-FFF2-40B4-BE49-F238E27FC236}">
                <a16:creationId xmlns:a16="http://schemas.microsoft.com/office/drawing/2014/main" id="{B3F9D52B-6CBB-4399-90A0-A61031AA43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2797" y="1240790"/>
            <a:ext cx="5553203" cy="5360006"/>
          </a:xfrm>
          <a:prstGeom prst="rect">
            <a:avLst/>
          </a:prstGeom>
        </p:spPr>
      </p:pic>
      <p:sp>
        <p:nvSpPr>
          <p:cNvPr id="5" name="Subtitle 2">
            <a:extLst>
              <a:ext uri="{FF2B5EF4-FFF2-40B4-BE49-F238E27FC236}">
                <a16:creationId xmlns:a16="http://schemas.microsoft.com/office/drawing/2014/main" id="{0543BE0C-989D-51BA-CF24-38447A92E9DE}"/>
              </a:ext>
            </a:extLst>
          </p:cNvPr>
          <p:cNvSpPr txBox="1"/>
          <p:nvPr/>
        </p:nvSpPr>
        <p:spPr>
          <a:xfrm>
            <a:off x="542797" y="257204"/>
            <a:ext cx="9670473" cy="766883"/>
          </a:xfrm>
          <a:prstGeom prst="rect">
            <a:avLst/>
          </a:prstGeom>
        </p:spPr>
        <p:txBody>
          <a:bodyPr tIns="72000" rIns="108000" bIns="72000" anchor="b" anchorCtr="0"/>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en-IN" sz="2000" dirty="0">
                <a:solidFill>
                  <a:srgbClr val="457CB3"/>
                </a:solidFill>
                <a:latin typeface="Basic Sans Bold" panose="00000800000000000000" pitchFamily="50" charset="0"/>
              </a:rPr>
              <a:t>This Cap Gets Stricter With Time</a:t>
            </a:r>
          </a:p>
        </p:txBody>
      </p:sp>
      <p:pic>
        <p:nvPicPr>
          <p:cNvPr id="7" name="Picture 6" descr="A black and white photo of a pole with a skateboard&#10;&#10;Description automatically generated">
            <a:extLst>
              <a:ext uri="{FF2B5EF4-FFF2-40B4-BE49-F238E27FC236}">
                <a16:creationId xmlns:a16="http://schemas.microsoft.com/office/drawing/2014/main" id="{3B8C6EB5-5377-4FFB-9087-BF1FB423E45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1236259"/>
            <a:ext cx="5553203" cy="5360006"/>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txBox="1"/>
          <p:nvPr/>
        </p:nvSpPr>
        <p:spPr>
          <a:xfrm>
            <a:off x="1524000" y="3961448"/>
            <a:ext cx="9144000" cy="165576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THANK YOU</a:t>
            </a:r>
            <a:endParaRPr lang="en-IN" dirty="0"/>
          </a:p>
        </p:txBody>
      </p:sp>
      <p:sp>
        <p:nvSpPr>
          <p:cNvPr id="4" name="Subtitle 2"/>
          <p:cNvSpPr txBox="1"/>
          <p:nvPr/>
        </p:nvSpPr>
        <p:spPr>
          <a:xfrm>
            <a:off x="554182" y="212172"/>
            <a:ext cx="9670473" cy="766883"/>
          </a:xfrm>
          <a:prstGeom prst="rect">
            <a:avLst/>
          </a:prstGeom>
        </p:spPr>
        <p:txBody>
          <a:bodyPr tIns="72000" rIns="108000" bIns="72000" anchor="b" anchorCtr="0"/>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altLang="en-IN" sz="2000" dirty="0">
              <a:solidFill>
                <a:srgbClr val="457CB3"/>
              </a:solidFill>
              <a:latin typeface="Basic Sans Bold" panose="00000800000000000000" pitchFamily="50" charset="0"/>
            </a:endParaRPr>
          </a:p>
        </p:txBody>
      </p:sp>
      <p:pic>
        <p:nvPicPr>
          <p:cNvPr id="6" name="Picture 5" descr="A camera on a pole&#10;&#10;Description automatically generated">
            <a:extLst>
              <a:ext uri="{FF2B5EF4-FFF2-40B4-BE49-F238E27FC236}">
                <a16:creationId xmlns:a16="http://schemas.microsoft.com/office/drawing/2014/main" id="{A1579FB5-D2FA-4569-B833-89128B80B99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4183" y="1181523"/>
            <a:ext cx="11095274" cy="4931058"/>
          </a:xfrm>
          <a:prstGeom prst="rect">
            <a:avLst/>
          </a:prstGeom>
        </p:spPr>
      </p:pic>
      <p:sp>
        <p:nvSpPr>
          <p:cNvPr id="5" name="Subtitle 2">
            <a:extLst>
              <a:ext uri="{FF2B5EF4-FFF2-40B4-BE49-F238E27FC236}">
                <a16:creationId xmlns:a16="http://schemas.microsoft.com/office/drawing/2014/main" id="{5FAA66F0-94D4-B466-9827-833D1602C294}"/>
              </a:ext>
            </a:extLst>
          </p:cNvPr>
          <p:cNvSpPr txBox="1"/>
          <p:nvPr/>
        </p:nvSpPr>
        <p:spPr>
          <a:xfrm>
            <a:off x="554182" y="207320"/>
            <a:ext cx="9670473" cy="766883"/>
          </a:xfrm>
          <a:prstGeom prst="rect">
            <a:avLst/>
          </a:prstGeom>
        </p:spPr>
        <p:txBody>
          <a:bodyPr tIns="72000" rIns="108000" bIns="72000" anchor="b" anchorCtr="0"/>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en-IN" sz="2000" dirty="0">
                <a:solidFill>
                  <a:srgbClr val="457CB3"/>
                </a:solidFill>
                <a:latin typeface="Basic Sans Bold" panose="00000800000000000000" pitchFamily="50" charset="0"/>
              </a:rPr>
              <a:t>Entities Are Supposed To Adhere To The Cap</a:t>
            </a:r>
          </a:p>
        </p:txBody>
      </p:sp>
    </p:spTree>
    <p:extLst>
      <p:ext uri="{BB962C8B-B14F-4D97-AF65-F5344CB8AC3E}">
        <p14:creationId xmlns:p14="http://schemas.microsoft.com/office/powerpoint/2010/main" val="19066199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txBox="1"/>
          <p:nvPr/>
        </p:nvSpPr>
        <p:spPr>
          <a:xfrm>
            <a:off x="1524000" y="3961448"/>
            <a:ext cx="9144000" cy="165576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THANK YOU</a:t>
            </a:r>
            <a:endParaRPr lang="en-IN" dirty="0"/>
          </a:p>
        </p:txBody>
      </p:sp>
      <p:sp>
        <p:nvSpPr>
          <p:cNvPr id="4" name="Subtitle 2"/>
          <p:cNvSpPr txBox="1"/>
          <p:nvPr/>
        </p:nvSpPr>
        <p:spPr>
          <a:xfrm>
            <a:off x="554182" y="170121"/>
            <a:ext cx="9670473" cy="766883"/>
          </a:xfrm>
          <a:prstGeom prst="rect">
            <a:avLst/>
          </a:prstGeom>
        </p:spPr>
        <p:txBody>
          <a:bodyPr tIns="72000" rIns="108000" bIns="72000" anchor="b" anchorCtr="0"/>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altLang="en-IN" sz="2000" dirty="0">
              <a:solidFill>
                <a:srgbClr val="457CB3"/>
              </a:solidFill>
              <a:latin typeface="Basic Sans Bold" panose="00000800000000000000" pitchFamily="50" charset="0"/>
            </a:endParaRPr>
          </a:p>
        </p:txBody>
      </p:sp>
      <p:pic>
        <p:nvPicPr>
          <p:cNvPr id="7" name="Picture 6" descr="A diagram of carbon credits&#10;&#10;Description automatically generated">
            <a:extLst>
              <a:ext uri="{FF2B5EF4-FFF2-40B4-BE49-F238E27FC236}">
                <a16:creationId xmlns:a16="http://schemas.microsoft.com/office/drawing/2014/main" id="{4230F3D3-636A-4850-A34A-C630CBA96B07}"/>
              </a:ext>
            </a:extLst>
          </p:cNvPr>
          <p:cNvPicPr/>
          <p:nvPr/>
        </p:nvPicPr>
        <p:blipFill>
          <a:blip r:embed="rId2"/>
          <a:stretch>
            <a:fillRect/>
          </a:stretch>
        </p:blipFill>
        <p:spPr>
          <a:xfrm>
            <a:off x="2202153" y="1524143"/>
            <a:ext cx="8152109" cy="3983065"/>
          </a:xfrm>
          <a:prstGeom prst="rect">
            <a:avLst/>
          </a:prstGeom>
        </p:spPr>
      </p:pic>
      <p:sp>
        <p:nvSpPr>
          <p:cNvPr id="5" name="Subtitle 2">
            <a:extLst>
              <a:ext uri="{FF2B5EF4-FFF2-40B4-BE49-F238E27FC236}">
                <a16:creationId xmlns:a16="http://schemas.microsoft.com/office/drawing/2014/main" id="{091EC8F1-641E-AB1C-5326-0DE04814114C}"/>
              </a:ext>
            </a:extLst>
          </p:cNvPr>
          <p:cNvSpPr txBox="1"/>
          <p:nvPr/>
        </p:nvSpPr>
        <p:spPr>
          <a:xfrm>
            <a:off x="554181" y="283354"/>
            <a:ext cx="9670473" cy="766883"/>
          </a:xfrm>
          <a:prstGeom prst="rect">
            <a:avLst/>
          </a:prstGeom>
        </p:spPr>
        <p:txBody>
          <a:bodyPr tIns="72000" rIns="108000" bIns="72000" anchor="b" anchorCtr="0"/>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en-IN" sz="2000" dirty="0">
                <a:solidFill>
                  <a:srgbClr val="457CB3"/>
                </a:solidFill>
                <a:latin typeface="Basic Sans Bold" panose="00000800000000000000" pitchFamily="50" charset="0"/>
              </a:rPr>
              <a:t>And Thus The Carbon Trading !!</a:t>
            </a:r>
          </a:p>
        </p:txBody>
      </p:sp>
    </p:spTree>
    <p:extLst>
      <p:ext uri="{BB962C8B-B14F-4D97-AF65-F5344CB8AC3E}">
        <p14:creationId xmlns:p14="http://schemas.microsoft.com/office/powerpoint/2010/main" val="23922174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txBox="1"/>
          <p:nvPr/>
        </p:nvSpPr>
        <p:spPr>
          <a:xfrm>
            <a:off x="1524000" y="3961448"/>
            <a:ext cx="9144000" cy="165576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THANK YOU</a:t>
            </a:r>
            <a:endParaRPr lang="en-IN" dirty="0"/>
          </a:p>
        </p:txBody>
      </p:sp>
      <p:sp>
        <p:nvSpPr>
          <p:cNvPr id="4" name="Subtitle 2"/>
          <p:cNvSpPr txBox="1"/>
          <p:nvPr/>
        </p:nvSpPr>
        <p:spPr>
          <a:xfrm>
            <a:off x="554182" y="212172"/>
            <a:ext cx="9670473" cy="766883"/>
          </a:xfrm>
          <a:prstGeom prst="rect">
            <a:avLst/>
          </a:prstGeom>
        </p:spPr>
        <p:txBody>
          <a:bodyPr tIns="72000" rIns="108000" bIns="72000" anchor="b" anchorCtr="0"/>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altLang="en-IN" sz="2000" dirty="0">
              <a:solidFill>
                <a:srgbClr val="457CB3"/>
              </a:solidFill>
              <a:latin typeface="Basic Sans Bold" panose="00000800000000000000" pitchFamily="50" charset="0"/>
            </a:endParaRPr>
          </a:p>
        </p:txBody>
      </p:sp>
      <p:pic>
        <p:nvPicPr>
          <p:cNvPr id="8" name="Picture 7" descr="A cartoon of a person crying&#10;&#10;Description automatically generated">
            <a:extLst>
              <a:ext uri="{FF2B5EF4-FFF2-40B4-BE49-F238E27FC236}">
                <a16:creationId xmlns:a16="http://schemas.microsoft.com/office/drawing/2014/main" id="{E29C4133-2E0B-4AE6-B503-795CE6AB4AA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82696" y="1191227"/>
            <a:ext cx="5303520" cy="5124541"/>
          </a:xfrm>
          <a:prstGeom prst="rect">
            <a:avLst/>
          </a:prstGeom>
        </p:spPr>
      </p:pic>
      <p:sp>
        <p:nvSpPr>
          <p:cNvPr id="5" name="Subtitle 2">
            <a:extLst>
              <a:ext uri="{FF2B5EF4-FFF2-40B4-BE49-F238E27FC236}">
                <a16:creationId xmlns:a16="http://schemas.microsoft.com/office/drawing/2014/main" id="{45E3E020-C779-B3C7-FF02-B71338CCAAF7}"/>
              </a:ext>
            </a:extLst>
          </p:cNvPr>
          <p:cNvSpPr txBox="1"/>
          <p:nvPr/>
        </p:nvSpPr>
        <p:spPr>
          <a:xfrm>
            <a:off x="554182" y="212171"/>
            <a:ext cx="9670473" cy="766883"/>
          </a:xfrm>
          <a:prstGeom prst="rect">
            <a:avLst/>
          </a:prstGeom>
        </p:spPr>
        <p:txBody>
          <a:bodyPr tIns="72000" rIns="108000" bIns="72000" anchor="b" anchorCtr="0"/>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en-IN" sz="2000" dirty="0">
                <a:solidFill>
                  <a:srgbClr val="457CB3"/>
                </a:solidFill>
                <a:latin typeface="Basic Sans Bold" panose="00000800000000000000" pitchFamily="50" charset="0"/>
              </a:rPr>
              <a:t>Offsets Can Also Be Purchased From Offset Generating Companies  </a:t>
            </a:r>
          </a:p>
        </p:txBody>
      </p:sp>
    </p:spTree>
    <p:extLst>
      <p:ext uri="{BB962C8B-B14F-4D97-AF65-F5344CB8AC3E}">
        <p14:creationId xmlns:p14="http://schemas.microsoft.com/office/powerpoint/2010/main" val="38038794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txBox="1"/>
          <p:nvPr/>
        </p:nvSpPr>
        <p:spPr>
          <a:xfrm>
            <a:off x="1524000" y="3961448"/>
            <a:ext cx="9144000" cy="165576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THANK YOU</a:t>
            </a:r>
            <a:endParaRPr lang="en-IN" dirty="0"/>
          </a:p>
        </p:txBody>
      </p:sp>
      <p:sp>
        <p:nvSpPr>
          <p:cNvPr id="4" name="Subtitle 2"/>
          <p:cNvSpPr txBox="1"/>
          <p:nvPr/>
        </p:nvSpPr>
        <p:spPr>
          <a:xfrm>
            <a:off x="554182" y="212172"/>
            <a:ext cx="9670473" cy="766883"/>
          </a:xfrm>
          <a:prstGeom prst="rect">
            <a:avLst/>
          </a:prstGeom>
        </p:spPr>
        <p:txBody>
          <a:bodyPr tIns="72000" rIns="108000" bIns="72000" anchor="b" anchorCtr="0"/>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altLang="en-IN" sz="2000" dirty="0">
              <a:solidFill>
                <a:srgbClr val="457CB3"/>
              </a:solidFill>
              <a:latin typeface="Basic Sans Bold" panose="00000800000000000000" pitchFamily="50" charset="0"/>
            </a:endParaRPr>
          </a:p>
        </p:txBody>
      </p:sp>
      <p:pic>
        <p:nvPicPr>
          <p:cNvPr id="6" name="Picture 5" descr="A cartoon of a person fighting with a fork&#10;&#10;Description automatically generated">
            <a:extLst>
              <a:ext uri="{FF2B5EF4-FFF2-40B4-BE49-F238E27FC236}">
                <a16:creationId xmlns:a16="http://schemas.microsoft.com/office/drawing/2014/main" id="{BA0BF370-4843-4921-A204-42C4A89B4C6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98884" y="1573663"/>
            <a:ext cx="5770622" cy="4168769"/>
          </a:xfrm>
          <a:prstGeom prst="rect">
            <a:avLst/>
          </a:prstGeom>
        </p:spPr>
      </p:pic>
      <p:sp>
        <p:nvSpPr>
          <p:cNvPr id="5" name="Subtitle 2">
            <a:extLst>
              <a:ext uri="{FF2B5EF4-FFF2-40B4-BE49-F238E27FC236}">
                <a16:creationId xmlns:a16="http://schemas.microsoft.com/office/drawing/2014/main" id="{CE07D71F-3AC2-A154-F0A8-F87DD52C9159}"/>
              </a:ext>
            </a:extLst>
          </p:cNvPr>
          <p:cNvSpPr txBox="1"/>
          <p:nvPr/>
        </p:nvSpPr>
        <p:spPr>
          <a:xfrm>
            <a:off x="554181" y="266625"/>
            <a:ext cx="9670473" cy="766883"/>
          </a:xfrm>
          <a:prstGeom prst="rect">
            <a:avLst/>
          </a:prstGeom>
        </p:spPr>
        <p:txBody>
          <a:bodyPr tIns="72000" rIns="108000" bIns="72000" anchor="b" anchorCtr="0"/>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en-IN" sz="2000" dirty="0">
                <a:solidFill>
                  <a:srgbClr val="457CB3"/>
                </a:solidFill>
                <a:latin typeface="Basic Sans Bold" panose="00000800000000000000" pitchFamily="50" charset="0"/>
              </a:rPr>
              <a:t>Thus </a:t>
            </a:r>
            <a:r>
              <a:rPr lang="en-US" altLang="en-IN" sz="1800" dirty="0">
                <a:solidFill>
                  <a:schemeClr val="accent1">
                    <a:lumMod val="75000"/>
                  </a:schemeClr>
                </a:solidFill>
                <a:latin typeface="Arial" panose="020B0604020202020204" pitchFamily="34" charset="0"/>
                <a:ea typeface="Calibri" panose="020F0502020204030204" pitchFamily="34" charset="0"/>
              </a:rPr>
              <a:t>C</a:t>
            </a:r>
            <a:r>
              <a:rPr lang="en-US" sz="1800" dirty="0">
                <a:solidFill>
                  <a:schemeClr val="accent1">
                    <a:lumMod val="75000"/>
                  </a:schemeClr>
                </a:solidFill>
                <a:effectLst/>
                <a:latin typeface="Arial" panose="020B0604020202020204" pitchFamily="34" charset="0"/>
                <a:ea typeface="Calibri" panose="020F0502020204030204" pitchFamily="34" charset="0"/>
              </a:rPr>
              <a:t>arbon </a:t>
            </a:r>
            <a:r>
              <a:rPr lang="en-US" sz="1800" dirty="0">
                <a:solidFill>
                  <a:schemeClr val="accent1">
                    <a:lumMod val="75000"/>
                  </a:schemeClr>
                </a:solidFill>
                <a:latin typeface="Arial" panose="020B0604020202020204" pitchFamily="34" charset="0"/>
                <a:ea typeface="Calibri" panose="020F0502020204030204" pitchFamily="34" charset="0"/>
              </a:rPr>
              <a:t>M</a:t>
            </a:r>
            <a:r>
              <a:rPr lang="en-US" sz="1800" dirty="0">
                <a:solidFill>
                  <a:schemeClr val="accent1">
                    <a:lumMod val="75000"/>
                  </a:schemeClr>
                </a:solidFill>
                <a:effectLst/>
                <a:latin typeface="Arial" panose="020B0604020202020204" pitchFamily="34" charset="0"/>
                <a:ea typeface="Calibri" panose="020F0502020204030204" pitchFamily="34" charset="0"/>
              </a:rPr>
              <a:t>arket </a:t>
            </a:r>
            <a:r>
              <a:rPr lang="en-US" sz="1800" dirty="0">
                <a:solidFill>
                  <a:schemeClr val="accent1">
                    <a:lumMod val="75000"/>
                  </a:schemeClr>
                </a:solidFill>
                <a:latin typeface="Arial" panose="020B0604020202020204" pitchFamily="34" charset="0"/>
                <a:ea typeface="Calibri" panose="020F0502020204030204" pitchFamily="34" charset="0"/>
              </a:rPr>
              <a:t>U</a:t>
            </a:r>
            <a:r>
              <a:rPr lang="en-US" sz="1800" dirty="0">
                <a:solidFill>
                  <a:schemeClr val="accent1">
                    <a:lumMod val="75000"/>
                  </a:schemeClr>
                </a:solidFill>
                <a:effectLst/>
                <a:latin typeface="Arial" panose="020B0604020202020204" pitchFamily="34" charset="0"/>
                <a:ea typeface="Calibri" panose="020F0502020204030204" pitchFamily="34" charset="0"/>
              </a:rPr>
              <a:t>ses </a:t>
            </a:r>
            <a:r>
              <a:rPr lang="en-US" sz="1800" dirty="0">
                <a:solidFill>
                  <a:schemeClr val="accent1">
                    <a:lumMod val="75000"/>
                  </a:schemeClr>
                </a:solidFill>
                <a:latin typeface="Arial" panose="020B0604020202020204" pitchFamily="34" charset="0"/>
                <a:ea typeface="Calibri" panose="020F0502020204030204" pitchFamily="34" charset="0"/>
              </a:rPr>
              <a:t>C</a:t>
            </a:r>
            <a:r>
              <a:rPr lang="en-US" sz="1800" dirty="0">
                <a:solidFill>
                  <a:schemeClr val="accent1">
                    <a:lumMod val="75000"/>
                  </a:schemeClr>
                </a:solidFill>
                <a:effectLst/>
                <a:latin typeface="Arial" panose="020B0604020202020204" pitchFamily="34" charset="0"/>
                <a:ea typeface="Calibri" panose="020F0502020204030204" pitchFamily="34" charset="0"/>
              </a:rPr>
              <a:t>arrot and Stick </a:t>
            </a:r>
            <a:r>
              <a:rPr lang="en-US" sz="1800" dirty="0">
                <a:solidFill>
                  <a:schemeClr val="accent1">
                    <a:lumMod val="75000"/>
                  </a:schemeClr>
                </a:solidFill>
                <a:latin typeface="Arial" panose="020B0604020202020204" pitchFamily="34" charset="0"/>
                <a:ea typeface="Calibri" panose="020F0502020204030204" pitchFamily="34" charset="0"/>
              </a:rPr>
              <a:t>M</a:t>
            </a:r>
            <a:r>
              <a:rPr lang="en-US" sz="1800" dirty="0">
                <a:solidFill>
                  <a:schemeClr val="accent1">
                    <a:lumMod val="75000"/>
                  </a:schemeClr>
                </a:solidFill>
                <a:effectLst/>
                <a:latin typeface="Arial" panose="020B0604020202020204" pitchFamily="34" charset="0"/>
                <a:ea typeface="Calibri" panose="020F0502020204030204" pitchFamily="34" charset="0"/>
              </a:rPr>
              <a:t>ethod !</a:t>
            </a:r>
            <a:endParaRPr lang="en-US" altLang="en-IN" sz="2000" dirty="0">
              <a:solidFill>
                <a:schemeClr val="accent1">
                  <a:lumMod val="75000"/>
                </a:schemeClr>
              </a:solidFill>
              <a:latin typeface="Basic Sans Bold" panose="00000800000000000000" pitchFamily="50" charset="0"/>
            </a:endParaRPr>
          </a:p>
        </p:txBody>
      </p:sp>
    </p:spTree>
    <p:extLst>
      <p:ext uri="{BB962C8B-B14F-4D97-AF65-F5344CB8AC3E}">
        <p14:creationId xmlns:p14="http://schemas.microsoft.com/office/powerpoint/2010/main" val="20276879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txBox="1"/>
          <p:nvPr/>
        </p:nvSpPr>
        <p:spPr>
          <a:xfrm>
            <a:off x="1524000" y="3961448"/>
            <a:ext cx="9144000" cy="165576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THANK YOU</a:t>
            </a:r>
            <a:endParaRPr lang="en-IN" dirty="0"/>
          </a:p>
        </p:txBody>
      </p:sp>
      <p:sp>
        <p:nvSpPr>
          <p:cNvPr id="4" name="Subtitle 2"/>
          <p:cNvSpPr txBox="1"/>
          <p:nvPr/>
        </p:nvSpPr>
        <p:spPr>
          <a:xfrm>
            <a:off x="554182" y="212172"/>
            <a:ext cx="9670473" cy="766883"/>
          </a:xfrm>
          <a:prstGeom prst="rect">
            <a:avLst/>
          </a:prstGeom>
        </p:spPr>
        <p:txBody>
          <a:bodyPr tIns="72000" rIns="108000" bIns="72000" anchor="b" anchorCtr="0"/>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altLang="en-IN" sz="2000" dirty="0">
              <a:solidFill>
                <a:srgbClr val="457CB3"/>
              </a:solidFill>
              <a:latin typeface="Basic Sans Bold" panose="00000800000000000000" pitchFamily="50" charset="0"/>
            </a:endParaRPr>
          </a:p>
        </p:txBody>
      </p:sp>
      <p:pic>
        <p:nvPicPr>
          <p:cNvPr id="6" name="Picture 5" descr="A black and white photo of a room with a table and a bowl&#10;&#10;Description automatically generated">
            <a:extLst>
              <a:ext uri="{FF2B5EF4-FFF2-40B4-BE49-F238E27FC236}">
                <a16:creationId xmlns:a16="http://schemas.microsoft.com/office/drawing/2014/main" id="{2AA5ECA8-163A-4594-8073-E59AAC3402C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3730251"/>
            <a:ext cx="4646861" cy="3044075"/>
          </a:xfrm>
          <a:prstGeom prst="rect">
            <a:avLst/>
          </a:prstGeom>
        </p:spPr>
      </p:pic>
      <p:pic>
        <p:nvPicPr>
          <p:cNvPr id="10" name="Picture 9" descr="A cartoon of a person on a bicycle&#10;&#10;Description automatically generated">
            <a:extLst>
              <a:ext uri="{FF2B5EF4-FFF2-40B4-BE49-F238E27FC236}">
                <a16:creationId xmlns:a16="http://schemas.microsoft.com/office/drawing/2014/main" id="{C99D7F96-5E05-4642-84C8-CC3B3651E1B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0392" y="3730252"/>
            <a:ext cx="5089663" cy="3044075"/>
          </a:xfrm>
          <a:prstGeom prst="rect">
            <a:avLst/>
          </a:prstGeom>
        </p:spPr>
      </p:pic>
      <p:pic>
        <p:nvPicPr>
          <p:cNvPr id="12" name="Picture 11" descr="A cartoon of a baby on a toy train&#10;&#10;Description automatically generated">
            <a:extLst>
              <a:ext uri="{FF2B5EF4-FFF2-40B4-BE49-F238E27FC236}">
                <a16:creationId xmlns:a16="http://schemas.microsoft.com/office/drawing/2014/main" id="{D63BD4BA-DEEA-4189-A9CB-F4A8FCF3FFD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50392" y="1050589"/>
            <a:ext cx="5089663" cy="2638050"/>
          </a:xfrm>
          <a:prstGeom prst="rect">
            <a:avLst/>
          </a:prstGeom>
        </p:spPr>
      </p:pic>
      <p:pic>
        <p:nvPicPr>
          <p:cNvPr id="14" name="Picture 13" descr="Cartoon characters racing on a race track&#10;&#10;Description automatically generated">
            <a:extLst>
              <a:ext uri="{FF2B5EF4-FFF2-40B4-BE49-F238E27FC236}">
                <a16:creationId xmlns:a16="http://schemas.microsoft.com/office/drawing/2014/main" id="{2B04EBAB-8F8E-415D-BFE5-085E27EE671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96000" y="1050590"/>
            <a:ext cx="4646861" cy="2638049"/>
          </a:xfrm>
          <a:prstGeom prst="rect">
            <a:avLst/>
          </a:prstGeom>
        </p:spPr>
      </p:pic>
      <p:sp>
        <p:nvSpPr>
          <p:cNvPr id="5" name="Subtitle 2">
            <a:extLst>
              <a:ext uri="{FF2B5EF4-FFF2-40B4-BE49-F238E27FC236}">
                <a16:creationId xmlns:a16="http://schemas.microsoft.com/office/drawing/2014/main" id="{2E8A9304-F6A0-7119-B1EF-0B82239B5DF0}"/>
              </a:ext>
            </a:extLst>
          </p:cNvPr>
          <p:cNvSpPr txBox="1"/>
          <p:nvPr/>
        </p:nvSpPr>
        <p:spPr>
          <a:xfrm>
            <a:off x="554181" y="283706"/>
            <a:ext cx="9670473" cy="766883"/>
          </a:xfrm>
          <a:prstGeom prst="rect">
            <a:avLst/>
          </a:prstGeom>
        </p:spPr>
        <p:txBody>
          <a:bodyPr tIns="72000" rIns="108000" bIns="72000" anchor="b" anchorCtr="0"/>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dirty="0">
                <a:solidFill>
                  <a:srgbClr val="000000"/>
                </a:solidFill>
                <a:latin typeface="Arial" panose="020B0604020202020204" pitchFamily="34" charset="0"/>
                <a:ea typeface="Calibri" panose="020F0502020204030204" pitchFamily="34" charset="0"/>
              </a:rPr>
              <a:t>     Companies Enter Race to Cut Emission </a:t>
            </a:r>
            <a:r>
              <a:rPr lang="en-US" sz="1800" dirty="0">
                <a:solidFill>
                  <a:srgbClr val="000000"/>
                </a:solidFill>
                <a:effectLst/>
                <a:latin typeface="Arial" panose="020B0604020202020204" pitchFamily="34" charset="0"/>
                <a:ea typeface="Calibri" panose="020F0502020204030204" pitchFamily="34" charset="0"/>
              </a:rPr>
              <a:t>by </a:t>
            </a:r>
            <a:r>
              <a:rPr lang="en-US" sz="1800" dirty="0">
                <a:solidFill>
                  <a:srgbClr val="000000"/>
                </a:solidFill>
                <a:latin typeface="Arial" panose="020B0604020202020204" pitchFamily="34" charset="0"/>
                <a:ea typeface="Calibri" panose="020F0502020204030204" pitchFamily="34" charset="0"/>
              </a:rPr>
              <a:t>I</a:t>
            </a:r>
            <a:r>
              <a:rPr lang="en-US" sz="1800" dirty="0">
                <a:solidFill>
                  <a:srgbClr val="000000"/>
                </a:solidFill>
                <a:effectLst/>
                <a:latin typeface="Arial" panose="020B0604020202020204" pitchFamily="34" charset="0"/>
                <a:ea typeface="Calibri" panose="020F0502020204030204" pitchFamily="34" charset="0"/>
              </a:rPr>
              <a:t>nnovation </a:t>
            </a:r>
            <a:r>
              <a:rPr lang="en-US" sz="1800" dirty="0">
                <a:solidFill>
                  <a:srgbClr val="000000"/>
                </a:solidFill>
                <a:latin typeface="Arial" panose="020B0604020202020204" pitchFamily="34" charset="0"/>
                <a:ea typeface="Calibri" panose="020F0502020204030204" pitchFamily="34" charset="0"/>
              </a:rPr>
              <a:t>A</a:t>
            </a:r>
            <a:r>
              <a:rPr lang="en-US" sz="1800" dirty="0">
                <a:solidFill>
                  <a:srgbClr val="000000"/>
                </a:solidFill>
                <a:effectLst/>
                <a:latin typeface="Arial" panose="020B0604020202020204" pitchFamily="34" charset="0"/>
                <a:ea typeface="Calibri" panose="020F0502020204030204" pitchFamily="34" charset="0"/>
              </a:rPr>
              <a:t>s </a:t>
            </a:r>
            <a:r>
              <a:rPr lang="en-US" sz="1800" dirty="0">
                <a:solidFill>
                  <a:srgbClr val="000000"/>
                </a:solidFill>
                <a:latin typeface="Arial" panose="020B0604020202020204" pitchFamily="34" charset="0"/>
                <a:ea typeface="Calibri" panose="020F0502020204030204" pitchFamily="34" charset="0"/>
              </a:rPr>
              <a:t>F</a:t>
            </a:r>
            <a:r>
              <a:rPr lang="en-US" sz="1800" dirty="0">
                <a:solidFill>
                  <a:srgbClr val="000000"/>
                </a:solidFill>
                <a:effectLst/>
                <a:latin typeface="Arial" panose="020B0604020202020204" pitchFamily="34" charset="0"/>
                <a:ea typeface="Calibri" panose="020F0502020204030204" pitchFamily="34" charset="0"/>
              </a:rPr>
              <a:t>ast </a:t>
            </a:r>
            <a:r>
              <a:rPr lang="en-US" sz="1800" dirty="0">
                <a:solidFill>
                  <a:srgbClr val="000000"/>
                </a:solidFill>
                <a:latin typeface="Arial" panose="020B0604020202020204" pitchFamily="34" charset="0"/>
                <a:ea typeface="Calibri" panose="020F0502020204030204" pitchFamily="34" charset="0"/>
              </a:rPr>
              <a:t>A</a:t>
            </a:r>
            <a:r>
              <a:rPr lang="en-US" sz="1800" dirty="0">
                <a:solidFill>
                  <a:srgbClr val="000000"/>
                </a:solidFill>
                <a:effectLst/>
                <a:latin typeface="Arial" panose="020B0604020202020204" pitchFamily="34" charset="0"/>
                <a:ea typeface="Calibri" panose="020F0502020204030204" pitchFamily="34" charset="0"/>
              </a:rPr>
              <a:t>s </a:t>
            </a:r>
            <a:r>
              <a:rPr lang="en-US" sz="1800" dirty="0">
                <a:solidFill>
                  <a:srgbClr val="000000"/>
                </a:solidFill>
                <a:latin typeface="Arial" panose="020B0604020202020204" pitchFamily="34" charset="0"/>
                <a:ea typeface="Calibri" panose="020F0502020204030204" pitchFamily="34" charset="0"/>
              </a:rPr>
              <a:t>T</a:t>
            </a:r>
            <a:r>
              <a:rPr lang="en-US" sz="1800" dirty="0">
                <a:solidFill>
                  <a:srgbClr val="000000"/>
                </a:solidFill>
                <a:effectLst/>
                <a:latin typeface="Arial" panose="020B0604020202020204" pitchFamily="34" charset="0"/>
                <a:ea typeface="Calibri" panose="020F0502020204030204" pitchFamily="34" charset="0"/>
              </a:rPr>
              <a:t>hey </a:t>
            </a:r>
            <a:r>
              <a:rPr lang="en-US" sz="1800" dirty="0">
                <a:solidFill>
                  <a:srgbClr val="000000"/>
                </a:solidFill>
                <a:latin typeface="Arial" panose="020B0604020202020204" pitchFamily="34" charset="0"/>
                <a:ea typeface="Calibri" panose="020F0502020204030204" pitchFamily="34" charset="0"/>
              </a:rPr>
              <a:t>C</a:t>
            </a:r>
            <a:r>
              <a:rPr lang="en-US" sz="1800" dirty="0">
                <a:solidFill>
                  <a:srgbClr val="000000"/>
                </a:solidFill>
                <a:effectLst/>
                <a:latin typeface="Arial" panose="020B0604020202020204" pitchFamily="34" charset="0"/>
                <a:ea typeface="Calibri" panose="020F0502020204030204" pitchFamily="34" charset="0"/>
              </a:rPr>
              <a:t>an</a:t>
            </a:r>
            <a:endParaRPr lang="en-US" altLang="en-IN" sz="2000" dirty="0">
              <a:solidFill>
                <a:srgbClr val="457CB3"/>
              </a:solidFill>
              <a:latin typeface="Basic Sans Bold" panose="00000800000000000000" pitchFamily="50" charset="0"/>
            </a:endParaRPr>
          </a:p>
        </p:txBody>
      </p:sp>
    </p:spTree>
    <p:extLst>
      <p:ext uri="{BB962C8B-B14F-4D97-AF65-F5344CB8AC3E}">
        <p14:creationId xmlns:p14="http://schemas.microsoft.com/office/powerpoint/2010/main" val="31550409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txBox="1"/>
          <p:nvPr/>
        </p:nvSpPr>
        <p:spPr>
          <a:xfrm>
            <a:off x="1524000" y="3961448"/>
            <a:ext cx="9144000" cy="165576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THANK YOU</a:t>
            </a:r>
            <a:endParaRPr lang="en-IN" dirty="0"/>
          </a:p>
        </p:txBody>
      </p:sp>
      <p:sp>
        <p:nvSpPr>
          <p:cNvPr id="4" name="Subtitle 2"/>
          <p:cNvSpPr txBox="1"/>
          <p:nvPr/>
        </p:nvSpPr>
        <p:spPr>
          <a:xfrm>
            <a:off x="554182" y="212172"/>
            <a:ext cx="9670473" cy="766883"/>
          </a:xfrm>
          <a:prstGeom prst="rect">
            <a:avLst/>
          </a:prstGeom>
        </p:spPr>
        <p:txBody>
          <a:bodyPr tIns="72000" rIns="108000" bIns="72000" anchor="b" anchorCtr="0"/>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altLang="en-IN" sz="2000" dirty="0">
              <a:solidFill>
                <a:srgbClr val="457CB3"/>
              </a:solidFill>
              <a:latin typeface="Basic Sans Bold" panose="00000800000000000000" pitchFamily="50" charset="0"/>
            </a:endParaRPr>
          </a:p>
        </p:txBody>
      </p:sp>
      <p:pic>
        <p:nvPicPr>
          <p:cNvPr id="5" name="Picture 4" descr="A chart with text and numbers&#10;&#10;Description automatically generated">
            <a:extLst>
              <a:ext uri="{FF2B5EF4-FFF2-40B4-BE49-F238E27FC236}">
                <a16:creationId xmlns:a16="http://schemas.microsoft.com/office/drawing/2014/main" id="{5178A5E3-309B-40EE-9ECF-45031C0FE154}"/>
              </a:ext>
            </a:extLst>
          </p:cNvPr>
          <p:cNvPicPr/>
          <p:nvPr/>
        </p:nvPicPr>
        <p:blipFill>
          <a:blip r:embed="rId3"/>
          <a:stretch>
            <a:fillRect/>
          </a:stretch>
        </p:blipFill>
        <p:spPr>
          <a:xfrm>
            <a:off x="1422862" y="1191227"/>
            <a:ext cx="9525483" cy="5315899"/>
          </a:xfrm>
          <a:prstGeom prst="rect">
            <a:avLst/>
          </a:prstGeom>
        </p:spPr>
      </p:pic>
      <p:sp>
        <p:nvSpPr>
          <p:cNvPr id="6" name="Subtitle 2">
            <a:extLst>
              <a:ext uri="{FF2B5EF4-FFF2-40B4-BE49-F238E27FC236}">
                <a16:creationId xmlns:a16="http://schemas.microsoft.com/office/drawing/2014/main" id="{810305F6-DF70-ABE3-96C0-0390983218EA}"/>
              </a:ext>
            </a:extLst>
          </p:cNvPr>
          <p:cNvSpPr txBox="1"/>
          <p:nvPr/>
        </p:nvSpPr>
        <p:spPr>
          <a:xfrm>
            <a:off x="554181" y="273688"/>
            <a:ext cx="9670473" cy="766883"/>
          </a:xfrm>
          <a:prstGeom prst="rect">
            <a:avLst/>
          </a:prstGeom>
        </p:spPr>
        <p:txBody>
          <a:bodyPr tIns="72000" rIns="108000" bIns="72000" anchor="b" anchorCtr="0"/>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en-IN" sz="2000" dirty="0">
                <a:solidFill>
                  <a:srgbClr val="457CB3"/>
                </a:solidFill>
                <a:latin typeface="Basic Sans Bold" panose="00000800000000000000" pitchFamily="50" charset="0"/>
              </a:rPr>
              <a:t> </a:t>
            </a:r>
            <a:r>
              <a:rPr lang="en-US" sz="1800" dirty="0">
                <a:solidFill>
                  <a:srgbClr val="000000"/>
                </a:solidFill>
                <a:effectLst/>
                <a:latin typeface="Arial" panose="020B0604020202020204" pitchFamily="34" charset="0"/>
                <a:ea typeface="Calibri" panose="020F0502020204030204" pitchFamily="34" charset="0"/>
              </a:rPr>
              <a:t>EU-ETS is the World’s </a:t>
            </a:r>
            <a:r>
              <a:rPr lang="en-US" sz="1800" dirty="0">
                <a:solidFill>
                  <a:srgbClr val="000000"/>
                </a:solidFill>
                <a:latin typeface="Arial" panose="020B0604020202020204" pitchFamily="34" charset="0"/>
                <a:ea typeface="Calibri" panose="020F0502020204030204" pitchFamily="34" charset="0"/>
              </a:rPr>
              <a:t>O</a:t>
            </a:r>
            <a:r>
              <a:rPr lang="en-US" sz="1800" dirty="0">
                <a:solidFill>
                  <a:srgbClr val="000000"/>
                </a:solidFill>
                <a:effectLst/>
                <a:latin typeface="Arial" panose="020B0604020202020204" pitchFamily="34" charset="0"/>
                <a:ea typeface="Calibri" panose="020F0502020204030204" pitchFamily="34" charset="0"/>
              </a:rPr>
              <a:t>ldest, Largest, Most </a:t>
            </a:r>
            <a:r>
              <a:rPr lang="en-US" sz="1800" dirty="0">
                <a:solidFill>
                  <a:srgbClr val="000000"/>
                </a:solidFill>
                <a:latin typeface="Arial" panose="020B0604020202020204" pitchFamily="34" charset="0"/>
                <a:ea typeface="Calibri" panose="020F0502020204030204" pitchFamily="34" charset="0"/>
              </a:rPr>
              <a:t>R</a:t>
            </a:r>
            <a:r>
              <a:rPr lang="en-US" sz="1800" dirty="0">
                <a:solidFill>
                  <a:srgbClr val="000000"/>
                </a:solidFill>
                <a:effectLst/>
                <a:latin typeface="Arial" panose="020B0604020202020204" pitchFamily="34" charset="0"/>
                <a:ea typeface="Calibri" panose="020F0502020204030204" pitchFamily="34" charset="0"/>
              </a:rPr>
              <a:t>obust and the Best </a:t>
            </a:r>
            <a:r>
              <a:rPr lang="en-US" sz="1800" dirty="0">
                <a:solidFill>
                  <a:srgbClr val="000000"/>
                </a:solidFill>
                <a:latin typeface="Arial" panose="020B0604020202020204" pitchFamily="34" charset="0"/>
                <a:ea typeface="Calibri" panose="020F0502020204030204" pitchFamily="34" charset="0"/>
              </a:rPr>
              <a:t>P</a:t>
            </a:r>
            <a:r>
              <a:rPr lang="en-US" sz="1800" dirty="0">
                <a:solidFill>
                  <a:srgbClr val="000000"/>
                </a:solidFill>
                <a:effectLst/>
                <a:latin typeface="Arial" panose="020B0604020202020204" pitchFamily="34" charset="0"/>
                <a:ea typeface="Calibri" panose="020F0502020204030204" pitchFamily="34" charset="0"/>
              </a:rPr>
              <a:t>erforming </a:t>
            </a:r>
            <a:r>
              <a:rPr lang="en-US" sz="1800" dirty="0">
                <a:solidFill>
                  <a:srgbClr val="000000"/>
                </a:solidFill>
                <a:latin typeface="Arial" panose="020B0604020202020204" pitchFamily="34" charset="0"/>
                <a:ea typeface="Calibri" panose="020F0502020204030204" pitchFamily="34" charset="0"/>
              </a:rPr>
              <a:t>C</a:t>
            </a:r>
            <a:r>
              <a:rPr lang="en-US" sz="1800" dirty="0">
                <a:solidFill>
                  <a:srgbClr val="000000"/>
                </a:solidFill>
                <a:effectLst/>
                <a:latin typeface="Arial" panose="020B0604020202020204" pitchFamily="34" charset="0"/>
                <a:ea typeface="Calibri" panose="020F0502020204030204" pitchFamily="34" charset="0"/>
              </a:rPr>
              <a:t>arbon </a:t>
            </a:r>
            <a:r>
              <a:rPr lang="en-US" sz="1800" dirty="0">
                <a:solidFill>
                  <a:srgbClr val="000000"/>
                </a:solidFill>
                <a:latin typeface="Arial" panose="020B0604020202020204" pitchFamily="34" charset="0"/>
                <a:ea typeface="Calibri" panose="020F0502020204030204" pitchFamily="34" charset="0"/>
              </a:rPr>
              <a:t>C</a:t>
            </a:r>
            <a:r>
              <a:rPr lang="en-US" sz="1800" dirty="0">
                <a:solidFill>
                  <a:srgbClr val="000000"/>
                </a:solidFill>
                <a:effectLst/>
                <a:latin typeface="Arial" panose="020B0604020202020204" pitchFamily="34" charset="0"/>
                <a:ea typeface="Calibri" panose="020F0502020204030204" pitchFamily="34" charset="0"/>
              </a:rPr>
              <a:t>ommodity </a:t>
            </a:r>
            <a:r>
              <a:rPr lang="en-US" sz="1800" dirty="0">
                <a:solidFill>
                  <a:srgbClr val="000000"/>
                </a:solidFill>
                <a:latin typeface="Arial" panose="020B0604020202020204" pitchFamily="34" charset="0"/>
                <a:ea typeface="Calibri" panose="020F0502020204030204" pitchFamily="34" charset="0"/>
              </a:rPr>
              <a:t>M</a:t>
            </a:r>
            <a:r>
              <a:rPr lang="en-US" sz="1800" dirty="0">
                <a:solidFill>
                  <a:srgbClr val="000000"/>
                </a:solidFill>
                <a:effectLst/>
                <a:latin typeface="Arial" panose="020B0604020202020204" pitchFamily="34" charset="0"/>
                <a:ea typeface="Calibri" panose="020F0502020204030204" pitchFamily="34" charset="0"/>
              </a:rPr>
              <a:t>arket</a:t>
            </a:r>
            <a:endParaRPr lang="en-US" altLang="en-IN" sz="2000" dirty="0">
              <a:solidFill>
                <a:srgbClr val="457CB3"/>
              </a:solidFill>
              <a:latin typeface="Basic Sans Bold" panose="00000800000000000000" pitchFamily="50" charset="0"/>
            </a:endParaRPr>
          </a:p>
        </p:txBody>
      </p:sp>
    </p:spTree>
    <p:extLst>
      <p:ext uri="{BB962C8B-B14F-4D97-AF65-F5344CB8AC3E}">
        <p14:creationId xmlns:p14="http://schemas.microsoft.com/office/powerpoint/2010/main" val="36623664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2"/>
          <p:cNvSpPr txBox="1"/>
          <p:nvPr/>
        </p:nvSpPr>
        <p:spPr>
          <a:xfrm>
            <a:off x="1524000" y="3602038"/>
            <a:ext cx="9144000" cy="165576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THANK YOU</a:t>
            </a:r>
            <a:endParaRPr lang="en-IN" dirty="0"/>
          </a:p>
        </p:txBody>
      </p:sp>
      <p:sp>
        <p:nvSpPr>
          <p:cNvPr id="4" name="Subtitle 2"/>
          <p:cNvSpPr txBox="1"/>
          <p:nvPr/>
        </p:nvSpPr>
        <p:spPr>
          <a:xfrm>
            <a:off x="554182" y="212172"/>
            <a:ext cx="9670473" cy="766883"/>
          </a:xfrm>
          <a:prstGeom prst="rect">
            <a:avLst/>
          </a:prstGeom>
        </p:spPr>
        <p:txBody>
          <a:bodyPr tIns="72000" rIns="108000" bIns="72000" anchor="b" anchorCtr="0"/>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altLang="en-IN" sz="2000" dirty="0">
              <a:solidFill>
                <a:srgbClr val="457CB3"/>
              </a:solidFill>
              <a:latin typeface="Basic Sans Bold" panose="00000800000000000000" pitchFamily="50" charset="0"/>
            </a:endParaRPr>
          </a:p>
        </p:txBody>
      </p:sp>
      <p:pic>
        <p:nvPicPr>
          <p:cNvPr id="6" name="Picture 5" descr="IMG_1138"/>
          <p:cNvPicPr>
            <a:picLocks noChangeAspect="1"/>
          </p:cNvPicPr>
          <p:nvPr/>
        </p:nvPicPr>
        <p:blipFill>
          <a:blip r:embed="rId2"/>
          <a:stretch>
            <a:fillRect/>
          </a:stretch>
        </p:blipFill>
        <p:spPr>
          <a:xfrm>
            <a:off x="1066800" y="1125220"/>
            <a:ext cx="10057765" cy="4607560"/>
          </a:xfrm>
          <a:prstGeom prst="rect">
            <a:avLst/>
          </a:prstGeom>
        </p:spPr>
      </p:pic>
      <p:sp>
        <p:nvSpPr>
          <p:cNvPr id="5" name="Subtitle 2">
            <a:extLst>
              <a:ext uri="{FF2B5EF4-FFF2-40B4-BE49-F238E27FC236}">
                <a16:creationId xmlns:a16="http://schemas.microsoft.com/office/drawing/2014/main" id="{7EF2743A-07F8-5E8A-5B10-BF979E01C94C}"/>
              </a:ext>
            </a:extLst>
          </p:cNvPr>
          <p:cNvSpPr txBox="1"/>
          <p:nvPr/>
        </p:nvSpPr>
        <p:spPr>
          <a:xfrm>
            <a:off x="554181" y="179169"/>
            <a:ext cx="9670473" cy="766883"/>
          </a:xfrm>
          <a:prstGeom prst="rect">
            <a:avLst/>
          </a:prstGeom>
        </p:spPr>
        <p:txBody>
          <a:bodyPr tIns="72000" rIns="108000" bIns="72000" anchor="b" anchorCtr="0"/>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en-IN" sz="2000" dirty="0">
                <a:solidFill>
                  <a:srgbClr val="457CB3"/>
                </a:solidFill>
                <a:latin typeface="Basic Sans Bold" panose="00000800000000000000" pitchFamily="50" charset="0"/>
              </a:rPr>
              <a:t>Industries Producing SO2</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txBox="1"/>
          <p:nvPr/>
        </p:nvSpPr>
        <p:spPr>
          <a:xfrm>
            <a:off x="1524000" y="3961448"/>
            <a:ext cx="9144000" cy="165576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THANK YOU</a:t>
            </a:r>
            <a:endParaRPr lang="en-IN" dirty="0"/>
          </a:p>
        </p:txBody>
      </p:sp>
      <p:sp>
        <p:nvSpPr>
          <p:cNvPr id="4" name="Subtitle 2"/>
          <p:cNvSpPr txBox="1"/>
          <p:nvPr/>
        </p:nvSpPr>
        <p:spPr>
          <a:xfrm>
            <a:off x="554182" y="212172"/>
            <a:ext cx="9670473" cy="766883"/>
          </a:xfrm>
          <a:prstGeom prst="rect">
            <a:avLst/>
          </a:prstGeom>
        </p:spPr>
        <p:txBody>
          <a:bodyPr tIns="72000" rIns="108000" bIns="72000" anchor="b" anchorCtr="0"/>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altLang="en-IN" sz="2000" dirty="0">
              <a:solidFill>
                <a:srgbClr val="457CB3"/>
              </a:solidFill>
              <a:latin typeface="Basic Sans Bold" panose="00000800000000000000" pitchFamily="50" charset="0"/>
            </a:endParaRPr>
          </a:p>
        </p:txBody>
      </p:sp>
      <p:pic>
        <p:nvPicPr>
          <p:cNvPr id="5" name="Picture 4" descr="A graph showing the price of carbon prices&#10;&#10;Description automatically generated">
            <a:extLst>
              <a:ext uri="{FF2B5EF4-FFF2-40B4-BE49-F238E27FC236}">
                <a16:creationId xmlns:a16="http://schemas.microsoft.com/office/drawing/2014/main" id="{9ECB7518-98DE-44BA-B065-2E3F2921E039}"/>
              </a:ext>
            </a:extLst>
          </p:cNvPr>
          <p:cNvPicPr/>
          <p:nvPr/>
        </p:nvPicPr>
        <p:blipFill>
          <a:blip r:embed="rId3"/>
          <a:stretch>
            <a:fillRect/>
          </a:stretch>
        </p:blipFill>
        <p:spPr>
          <a:xfrm>
            <a:off x="1524000" y="1240790"/>
            <a:ext cx="9250325" cy="4497572"/>
          </a:xfrm>
          <a:prstGeom prst="rect">
            <a:avLst/>
          </a:prstGeom>
        </p:spPr>
      </p:pic>
      <p:sp>
        <p:nvSpPr>
          <p:cNvPr id="6" name="Subtitle 2">
            <a:extLst>
              <a:ext uri="{FF2B5EF4-FFF2-40B4-BE49-F238E27FC236}">
                <a16:creationId xmlns:a16="http://schemas.microsoft.com/office/drawing/2014/main" id="{5046E9B6-3AD8-3A88-5FC4-FF104AD2779D}"/>
              </a:ext>
            </a:extLst>
          </p:cNvPr>
          <p:cNvSpPr txBox="1"/>
          <p:nvPr/>
        </p:nvSpPr>
        <p:spPr>
          <a:xfrm>
            <a:off x="554181" y="236954"/>
            <a:ext cx="9670473" cy="766883"/>
          </a:xfrm>
          <a:prstGeom prst="rect">
            <a:avLst/>
          </a:prstGeom>
        </p:spPr>
        <p:txBody>
          <a:bodyPr tIns="72000" rIns="108000" bIns="72000" anchor="b" anchorCtr="0"/>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en-IN" sz="2000" dirty="0">
                <a:solidFill>
                  <a:srgbClr val="457CB3"/>
                </a:solidFill>
                <a:latin typeface="Basic Sans Bold" panose="00000800000000000000" pitchFamily="50" charset="0"/>
              </a:rPr>
              <a:t>EU-ETS Price Vs Time Graph</a:t>
            </a:r>
          </a:p>
        </p:txBody>
      </p:sp>
    </p:spTree>
    <p:extLst>
      <p:ext uri="{BB962C8B-B14F-4D97-AF65-F5344CB8AC3E}">
        <p14:creationId xmlns:p14="http://schemas.microsoft.com/office/powerpoint/2010/main" val="36415836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txBox="1"/>
          <p:nvPr/>
        </p:nvSpPr>
        <p:spPr>
          <a:xfrm>
            <a:off x="1524000" y="3961448"/>
            <a:ext cx="9144000" cy="165576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THANK YOU</a:t>
            </a:r>
            <a:endParaRPr lang="en-IN" dirty="0"/>
          </a:p>
        </p:txBody>
      </p:sp>
      <p:sp>
        <p:nvSpPr>
          <p:cNvPr id="4" name="Subtitle 2"/>
          <p:cNvSpPr txBox="1"/>
          <p:nvPr/>
        </p:nvSpPr>
        <p:spPr>
          <a:xfrm>
            <a:off x="554182" y="212172"/>
            <a:ext cx="9670473" cy="766883"/>
          </a:xfrm>
          <a:prstGeom prst="rect">
            <a:avLst/>
          </a:prstGeom>
        </p:spPr>
        <p:txBody>
          <a:bodyPr tIns="72000" rIns="108000" bIns="72000" anchor="b" anchorCtr="0"/>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altLang="en-IN" sz="2000" dirty="0">
              <a:solidFill>
                <a:srgbClr val="457CB3"/>
              </a:solidFill>
              <a:latin typeface="Basic Sans Bold" panose="00000800000000000000" pitchFamily="50" charset="0"/>
            </a:endParaRPr>
          </a:p>
        </p:txBody>
      </p:sp>
      <p:pic>
        <p:nvPicPr>
          <p:cNvPr id="6" name="Picture 5" descr="A graph of carbon dioxide&#10;&#10;Description automatically generated">
            <a:extLst>
              <a:ext uri="{FF2B5EF4-FFF2-40B4-BE49-F238E27FC236}">
                <a16:creationId xmlns:a16="http://schemas.microsoft.com/office/drawing/2014/main" id="{44294009-4C26-4912-9593-3141619B878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7100" y="1362880"/>
            <a:ext cx="10483702" cy="4717879"/>
          </a:xfrm>
          <a:prstGeom prst="rect">
            <a:avLst/>
          </a:prstGeom>
        </p:spPr>
      </p:pic>
      <p:sp>
        <p:nvSpPr>
          <p:cNvPr id="5" name="Subtitle 2">
            <a:extLst>
              <a:ext uri="{FF2B5EF4-FFF2-40B4-BE49-F238E27FC236}">
                <a16:creationId xmlns:a16="http://schemas.microsoft.com/office/drawing/2014/main" id="{0A7C1050-4EDC-64B8-EEFF-B685034AA887}"/>
              </a:ext>
            </a:extLst>
          </p:cNvPr>
          <p:cNvSpPr txBox="1"/>
          <p:nvPr/>
        </p:nvSpPr>
        <p:spPr>
          <a:xfrm>
            <a:off x="554181" y="271417"/>
            <a:ext cx="9670473" cy="766883"/>
          </a:xfrm>
          <a:prstGeom prst="rect">
            <a:avLst/>
          </a:prstGeom>
        </p:spPr>
        <p:txBody>
          <a:bodyPr tIns="72000" rIns="108000" bIns="72000" anchor="b" anchorCtr="0"/>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en-IN" sz="2000" dirty="0">
                <a:solidFill>
                  <a:srgbClr val="457CB3"/>
                </a:solidFill>
                <a:latin typeface="Basic Sans Bold" panose="00000800000000000000" pitchFamily="50" charset="0"/>
              </a:rPr>
              <a:t>Roadblocks in EU-ETS </a:t>
            </a:r>
          </a:p>
        </p:txBody>
      </p:sp>
      <p:sp>
        <p:nvSpPr>
          <p:cNvPr id="7" name="TextBox 6">
            <a:extLst>
              <a:ext uri="{FF2B5EF4-FFF2-40B4-BE49-F238E27FC236}">
                <a16:creationId xmlns:a16="http://schemas.microsoft.com/office/drawing/2014/main" id="{ABA577CA-2683-4F93-860F-958CA6BEBC01}"/>
              </a:ext>
            </a:extLst>
          </p:cNvPr>
          <p:cNvSpPr txBox="1"/>
          <p:nvPr/>
        </p:nvSpPr>
        <p:spPr>
          <a:xfrm>
            <a:off x="1847273" y="6216073"/>
            <a:ext cx="8746836" cy="369332"/>
          </a:xfrm>
          <a:prstGeom prst="rect">
            <a:avLst/>
          </a:prstGeom>
          <a:noFill/>
        </p:spPr>
        <p:txBody>
          <a:bodyPr wrap="square" rtlCol="0">
            <a:spAutoFit/>
          </a:bodyPr>
          <a:lstStyle/>
          <a:p>
            <a:r>
              <a:rPr lang="en-IN" dirty="0">
                <a:solidFill>
                  <a:schemeClr val="accent1">
                    <a:lumMod val="75000"/>
                  </a:schemeClr>
                </a:solidFill>
              </a:rPr>
              <a:t>                      Over Supply of Allowances and low Carbon price</a:t>
            </a:r>
          </a:p>
        </p:txBody>
      </p:sp>
    </p:spTree>
    <p:extLst>
      <p:ext uri="{BB962C8B-B14F-4D97-AF65-F5344CB8AC3E}">
        <p14:creationId xmlns:p14="http://schemas.microsoft.com/office/powerpoint/2010/main" val="106740273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txBox="1"/>
          <p:nvPr/>
        </p:nvSpPr>
        <p:spPr>
          <a:xfrm>
            <a:off x="1524000" y="3961448"/>
            <a:ext cx="9144000" cy="165576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THANK YOU</a:t>
            </a:r>
            <a:endParaRPr lang="en-IN" dirty="0"/>
          </a:p>
        </p:txBody>
      </p:sp>
      <p:sp>
        <p:nvSpPr>
          <p:cNvPr id="4" name="Subtitle 2"/>
          <p:cNvSpPr txBox="1"/>
          <p:nvPr/>
        </p:nvSpPr>
        <p:spPr>
          <a:xfrm>
            <a:off x="554182" y="212172"/>
            <a:ext cx="9670473" cy="766883"/>
          </a:xfrm>
          <a:prstGeom prst="rect">
            <a:avLst/>
          </a:prstGeom>
        </p:spPr>
        <p:txBody>
          <a:bodyPr tIns="72000" rIns="108000" bIns="72000" anchor="b" anchorCtr="0"/>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altLang="en-IN" sz="2000" dirty="0">
              <a:solidFill>
                <a:srgbClr val="457CB3"/>
              </a:solidFill>
              <a:latin typeface="Basic Sans Bold" panose="00000800000000000000" pitchFamily="50" charset="0"/>
            </a:endParaRPr>
          </a:p>
        </p:txBody>
      </p:sp>
      <p:pic>
        <p:nvPicPr>
          <p:cNvPr id="5" name="Picture 4" descr="A close-up of a factory&#10;&#10;Description automatically generated">
            <a:extLst>
              <a:ext uri="{FF2B5EF4-FFF2-40B4-BE49-F238E27FC236}">
                <a16:creationId xmlns:a16="http://schemas.microsoft.com/office/drawing/2014/main" id="{591EF77E-28A3-4604-B95D-821D0D66F91C}"/>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37376" y="1428152"/>
            <a:ext cx="5239512" cy="4533735"/>
          </a:xfrm>
          <a:prstGeom prst="rect">
            <a:avLst/>
          </a:prstGeom>
          <a:noFill/>
          <a:ln>
            <a:noFill/>
          </a:ln>
        </p:spPr>
      </p:pic>
      <p:cxnSp>
        <p:nvCxnSpPr>
          <p:cNvPr id="6" name="Straight Arrow Connector 5">
            <a:extLst>
              <a:ext uri="{FF2B5EF4-FFF2-40B4-BE49-F238E27FC236}">
                <a16:creationId xmlns:a16="http://schemas.microsoft.com/office/drawing/2014/main" id="{A79FDDCD-FD96-46A7-8378-7DA628B47E46}"/>
              </a:ext>
            </a:extLst>
          </p:cNvPr>
          <p:cNvCxnSpPr>
            <a:cxnSpLocks/>
          </p:cNvCxnSpPr>
          <p:nvPr/>
        </p:nvCxnSpPr>
        <p:spPr>
          <a:xfrm flipH="1" flipV="1">
            <a:off x="7071942" y="3429000"/>
            <a:ext cx="791898" cy="722376"/>
          </a:xfrm>
          <a:prstGeom prst="straightConnector1">
            <a:avLst/>
          </a:prstGeom>
          <a:ln w="38100">
            <a:solidFill>
              <a:srgbClr val="FF0000"/>
            </a:solidFill>
            <a:tailEnd type="triangle"/>
          </a:ln>
        </p:spPr>
        <p:style>
          <a:lnRef idx="1">
            <a:schemeClr val="accent2"/>
          </a:lnRef>
          <a:fillRef idx="0">
            <a:schemeClr val="accent2"/>
          </a:fillRef>
          <a:effectRef idx="0">
            <a:schemeClr val="accent2"/>
          </a:effectRef>
          <a:fontRef idx="minor">
            <a:schemeClr val="tx1"/>
          </a:fontRef>
        </p:style>
      </p:cxnSp>
      <p:pic>
        <p:nvPicPr>
          <p:cNvPr id="8" name="Picture 7">
            <a:extLst>
              <a:ext uri="{FF2B5EF4-FFF2-40B4-BE49-F238E27FC236}">
                <a16:creationId xmlns:a16="http://schemas.microsoft.com/office/drawing/2014/main" id="{A8EFE0FC-7980-4103-95C0-CED2A9F83B50}"/>
              </a:ext>
            </a:extLst>
          </p:cNvPr>
          <p:cNvPicPr>
            <a:picLocks noChangeAspect="1"/>
          </p:cNvPicPr>
          <p:nvPr/>
        </p:nvPicPr>
        <p:blipFill>
          <a:blip r:embed="rId4"/>
          <a:stretch>
            <a:fillRect/>
          </a:stretch>
        </p:blipFill>
        <p:spPr>
          <a:xfrm>
            <a:off x="1027205" y="1428152"/>
            <a:ext cx="5068795" cy="4533736"/>
          </a:xfrm>
          <a:prstGeom prst="rect">
            <a:avLst/>
          </a:prstGeom>
        </p:spPr>
      </p:pic>
      <p:sp>
        <p:nvSpPr>
          <p:cNvPr id="9" name="Subtitle 2">
            <a:extLst>
              <a:ext uri="{FF2B5EF4-FFF2-40B4-BE49-F238E27FC236}">
                <a16:creationId xmlns:a16="http://schemas.microsoft.com/office/drawing/2014/main" id="{5E7F0C44-848B-0683-DF47-2A62987DD089}"/>
              </a:ext>
            </a:extLst>
          </p:cNvPr>
          <p:cNvSpPr txBox="1"/>
          <p:nvPr/>
        </p:nvSpPr>
        <p:spPr>
          <a:xfrm>
            <a:off x="490173" y="256393"/>
            <a:ext cx="9670473" cy="766883"/>
          </a:xfrm>
          <a:prstGeom prst="rect">
            <a:avLst/>
          </a:prstGeom>
        </p:spPr>
        <p:txBody>
          <a:bodyPr tIns="72000" rIns="108000" bIns="72000" anchor="b" anchorCtr="0"/>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en-IN" sz="2000" dirty="0">
                <a:solidFill>
                  <a:srgbClr val="457CB3"/>
                </a:solidFill>
                <a:latin typeface="Basic Sans Bold" panose="00000800000000000000" pitchFamily="50" charset="0"/>
              </a:rPr>
              <a:t>Questions of Cheating Obfuscation and Carbon Leakage Plagues the Market</a:t>
            </a:r>
          </a:p>
        </p:txBody>
      </p:sp>
    </p:spTree>
    <p:extLst>
      <p:ext uri="{BB962C8B-B14F-4D97-AF65-F5344CB8AC3E}">
        <p14:creationId xmlns:p14="http://schemas.microsoft.com/office/powerpoint/2010/main" val="139972247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txBox="1"/>
          <p:nvPr/>
        </p:nvSpPr>
        <p:spPr>
          <a:xfrm>
            <a:off x="1524000" y="3602038"/>
            <a:ext cx="9144000" cy="165576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THANK YOU</a:t>
            </a:r>
            <a:endParaRPr lang="en-IN" dirty="0"/>
          </a:p>
        </p:txBody>
      </p:sp>
      <p:sp>
        <p:nvSpPr>
          <p:cNvPr id="4" name="Subtitle 2"/>
          <p:cNvSpPr txBox="1"/>
          <p:nvPr/>
        </p:nvSpPr>
        <p:spPr>
          <a:xfrm>
            <a:off x="554182" y="212172"/>
            <a:ext cx="9670473" cy="766883"/>
          </a:xfrm>
          <a:prstGeom prst="rect">
            <a:avLst/>
          </a:prstGeom>
        </p:spPr>
        <p:txBody>
          <a:bodyPr tIns="72000" rIns="108000" bIns="72000" anchor="b" anchorCtr="0"/>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en-IN" sz="2000" dirty="0">
                <a:solidFill>
                  <a:srgbClr val="457CB3"/>
                </a:solidFill>
                <a:latin typeface="Basic Sans Bold" panose="00000800000000000000" pitchFamily="50" charset="0"/>
              </a:rPr>
              <a:t> Punishment is Lax….Problems of Direct and Indirect Emissions</a:t>
            </a:r>
          </a:p>
        </p:txBody>
      </p:sp>
      <p:pic>
        <p:nvPicPr>
          <p:cNvPr id="6" name="Picture 5" descr="A person and child with a suitcase&#10;&#10;Description automatically generated with medium confidence">
            <a:extLst>
              <a:ext uri="{FF2B5EF4-FFF2-40B4-BE49-F238E27FC236}">
                <a16:creationId xmlns:a16="http://schemas.microsoft.com/office/drawing/2014/main" id="{EB500F2E-7F07-4FAD-9605-1FF5775A96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7460" y="1074367"/>
            <a:ext cx="5068540" cy="4873851"/>
          </a:xfrm>
          <a:prstGeom prst="rect">
            <a:avLst/>
          </a:prstGeom>
        </p:spPr>
      </p:pic>
      <p:pic>
        <p:nvPicPr>
          <p:cNvPr id="8" name="Picture 7" descr="A person and person running&#10;&#10;Description automatically generated">
            <a:extLst>
              <a:ext uri="{FF2B5EF4-FFF2-40B4-BE49-F238E27FC236}">
                <a16:creationId xmlns:a16="http://schemas.microsoft.com/office/drawing/2014/main" id="{4F7008F0-7B90-4939-97C5-08D7277FF70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34328" y="1074367"/>
            <a:ext cx="4696122" cy="4873851"/>
          </a:xfrm>
          <a:prstGeom prst="rect">
            <a:avLst/>
          </a:prstGeom>
        </p:spPr>
      </p:pic>
    </p:spTree>
    <p:extLst>
      <p:ext uri="{BB962C8B-B14F-4D97-AF65-F5344CB8AC3E}">
        <p14:creationId xmlns:p14="http://schemas.microsoft.com/office/powerpoint/2010/main" val="276797089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txBox="1"/>
          <p:nvPr/>
        </p:nvSpPr>
        <p:spPr>
          <a:xfrm>
            <a:off x="1524000" y="3602038"/>
            <a:ext cx="9144000" cy="165576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THANK YOU</a:t>
            </a:r>
            <a:endParaRPr lang="en-IN" dirty="0"/>
          </a:p>
        </p:txBody>
      </p:sp>
      <p:sp>
        <p:nvSpPr>
          <p:cNvPr id="4" name="Subtitle 2"/>
          <p:cNvSpPr txBox="1"/>
          <p:nvPr/>
        </p:nvSpPr>
        <p:spPr>
          <a:xfrm>
            <a:off x="554182" y="212172"/>
            <a:ext cx="9670473" cy="766883"/>
          </a:xfrm>
          <a:prstGeom prst="rect">
            <a:avLst/>
          </a:prstGeom>
        </p:spPr>
        <p:txBody>
          <a:bodyPr tIns="72000" rIns="108000" bIns="72000" anchor="b" anchorCtr="0"/>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en-IN" sz="2000" dirty="0">
                <a:solidFill>
                  <a:srgbClr val="457CB3"/>
                </a:solidFill>
                <a:latin typeface="Basic Sans Bold" panose="00000800000000000000" pitchFamily="50" charset="0"/>
              </a:rPr>
              <a:t> The Silver Bullets For Reform !!!</a:t>
            </a:r>
          </a:p>
        </p:txBody>
      </p:sp>
      <p:pic>
        <p:nvPicPr>
          <p:cNvPr id="7" name="Picture 6">
            <a:extLst>
              <a:ext uri="{FF2B5EF4-FFF2-40B4-BE49-F238E27FC236}">
                <a16:creationId xmlns:a16="http://schemas.microsoft.com/office/drawing/2014/main" id="{54C3A44C-05FE-4B26-B8C1-53370489D8CA}"/>
              </a:ext>
            </a:extLst>
          </p:cNvPr>
          <p:cNvPicPr>
            <a:picLocks noChangeAspect="1"/>
          </p:cNvPicPr>
          <p:nvPr/>
        </p:nvPicPr>
        <p:blipFill>
          <a:blip r:embed="rId2"/>
          <a:stretch>
            <a:fillRect/>
          </a:stretch>
        </p:blipFill>
        <p:spPr>
          <a:xfrm>
            <a:off x="3771575" y="1699971"/>
            <a:ext cx="4648849" cy="3458058"/>
          </a:xfrm>
          <a:prstGeom prst="rect">
            <a:avLst/>
          </a:prstGeom>
        </p:spPr>
      </p:pic>
    </p:spTree>
    <p:extLst>
      <p:ext uri="{BB962C8B-B14F-4D97-AF65-F5344CB8AC3E}">
        <p14:creationId xmlns:p14="http://schemas.microsoft.com/office/powerpoint/2010/main" val="162926454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txBox="1"/>
          <p:nvPr/>
        </p:nvSpPr>
        <p:spPr>
          <a:xfrm>
            <a:off x="1524000" y="3602038"/>
            <a:ext cx="9144000" cy="165576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THANK YOU</a:t>
            </a:r>
            <a:endParaRPr lang="en-IN" dirty="0"/>
          </a:p>
        </p:txBody>
      </p:sp>
      <p:sp>
        <p:nvSpPr>
          <p:cNvPr id="4" name="Subtitle 2"/>
          <p:cNvSpPr txBox="1"/>
          <p:nvPr/>
        </p:nvSpPr>
        <p:spPr>
          <a:xfrm>
            <a:off x="554182" y="212172"/>
            <a:ext cx="9670473" cy="766883"/>
          </a:xfrm>
          <a:prstGeom prst="rect">
            <a:avLst/>
          </a:prstGeom>
        </p:spPr>
        <p:txBody>
          <a:bodyPr tIns="72000" rIns="108000" bIns="72000" anchor="b" anchorCtr="0"/>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altLang="en-IN" sz="2000" dirty="0">
              <a:solidFill>
                <a:srgbClr val="457CB3"/>
              </a:solidFill>
              <a:latin typeface="Basic Sans Bold" panose="00000800000000000000" pitchFamily="50" charset="0"/>
            </a:endParaRPr>
          </a:p>
        </p:txBody>
      </p:sp>
      <p:sp>
        <p:nvSpPr>
          <p:cNvPr id="5" name="Subtitle 2">
            <a:extLst>
              <a:ext uri="{FF2B5EF4-FFF2-40B4-BE49-F238E27FC236}">
                <a16:creationId xmlns:a16="http://schemas.microsoft.com/office/drawing/2014/main" id="{42601271-0697-FDA0-A7A6-F0DEEF0CB238}"/>
              </a:ext>
            </a:extLst>
          </p:cNvPr>
          <p:cNvSpPr txBox="1"/>
          <p:nvPr/>
        </p:nvSpPr>
        <p:spPr>
          <a:xfrm>
            <a:off x="554181" y="212171"/>
            <a:ext cx="9670473" cy="766883"/>
          </a:xfrm>
          <a:prstGeom prst="rect">
            <a:avLst/>
          </a:prstGeom>
        </p:spPr>
        <p:txBody>
          <a:bodyPr tIns="72000" rIns="108000" bIns="72000" anchor="b" anchorCtr="0"/>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altLang="en-IN" sz="2000" dirty="0">
              <a:solidFill>
                <a:srgbClr val="457CB3"/>
              </a:solidFill>
              <a:latin typeface="Basic Sans Bold" panose="00000800000000000000" pitchFamily="50" charset="0"/>
            </a:endParaRPr>
          </a:p>
        </p:txBody>
      </p:sp>
      <p:sp>
        <p:nvSpPr>
          <p:cNvPr id="7" name="TextBox 6">
            <a:extLst>
              <a:ext uri="{FF2B5EF4-FFF2-40B4-BE49-F238E27FC236}">
                <a16:creationId xmlns:a16="http://schemas.microsoft.com/office/drawing/2014/main" id="{989C1010-2B6E-4CA6-B0A1-C861EE9E969D}"/>
              </a:ext>
            </a:extLst>
          </p:cNvPr>
          <p:cNvSpPr txBox="1"/>
          <p:nvPr/>
        </p:nvSpPr>
        <p:spPr>
          <a:xfrm>
            <a:off x="951345" y="323273"/>
            <a:ext cx="9273309" cy="369332"/>
          </a:xfrm>
          <a:prstGeom prst="rect">
            <a:avLst/>
          </a:prstGeom>
          <a:noFill/>
        </p:spPr>
        <p:txBody>
          <a:bodyPr wrap="square" rtlCol="0">
            <a:spAutoFit/>
          </a:bodyPr>
          <a:lstStyle/>
          <a:p>
            <a:r>
              <a:rPr lang="en-IN" dirty="0">
                <a:solidFill>
                  <a:schemeClr val="accent1">
                    <a:lumMod val="75000"/>
                  </a:schemeClr>
                </a:solidFill>
              </a:rPr>
              <a:t>  1. Backloading </a:t>
            </a:r>
          </a:p>
        </p:txBody>
      </p:sp>
      <p:sp>
        <p:nvSpPr>
          <p:cNvPr id="9" name="TextBox 8">
            <a:extLst>
              <a:ext uri="{FF2B5EF4-FFF2-40B4-BE49-F238E27FC236}">
                <a16:creationId xmlns:a16="http://schemas.microsoft.com/office/drawing/2014/main" id="{997E0EF7-1A91-4380-88A6-509C5312C72D}"/>
              </a:ext>
            </a:extLst>
          </p:cNvPr>
          <p:cNvSpPr txBox="1"/>
          <p:nvPr/>
        </p:nvSpPr>
        <p:spPr>
          <a:xfrm>
            <a:off x="461817" y="1316080"/>
            <a:ext cx="8529782" cy="4238083"/>
          </a:xfrm>
          <a:prstGeom prst="rect">
            <a:avLst/>
          </a:prstGeom>
          <a:noFill/>
        </p:spPr>
        <p:txBody>
          <a:bodyPr wrap="square">
            <a:spAutoFit/>
          </a:bodyPr>
          <a:lstStyle/>
          <a:p>
            <a:pPr marL="285750" indent="-285750">
              <a:buFont typeface="Arial" panose="020B0604020202020204" pitchFamily="34" charset="0"/>
              <a:buChar char="•"/>
            </a:pPr>
            <a:r>
              <a:rPr lang="en-US" sz="1800" dirty="0">
                <a:solidFill>
                  <a:srgbClr val="000000"/>
                </a:solidFill>
                <a:effectLst/>
                <a:latin typeface="Arial" panose="020B0604020202020204" pitchFamily="34" charset="0"/>
                <a:ea typeface="Calibri" panose="020F0502020204030204" pitchFamily="34" charset="0"/>
              </a:rPr>
              <a:t>It is the process of temporary reduction the supply of allowances entering the market through regular government auctions with the intention of reintroducing it later. </a:t>
            </a:r>
          </a:p>
          <a:p>
            <a:pPr marL="285750" indent="-285750" algn="just">
              <a:lnSpc>
                <a:spcPct val="107000"/>
              </a:lnSpc>
              <a:spcAft>
                <a:spcPts val="800"/>
              </a:spcAft>
              <a:buFont typeface="Arial" panose="020B0604020202020204" pitchFamily="34" charset="0"/>
              <a:buChar char="•"/>
            </a:pPr>
            <a:r>
              <a:rPr lang="en-US" sz="1800" dirty="0">
                <a:solidFill>
                  <a:srgbClr val="000000"/>
                </a:solidFill>
                <a:effectLst/>
                <a:latin typeface="Arial" panose="020B0604020202020204" pitchFamily="34" charset="0"/>
                <a:ea typeface="Calibri" panose="020F0502020204030204" pitchFamily="34" charset="0"/>
                <a:cs typeface="Mangal" panose="02040503050203030202" pitchFamily="18" charset="0"/>
              </a:rPr>
              <a:t>Backloading was first introduced in 2014 in EU-ETS as at the end of 2013, there was over supply of some 2 billion allowances in the market and the carbon market nosedived from some €30 per ton in 2005 to below €3 per ton in 2013.</a:t>
            </a:r>
            <a:endParaRPr lang="en-IN" sz="1800" dirty="0">
              <a:effectLst/>
              <a:latin typeface="Calibri" panose="020F0502020204030204" pitchFamily="34" charset="0"/>
              <a:ea typeface="Calibri" panose="020F0502020204030204" pitchFamily="34" charset="0"/>
              <a:cs typeface="Mangal" panose="02040503050203030202" pitchFamily="18" charset="0"/>
            </a:endParaRPr>
          </a:p>
          <a:p>
            <a:pPr algn="just">
              <a:lnSpc>
                <a:spcPct val="107000"/>
              </a:lnSpc>
              <a:spcAft>
                <a:spcPts val="800"/>
              </a:spcAft>
            </a:pPr>
            <a:r>
              <a:rPr lang="en-US" sz="1800" dirty="0">
                <a:solidFill>
                  <a:srgbClr val="000000"/>
                </a:solidFill>
                <a:effectLst/>
                <a:latin typeface="Arial" panose="020B0604020202020204" pitchFamily="34" charset="0"/>
                <a:ea typeface="Calibri" panose="020F0502020204030204" pitchFamily="34" charset="0"/>
                <a:cs typeface="Mangal" panose="02040503050203030202" pitchFamily="18" charset="0"/>
              </a:rPr>
              <a:t>The volumes of allowances were removed through backloading were as follows:</a:t>
            </a:r>
            <a:endParaRPr lang="en-IN" sz="1800" dirty="0">
              <a:effectLst/>
              <a:latin typeface="Calibri" panose="020F0502020204030204" pitchFamily="34" charset="0"/>
              <a:ea typeface="Calibri" panose="020F0502020204030204" pitchFamily="34" charset="0"/>
              <a:cs typeface="Mangal" panose="02040503050203030202" pitchFamily="18" charset="0"/>
            </a:endParaRPr>
          </a:p>
          <a:p>
            <a:pPr marL="342900" lvl="0" indent="-342900" algn="just">
              <a:lnSpc>
                <a:spcPct val="107000"/>
              </a:lnSpc>
              <a:spcBef>
                <a:spcPts val="600"/>
              </a:spcBef>
              <a:spcAft>
                <a:spcPts val="600"/>
              </a:spcAft>
              <a:buSzPts val="1000"/>
              <a:buFont typeface="Symbol" panose="05050102010706020507" pitchFamily="18" charset="2"/>
              <a:buChar char=""/>
              <a:tabLst>
                <a:tab pos="457200" algn="l"/>
              </a:tabLst>
            </a:pPr>
            <a:r>
              <a:rPr lang="en-US" sz="1800" dirty="0">
                <a:solidFill>
                  <a:srgbClr val="000000"/>
                </a:solidFill>
                <a:effectLst/>
                <a:latin typeface="Arial" panose="020B0604020202020204" pitchFamily="34" charset="0"/>
                <a:ea typeface="Calibri" panose="020F0502020204030204" pitchFamily="34" charset="0"/>
                <a:cs typeface="Mangal" panose="02040503050203030202" pitchFamily="18" charset="0"/>
              </a:rPr>
              <a:t>2014: 400 million</a:t>
            </a:r>
            <a:endParaRPr lang="en-IN" sz="1800" dirty="0">
              <a:effectLst/>
              <a:latin typeface="Calibri" panose="020F0502020204030204" pitchFamily="34" charset="0"/>
              <a:ea typeface="Calibri" panose="020F0502020204030204" pitchFamily="34" charset="0"/>
              <a:cs typeface="Mangal" panose="02040503050203030202" pitchFamily="18" charset="0"/>
            </a:endParaRPr>
          </a:p>
          <a:p>
            <a:pPr marL="342900" lvl="0" indent="-342900" algn="just">
              <a:lnSpc>
                <a:spcPct val="107000"/>
              </a:lnSpc>
              <a:spcBef>
                <a:spcPts val="600"/>
              </a:spcBef>
              <a:spcAft>
                <a:spcPts val="600"/>
              </a:spcAft>
              <a:buSzPts val="1000"/>
              <a:buFont typeface="Symbol" panose="05050102010706020507" pitchFamily="18" charset="2"/>
              <a:buChar char=""/>
              <a:tabLst>
                <a:tab pos="457200" algn="l"/>
              </a:tabLst>
            </a:pPr>
            <a:r>
              <a:rPr lang="en-US" sz="1800" dirty="0">
                <a:solidFill>
                  <a:srgbClr val="000000"/>
                </a:solidFill>
                <a:effectLst/>
                <a:latin typeface="Arial" panose="020B0604020202020204" pitchFamily="34" charset="0"/>
                <a:ea typeface="Calibri" panose="020F0502020204030204" pitchFamily="34" charset="0"/>
                <a:cs typeface="Mangal" panose="02040503050203030202" pitchFamily="18" charset="0"/>
              </a:rPr>
              <a:t>2015: 300 million</a:t>
            </a:r>
            <a:endParaRPr lang="en-IN" sz="1800" dirty="0">
              <a:effectLst/>
              <a:latin typeface="Calibri" panose="020F0502020204030204" pitchFamily="34" charset="0"/>
              <a:ea typeface="Calibri" panose="020F0502020204030204" pitchFamily="34" charset="0"/>
              <a:cs typeface="Mangal" panose="02040503050203030202" pitchFamily="18" charset="0"/>
            </a:endParaRPr>
          </a:p>
          <a:p>
            <a:pPr marL="342900" lvl="0" indent="-342900" algn="just">
              <a:lnSpc>
                <a:spcPct val="107000"/>
              </a:lnSpc>
              <a:spcBef>
                <a:spcPts val="600"/>
              </a:spcBef>
              <a:spcAft>
                <a:spcPts val="600"/>
              </a:spcAft>
              <a:buSzPts val="1000"/>
              <a:buFont typeface="Symbol" panose="05050102010706020507" pitchFamily="18" charset="2"/>
              <a:buChar char=""/>
              <a:tabLst>
                <a:tab pos="457200" algn="l"/>
              </a:tabLst>
            </a:pPr>
            <a:r>
              <a:rPr lang="en-US" sz="1800" dirty="0">
                <a:solidFill>
                  <a:srgbClr val="000000"/>
                </a:solidFill>
                <a:effectLst/>
                <a:latin typeface="Arial" panose="020B0604020202020204" pitchFamily="34" charset="0"/>
                <a:ea typeface="Calibri" panose="020F0502020204030204" pitchFamily="34" charset="0"/>
                <a:cs typeface="Mangal" panose="02040503050203030202" pitchFamily="18" charset="0"/>
              </a:rPr>
              <a:t>2016: 200 million</a:t>
            </a:r>
            <a:endParaRPr lang="en-IN" sz="1800" dirty="0">
              <a:effectLst/>
              <a:latin typeface="Calibri" panose="020F0502020204030204" pitchFamily="34" charset="0"/>
              <a:ea typeface="Calibri" panose="020F0502020204030204" pitchFamily="34" charset="0"/>
              <a:cs typeface="Mangal" panose="02040503050203030202" pitchFamily="18" charset="0"/>
            </a:endParaRPr>
          </a:p>
          <a:p>
            <a:endParaRPr lang="en-IN" dirty="0"/>
          </a:p>
        </p:txBody>
      </p:sp>
    </p:spTree>
    <p:extLst>
      <p:ext uri="{BB962C8B-B14F-4D97-AF65-F5344CB8AC3E}">
        <p14:creationId xmlns:p14="http://schemas.microsoft.com/office/powerpoint/2010/main" val="277884255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txBox="1"/>
          <p:nvPr/>
        </p:nvSpPr>
        <p:spPr>
          <a:xfrm>
            <a:off x="1524000" y="3602038"/>
            <a:ext cx="9144000" cy="165576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THANK YOU</a:t>
            </a:r>
            <a:endParaRPr lang="en-IN" dirty="0"/>
          </a:p>
        </p:txBody>
      </p:sp>
      <p:sp>
        <p:nvSpPr>
          <p:cNvPr id="4" name="Subtitle 2"/>
          <p:cNvSpPr txBox="1"/>
          <p:nvPr/>
        </p:nvSpPr>
        <p:spPr>
          <a:xfrm>
            <a:off x="554182" y="212172"/>
            <a:ext cx="9670473" cy="766883"/>
          </a:xfrm>
          <a:prstGeom prst="rect">
            <a:avLst/>
          </a:prstGeom>
        </p:spPr>
        <p:txBody>
          <a:bodyPr tIns="72000" rIns="108000" bIns="72000" anchor="b" anchorCtr="0"/>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altLang="en-IN" sz="2000" dirty="0">
              <a:solidFill>
                <a:srgbClr val="457CB3"/>
              </a:solidFill>
              <a:latin typeface="Basic Sans Bold" panose="00000800000000000000" pitchFamily="50" charset="0"/>
            </a:endParaRPr>
          </a:p>
        </p:txBody>
      </p:sp>
      <p:pic>
        <p:nvPicPr>
          <p:cNvPr id="6" name="Picture 5" descr="A diagram of a number of words&#10;&#10;Description automatically generated with medium confidence">
            <a:extLst>
              <a:ext uri="{FF2B5EF4-FFF2-40B4-BE49-F238E27FC236}">
                <a16:creationId xmlns:a16="http://schemas.microsoft.com/office/drawing/2014/main" id="{E19A2CB5-C2F4-4F4C-980E-676548E42633}"/>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745119" y="1377950"/>
            <a:ext cx="8531352" cy="4448176"/>
          </a:xfrm>
          <a:prstGeom prst="rect">
            <a:avLst/>
          </a:prstGeom>
          <a:noFill/>
          <a:ln>
            <a:noFill/>
          </a:ln>
        </p:spPr>
      </p:pic>
      <p:sp>
        <p:nvSpPr>
          <p:cNvPr id="5" name="Subtitle 2">
            <a:extLst>
              <a:ext uri="{FF2B5EF4-FFF2-40B4-BE49-F238E27FC236}">
                <a16:creationId xmlns:a16="http://schemas.microsoft.com/office/drawing/2014/main" id="{42601271-0697-FDA0-A7A6-F0DEEF0CB238}"/>
              </a:ext>
            </a:extLst>
          </p:cNvPr>
          <p:cNvSpPr txBox="1"/>
          <p:nvPr/>
        </p:nvSpPr>
        <p:spPr>
          <a:xfrm>
            <a:off x="554181" y="212171"/>
            <a:ext cx="9670473" cy="766883"/>
          </a:xfrm>
          <a:prstGeom prst="rect">
            <a:avLst/>
          </a:prstGeom>
        </p:spPr>
        <p:txBody>
          <a:bodyPr tIns="72000" rIns="108000" bIns="72000" anchor="b" anchorCtr="0"/>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altLang="en-IN" sz="2000" dirty="0">
              <a:solidFill>
                <a:srgbClr val="457CB3"/>
              </a:solidFill>
              <a:latin typeface="Basic Sans Bold" panose="00000800000000000000" pitchFamily="50" charset="0"/>
            </a:endParaRPr>
          </a:p>
        </p:txBody>
      </p:sp>
      <p:sp>
        <p:nvSpPr>
          <p:cNvPr id="7" name="TextBox 6">
            <a:extLst>
              <a:ext uri="{FF2B5EF4-FFF2-40B4-BE49-F238E27FC236}">
                <a16:creationId xmlns:a16="http://schemas.microsoft.com/office/drawing/2014/main" id="{989C1010-2B6E-4CA6-B0A1-C861EE9E969D}"/>
              </a:ext>
            </a:extLst>
          </p:cNvPr>
          <p:cNvSpPr txBox="1"/>
          <p:nvPr/>
        </p:nvSpPr>
        <p:spPr>
          <a:xfrm>
            <a:off x="951345" y="323273"/>
            <a:ext cx="9273309" cy="369332"/>
          </a:xfrm>
          <a:prstGeom prst="rect">
            <a:avLst/>
          </a:prstGeom>
          <a:noFill/>
        </p:spPr>
        <p:txBody>
          <a:bodyPr wrap="square" rtlCol="0">
            <a:spAutoFit/>
          </a:bodyPr>
          <a:lstStyle/>
          <a:p>
            <a:r>
              <a:rPr lang="en-IN" dirty="0">
                <a:solidFill>
                  <a:schemeClr val="accent1">
                    <a:lumMod val="75000"/>
                  </a:schemeClr>
                </a:solidFill>
              </a:rPr>
              <a:t>  2.The MSR (Market Stability Reserve)</a:t>
            </a:r>
          </a:p>
        </p:txBody>
      </p:sp>
    </p:spTree>
    <p:extLst>
      <p:ext uri="{BB962C8B-B14F-4D97-AF65-F5344CB8AC3E}">
        <p14:creationId xmlns:p14="http://schemas.microsoft.com/office/powerpoint/2010/main" val="276733778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txBox="1"/>
          <p:nvPr/>
        </p:nvSpPr>
        <p:spPr>
          <a:xfrm>
            <a:off x="1524000" y="3602038"/>
            <a:ext cx="9144000" cy="165576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THANK YOU</a:t>
            </a:r>
            <a:endParaRPr lang="en-IN" dirty="0"/>
          </a:p>
        </p:txBody>
      </p:sp>
      <p:sp>
        <p:nvSpPr>
          <p:cNvPr id="4" name="Subtitle 2"/>
          <p:cNvSpPr txBox="1"/>
          <p:nvPr/>
        </p:nvSpPr>
        <p:spPr>
          <a:xfrm>
            <a:off x="471886" y="176362"/>
            <a:ext cx="9670473" cy="766883"/>
          </a:xfrm>
          <a:prstGeom prst="rect">
            <a:avLst/>
          </a:prstGeom>
        </p:spPr>
        <p:txBody>
          <a:bodyPr tIns="72000" rIns="108000" bIns="72000" anchor="b" anchorCtr="0"/>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en-IN" sz="2000" dirty="0">
                <a:solidFill>
                  <a:srgbClr val="457CB3"/>
                </a:solidFill>
                <a:latin typeface="Basic Sans Bold" panose="00000800000000000000" pitchFamily="50" charset="0"/>
              </a:rPr>
              <a:t>Carbon Border Tax</a:t>
            </a:r>
          </a:p>
        </p:txBody>
      </p:sp>
      <p:pic>
        <p:nvPicPr>
          <p:cNvPr id="6" name="Picture 5" descr="A diagram of a carbon tax&#10;&#10;Description automatically generated">
            <a:extLst>
              <a:ext uri="{FF2B5EF4-FFF2-40B4-BE49-F238E27FC236}">
                <a16:creationId xmlns:a16="http://schemas.microsoft.com/office/drawing/2014/main" id="{8A5DABA2-F101-49EA-8E1A-CCED428132BB}"/>
              </a:ext>
            </a:extLst>
          </p:cNvPr>
          <p:cNvPicPr/>
          <p:nvPr/>
        </p:nvPicPr>
        <p:blipFill>
          <a:blip r:embed="rId2"/>
          <a:stretch>
            <a:fillRect/>
          </a:stretch>
        </p:blipFill>
        <p:spPr>
          <a:xfrm>
            <a:off x="1990588" y="1455916"/>
            <a:ext cx="8762755" cy="4697996"/>
          </a:xfrm>
          <a:prstGeom prst="rect">
            <a:avLst/>
          </a:prstGeom>
        </p:spPr>
      </p:pic>
    </p:spTree>
    <p:extLst>
      <p:ext uri="{BB962C8B-B14F-4D97-AF65-F5344CB8AC3E}">
        <p14:creationId xmlns:p14="http://schemas.microsoft.com/office/powerpoint/2010/main" val="356578228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txBox="1"/>
          <p:nvPr/>
        </p:nvSpPr>
        <p:spPr>
          <a:xfrm>
            <a:off x="1524000" y="3602038"/>
            <a:ext cx="9144000" cy="165576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THANK YOU</a:t>
            </a:r>
            <a:endParaRPr lang="en-IN" dirty="0"/>
          </a:p>
        </p:txBody>
      </p:sp>
      <p:sp>
        <p:nvSpPr>
          <p:cNvPr id="4" name="Subtitle 2"/>
          <p:cNvSpPr txBox="1"/>
          <p:nvPr/>
        </p:nvSpPr>
        <p:spPr>
          <a:xfrm>
            <a:off x="554182" y="212172"/>
            <a:ext cx="9670473" cy="766883"/>
          </a:xfrm>
          <a:prstGeom prst="rect">
            <a:avLst/>
          </a:prstGeom>
        </p:spPr>
        <p:txBody>
          <a:bodyPr tIns="72000" rIns="108000" bIns="72000" anchor="b" anchorCtr="0"/>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altLang="en-IN" sz="2000" dirty="0">
              <a:solidFill>
                <a:srgbClr val="457CB3"/>
              </a:solidFill>
              <a:latin typeface="Basic Sans Bold" panose="00000800000000000000" pitchFamily="50" charset="0"/>
            </a:endParaRPr>
          </a:p>
        </p:txBody>
      </p:sp>
      <p:graphicFrame>
        <p:nvGraphicFramePr>
          <p:cNvPr id="7" name="Diagram 6">
            <a:extLst>
              <a:ext uri="{FF2B5EF4-FFF2-40B4-BE49-F238E27FC236}">
                <a16:creationId xmlns:a16="http://schemas.microsoft.com/office/drawing/2014/main" id="{16A08EBB-2701-4118-B9DF-D632EA361B67}"/>
              </a:ext>
            </a:extLst>
          </p:cNvPr>
          <p:cNvGraphicFramePr/>
          <p:nvPr>
            <p:extLst>
              <p:ext uri="{D42A27DB-BD31-4B8C-83A1-F6EECF244321}">
                <p14:modId xmlns:p14="http://schemas.microsoft.com/office/powerpoint/2010/main" val="1444848659"/>
              </p:ext>
            </p:extLst>
          </p:nvPr>
        </p:nvGraphicFramePr>
        <p:xfrm>
          <a:off x="2730500" y="1327594"/>
          <a:ext cx="6731000" cy="48977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Subtitle 2">
            <a:extLst>
              <a:ext uri="{FF2B5EF4-FFF2-40B4-BE49-F238E27FC236}">
                <a16:creationId xmlns:a16="http://schemas.microsoft.com/office/drawing/2014/main" id="{8563FBA2-8358-AEED-246F-338C42D8811B}"/>
              </a:ext>
            </a:extLst>
          </p:cNvPr>
          <p:cNvSpPr txBox="1"/>
          <p:nvPr/>
        </p:nvSpPr>
        <p:spPr>
          <a:xfrm>
            <a:off x="554181" y="212171"/>
            <a:ext cx="9670473" cy="766883"/>
          </a:xfrm>
          <a:prstGeom prst="rect">
            <a:avLst/>
          </a:prstGeom>
        </p:spPr>
        <p:txBody>
          <a:bodyPr tIns="72000" rIns="108000" bIns="72000" anchor="b" anchorCtr="0"/>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en-IN" sz="2000" dirty="0">
                <a:solidFill>
                  <a:srgbClr val="457CB3"/>
                </a:solidFill>
                <a:latin typeface="Basic Sans Bold" panose="00000800000000000000" pitchFamily="50" charset="0"/>
              </a:rPr>
              <a:t>                                          IMC (The Indian Carbon Market) Salient Features</a:t>
            </a:r>
          </a:p>
        </p:txBody>
      </p:sp>
    </p:spTree>
    <p:extLst>
      <p:ext uri="{BB962C8B-B14F-4D97-AF65-F5344CB8AC3E}">
        <p14:creationId xmlns:p14="http://schemas.microsoft.com/office/powerpoint/2010/main" val="327316515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txBox="1"/>
          <p:nvPr/>
        </p:nvSpPr>
        <p:spPr>
          <a:xfrm>
            <a:off x="1524000" y="3602038"/>
            <a:ext cx="9144000" cy="165576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THANK YOU</a:t>
            </a:r>
            <a:endParaRPr lang="en-IN" dirty="0"/>
          </a:p>
        </p:txBody>
      </p:sp>
      <p:sp>
        <p:nvSpPr>
          <p:cNvPr id="4" name="Subtitle 2"/>
          <p:cNvSpPr txBox="1"/>
          <p:nvPr/>
        </p:nvSpPr>
        <p:spPr>
          <a:xfrm>
            <a:off x="426166" y="184727"/>
            <a:ext cx="9670473" cy="775855"/>
          </a:xfrm>
          <a:prstGeom prst="rect">
            <a:avLst/>
          </a:prstGeom>
        </p:spPr>
        <p:txBody>
          <a:bodyPr tIns="72000" rIns="108000" bIns="72000" anchor="b" anchorCtr="0"/>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IN" sz="2000" dirty="0">
              <a:solidFill>
                <a:schemeClr val="bg1"/>
              </a:solidFill>
              <a:latin typeface="Basic Sans Bold" panose="00000800000000000000" pitchFamily="50" charset="0"/>
            </a:endParaRPr>
          </a:p>
          <a:p>
            <a:pPr marL="0" indent="0">
              <a:buNone/>
            </a:pPr>
            <a:endParaRPr lang="en-IN" sz="2000" dirty="0">
              <a:solidFill>
                <a:schemeClr val="bg1"/>
              </a:solidFill>
              <a:latin typeface="Basic Sans Bold" panose="00000800000000000000" pitchFamily="50" charset="0"/>
            </a:endParaRPr>
          </a:p>
          <a:p>
            <a:pPr marL="0" indent="0">
              <a:buNone/>
            </a:pPr>
            <a:endParaRPr lang="en-IN" sz="2000" dirty="0">
              <a:solidFill>
                <a:schemeClr val="bg1"/>
              </a:solidFill>
              <a:latin typeface="Basic Sans Bold" panose="00000800000000000000" pitchFamily="50" charset="0"/>
            </a:endParaRPr>
          </a:p>
          <a:p>
            <a:pPr marL="0" indent="0">
              <a:buNone/>
            </a:pPr>
            <a:endParaRPr lang="en-IN" sz="2000" dirty="0">
              <a:solidFill>
                <a:schemeClr val="bg1"/>
              </a:solidFill>
              <a:latin typeface="Basic Sans Bold" panose="00000800000000000000" pitchFamily="50" charset="0"/>
            </a:endParaRPr>
          </a:p>
          <a:p>
            <a:pPr marL="0" indent="0">
              <a:buNone/>
            </a:pPr>
            <a:r>
              <a:rPr lang="en-IN" sz="2000" dirty="0" err="1">
                <a:solidFill>
                  <a:srgbClr val="457CB3"/>
                </a:solidFill>
                <a:latin typeface="Basic Sans Bold" panose="00000800000000000000" pitchFamily="50" charset="0"/>
              </a:rPr>
              <a:t>ESCerts</a:t>
            </a:r>
            <a:r>
              <a:rPr lang="en-IN" sz="2000" dirty="0">
                <a:solidFill>
                  <a:srgbClr val="457CB3"/>
                </a:solidFill>
                <a:latin typeface="Basic Sans Bold" panose="00000800000000000000" pitchFamily="50" charset="0"/>
              </a:rPr>
              <a:t> under PAT scheme trading at floor price </a:t>
            </a:r>
          </a:p>
          <a:p>
            <a:pPr marL="0" indent="0">
              <a:buNone/>
            </a:pPr>
            <a:endParaRPr lang="en-US" altLang="en-IN" sz="2000" dirty="0">
              <a:solidFill>
                <a:srgbClr val="457CB3"/>
              </a:solidFill>
              <a:latin typeface="Basic Sans Bold" panose="00000800000000000000" pitchFamily="50" charset="0"/>
            </a:endParaRPr>
          </a:p>
        </p:txBody>
      </p:sp>
      <p:pic>
        <p:nvPicPr>
          <p:cNvPr id="7" name="Picture 6">
            <a:extLst>
              <a:ext uri="{FF2B5EF4-FFF2-40B4-BE49-F238E27FC236}">
                <a16:creationId xmlns:a16="http://schemas.microsoft.com/office/drawing/2014/main" id="{68463460-6B55-4A1B-B955-E16ADF58B3D6}"/>
              </a:ext>
            </a:extLst>
          </p:cNvPr>
          <p:cNvPicPr>
            <a:picLocks noChangeAspect="1"/>
          </p:cNvPicPr>
          <p:nvPr/>
        </p:nvPicPr>
        <p:blipFill>
          <a:blip r:embed="rId3"/>
          <a:stretch>
            <a:fillRect/>
          </a:stretch>
        </p:blipFill>
        <p:spPr>
          <a:xfrm>
            <a:off x="2386584" y="1481328"/>
            <a:ext cx="7053157" cy="4526280"/>
          </a:xfrm>
          <a:prstGeom prst="rect">
            <a:avLst/>
          </a:prstGeom>
        </p:spPr>
      </p:pic>
    </p:spTree>
    <p:extLst>
      <p:ext uri="{BB962C8B-B14F-4D97-AF65-F5344CB8AC3E}">
        <p14:creationId xmlns:p14="http://schemas.microsoft.com/office/powerpoint/2010/main" val="40531730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txBox="1"/>
          <p:nvPr/>
        </p:nvSpPr>
        <p:spPr>
          <a:xfrm>
            <a:off x="1524000" y="3961448"/>
            <a:ext cx="9144000" cy="165576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THANK YOU</a:t>
            </a:r>
            <a:endParaRPr lang="en-IN" dirty="0"/>
          </a:p>
        </p:txBody>
      </p:sp>
      <p:sp>
        <p:nvSpPr>
          <p:cNvPr id="4" name="Subtitle 2"/>
          <p:cNvSpPr txBox="1"/>
          <p:nvPr/>
        </p:nvSpPr>
        <p:spPr>
          <a:xfrm>
            <a:off x="554182" y="212172"/>
            <a:ext cx="9670473" cy="766883"/>
          </a:xfrm>
          <a:prstGeom prst="rect">
            <a:avLst/>
          </a:prstGeom>
        </p:spPr>
        <p:txBody>
          <a:bodyPr tIns="72000" rIns="108000" bIns="72000" anchor="b" anchorCtr="0"/>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en-IN" sz="2000" dirty="0">
                <a:solidFill>
                  <a:srgbClr val="457CB3"/>
                </a:solidFill>
                <a:latin typeface="Basic Sans Bold" panose="00000800000000000000" pitchFamily="50" charset="0"/>
              </a:rPr>
              <a:t>Acid Rain</a:t>
            </a:r>
          </a:p>
        </p:txBody>
      </p:sp>
      <p:pic>
        <p:nvPicPr>
          <p:cNvPr id="5" name="Picture 4" descr="IMG_1175"/>
          <p:cNvPicPr>
            <a:picLocks noChangeAspect="1"/>
          </p:cNvPicPr>
          <p:nvPr/>
        </p:nvPicPr>
        <p:blipFill>
          <a:blip r:embed="rId2"/>
          <a:stretch>
            <a:fillRect/>
          </a:stretch>
        </p:blipFill>
        <p:spPr>
          <a:xfrm>
            <a:off x="2189480" y="1056640"/>
            <a:ext cx="8176895" cy="5328920"/>
          </a:xfrm>
          <a:prstGeom prst="rect">
            <a:avLst/>
          </a:prstGeo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txBox="1"/>
          <p:nvPr/>
        </p:nvSpPr>
        <p:spPr>
          <a:xfrm>
            <a:off x="1524000" y="3602038"/>
            <a:ext cx="9144000" cy="165576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THANK YOU</a:t>
            </a:r>
            <a:endParaRPr lang="en-IN" dirty="0"/>
          </a:p>
        </p:txBody>
      </p:sp>
      <p:sp>
        <p:nvSpPr>
          <p:cNvPr id="4" name="Subtitle 2"/>
          <p:cNvSpPr txBox="1"/>
          <p:nvPr/>
        </p:nvSpPr>
        <p:spPr>
          <a:xfrm>
            <a:off x="426166" y="184727"/>
            <a:ext cx="9670473" cy="775855"/>
          </a:xfrm>
          <a:prstGeom prst="rect">
            <a:avLst/>
          </a:prstGeom>
        </p:spPr>
        <p:txBody>
          <a:bodyPr tIns="72000" rIns="108000" bIns="72000" anchor="b" anchorCtr="0"/>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IN" sz="2000" dirty="0">
              <a:solidFill>
                <a:schemeClr val="bg1"/>
              </a:solidFill>
              <a:latin typeface="Basic Sans Bold" panose="00000800000000000000" pitchFamily="50" charset="0"/>
            </a:endParaRPr>
          </a:p>
          <a:p>
            <a:pPr marL="0" indent="0">
              <a:buNone/>
            </a:pPr>
            <a:endParaRPr lang="en-IN" sz="2000" dirty="0">
              <a:solidFill>
                <a:schemeClr val="bg1"/>
              </a:solidFill>
              <a:latin typeface="Basic Sans Bold" panose="00000800000000000000" pitchFamily="50" charset="0"/>
            </a:endParaRPr>
          </a:p>
          <a:p>
            <a:pPr marL="0" indent="0">
              <a:buNone/>
            </a:pPr>
            <a:endParaRPr lang="en-IN" sz="2000" dirty="0">
              <a:solidFill>
                <a:schemeClr val="bg1"/>
              </a:solidFill>
              <a:latin typeface="Basic Sans Bold" panose="00000800000000000000" pitchFamily="50" charset="0"/>
            </a:endParaRPr>
          </a:p>
          <a:p>
            <a:pPr marL="0" indent="0">
              <a:buNone/>
            </a:pPr>
            <a:endParaRPr lang="en-IN" sz="2000" dirty="0">
              <a:solidFill>
                <a:schemeClr val="bg1"/>
              </a:solidFill>
              <a:latin typeface="Basic Sans Bold" panose="00000800000000000000" pitchFamily="50" charset="0"/>
            </a:endParaRPr>
          </a:p>
          <a:p>
            <a:pPr marL="0" indent="0">
              <a:buNone/>
            </a:pPr>
            <a:r>
              <a:rPr lang="en-IN" sz="2000" dirty="0">
                <a:solidFill>
                  <a:srgbClr val="457CB3"/>
                </a:solidFill>
                <a:latin typeface="Basic Sans Bold" panose="00000800000000000000" pitchFamily="50" charset="0"/>
              </a:rPr>
              <a:t>Well…How Should We be Prepared ??</a:t>
            </a:r>
          </a:p>
          <a:p>
            <a:pPr marL="0" indent="0">
              <a:buNone/>
            </a:pPr>
            <a:endParaRPr lang="en-US" altLang="en-IN" sz="2000" dirty="0">
              <a:solidFill>
                <a:srgbClr val="457CB3"/>
              </a:solidFill>
              <a:latin typeface="Basic Sans Bold" panose="00000800000000000000" pitchFamily="50" charset="0"/>
            </a:endParaRPr>
          </a:p>
        </p:txBody>
      </p:sp>
      <p:pic>
        <p:nvPicPr>
          <p:cNvPr id="6" name="Picture 5">
            <a:extLst>
              <a:ext uri="{FF2B5EF4-FFF2-40B4-BE49-F238E27FC236}">
                <a16:creationId xmlns:a16="http://schemas.microsoft.com/office/drawing/2014/main" id="{7B295D46-F43E-430A-87A3-72F7DDF47754}"/>
              </a:ext>
            </a:extLst>
          </p:cNvPr>
          <p:cNvPicPr>
            <a:picLocks noChangeAspect="1"/>
          </p:cNvPicPr>
          <p:nvPr/>
        </p:nvPicPr>
        <p:blipFill>
          <a:blip r:embed="rId3"/>
          <a:stretch>
            <a:fillRect/>
          </a:stretch>
        </p:blipFill>
        <p:spPr>
          <a:xfrm>
            <a:off x="3119022" y="1719024"/>
            <a:ext cx="5953956" cy="3419952"/>
          </a:xfrm>
          <a:prstGeom prst="rect">
            <a:avLst/>
          </a:prstGeom>
        </p:spPr>
      </p:pic>
    </p:spTree>
    <p:extLst>
      <p:ext uri="{BB962C8B-B14F-4D97-AF65-F5344CB8AC3E}">
        <p14:creationId xmlns:p14="http://schemas.microsoft.com/office/powerpoint/2010/main" val="135063917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txBox="1"/>
          <p:nvPr/>
        </p:nvSpPr>
        <p:spPr>
          <a:xfrm>
            <a:off x="1524000" y="3602038"/>
            <a:ext cx="9144000" cy="165576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THANK YOU</a:t>
            </a:r>
            <a:endParaRPr lang="en-IN" dirty="0"/>
          </a:p>
        </p:txBody>
      </p:sp>
      <p:sp>
        <p:nvSpPr>
          <p:cNvPr id="4" name="Subtitle 2"/>
          <p:cNvSpPr txBox="1"/>
          <p:nvPr/>
        </p:nvSpPr>
        <p:spPr>
          <a:xfrm>
            <a:off x="554182" y="212172"/>
            <a:ext cx="9670473" cy="766883"/>
          </a:xfrm>
          <a:prstGeom prst="rect">
            <a:avLst/>
          </a:prstGeom>
        </p:spPr>
        <p:txBody>
          <a:bodyPr tIns="72000" rIns="108000" bIns="72000" anchor="b" anchorCtr="0"/>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en-IN" sz="2000" dirty="0">
                <a:solidFill>
                  <a:srgbClr val="457CB3"/>
                </a:solidFill>
                <a:latin typeface="Basic Sans Bold" panose="00000800000000000000" pitchFamily="50" charset="0"/>
              </a:rPr>
              <a:t>To Start With Its Generating Quality Carbon Credit </a:t>
            </a:r>
          </a:p>
        </p:txBody>
      </p:sp>
      <p:graphicFrame>
        <p:nvGraphicFramePr>
          <p:cNvPr id="6" name="Diagram 5">
            <a:extLst>
              <a:ext uri="{FF2B5EF4-FFF2-40B4-BE49-F238E27FC236}">
                <a16:creationId xmlns:a16="http://schemas.microsoft.com/office/drawing/2014/main" id="{0261324D-5629-4B55-A941-5E1A9C3A74D1}"/>
              </a:ext>
            </a:extLst>
          </p:cNvPr>
          <p:cNvGraphicFramePr/>
          <p:nvPr>
            <p:extLst>
              <p:ext uri="{D42A27DB-BD31-4B8C-83A1-F6EECF244321}">
                <p14:modId xmlns:p14="http://schemas.microsoft.com/office/powerpoint/2010/main" val="2660521591"/>
              </p:ext>
            </p:extLst>
          </p:nvPr>
        </p:nvGraphicFramePr>
        <p:xfrm>
          <a:off x="2855595" y="979055"/>
          <a:ext cx="6480810" cy="53052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7566252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txBox="1"/>
          <p:nvPr/>
        </p:nvSpPr>
        <p:spPr>
          <a:xfrm>
            <a:off x="1524000" y="3602038"/>
            <a:ext cx="9144000" cy="165576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THANK YOU</a:t>
            </a:r>
            <a:endParaRPr lang="en-IN" dirty="0"/>
          </a:p>
        </p:txBody>
      </p:sp>
      <p:sp>
        <p:nvSpPr>
          <p:cNvPr id="4" name="Subtitle 2"/>
          <p:cNvSpPr txBox="1"/>
          <p:nvPr/>
        </p:nvSpPr>
        <p:spPr>
          <a:xfrm>
            <a:off x="554182" y="212172"/>
            <a:ext cx="9670473" cy="766883"/>
          </a:xfrm>
          <a:prstGeom prst="rect">
            <a:avLst/>
          </a:prstGeom>
        </p:spPr>
        <p:txBody>
          <a:bodyPr tIns="72000" rIns="108000" bIns="72000" anchor="b" anchorCtr="0"/>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en-IN" sz="2000" dirty="0">
                <a:solidFill>
                  <a:srgbClr val="457CB3"/>
                </a:solidFill>
                <a:latin typeface="Basic Sans Bold" panose="00000800000000000000" pitchFamily="50" charset="0"/>
              </a:rPr>
              <a:t>Present MSR Rules in EU-ETS  </a:t>
            </a:r>
          </a:p>
        </p:txBody>
      </p:sp>
      <p:sp>
        <p:nvSpPr>
          <p:cNvPr id="8" name="TextBox 7">
            <a:extLst>
              <a:ext uri="{FF2B5EF4-FFF2-40B4-BE49-F238E27FC236}">
                <a16:creationId xmlns:a16="http://schemas.microsoft.com/office/drawing/2014/main" id="{26079F0F-E862-4119-AE29-2CB921572BD2}"/>
              </a:ext>
            </a:extLst>
          </p:cNvPr>
          <p:cNvSpPr txBox="1"/>
          <p:nvPr/>
        </p:nvSpPr>
        <p:spPr>
          <a:xfrm>
            <a:off x="1209964" y="1347055"/>
            <a:ext cx="8183418" cy="2909964"/>
          </a:xfrm>
          <a:prstGeom prst="rect">
            <a:avLst/>
          </a:prstGeom>
          <a:noFill/>
        </p:spPr>
        <p:txBody>
          <a:bodyPr wrap="square">
            <a:spAutoFit/>
          </a:bodyPr>
          <a:lstStyle/>
          <a:p>
            <a:pPr marL="342900" lvl="0" indent="-342900" algn="just">
              <a:lnSpc>
                <a:spcPct val="107000"/>
              </a:lnSpc>
              <a:spcBef>
                <a:spcPts val="600"/>
              </a:spcBef>
              <a:spcAft>
                <a:spcPts val="600"/>
              </a:spcAft>
              <a:buFont typeface="+mj-lt"/>
              <a:buAutoNum type="alphaLcParenR"/>
            </a:pPr>
            <a:r>
              <a:rPr lang="en-IN" sz="1800" kern="100" dirty="0">
                <a:solidFill>
                  <a:srgbClr val="000000"/>
                </a:solidFill>
                <a:effectLst/>
                <a:latin typeface="Arial" panose="020B0604020202020204" pitchFamily="34" charset="0"/>
                <a:ea typeface="Calibri" panose="020F0502020204030204" pitchFamily="34" charset="0"/>
                <a:cs typeface="Mangal" panose="02040503050203030202" pitchFamily="18" charset="0"/>
              </a:rPr>
              <a:t>The current MSR is rule based and is activated by quantity-based triggers</a:t>
            </a:r>
            <a:endParaRPr lang="en-IN" sz="2400" dirty="0">
              <a:effectLst/>
              <a:latin typeface="Calibri" panose="020F0502020204030204" pitchFamily="34" charset="0"/>
              <a:ea typeface="Calibri" panose="020F0502020204030204" pitchFamily="34" charset="0"/>
              <a:cs typeface="Mangal" panose="02040503050203030202" pitchFamily="18" charset="0"/>
            </a:endParaRPr>
          </a:p>
          <a:p>
            <a:pPr marL="342900" lvl="0" indent="-342900" algn="just">
              <a:lnSpc>
                <a:spcPct val="107000"/>
              </a:lnSpc>
              <a:spcBef>
                <a:spcPts val="600"/>
              </a:spcBef>
              <a:spcAft>
                <a:spcPts val="600"/>
              </a:spcAft>
              <a:buFont typeface="+mj-lt"/>
              <a:buAutoNum type="alphaLcParenR"/>
            </a:pPr>
            <a:r>
              <a:rPr lang="en-IN" sz="1800" kern="100" dirty="0">
                <a:solidFill>
                  <a:srgbClr val="000000"/>
                </a:solidFill>
                <a:effectLst/>
                <a:latin typeface="Arial" panose="020B0604020202020204" pitchFamily="34" charset="0"/>
                <a:ea typeface="Calibri" panose="020F0502020204030204" pitchFamily="34" charset="0"/>
                <a:cs typeface="Mangal" panose="02040503050203030202" pitchFamily="18" charset="0"/>
              </a:rPr>
              <a:t>If the total number of allowances in circulation exceeds 833 million, the auction quantity is reduced by 24% in the next year (12% from 2024 onwards).</a:t>
            </a:r>
            <a:endParaRPr lang="en-IN" sz="2400" dirty="0">
              <a:effectLst/>
              <a:latin typeface="Calibri" panose="020F0502020204030204" pitchFamily="34" charset="0"/>
              <a:ea typeface="Calibri" panose="020F0502020204030204" pitchFamily="34" charset="0"/>
              <a:cs typeface="Mangal" panose="02040503050203030202" pitchFamily="18" charset="0"/>
            </a:endParaRPr>
          </a:p>
          <a:p>
            <a:pPr marL="342900" lvl="0" indent="-342900" algn="just">
              <a:lnSpc>
                <a:spcPct val="107000"/>
              </a:lnSpc>
              <a:spcBef>
                <a:spcPts val="600"/>
              </a:spcBef>
              <a:spcAft>
                <a:spcPts val="600"/>
              </a:spcAft>
              <a:buFont typeface="+mj-lt"/>
              <a:buAutoNum type="alphaLcParenR"/>
            </a:pPr>
            <a:r>
              <a:rPr lang="en-IN" sz="1800" kern="100" dirty="0">
                <a:solidFill>
                  <a:srgbClr val="000000"/>
                </a:solidFill>
                <a:effectLst/>
                <a:latin typeface="Arial" panose="020B0604020202020204" pitchFamily="34" charset="0"/>
                <a:ea typeface="Calibri" panose="020F0502020204030204" pitchFamily="34" charset="0"/>
                <a:cs typeface="Mangal" panose="02040503050203030202" pitchFamily="18" charset="0"/>
              </a:rPr>
              <a:t>If the TNAC dops to 400 million then auctioning quantity in the subsequent is increased by 200 million (100 million allowances from 2024 onwards).</a:t>
            </a:r>
            <a:endParaRPr lang="en-IN" sz="2400" dirty="0">
              <a:effectLst/>
              <a:latin typeface="Calibri" panose="020F0502020204030204" pitchFamily="34" charset="0"/>
              <a:ea typeface="Calibri" panose="020F0502020204030204" pitchFamily="34" charset="0"/>
              <a:cs typeface="Mangal" panose="02040503050203030202" pitchFamily="18" charset="0"/>
            </a:endParaRPr>
          </a:p>
          <a:p>
            <a:pPr marL="342900" lvl="0" indent="-342900" algn="just">
              <a:lnSpc>
                <a:spcPct val="107000"/>
              </a:lnSpc>
              <a:spcBef>
                <a:spcPts val="600"/>
              </a:spcBef>
              <a:spcAft>
                <a:spcPts val="600"/>
              </a:spcAft>
              <a:buFont typeface="+mj-lt"/>
              <a:buAutoNum type="alphaLcParenR"/>
            </a:pPr>
            <a:r>
              <a:rPr lang="en-IN" sz="1800" kern="100" dirty="0">
                <a:solidFill>
                  <a:srgbClr val="000000"/>
                </a:solidFill>
                <a:effectLst/>
                <a:latin typeface="Arial" panose="020B0604020202020204" pitchFamily="34" charset="0"/>
                <a:ea typeface="Calibri" panose="020F0502020204030204" pitchFamily="34" charset="0"/>
                <a:cs typeface="Mangal" panose="02040503050203030202" pitchFamily="18" charset="0"/>
              </a:rPr>
              <a:t>From this year 2023 onward all allowances in the MSR exceeding the auctioning amount in the previous year will be invalidated.</a:t>
            </a:r>
            <a:endParaRPr lang="en-IN" sz="2400" dirty="0">
              <a:effectLst/>
              <a:latin typeface="Calibri" panose="020F0502020204030204" pitchFamily="34" charset="0"/>
              <a:ea typeface="Calibri" panose="020F0502020204030204" pitchFamily="34" charset="0"/>
              <a:cs typeface="Mangal" panose="02040503050203030202" pitchFamily="18" charset="0"/>
            </a:endParaRPr>
          </a:p>
        </p:txBody>
      </p:sp>
    </p:spTree>
    <p:extLst>
      <p:ext uri="{BB962C8B-B14F-4D97-AF65-F5344CB8AC3E}">
        <p14:creationId xmlns:p14="http://schemas.microsoft.com/office/powerpoint/2010/main" val="246106360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PT_IEW_24 New 3"/>
          <p:cNvPicPr>
            <a:picLocks noGrp="1" noChangeAspect="1"/>
          </p:cNvPicPr>
          <p:nvPr isPhoto="1"/>
        </p:nvPicPr>
        <p:blipFill>
          <a:blip r:embed="rId2" cstate="print">
            <a:lum/>
            <a:extLst>
              <a:ext uri="{28A0092B-C50C-407E-A947-70E740481C1C}">
                <a14:useLocalDpi xmlns:a14="http://schemas.microsoft.com/office/drawing/2010/main" val="0"/>
              </a:ext>
            </a:extLst>
          </a:blip>
          <a:stretch>
            <a:fillRect/>
          </a:stretch>
        </p:blipFill>
        <p:spPr>
          <a:xfrm>
            <a:off x="0" y="0"/>
            <a:ext cx="12192000" cy="6858000"/>
          </a:xfrm>
          <a:prstGeom prst="rect">
            <a:avLst/>
          </a:prstGeom>
          <a:noFill/>
          <a:ln>
            <a:noFill/>
          </a:ln>
        </p:spPr>
      </p:pic>
      <p:sp>
        <p:nvSpPr>
          <p:cNvPr id="3" name="Subtitle 2"/>
          <p:cNvSpPr txBox="1"/>
          <p:nvPr/>
        </p:nvSpPr>
        <p:spPr>
          <a:xfrm>
            <a:off x="1524000" y="3602038"/>
            <a:ext cx="9144000" cy="165576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THANK YOU</a:t>
            </a:r>
            <a:endParaRPr lang="en-IN" dirty="0"/>
          </a:p>
        </p:txBody>
      </p:sp>
      <p:sp>
        <p:nvSpPr>
          <p:cNvPr id="4" name="Subtitle 2"/>
          <p:cNvSpPr txBox="1"/>
          <p:nvPr/>
        </p:nvSpPr>
        <p:spPr>
          <a:xfrm>
            <a:off x="554182" y="212172"/>
            <a:ext cx="9670473" cy="766883"/>
          </a:xfrm>
          <a:prstGeom prst="rect">
            <a:avLst/>
          </a:prstGeom>
        </p:spPr>
        <p:txBody>
          <a:bodyPr tIns="72000" rIns="108000" bIns="72000" anchor="b" anchorCtr="0"/>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en-IN" sz="2000" dirty="0">
                <a:solidFill>
                  <a:srgbClr val="457CB3"/>
                </a:solidFill>
                <a:latin typeface="Basic Sans Bold" panose="00000800000000000000" pitchFamily="50" charset="0"/>
              </a:rPr>
              <a:t>MSR Reforms Suggestion to Waterbed Effect  </a:t>
            </a:r>
          </a:p>
        </p:txBody>
      </p:sp>
      <p:pic>
        <p:nvPicPr>
          <p:cNvPr id="9" name="Picture 8">
            <a:extLst>
              <a:ext uri="{FF2B5EF4-FFF2-40B4-BE49-F238E27FC236}">
                <a16:creationId xmlns:a16="http://schemas.microsoft.com/office/drawing/2014/main" id="{20CEF48E-C1AC-4546-BE02-34F9A58FC895}"/>
              </a:ext>
            </a:extLst>
          </p:cNvPr>
          <p:cNvPicPr>
            <a:picLocks noChangeAspect="1"/>
          </p:cNvPicPr>
          <p:nvPr/>
        </p:nvPicPr>
        <p:blipFill>
          <a:blip r:embed="rId3"/>
          <a:stretch>
            <a:fillRect/>
          </a:stretch>
        </p:blipFill>
        <p:spPr>
          <a:xfrm>
            <a:off x="2115128" y="1890498"/>
            <a:ext cx="3398981" cy="3077004"/>
          </a:xfrm>
          <a:prstGeom prst="rect">
            <a:avLst/>
          </a:prstGeom>
        </p:spPr>
      </p:pic>
      <p:pic>
        <p:nvPicPr>
          <p:cNvPr id="11" name="Picture 10">
            <a:extLst>
              <a:ext uri="{FF2B5EF4-FFF2-40B4-BE49-F238E27FC236}">
                <a16:creationId xmlns:a16="http://schemas.microsoft.com/office/drawing/2014/main" id="{56172C4C-9C33-4C48-9D0A-8F9A690BF1BD}"/>
              </a:ext>
            </a:extLst>
          </p:cNvPr>
          <p:cNvPicPr>
            <a:picLocks noChangeAspect="1"/>
          </p:cNvPicPr>
          <p:nvPr/>
        </p:nvPicPr>
        <p:blipFill>
          <a:blip r:embed="rId4"/>
          <a:stretch>
            <a:fillRect/>
          </a:stretch>
        </p:blipFill>
        <p:spPr>
          <a:xfrm>
            <a:off x="5785576" y="3255962"/>
            <a:ext cx="3067478" cy="1514686"/>
          </a:xfrm>
          <a:prstGeom prst="rect">
            <a:avLst/>
          </a:prstGeom>
        </p:spPr>
      </p:pic>
      <p:sp>
        <p:nvSpPr>
          <p:cNvPr id="12" name="TextBox 11">
            <a:extLst>
              <a:ext uri="{FF2B5EF4-FFF2-40B4-BE49-F238E27FC236}">
                <a16:creationId xmlns:a16="http://schemas.microsoft.com/office/drawing/2014/main" id="{AFBD5312-4C10-4FFD-887D-07DBF5FF7369}"/>
              </a:ext>
            </a:extLst>
          </p:cNvPr>
          <p:cNvSpPr txBox="1"/>
          <p:nvPr/>
        </p:nvSpPr>
        <p:spPr>
          <a:xfrm>
            <a:off x="5785576" y="2706255"/>
            <a:ext cx="1335660" cy="600164"/>
          </a:xfrm>
          <a:prstGeom prst="rect">
            <a:avLst/>
          </a:prstGeom>
          <a:noFill/>
        </p:spPr>
        <p:txBody>
          <a:bodyPr wrap="square" rtlCol="0">
            <a:spAutoFit/>
          </a:bodyPr>
          <a:lstStyle/>
          <a:p>
            <a:r>
              <a:rPr lang="en-IN" sz="1100" dirty="0">
                <a:solidFill>
                  <a:schemeClr val="bg1"/>
                </a:solidFill>
              </a:rPr>
              <a:t>Additional Climate Change Measures not Accounted</a:t>
            </a:r>
          </a:p>
        </p:txBody>
      </p:sp>
      <p:sp>
        <p:nvSpPr>
          <p:cNvPr id="13" name="TextBox 12">
            <a:extLst>
              <a:ext uri="{FF2B5EF4-FFF2-40B4-BE49-F238E27FC236}">
                <a16:creationId xmlns:a16="http://schemas.microsoft.com/office/drawing/2014/main" id="{1716589C-55D9-4544-80F6-956FC09C81B7}"/>
              </a:ext>
            </a:extLst>
          </p:cNvPr>
          <p:cNvSpPr txBox="1"/>
          <p:nvPr/>
        </p:nvSpPr>
        <p:spPr>
          <a:xfrm>
            <a:off x="8691418" y="4770648"/>
            <a:ext cx="1265382" cy="430887"/>
          </a:xfrm>
          <a:prstGeom prst="rect">
            <a:avLst/>
          </a:prstGeom>
          <a:noFill/>
        </p:spPr>
        <p:txBody>
          <a:bodyPr wrap="square" rtlCol="0">
            <a:spAutoFit/>
          </a:bodyPr>
          <a:lstStyle/>
          <a:p>
            <a:r>
              <a:rPr lang="en-IN" sz="1100" dirty="0">
                <a:solidFill>
                  <a:schemeClr val="bg1"/>
                </a:solidFill>
              </a:rPr>
              <a:t>Additional Reforms</a:t>
            </a:r>
          </a:p>
        </p:txBody>
      </p:sp>
      <p:sp>
        <p:nvSpPr>
          <p:cNvPr id="14" name="TextBox 13">
            <a:extLst>
              <a:ext uri="{FF2B5EF4-FFF2-40B4-BE49-F238E27FC236}">
                <a16:creationId xmlns:a16="http://schemas.microsoft.com/office/drawing/2014/main" id="{05B18E05-9F16-432E-8951-7369A5215F37}"/>
              </a:ext>
            </a:extLst>
          </p:cNvPr>
          <p:cNvSpPr txBox="1"/>
          <p:nvPr/>
        </p:nvSpPr>
        <p:spPr>
          <a:xfrm>
            <a:off x="2235200" y="5504873"/>
            <a:ext cx="7647709" cy="646331"/>
          </a:xfrm>
          <a:prstGeom prst="rect">
            <a:avLst/>
          </a:prstGeom>
          <a:noFill/>
        </p:spPr>
        <p:txBody>
          <a:bodyPr wrap="square" rtlCol="0">
            <a:spAutoFit/>
          </a:bodyPr>
          <a:lstStyle/>
          <a:p>
            <a:r>
              <a:rPr lang="en-IN" dirty="0">
                <a:solidFill>
                  <a:schemeClr val="bg1"/>
                </a:solidFill>
              </a:rPr>
              <a:t>1.Propotional Intake of Allowances </a:t>
            </a:r>
            <a:r>
              <a:rPr lang="en-IN" dirty="0" err="1">
                <a:solidFill>
                  <a:schemeClr val="bg1"/>
                </a:solidFill>
              </a:rPr>
              <a:t>ie</a:t>
            </a:r>
            <a:r>
              <a:rPr lang="en-IN" dirty="0">
                <a:solidFill>
                  <a:schemeClr val="bg1"/>
                </a:solidFill>
              </a:rPr>
              <a:t> x%* TNAC/Lower Threshold </a:t>
            </a:r>
          </a:p>
          <a:p>
            <a:r>
              <a:rPr lang="en-IN" dirty="0">
                <a:solidFill>
                  <a:schemeClr val="bg1"/>
                </a:solidFill>
              </a:rPr>
              <a:t>2. Revision of thresholds with cap</a:t>
            </a:r>
          </a:p>
        </p:txBody>
      </p:sp>
    </p:spTree>
    <p:extLst>
      <p:ext uri="{BB962C8B-B14F-4D97-AF65-F5344CB8AC3E}">
        <p14:creationId xmlns:p14="http://schemas.microsoft.com/office/powerpoint/2010/main" val="95405995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txBox="1"/>
          <p:nvPr/>
        </p:nvSpPr>
        <p:spPr>
          <a:xfrm>
            <a:off x="1524000" y="3602038"/>
            <a:ext cx="9144000" cy="165576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THANK YOU</a:t>
            </a:r>
            <a:endParaRPr lang="en-IN" dirty="0"/>
          </a:p>
        </p:txBody>
      </p:sp>
      <p:sp>
        <p:nvSpPr>
          <p:cNvPr id="4" name="Subtitle 2"/>
          <p:cNvSpPr txBox="1"/>
          <p:nvPr/>
        </p:nvSpPr>
        <p:spPr>
          <a:xfrm>
            <a:off x="554182" y="212172"/>
            <a:ext cx="9670473" cy="766883"/>
          </a:xfrm>
          <a:prstGeom prst="rect">
            <a:avLst/>
          </a:prstGeom>
        </p:spPr>
        <p:txBody>
          <a:bodyPr tIns="72000" rIns="108000" bIns="72000" anchor="b" anchorCtr="0"/>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altLang="en-IN" sz="2000" dirty="0">
              <a:solidFill>
                <a:srgbClr val="457CB3"/>
              </a:solidFill>
              <a:latin typeface="Basic Sans Bold" panose="00000800000000000000" pitchFamily="50" charset="0"/>
            </a:endParaRPr>
          </a:p>
        </p:txBody>
      </p:sp>
      <p:sp>
        <p:nvSpPr>
          <p:cNvPr id="7" name="TextBox 6">
            <a:extLst>
              <a:ext uri="{FF2B5EF4-FFF2-40B4-BE49-F238E27FC236}">
                <a16:creationId xmlns:a16="http://schemas.microsoft.com/office/drawing/2014/main" id="{1D9CC545-E766-45AB-9634-9C746FE3126B}"/>
              </a:ext>
            </a:extLst>
          </p:cNvPr>
          <p:cNvSpPr txBox="1"/>
          <p:nvPr/>
        </p:nvSpPr>
        <p:spPr>
          <a:xfrm>
            <a:off x="2514600" y="2111361"/>
            <a:ext cx="7417308" cy="2305824"/>
          </a:xfrm>
          <a:prstGeom prst="rect">
            <a:avLst/>
          </a:prstGeom>
          <a:noFill/>
        </p:spPr>
        <p:txBody>
          <a:bodyPr wrap="square">
            <a:spAutoFit/>
          </a:bodyPr>
          <a:lstStyle/>
          <a:p>
            <a:pPr algn="just">
              <a:lnSpc>
                <a:spcPct val="107000"/>
              </a:lnSpc>
              <a:spcBef>
                <a:spcPts val="600"/>
              </a:spcBef>
              <a:spcAft>
                <a:spcPts val="600"/>
              </a:spcAft>
            </a:pPr>
            <a:r>
              <a:rPr lang="en-US" sz="1800" dirty="0">
                <a:solidFill>
                  <a:srgbClr val="000000"/>
                </a:solidFill>
                <a:effectLst/>
                <a:latin typeface="Arial" panose="020B0604020202020204" pitchFamily="34" charset="0"/>
                <a:ea typeface="Calibri" panose="020F0502020204030204" pitchFamily="34" charset="0"/>
                <a:cs typeface="Mangal" panose="02040503050203030202" pitchFamily="18" charset="0"/>
              </a:rPr>
              <a:t>Now to get the most out of the Indian Carbon Market, policy formulations regarding the same will play a pivotal role. IMC in its incipient stage will pass through VUCA times. </a:t>
            </a:r>
          </a:p>
          <a:p>
            <a:pPr algn="just">
              <a:lnSpc>
                <a:spcPct val="107000"/>
              </a:lnSpc>
              <a:spcBef>
                <a:spcPts val="600"/>
              </a:spcBef>
              <a:spcAft>
                <a:spcPts val="600"/>
              </a:spcAft>
            </a:pPr>
            <a:r>
              <a:rPr lang="en-US" sz="1800" dirty="0">
                <a:solidFill>
                  <a:srgbClr val="000000"/>
                </a:solidFill>
                <a:effectLst/>
                <a:latin typeface="Arial" panose="020B0604020202020204" pitchFamily="34" charset="0"/>
                <a:ea typeface="Calibri" panose="020F0502020204030204" pitchFamily="34" charset="0"/>
                <a:cs typeface="Mangal" panose="02040503050203030202" pitchFamily="18" charset="0"/>
              </a:rPr>
              <a:t>To stabilize the IMC fast and keep the carbon prices competitive (as opposed to EU-ET market which took almost 15 years get reformed) government may take its lessons from EU-ETS and introduces reforms by laws at different times intervals which may not be very long. </a:t>
            </a:r>
            <a:endParaRPr lang="en-IN" sz="1800" dirty="0">
              <a:effectLst/>
              <a:latin typeface="Calibri" panose="020F0502020204030204" pitchFamily="34" charset="0"/>
              <a:ea typeface="Calibri" panose="020F0502020204030204" pitchFamily="34" charset="0"/>
              <a:cs typeface="Mangal" panose="02040503050203030202" pitchFamily="18" charset="0"/>
            </a:endParaRPr>
          </a:p>
        </p:txBody>
      </p:sp>
    </p:spTree>
    <p:extLst>
      <p:ext uri="{BB962C8B-B14F-4D97-AF65-F5344CB8AC3E}">
        <p14:creationId xmlns:p14="http://schemas.microsoft.com/office/powerpoint/2010/main" val="134001506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txBox="1"/>
          <p:nvPr/>
        </p:nvSpPr>
        <p:spPr>
          <a:xfrm>
            <a:off x="1524000" y="3602038"/>
            <a:ext cx="9144000" cy="165576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THANK YOU</a:t>
            </a:r>
            <a:endParaRPr lang="en-IN" dirty="0"/>
          </a:p>
        </p:txBody>
      </p:sp>
      <p:sp>
        <p:nvSpPr>
          <p:cNvPr id="4" name="Subtitle 2"/>
          <p:cNvSpPr txBox="1"/>
          <p:nvPr/>
        </p:nvSpPr>
        <p:spPr>
          <a:xfrm>
            <a:off x="554182" y="212172"/>
            <a:ext cx="9670473" cy="766883"/>
          </a:xfrm>
          <a:prstGeom prst="rect">
            <a:avLst/>
          </a:prstGeom>
        </p:spPr>
        <p:txBody>
          <a:bodyPr tIns="72000" rIns="108000" bIns="72000" anchor="b" anchorCtr="0"/>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altLang="en-IN" sz="2000" dirty="0">
              <a:solidFill>
                <a:srgbClr val="457CB3"/>
              </a:solidFill>
              <a:latin typeface="Basic Sans Bold" panose="00000800000000000000" pitchFamily="50" charset="0"/>
            </a:endParaRPr>
          </a:p>
        </p:txBody>
      </p:sp>
      <p:sp>
        <p:nvSpPr>
          <p:cNvPr id="7" name="TextBox 6">
            <a:extLst>
              <a:ext uri="{FF2B5EF4-FFF2-40B4-BE49-F238E27FC236}">
                <a16:creationId xmlns:a16="http://schemas.microsoft.com/office/drawing/2014/main" id="{1D9CC545-E766-45AB-9634-9C746FE3126B}"/>
              </a:ext>
            </a:extLst>
          </p:cNvPr>
          <p:cNvSpPr txBox="1"/>
          <p:nvPr/>
        </p:nvSpPr>
        <p:spPr>
          <a:xfrm>
            <a:off x="699247" y="2111361"/>
            <a:ext cx="11062447" cy="4550541"/>
          </a:xfrm>
          <a:prstGeom prst="rect">
            <a:avLst/>
          </a:prstGeom>
          <a:noFill/>
        </p:spPr>
        <p:txBody>
          <a:bodyPr wrap="square">
            <a:spAutoFit/>
          </a:bodyPr>
          <a:lstStyle/>
          <a:p>
            <a:pPr algn="just">
              <a:lnSpc>
                <a:spcPct val="107000"/>
              </a:lnSpc>
              <a:spcBef>
                <a:spcPts val="600"/>
              </a:spcBef>
              <a:spcAft>
                <a:spcPts val="600"/>
              </a:spcAft>
            </a:pPr>
            <a:r>
              <a:rPr lang="en-US" sz="1800" dirty="0">
                <a:solidFill>
                  <a:srgbClr val="000000"/>
                </a:solidFill>
                <a:effectLst/>
                <a:latin typeface="Arial" panose="020B0604020202020204" pitchFamily="34" charset="0"/>
                <a:ea typeface="Calibri" panose="020F0502020204030204" pitchFamily="34" charset="0"/>
                <a:cs typeface="Mangal" panose="02040503050203030202" pitchFamily="18" charset="0"/>
              </a:rPr>
              <a:t>NTPC can have different agile policies in place for various market reforms like back loading and MSR to earn most out of this market and being the leading power producer play its role in keeping the market spirts high. </a:t>
            </a:r>
          </a:p>
          <a:p>
            <a:pPr algn="just">
              <a:lnSpc>
                <a:spcPct val="107000"/>
              </a:lnSpc>
              <a:spcBef>
                <a:spcPts val="600"/>
              </a:spcBef>
              <a:spcAft>
                <a:spcPts val="600"/>
              </a:spcAft>
            </a:pPr>
            <a:r>
              <a:rPr lang="en-US" sz="1800" dirty="0">
                <a:solidFill>
                  <a:srgbClr val="000000"/>
                </a:solidFill>
                <a:effectLst/>
                <a:latin typeface="Arial" panose="020B0604020202020204" pitchFamily="34" charset="0"/>
                <a:ea typeface="Calibri" panose="020F0502020204030204" pitchFamily="34" charset="0"/>
                <a:cs typeface="Mangal" panose="02040503050203030202" pitchFamily="18" charset="0"/>
              </a:rPr>
              <a:t>The policies should be such that it should be just, and equity is maintained to all its stakeholders.</a:t>
            </a:r>
          </a:p>
          <a:p>
            <a:pPr algn="just">
              <a:lnSpc>
                <a:spcPct val="107000"/>
              </a:lnSpc>
              <a:spcBef>
                <a:spcPts val="600"/>
              </a:spcBef>
              <a:spcAft>
                <a:spcPts val="600"/>
              </a:spcAft>
            </a:pPr>
            <a:r>
              <a:rPr lang="en-US" sz="1800" dirty="0" err="1">
                <a:solidFill>
                  <a:srgbClr val="000000"/>
                </a:solidFill>
                <a:effectLst/>
                <a:latin typeface="Arial" panose="020B0604020202020204" pitchFamily="34" charset="0"/>
                <a:ea typeface="Calibri" panose="020F0502020204030204" pitchFamily="34" charset="0"/>
                <a:cs typeface="Mangal" panose="02040503050203030202" pitchFamily="18" charset="0"/>
              </a:rPr>
              <a:t>ECerts</a:t>
            </a:r>
            <a:r>
              <a:rPr lang="en-US" sz="1800" dirty="0">
                <a:solidFill>
                  <a:srgbClr val="000000"/>
                </a:solidFill>
                <a:effectLst/>
                <a:latin typeface="Arial" panose="020B0604020202020204" pitchFamily="34" charset="0"/>
                <a:ea typeface="Calibri" panose="020F0502020204030204" pitchFamily="34" charset="0"/>
                <a:cs typeface="Mangal" panose="02040503050203030202" pitchFamily="18" charset="0"/>
              </a:rPr>
              <a:t>, RECs and CERs may not find fungibility in the international market. So they may be done away with by getting compensated with allowances</a:t>
            </a:r>
          </a:p>
          <a:p>
            <a:pPr algn="just">
              <a:lnSpc>
                <a:spcPct val="107000"/>
              </a:lnSpc>
              <a:spcBef>
                <a:spcPts val="600"/>
              </a:spcBef>
              <a:spcAft>
                <a:spcPts val="600"/>
              </a:spcAft>
            </a:pPr>
            <a:r>
              <a:rPr lang="en-US" sz="1800" dirty="0">
                <a:solidFill>
                  <a:srgbClr val="000000"/>
                </a:solidFill>
                <a:effectLst/>
                <a:latin typeface="Arial" panose="020B0604020202020204" pitchFamily="34" charset="0"/>
                <a:ea typeface="Calibri" panose="020F0502020204030204" pitchFamily="34" charset="0"/>
                <a:cs typeface="Mangal" panose="02040503050203030202" pitchFamily="18" charset="0"/>
              </a:rPr>
              <a:t>NTPC can also take the lead to surrender excess allowances for power plant closure or if there is one if there is oversupply of allowances to stabilize the market.</a:t>
            </a:r>
          </a:p>
          <a:p>
            <a:pPr algn="just">
              <a:lnSpc>
                <a:spcPct val="107000"/>
              </a:lnSpc>
              <a:spcBef>
                <a:spcPts val="600"/>
              </a:spcBef>
              <a:spcAft>
                <a:spcPts val="600"/>
              </a:spcAft>
            </a:pPr>
            <a:r>
              <a:rPr lang="en-US" sz="1800" dirty="0">
                <a:solidFill>
                  <a:srgbClr val="000000"/>
                </a:solidFill>
                <a:effectLst/>
                <a:latin typeface="Arial" panose="020B0604020202020204" pitchFamily="34" charset="0"/>
                <a:ea typeface="Calibri" panose="020F0502020204030204" pitchFamily="34" charset="0"/>
                <a:cs typeface="Mangal" panose="02040503050203030202" pitchFamily="18" charset="0"/>
              </a:rPr>
              <a:t> Once the carbon trading enters the secondary market, NTPC can rope in public in its green mission creating a positive feedback cycle towards a cleaner and greener nation.</a:t>
            </a:r>
            <a:endParaRPr lang="en-IN" sz="1800" dirty="0">
              <a:effectLst/>
              <a:latin typeface="Calibri" panose="020F0502020204030204" pitchFamily="34" charset="0"/>
              <a:ea typeface="Calibri" panose="020F0502020204030204" pitchFamily="34" charset="0"/>
              <a:cs typeface="Mangal" panose="02040503050203030202" pitchFamily="18" charset="0"/>
            </a:endParaRPr>
          </a:p>
          <a:p>
            <a:pPr algn="just">
              <a:lnSpc>
                <a:spcPct val="107000"/>
              </a:lnSpc>
              <a:spcBef>
                <a:spcPts val="600"/>
              </a:spcBef>
              <a:spcAft>
                <a:spcPts val="600"/>
              </a:spcAft>
            </a:pPr>
            <a:endParaRPr lang="en-IN" sz="1800" dirty="0">
              <a:effectLst/>
              <a:latin typeface="Calibri" panose="020F0502020204030204" pitchFamily="34" charset="0"/>
              <a:ea typeface="Calibri" panose="020F0502020204030204" pitchFamily="34" charset="0"/>
              <a:cs typeface="Mangal" panose="02040503050203030202" pitchFamily="18" charset="0"/>
            </a:endParaRPr>
          </a:p>
          <a:p>
            <a:pPr algn="just">
              <a:lnSpc>
                <a:spcPct val="107000"/>
              </a:lnSpc>
              <a:spcBef>
                <a:spcPts val="600"/>
              </a:spcBef>
              <a:spcAft>
                <a:spcPts val="600"/>
              </a:spcAft>
            </a:pPr>
            <a:r>
              <a:rPr lang="en-US" sz="1800" dirty="0">
                <a:solidFill>
                  <a:srgbClr val="000000"/>
                </a:solidFill>
                <a:effectLst/>
                <a:latin typeface="Arial" panose="020B0604020202020204" pitchFamily="34" charset="0"/>
                <a:ea typeface="Calibri" panose="020F0502020204030204" pitchFamily="34" charset="0"/>
                <a:cs typeface="Mangal" panose="02040503050203030202" pitchFamily="18" charset="0"/>
              </a:rPr>
              <a:t> </a:t>
            </a:r>
          </a:p>
        </p:txBody>
      </p:sp>
    </p:spTree>
    <p:extLst>
      <p:ext uri="{BB962C8B-B14F-4D97-AF65-F5344CB8AC3E}">
        <p14:creationId xmlns:p14="http://schemas.microsoft.com/office/powerpoint/2010/main" val="404142780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txBox="1"/>
          <p:nvPr/>
        </p:nvSpPr>
        <p:spPr>
          <a:xfrm>
            <a:off x="1524000" y="3602038"/>
            <a:ext cx="9144000" cy="165576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THANK YOU</a:t>
            </a:r>
            <a:endParaRPr lang="en-IN" dirty="0"/>
          </a:p>
        </p:txBody>
      </p:sp>
      <p:sp>
        <p:nvSpPr>
          <p:cNvPr id="4" name="Subtitle 2"/>
          <p:cNvSpPr txBox="1"/>
          <p:nvPr/>
        </p:nvSpPr>
        <p:spPr>
          <a:xfrm>
            <a:off x="554182" y="212172"/>
            <a:ext cx="9670473" cy="766883"/>
          </a:xfrm>
          <a:prstGeom prst="rect">
            <a:avLst/>
          </a:prstGeom>
        </p:spPr>
        <p:txBody>
          <a:bodyPr tIns="72000" rIns="108000" bIns="72000" anchor="b" anchorCtr="0"/>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altLang="en-IN" sz="2000" dirty="0">
              <a:solidFill>
                <a:srgbClr val="457CB3"/>
              </a:solidFill>
              <a:latin typeface="Basic Sans Bold" panose="00000800000000000000" pitchFamily="50" charset="0"/>
            </a:endParaRPr>
          </a:p>
        </p:txBody>
      </p:sp>
      <p:sp>
        <p:nvSpPr>
          <p:cNvPr id="7" name="TextBox 6">
            <a:extLst>
              <a:ext uri="{FF2B5EF4-FFF2-40B4-BE49-F238E27FC236}">
                <a16:creationId xmlns:a16="http://schemas.microsoft.com/office/drawing/2014/main" id="{1D9CC545-E766-45AB-9634-9C746FE3126B}"/>
              </a:ext>
            </a:extLst>
          </p:cNvPr>
          <p:cNvSpPr txBox="1"/>
          <p:nvPr/>
        </p:nvSpPr>
        <p:spPr>
          <a:xfrm>
            <a:off x="2514600" y="2111361"/>
            <a:ext cx="7417308" cy="1262846"/>
          </a:xfrm>
          <a:prstGeom prst="rect">
            <a:avLst/>
          </a:prstGeom>
          <a:noFill/>
        </p:spPr>
        <p:txBody>
          <a:bodyPr wrap="square">
            <a:spAutoFit/>
          </a:bodyPr>
          <a:lstStyle/>
          <a:p>
            <a:pPr algn="just">
              <a:lnSpc>
                <a:spcPct val="107000"/>
              </a:lnSpc>
              <a:spcAft>
                <a:spcPts val="800"/>
              </a:spcAft>
            </a:pPr>
            <a:r>
              <a:rPr lang="en-IN" sz="1800" kern="100" dirty="0">
                <a:solidFill>
                  <a:schemeClr val="bg1"/>
                </a:solidFill>
                <a:effectLst/>
                <a:latin typeface="Arial" panose="020B0604020202020204" pitchFamily="34" charset="0"/>
                <a:ea typeface="Calibri" panose="020F0502020204030204" pitchFamily="34" charset="0"/>
                <a:cs typeface="Mangal" panose="02040503050203030202" pitchFamily="18" charset="0"/>
              </a:rPr>
              <a:t>A successful setting of ICM would harness the magic of the market to </a:t>
            </a:r>
            <a:r>
              <a:rPr lang="en-IN" kern="100" dirty="0">
                <a:solidFill>
                  <a:schemeClr val="bg1"/>
                </a:solidFill>
                <a:latin typeface="Arial" panose="020B0604020202020204" pitchFamily="34" charset="0"/>
                <a:ea typeface="Calibri" panose="020F0502020204030204" pitchFamily="34" charset="0"/>
                <a:cs typeface="Mangal" panose="02040503050203030202" pitchFamily="18" charset="0"/>
              </a:rPr>
              <a:t>unleashing</a:t>
            </a:r>
            <a:r>
              <a:rPr lang="en-IN" sz="1800" kern="100" dirty="0">
                <a:solidFill>
                  <a:schemeClr val="bg1"/>
                </a:solidFill>
                <a:effectLst/>
                <a:latin typeface="Arial" panose="020B0604020202020204" pitchFamily="34" charset="0"/>
                <a:ea typeface="Calibri" panose="020F0502020204030204" pitchFamily="34" charset="0"/>
                <a:cs typeface="Mangal" panose="02040503050203030202" pitchFamily="18" charset="0"/>
              </a:rPr>
              <a:t> those bullish spirits for decarbonization and would reduce the implementation cost of NDCs by more than half as much as $250 billion by 2030 !!</a:t>
            </a:r>
            <a:endParaRPr lang="en-IN" sz="1800" dirty="0">
              <a:solidFill>
                <a:schemeClr val="bg1"/>
              </a:solidFill>
              <a:effectLst/>
              <a:latin typeface="Calibri" panose="020F0502020204030204" pitchFamily="34" charset="0"/>
              <a:ea typeface="Calibri" panose="020F0502020204030204" pitchFamily="34" charset="0"/>
              <a:cs typeface="Mangal" panose="02040503050203030202" pitchFamily="18" charset="0"/>
            </a:endParaRPr>
          </a:p>
        </p:txBody>
      </p:sp>
    </p:spTree>
    <p:extLst>
      <p:ext uri="{BB962C8B-B14F-4D97-AF65-F5344CB8AC3E}">
        <p14:creationId xmlns:p14="http://schemas.microsoft.com/office/powerpoint/2010/main" val="102463695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txBox="1"/>
          <p:nvPr/>
        </p:nvSpPr>
        <p:spPr>
          <a:xfrm>
            <a:off x="1524000" y="3602038"/>
            <a:ext cx="9144000" cy="165576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THANK YOU</a:t>
            </a:r>
            <a:endParaRPr lang="en-IN" dirty="0"/>
          </a:p>
        </p:txBody>
      </p:sp>
      <p:sp>
        <p:nvSpPr>
          <p:cNvPr id="4" name="Subtitle 2"/>
          <p:cNvSpPr txBox="1"/>
          <p:nvPr/>
        </p:nvSpPr>
        <p:spPr>
          <a:xfrm>
            <a:off x="554182" y="212172"/>
            <a:ext cx="9670473" cy="766883"/>
          </a:xfrm>
          <a:prstGeom prst="rect">
            <a:avLst/>
          </a:prstGeom>
        </p:spPr>
        <p:txBody>
          <a:bodyPr tIns="72000" rIns="108000" bIns="72000" anchor="b" anchorCtr="0"/>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altLang="en-IN" sz="2000" dirty="0">
              <a:solidFill>
                <a:srgbClr val="457CB3"/>
              </a:solidFill>
              <a:latin typeface="Basic Sans Bold" panose="00000800000000000000" pitchFamily="50" charset="0"/>
            </a:endParaRPr>
          </a:p>
        </p:txBody>
      </p:sp>
      <p:sp>
        <p:nvSpPr>
          <p:cNvPr id="7" name="TextBox 6">
            <a:extLst>
              <a:ext uri="{FF2B5EF4-FFF2-40B4-BE49-F238E27FC236}">
                <a16:creationId xmlns:a16="http://schemas.microsoft.com/office/drawing/2014/main" id="{1D9CC545-E766-45AB-9634-9C746FE3126B}"/>
              </a:ext>
            </a:extLst>
          </p:cNvPr>
          <p:cNvSpPr txBox="1"/>
          <p:nvPr/>
        </p:nvSpPr>
        <p:spPr>
          <a:xfrm>
            <a:off x="2514600" y="2111361"/>
            <a:ext cx="7417308" cy="1663597"/>
          </a:xfrm>
          <a:prstGeom prst="rect">
            <a:avLst/>
          </a:prstGeom>
          <a:noFill/>
        </p:spPr>
        <p:txBody>
          <a:bodyPr wrap="square">
            <a:spAutoFit/>
          </a:bodyPr>
          <a:lstStyle/>
          <a:p>
            <a:pPr algn="just">
              <a:lnSpc>
                <a:spcPct val="107000"/>
              </a:lnSpc>
              <a:spcAft>
                <a:spcPts val="800"/>
              </a:spcAft>
            </a:pPr>
            <a:r>
              <a:rPr lang="en-US" sz="1800" dirty="0">
                <a:solidFill>
                  <a:srgbClr val="000000"/>
                </a:solidFill>
                <a:effectLst/>
                <a:latin typeface="Arial" panose="020B0604020202020204" pitchFamily="34" charset="0"/>
                <a:ea typeface="Calibri" panose="020F0502020204030204" pitchFamily="34" charset="0"/>
                <a:cs typeface="Mangal" panose="02040503050203030202" pitchFamily="18" charset="0"/>
              </a:rPr>
              <a:t>And lastly policy makers will have to set rules enforce them enforce will have to make it loud and clear that this is not a frivolous green washing exercise, nudge-nudge wink-wink but a national mission and Bharat will surely come out with flying colors !!</a:t>
            </a:r>
            <a:endParaRPr lang="en-IN" sz="1800" dirty="0">
              <a:effectLst/>
              <a:latin typeface="Calibri" panose="020F0502020204030204" pitchFamily="34" charset="0"/>
              <a:ea typeface="Calibri" panose="020F0502020204030204" pitchFamily="34" charset="0"/>
              <a:cs typeface="Mangal" panose="02040503050203030202" pitchFamily="18" charset="0"/>
            </a:endParaRPr>
          </a:p>
          <a:p>
            <a:pPr algn="just">
              <a:lnSpc>
                <a:spcPct val="107000"/>
              </a:lnSpc>
              <a:spcAft>
                <a:spcPts val="800"/>
              </a:spcAft>
            </a:pPr>
            <a:endParaRPr lang="en-IN" sz="1800" dirty="0">
              <a:solidFill>
                <a:schemeClr val="bg1"/>
              </a:solidFill>
              <a:effectLst/>
              <a:latin typeface="Calibri" panose="020F0502020204030204" pitchFamily="34" charset="0"/>
              <a:ea typeface="Calibri" panose="020F0502020204030204" pitchFamily="34" charset="0"/>
              <a:cs typeface="Mangal" panose="02040503050203030202" pitchFamily="18" charset="0"/>
            </a:endParaRPr>
          </a:p>
        </p:txBody>
      </p:sp>
    </p:spTree>
    <p:extLst>
      <p:ext uri="{BB962C8B-B14F-4D97-AF65-F5344CB8AC3E}">
        <p14:creationId xmlns:p14="http://schemas.microsoft.com/office/powerpoint/2010/main" val="89818197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txBox="1"/>
          <p:nvPr/>
        </p:nvSpPr>
        <p:spPr>
          <a:xfrm>
            <a:off x="1524000" y="3602038"/>
            <a:ext cx="9144000" cy="165576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THANK YOU</a:t>
            </a:r>
            <a:endParaRPr lang="en-IN" dirty="0"/>
          </a:p>
        </p:txBody>
      </p:sp>
      <p:sp>
        <p:nvSpPr>
          <p:cNvPr id="4" name="Subtitle 2"/>
          <p:cNvSpPr txBox="1"/>
          <p:nvPr/>
        </p:nvSpPr>
        <p:spPr>
          <a:xfrm>
            <a:off x="554182" y="212172"/>
            <a:ext cx="9670473" cy="766883"/>
          </a:xfrm>
          <a:prstGeom prst="rect">
            <a:avLst/>
          </a:prstGeom>
        </p:spPr>
        <p:txBody>
          <a:bodyPr tIns="72000" rIns="108000" bIns="72000" anchor="b" anchorCtr="0"/>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altLang="en-IN" sz="2000" dirty="0">
              <a:solidFill>
                <a:srgbClr val="457CB3"/>
              </a:solidFill>
              <a:latin typeface="Basic Sans Bold" panose="00000800000000000000" pitchFamily="50" charset="0"/>
            </a:endParaRPr>
          </a:p>
        </p:txBody>
      </p:sp>
      <p:sp>
        <p:nvSpPr>
          <p:cNvPr id="7" name="TextBox 6">
            <a:extLst>
              <a:ext uri="{FF2B5EF4-FFF2-40B4-BE49-F238E27FC236}">
                <a16:creationId xmlns:a16="http://schemas.microsoft.com/office/drawing/2014/main" id="{1D9CC545-E766-45AB-9634-9C746FE3126B}"/>
              </a:ext>
            </a:extLst>
          </p:cNvPr>
          <p:cNvSpPr txBox="1"/>
          <p:nvPr/>
        </p:nvSpPr>
        <p:spPr>
          <a:xfrm>
            <a:off x="2514600" y="2111361"/>
            <a:ext cx="7417308" cy="2564100"/>
          </a:xfrm>
          <a:prstGeom prst="rect">
            <a:avLst/>
          </a:prstGeom>
          <a:noFill/>
        </p:spPr>
        <p:txBody>
          <a:bodyPr wrap="square">
            <a:spAutoFit/>
          </a:bodyPr>
          <a:lstStyle/>
          <a:p>
            <a:pPr>
              <a:lnSpc>
                <a:spcPct val="107000"/>
              </a:lnSpc>
              <a:spcAft>
                <a:spcPts val="800"/>
              </a:spcAft>
            </a:pPr>
            <a:r>
              <a:rPr lang="en-IN" sz="1800" i="1" dirty="0">
                <a:solidFill>
                  <a:srgbClr val="202124"/>
                </a:solidFill>
                <a:effectLst/>
                <a:latin typeface="Arial" panose="020B0604020202020204" pitchFamily="34" charset="0"/>
                <a:ea typeface="Calibri" panose="020F0502020204030204" pitchFamily="34" charset="0"/>
                <a:cs typeface="Mangal" panose="02040503050203030202" pitchFamily="18" charset="0"/>
              </a:rPr>
              <a:t>From world emitting 40billion ton of CO2 to NET Zero; the path of energy transition is tough and long;</a:t>
            </a:r>
            <a:endParaRPr lang="en-IN" sz="1800" dirty="0">
              <a:effectLst/>
              <a:latin typeface="Calibri" panose="020F0502020204030204" pitchFamily="34" charset="0"/>
              <a:ea typeface="Calibri" panose="020F0502020204030204" pitchFamily="34" charset="0"/>
              <a:cs typeface="Mangal" panose="02040503050203030202" pitchFamily="18" charset="0"/>
            </a:endParaRPr>
          </a:p>
          <a:p>
            <a:pPr>
              <a:lnSpc>
                <a:spcPct val="107000"/>
              </a:lnSpc>
              <a:spcAft>
                <a:spcPts val="800"/>
              </a:spcAft>
            </a:pPr>
            <a:r>
              <a:rPr lang="en-IN" sz="1800" i="1" dirty="0">
                <a:solidFill>
                  <a:srgbClr val="202124"/>
                </a:solidFill>
                <a:effectLst/>
                <a:latin typeface="Arial" panose="020B0604020202020204" pitchFamily="34" charset="0"/>
                <a:ea typeface="Calibri" panose="020F0502020204030204" pitchFamily="34" charset="0"/>
                <a:cs typeface="Mangal" panose="02040503050203030202" pitchFamily="18" charset="0"/>
              </a:rPr>
              <a:t>But as more hands join, the reality of this energy transition would not be wrong;</a:t>
            </a:r>
            <a:endParaRPr lang="en-IN" sz="1800" dirty="0">
              <a:effectLst/>
              <a:latin typeface="Calibri" panose="020F0502020204030204" pitchFamily="34" charset="0"/>
              <a:ea typeface="Calibri" panose="020F0502020204030204" pitchFamily="34" charset="0"/>
              <a:cs typeface="Mangal" panose="02040503050203030202" pitchFamily="18" charset="0"/>
            </a:endParaRPr>
          </a:p>
          <a:p>
            <a:pPr>
              <a:lnSpc>
                <a:spcPct val="107000"/>
              </a:lnSpc>
              <a:spcAft>
                <a:spcPts val="800"/>
              </a:spcAft>
            </a:pPr>
            <a:r>
              <a:rPr lang="en-IN" sz="1800" i="1" dirty="0">
                <a:solidFill>
                  <a:srgbClr val="202124"/>
                </a:solidFill>
                <a:effectLst/>
                <a:latin typeface="Arial" panose="020B0604020202020204" pitchFamily="34" charset="0"/>
                <a:ea typeface="Calibri" panose="020F0502020204030204" pitchFamily="34" charset="0"/>
                <a:cs typeface="Mangal" panose="02040503050203030202" pitchFamily="18" charset="0"/>
              </a:rPr>
              <a:t>Humanity is at stake!</a:t>
            </a:r>
            <a:endParaRPr lang="en-IN" sz="1800" dirty="0">
              <a:effectLst/>
              <a:latin typeface="Calibri" panose="020F0502020204030204" pitchFamily="34" charset="0"/>
              <a:ea typeface="Calibri" panose="020F0502020204030204" pitchFamily="34" charset="0"/>
              <a:cs typeface="Mangal" panose="02040503050203030202" pitchFamily="18" charset="0"/>
            </a:endParaRPr>
          </a:p>
          <a:p>
            <a:pPr>
              <a:lnSpc>
                <a:spcPct val="107000"/>
              </a:lnSpc>
              <a:spcAft>
                <a:spcPts val="800"/>
              </a:spcAft>
            </a:pPr>
            <a:r>
              <a:rPr lang="en-IN" sz="1800" i="1">
                <a:solidFill>
                  <a:srgbClr val="202124"/>
                </a:solidFill>
                <a:effectLst/>
                <a:latin typeface="Arial" panose="020B0604020202020204" pitchFamily="34" charset="0"/>
                <a:ea typeface="Calibri" panose="020F0502020204030204" pitchFamily="34" charset="0"/>
                <a:cs typeface="Mangal" panose="02040503050203030202" pitchFamily="18" charset="0"/>
              </a:rPr>
              <a:t>May be an integrated successful carbon market help reverse the fate!!</a:t>
            </a:r>
            <a:endParaRPr lang="en-IN" sz="1800">
              <a:effectLst/>
              <a:latin typeface="Calibri" panose="020F0502020204030204" pitchFamily="34" charset="0"/>
              <a:ea typeface="Calibri" panose="020F0502020204030204" pitchFamily="34" charset="0"/>
              <a:cs typeface="Mangal" panose="02040503050203030202" pitchFamily="18" charset="0"/>
            </a:endParaRPr>
          </a:p>
          <a:p>
            <a:pPr algn="just">
              <a:lnSpc>
                <a:spcPct val="107000"/>
              </a:lnSpc>
              <a:spcAft>
                <a:spcPts val="800"/>
              </a:spcAft>
            </a:pPr>
            <a:endParaRPr lang="en-IN" sz="1800" dirty="0">
              <a:solidFill>
                <a:schemeClr val="bg1"/>
              </a:solidFill>
              <a:effectLst/>
              <a:latin typeface="Calibri" panose="020F0502020204030204" pitchFamily="34" charset="0"/>
              <a:ea typeface="Calibri" panose="020F0502020204030204" pitchFamily="34" charset="0"/>
              <a:cs typeface="Mangal" panose="02040503050203030202" pitchFamily="18" charset="0"/>
            </a:endParaRPr>
          </a:p>
        </p:txBody>
      </p:sp>
    </p:spTree>
    <p:extLst>
      <p:ext uri="{BB962C8B-B14F-4D97-AF65-F5344CB8AC3E}">
        <p14:creationId xmlns:p14="http://schemas.microsoft.com/office/powerpoint/2010/main" val="12626080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txBox="1"/>
          <p:nvPr/>
        </p:nvSpPr>
        <p:spPr>
          <a:xfrm>
            <a:off x="1524000" y="3961448"/>
            <a:ext cx="9144000" cy="165576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THANK YOU</a:t>
            </a:r>
            <a:endParaRPr lang="en-IN" dirty="0"/>
          </a:p>
        </p:txBody>
      </p:sp>
      <p:sp>
        <p:nvSpPr>
          <p:cNvPr id="4" name="Subtitle 2"/>
          <p:cNvSpPr txBox="1"/>
          <p:nvPr/>
        </p:nvSpPr>
        <p:spPr>
          <a:xfrm>
            <a:off x="554182" y="212172"/>
            <a:ext cx="9670473" cy="766883"/>
          </a:xfrm>
          <a:prstGeom prst="rect">
            <a:avLst/>
          </a:prstGeom>
        </p:spPr>
        <p:txBody>
          <a:bodyPr tIns="72000" rIns="108000" bIns="72000" anchor="b" anchorCtr="0"/>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altLang="en-IN" sz="2000" dirty="0">
              <a:solidFill>
                <a:srgbClr val="457CB3"/>
              </a:solidFill>
              <a:latin typeface="Basic Sans Bold" panose="00000800000000000000" pitchFamily="50" charset="0"/>
            </a:endParaRPr>
          </a:p>
        </p:txBody>
      </p:sp>
      <p:pic>
        <p:nvPicPr>
          <p:cNvPr id="5" name="Picture 4" descr="IMG_1173"/>
          <p:cNvPicPr>
            <a:picLocks noChangeAspect="1"/>
          </p:cNvPicPr>
          <p:nvPr/>
        </p:nvPicPr>
        <p:blipFill>
          <a:blip r:embed="rId2"/>
          <a:stretch>
            <a:fillRect/>
          </a:stretch>
        </p:blipFill>
        <p:spPr>
          <a:xfrm>
            <a:off x="1066800" y="1240789"/>
            <a:ext cx="10057765" cy="4496435"/>
          </a:xfrm>
          <a:prstGeom prst="rect">
            <a:avLst/>
          </a:prstGeom>
        </p:spPr>
      </p:pic>
      <p:sp>
        <p:nvSpPr>
          <p:cNvPr id="6" name="Subtitle 2">
            <a:extLst>
              <a:ext uri="{FF2B5EF4-FFF2-40B4-BE49-F238E27FC236}">
                <a16:creationId xmlns:a16="http://schemas.microsoft.com/office/drawing/2014/main" id="{91F67A1F-AF9A-F19B-2137-43C8304C39BA}"/>
              </a:ext>
            </a:extLst>
          </p:cNvPr>
          <p:cNvSpPr txBox="1"/>
          <p:nvPr/>
        </p:nvSpPr>
        <p:spPr>
          <a:xfrm>
            <a:off x="554181" y="212172"/>
            <a:ext cx="9670473" cy="766883"/>
          </a:xfrm>
          <a:prstGeom prst="rect">
            <a:avLst/>
          </a:prstGeom>
        </p:spPr>
        <p:txBody>
          <a:bodyPr tIns="72000" rIns="108000" bIns="72000" anchor="b" anchorCtr="0"/>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en-IN" sz="2000" dirty="0">
                <a:solidFill>
                  <a:srgbClr val="457CB3"/>
                </a:solidFill>
                <a:latin typeface="Basic Sans Bold" panose="00000800000000000000" pitchFamily="50" charset="0"/>
              </a:rPr>
              <a:t>Damage Caused by Acid Rain</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txBox="1"/>
          <p:nvPr/>
        </p:nvSpPr>
        <p:spPr>
          <a:xfrm>
            <a:off x="1524000" y="3961448"/>
            <a:ext cx="9144000" cy="165576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THANK YOU</a:t>
            </a:r>
            <a:endParaRPr lang="en-IN" dirty="0"/>
          </a:p>
        </p:txBody>
      </p:sp>
      <p:sp>
        <p:nvSpPr>
          <p:cNvPr id="4" name="Subtitle 2"/>
          <p:cNvSpPr txBox="1"/>
          <p:nvPr/>
        </p:nvSpPr>
        <p:spPr>
          <a:xfrm>
            <a:off x="472313" y="273656"/>
            <a:ext cx="9670473" cy="766883"/>
          </a:xfrm>
          <a:prstGeom prst="rect">
            <a:avLst/>
          </a:prstGeom>
        </p:spPr>
        <p:txBody>
          <a:bodyPr tIns="72000" rIns="108000" bIns="72000" anchor="b" anchorCtr="0"/>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en-IN" sz="2000" dirty="0">
                <a:solidFill>
                  <a:srgbClr val="457CB3"/>
                </a:solidFill>
                <a:latin typeface="Basic Sans Bold" panose="00000800000000000000" pitchFamily="50" charset="0"/>
              </a:rPr>
              <a:t>No Incentives to Cut Emissions </a:t>
            </a:r>
          </a:p>
        </p:txBody>
      </p:sp>
      <p:pic>
        <p:nvPicPr>
          <p:cNvPr id="5" name="Picture 4" descr="IMG_1174"/>
          <p:cNvPicPr>
            <a:picLocks noChangeAspect="1"/>
          </p:cNvPicPr>
          <p:nvPr/>
        </p:nvPicPr>
        <p:blipFill>
          <a:blip r:embed="rId2"/>
          <a:stretch>
            <a:fillRect/>
          </a:stretch>
        </p:blipFill>
        <p:spPr>
          <a:xfrm>
            <a:off x="1023937" y="1418082"/>
            <a:ext cx="10144125" cy="478282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txBox="1"/>
          <p:nvPr/>
        </p:nvSpPr>
        <p:spPr>
          <a:xfrm>
            <a:off x="1524000" y="3961448"/>
            <a:ext cx="9144000" cy="165576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THANK YOU</a:t>
            </a:r>
            <a:endParaRPr lang="en-IN" dirty="0"/>
          </a:p>
        </p:txBody>
      </p:sp>
      <p:sp>
        <p:nvSpPr>
          <p:cNvPr id="4" name="Subtitle 2"/>
          <p:cNvSpPr txBox="1"/>
          <p:nvPr/>
        </p:nvSpPr>
        <p:spPr>
          <a:xfrm>
            <a:off x="554182" y="212172"/>
            <a:ext cx="9670473" cy="766883"/>
          </a:xfrm>
          <a:prstGeom prst="rect">
            <a:avLst/>
          </a:prstGeom>
        </p:spPr>
        <p:txBody>
          <a:bodyPr tIns="72000" rIns="108000" bIns="72000" anchor="b" anchorCtr="0"/>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en-IN" sz="2000" dirty="0">
                <a:solidFill>
                  <a:srgbClr val="457CB3"/>
                </a:solidFill>
                <a:latin typeface="Basic Sans Bold" panose="00000800000000000000" pitchFamily="50" charset="0"/>
              </a:rPr>
              <a:t>In 1990 The American Government Launches an Experiment of Cap &amp; Trade Method</a:t>
            </a:r>
          </a:p>
        </p:txBody>
      </p:sp>
      <p:pic>
        <p:nvPicPr>
          <p:cNvPr id="5" name="Picture 4" descr="IMG_1139"/>
          <p:cNvPicPr>
            <a:picLocks noChangeAspect="1"/>
          </p:cNvPicPr>
          <p:nvPr/>
        </p:nvPicPr>
        <p:blipFill>
          <a:blip r:embed="rId2"/>
          <a:stretch>
            <a:fillRect/>
          </a:stretch>
        </p:blipFill>
        <p:spPr>
          <a:xfrm>
            <a:off x="909854" y="1353311"/>
            <a:ext cx="4681956" cy="4927474"/>
          </a:xfrm>
          <a:prstGeom prst="rect">
            <a:avLst/>
          </a:prstGeom>
        </p:spPr>
      </p:pic>
      <p:pic>
        <p:nvPicPr>
          <p:cNvPr id="6" name="Picture 5" descr="IMG_1140"/>
          <p:cNvPicPr>
            <a:picLocks noChangeAspect="1"/>
          </p:cNvPicPr>
          <p:nvPr/>
        </p:nvPicPr>
        <p:blipFill>
          <a:blip r:embed="rId3"/>
          <a:stretch>
            <a:fillRect/>
          </a:stretch>
        </p:blipFill>
        <p:spPr>
          <a:xfrm>
            <a:off x="5993116" y="1353312"/>
            <a:ext cx="5276864" cy="4927473"/>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txBox="1"/>
          <p:nvPr/>
        </p:nvSpPr>
        <p:spPr>
          <a:xfrm>
            <a:off x="1524000" y="3941763"/>
            <a:ext cx="9144000" cy="165576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THANK YOU</a:t>
            </a:r>
            <a:endParaRPr lang="en-IN" dirty="0"/>
          </a:p>
        </p:txBody>
      </p:sp>
      <p:sp>
        <p:nvSpPr>
          <p:cNvPr id="4" name="Subtitle 2"/>
          <p:cNvSpPr txBox="1"/>
          <p:nvPr/>
        </p:nvSpPr>
        <p:spPr>
          <a:xfrm>
            <a:off x="554182" y="212172"/>
            <a:ext cx="9670473" cy="766883"/>
          </a:xfrm>
          <a:prstGeom prst="rect">
            <a:avLst/>
          </a:prstGeom>
        </p:spPr>
        <p:txBody>
          <a:bodyPr tIns="72000" rIns="108000" bIns="72000" anchor="b" anchorCtr="0"/>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en-IN" sz="2000" dirty="0">
                <a:solidFill>
                  <a:srgbClr val="457CB3"/>
                </a:solidFill>
                <a:latin typeface="Basic Sans Bold" panose="00000800000000000000" pitchFamily="50" charset="0"/>
              </a:rPr>
              <a:t>Eight Years Later in Eastern America Acid Rain Levels Fell by 20% and a New Way of Cutting Emission Is Born !!!</a:t>
            </a:r>
          </a:p>
        </p:txBody>
      </p:sp>
      <p:pic>
        <p:nvPicPr>
          <p:cNvPr id="5" name="Picture 4" descr="IMG_1141"/>
          <p:cNvPicPr>
            <a:picLocks noChangeAspect="1"/>
          </p:cNvPicPr>
          <p:nvPr/>
        </p:nvPicPr>
        <p:blipFill>
          <a:blip r:embed="rId2"/>
          <a:stretch>
            <a:fillRect/>
          </a:stretch>
        </p:blipFill>
        <p:spPr>
          <a:xfrm>
            <a:off x="1066800" y="1167765"/>
            <a:ext cx="10057765" cy="4521835"/>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txBox="1"/>
          <p:nvPr/>
        </p:nvSpPr>
        <p:spPr>
          <a:xfrm>
            <a:off x="1524000" y="3941763"/>
            <a:ext cx="9144000" cy="165576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THANK YOU</a:t>
            </a:r>
            <a:endParaRPr lang="en-IN" dirty="0"/>
          </a:p>
        </p:txBody>
      </p:sp>
      <p:sp>
        <p:nvSpPr>
          <p:cNvPr id="4" name="Subtitle 2"/>
          <p:cNvSpPr txBox="1"/>
          <p:nvPr/>
        </p:nvSpPr>
        <p:spPr>
          <a:xfrm>
            <a:off x="554182" y="212172"/>
            <a:ext cx="9670473" cy="766883"/>
          </a:xfrm>
          <a:prstGeom prst="rect">
            <a:avLst/>
          </a:prstGeom>
        </p:spPr>
        <p:txBody>
          <a:bodyPr tIns="72000" rIns="108000" bIns="72000" anchor="b" anchorCtr="0"/>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en-IN" sz="2000" dirty="0">
                <a:solidFill>
                  <a:srgbClr val="457CB3"/>
                </a:solidFill>
                <a:latin typeface="Basic Sans Bold" panose="00000800000000000000" pitchFamily="50" charset="0"/>
              </a:rPr>
              <a:t>                                                             Types Of Carbon Market</a:t>
            </a:r>
          </a:p>
        </p:txBody>
      </p:sp>
      <p:graphicFrame>
        <p:nvGraphicFramePr>
          <p:cNvPr id="6" name="Diagram 5">
            <a:extLst>
              <a:ext uri="{FF2B5EF4-FFF2-40B4-BE49-F238E27FC236}">
                <a16:creationId xmlns:a16="http://schemas.microsoft.com/office/drawing/2014/main" id="{CE8C8AF4-3CD8-400C-A78C-FB1F162E9B8E}"/>
              </a:ext>
            </a:extLst>
          </p:cNvPr>
          <p:cNvGraphicFramePr/>
          <p:nvPr/>
        </p:nvGraphicFramePr>
        <p:xfrm>
          <a:off x="2990850" y="1214437"/>
          <a:ext cx="6210300" cy="4429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487853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2431</TotalTime>
  <Words>1524</Words>
  <Application>Microsoft Office PowerPoint</Application>
  <PresentationFormat>Widescreen</PresentationFormat>
  <Paragraphs>210</Paragraphs>
  <Slides>48</Slides>
  <Notes>13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48</vt:i4>
      </vt:variant>
    </vt:vector>
  </HeadingPairs>
  <TitlesOfParts>
    <vt:vector size="55" baseType="lpstr">
      <vt:lpstr>Arial</vt:lpstr>
      <vt:lpstr>Basic Sans Bold</vt:lpstr>
      <vt:lpstr>Calibri</vt:lpstr>
      <vt:lpstr>Calibri Light</vt:lpstr>
      <vt:lpstr>Cambria</vt:lpstr>
      <vt:lpstr>Symbol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ICONNECT</dc:creator>
  <cp:lastModifiedBy>Apoorva Prakash</cp:lastModifiedBy>
  <cp:revision>23</cp:revision>
  <dcterms:created xsi:type="dcterms:W3CDTF">2023-12-18T08:58:00Z</dcterms:created>
  <dcterms:modified xsi:type="dcterms:W3CDTF">2024-02-02T13:30:40Z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1033-10.2.0.5871</vt:lpwstr>
  </property>
</Properties>
</file>