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sldIdLst>
    <p:sldId id="1620" r:id="rId2"/>
    <p:sldId id="1435" r:id="rId3"/>
    <p:sldId id="1450" r:id="rId4"/>
    <p:sldId id="637" r:id="rId5"/>
    <p:sldId id="1625" r:id="rId6"/>
    <p:sldId id="1626" r:id="rId7"/>
    <p:sldId id="1628" r:id="rId8"/>
    <p:sldId id="1627" r:id="rId9"/>
    <p:sldId id="1629" r:id="rId10"/>
    <p:sldId id="1630" r:id="rId11"/>
    <p:sldId id="1631" r:id="rId12"/>
    <p:sldId id="1632" r:id="rId13"/>
    <p:sldId id="1633" r:id="rId14"/>
    <p:sldId id="1634" r:id="rId15"/>
    <p:sldId id="1635" r:id="rId16"/>
    <p:sldId id="1636" r:id="rId17"/>
    <p:sldId id="16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F"/>
    <a:srgbClr val="1AAA58"/>
    <a:srgbClr val="106E38"/>
    <a:srgbClr val="FDA003"/>
    <a:srgbClr val="1071B4"/>
    <a:srgbClr val="00A7C8"/>
    <a:srgbClr val="0067AC"/>
    <a:srgbClr val="F0A00A"/>
    <a:srgbClr val="FFBC37"/>
    <a:srgbClr val="009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46" autoAdjust="0"/>
  </p:normalViewPr>
  <p:slideViewPr>
    <p:cSldViewPr snapToGrid="0" showGuides="1">
      <p:cViewPr varScale="1">
        <p:scale>
          <a:sx n="104" d="100"/>
          <a:sy n="104" d="100"/>
        </p:scale>
        <p:origin x="834" y="108"/>
      </p:cViewPr>
      <p:guideLst>
        <p:guide pos="2712"/>
        <p:guide orient="horz" pos="4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40F3C775-9505-4354-80A6-32350D8F0DF9}" type="datetimeFigureOut">
              <a:rPr lang="en-GB" smtClean="0"/>
              <a:pPr/>
              <a:t>02/02/2024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8ACDDBC2-1024-4FFA-9294-FA5FA92E70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76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FC66-5E32-4065-B6A5-FFBF773E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E5E85-A111-410D-B16F-7811E8E0C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13125-ED25-48FF-B164-B441AEC20327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1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33881-7392-45A5-A233-6236A8D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45745"/>
            <a:ext cx="11258817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64BB3A-9B22-422C-921C-CF5FCF2A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7AB9A4-C418-46D6-B157-F64AD9E94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8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5F1A-3A7A-4FD1-8A9F-A39B9F617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450" y="1645740"/>
            <a:ext cx="5181600" cy="412323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8A807-05F3-4222-8EAB-08EDDBC8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961" y="1645740"/>
            <a:ext cx="5181600" cy="412323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855A7C4-25CD-4EF7-A610-3B77D8FD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4B53E-3C1C-49FE-84C6-2F55F45C7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4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128A-818E-4E7A-ADB2-C490C8F2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56" y="1651183"/>
            <a:ext cx="51577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B77C2-DC05-4D8F-8F13-95FB1BDEA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56" y="2475095"/>
            <a:ext cx="5157787" cy="32938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079AE-17A4-41F1-B6C3-E94419E1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225" y="1651183"/>
            <a:ext cx="518318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81BF2-B569-4FD3-B227-102EE161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225" y="2475095"/>
            <a:ext cx="5183188" cy="32938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5D1BACC-6747-4E05-AC8D-F109F169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1BA3B5-743C-4B7D-B8EA-F2A53004F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A1DCB-FB5A-473A-A2FD-CA414D68FC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41B340-66BB-41B5-A81E-AC2AC27835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1439" y="2163963"/>
            <a:ext cx="3547872" cy="4197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A80F7-5F27-4972-8274-3A5093AD2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226448"/>
            <a:ext cx="3547872" cy="61347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31AAB07-747B-4138-923B-CC3B6C29D2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7578" y="2163963"/>
            <a:ext cx="3547872" cy="4197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EC9214-5EAC-4DDE-AE9F-B779BE2F1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4663" y="1161076"/>
            <a:ext cx="7427912" cy="768350"/>
          </a:xfrm>
          <a:prstGeom prst="roundRect">
            <a:avLst/>
          </a:prstGeom>
          <a:solidFill>
            <a:srgbClr val="4EB357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A6C5B7-54E3-410E-8D4B-C7734B38A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847" y="226448"/>
            <a:ext cx="132494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ADC742-1CF3-4B48-A6BF-DE6612A6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4D6D9D1-5857-4CF1-AF00-8BA66485E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6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3C89-2A7B-457B-B29A-680EA420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28775"/>
            <a:ext cx="5620110" cy="41272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67AC7-55CC-494B-BFED-2FCC2135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3" y="1641758"/>
            <a:ext cx="3932237" cy="4127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A09007-8AF5-4192-A105-B7156D5A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AE2A65F-AB9B-469D-9E13-088BD5F57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77F880-9856-4A0C-A260-E5C12058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28775"/>
            <a:ext cx="11258817" cy="4140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668FD8F-01A6-44B7-AD50-3EBA4A00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768BC48-0D89-47DA-877E-6ADB595CA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987A8-EAAD-4EDD-BB01-127699738F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4000" y="1628775"/>
            <a:ext cx="5040000" cy="4140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39550-29A0-40FE-9E7A-0BDB27AD4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63" y="1628775"/>
            <a:ext cx="5040000" cy="4140200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ECAEEF3-0F7D-4D71-8AAB-5EA632C4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55FA39-A5BD-4C89-A6E3-3E02CCDCD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7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47F5A4-8F28-4714-8130-B7DCCA337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35D318C-BDA1-496D-8B26-EA46EF7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03359B-460F-4752-AC3B-C97E3E97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6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47F5A4-8F28-4714-8130-B7DCCA337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C244798-DB41-42AF-9DCF-D4B3CF1D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2E84C-18FF-4C21-9ED2-6F943CBBB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D72F5A-F99C-4AC5-8794-C619A03A2771}"/>
              </a:ext>
            </a:extLst>
          </p:cNvPr>
          <p:cNvGrpSpPr/>
          <p:nvPr userDrawn="1"/>
        </p:nvGrpSpPr>
        <p:grpSpPr>
          <a:xfrm>
            <a:off x="469383" y="1549254"/>
            <a:ext cx="4739197" cy="540000"/>
            <a:chOff x="874713" y="2542740"/>
            <a:chExt cx="4739197" cy="540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6AF1AD-E595-48EB-BA33-F632CBC1E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6007CC-80F5-456D-BE36-6FEAB9E1D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5FAA38-6987-48EE-B3B6-6C23631DAFC7}"/>
              </a:ext>
            </a:extLst>
          </p:cNvPr>
          <p:cNvGrpSpPr/>
          <p:nvPr userDrawn="1"/>
        </p:nvGrpSpPr>
        <p:grpSpPr>
          <a:xfrm>
            <a:off x="469383" y="2463777"/>
            <a:ext cx="4739197" cy="540000"/>
            <a:chOff x="874713" y="2542740"/>
            <a:chExt cx="4739197" cy="54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C6B2AC-9EF0-43C3-AAF8-26858592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F48F91-6F36-429F-8521-512995A3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B18835-27F3-46C3-999C-19C009CCA672}"/>
              </a:ext>
            </a:extLst>
          </p:cNvPr>
          <p:cNvGrpSpPr/>
          <p:nvPr userDrawn="1"/>
        </p:nvGrpSpPr>
        <p:grpSpPr>
          <a:xfrm>
            <a:off x="469383" y="3378300"/>
            <a:ext cx="4739197" cy="540000"/>
            <a:chOff x="874713" y="2542740"/>
            <a:chExt cx="4739197" cy="54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9EF541-744F-4FC4-8586-B8389E28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C8651C-D695-40CF-A1C7-5582CD7BF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98399C-E65D-4F9D-8961-1C68EEDC6E6F}"/>
              </a:ext>
            </a:extLst>
          </p:cNvPr>
          <p:cNvGrpSpPr/>
          <p:nvPr userDrawn="1"/>
        </p:nvGrpSpPr>
        <p:grpSpPr>
          <a:xfrm>
            <a:off x="469383" y="4292823"/>
            <a:ext cx="4739197" cy="540000"/>
            <a:chOff x="874713" y="2542740"/>
            <a:chExt cx="4739197" cy="54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5796D8-BA27-4245-8C29-DBBE1F5F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452112-2924-403C-8A2A-75FF25DF6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E6E1EF-7A4C-4274-BF01-8ED470BECD98}"/>
              </a:ext>
            </a:extLst>
          </p:cNvPr>
          <p:cNvGrpSpPr/>
          <p:nvPr userDrawn="1"/>
        </p:nvGrpSpPr>
        <p:grpSpPr>
          <a:xfrm>
            <a:off x="469383" y="5207347"/>
            <a:ext cx="4739197" cy="540000"/>
            <a:chOff x="874713" y="2542740"/>
            <a:chExt cx="4739197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25C85-2057-4371-9FFF-B0DF657F4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807BB-5D99-47A1-BB3C-FFC4C5BC9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A4DDF9-DEEA-4D56-A568-19ED0AF5F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53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E77AA5F-7D1F-4A54-93DC-17DF36A3A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053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02C9F5-0B54-432B-9352-89FE2C71E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053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E45962-9619-41D9-9808-5CDC1DC1E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53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DB1CB66-AD8B-4386-B37B-9E4C3941B8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053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45D891C-2726-4BE3-B7F1-512DFACADD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27047" y="1640660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5385A83-188E-46C0-B2C3-8AB7B0D93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1236" y="255518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D655D294-F03E-4071-8260-F046876E7A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27047" y="3469706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A527D49-A045-4160-B7F2-63404F53F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48813" y="4384229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F774952-7F61-4B7F-B9D9-BA4F4628DF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8813" y="529875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4454-184D-43EC-B070-2BFC57D8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itle Placeholder 1">
            <a:extLst>
              <a:ext uri="{FF2B5EF4-FFF2-40B4-BE49-F238E27FC236}">
                <a16:creationId xmlns:a16="http://schemas.microsoft.com/office/drawing/2014/main" id="{E2403EE3-D424-4815-AAC4-BEDCF37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F4DEE4-9983-4F24-B677-9E0C0A841134}"/>
              </a:ext>
            </a:extLst>
          </p:cNvPr>
          <p:cNvGrpSpPr/>
          <p:nvPr userDrawn="1"/>
        </p:nvGrpSpPr>
        <p:grpSpPr>
          <a:xfrm>
            <a:off x="6871578" y="1549254"/>
            <a:ext cx="4739197" cy="540000"/>
            <a:chOff x="874713" y="2542740"/>
            <a:chExt cx="4739197" cy="540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3D362A-E6E7-41FE-A738-B39683C79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C7B725-15C8-4F4F-9018-C2DCE1E10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A3ADFF2-705B-4FCD-91DD-8A1CE072EDFE}"/>
              </a:ext>
            </a:extLst>
          </p:cNvPr>
          <p:cNvGrpSpPr/>
          <p:nvPr userDrawn="1"/>
        </p:nvGrpSpPr>
        <p:grpSpPr>
          <a:xfrm>
            <a:off x="6871578" y="2463777"/>
            <a:ext cx="4739197" cy="540000"/>
            <a:chOff x="874713" y="2542740"/>
            <a:chExt cx="4739197" cy="540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736D82-C48B-4BC7-8E9E-D64188833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4B248E-9DBC-4E47-837D-2B6E152E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9F976A-03C9-4E7E-A79A-DA64FC3BF3ED}"/>
              </a:ext>
            </a:extLst>
          </p:cNvPr>
          <p:cNvGrpSpPr/>
          <p:nvPr userDrawn="1"/>
        </p:nvGrpSpPr>
        <p:grpSpPr>
          <a:xfrm>
            <a:off x="6871578" y="3378300"/>
            <a:ext cx="4739197" cy="540000"/>
            <a:chOff x="874713" y="2542740"/>
            <a:chExt cx="4739197" cy="540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C76285A-66CE-42DC-9327-3BA1ABAB8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AC876B-8DBB-4497-B2A9-21ED63D8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B0C8D8-0DF5-4E81-B578-0B1F02124950}"/>
              </a:ext>
            </a:extLst>
          </p:cNvPr>
          <p:cNvGrpSpPr/>
          <p:nvPr userDrawn="1"/>
        </p:nvGrpSpPr>
        <p:grpSpPr>
          <a:xfrm>
            <a:off x="6871578" y="4292823"/>
            <a:ext cx="4739197" cy="540000"/>
            <a:chOff x="874713" y="2542740"/>
            <a:chExt cx="4739197" cy="5400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4A2DCC-FF4C-416C-896E-C9D2500F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529C515-EFB4-44D5-9652-A0CD7B2A2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5DD7DD6-C6BC-4E6C-9C36-3820A73CC08E}"/>
              </a:ext>
            </a:extLst>
          </p:cNvPr>
          <p:cNvGrpSpPr/>
          <p:nvPr userDrawn="1"/>
        </p:nvGrpSpPr>
        <p:grpSpPr>
          <a:xfrm>
            <a:off x="6871578" y="5207347"/>
            <a:ext cx="4739197" cy="540000"/>
            <a:chOff x="874713" y="2542740"/>
            <a:chExt cx="4739197" cy="540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5D7826-7671-4F45-94DF-2EB61D95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F25027-A5EE-450F-B178-2EB6AC940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A563E74-14FE-48D9-81DE-4A0E1C8308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7248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10218-EFEB-4FCA-BD37-E5C291218B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7248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44BA643-D65E-4FE1-A387-F06B6D0B40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7248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2EFF16-4097-49A5-80A8-7DF9AEB3E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87248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FF5F9E2-E02A-41D9-8BC0-41C7FDB2E6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87248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900B45B-D6C6-4A48-B201-9BDED88A8B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29242" y="1640660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6D33402C-EEEE-41BA-A7F0-E090863FFE4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33431" y="255518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1B33A60-31C5-4B1D-BB88-59CB8EBC4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29242" y="3469706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1854AA8-55D7-4AE4-A817-5BB1D8C7F2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51008" y="4384229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0BE2960D-DE84-4233-ACE8-5A5868DB10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51008" y="529875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45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CDCD-20E7-4235-B8A6-8741AAA4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BDA03-A82A-4546-B0C2-7733F1D52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15E2C1-7E68-4C54-BA57-AE5DAD1D49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2196826"/>
            <a:ext cx="3600000" cy="360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7EF997-4A7C-49FD-98E5-3B635A20AC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73262" y="2196826"/>
            <a:ext cx="3600000" cy="3600000"/>
          </a:xfrm>
        </p:spPr>
        <p:txBody>
          <a:bodyPr/>
          <a:lstStyle>
            <a:lvl1pPr>
              <a:defRPr sz="2100"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8A75EDB-B939-47C0-B478-CB9740FA91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70273" y="2196826"/>
            <a:ext cx="3600000" cy="3600000"/>
          </a:xfrm>
        </p:spPr>
        <p:txBody>
          <a:bodyPr/>
          <a:lstStyle>
            <a:lvl1pPr>
              <a:defRPr sz="2100"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BE75C-75C9-42F8-BF9E-B8F542EE0A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51818"/>
            <a:ext cx="3600450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781413A-F17A-4397-BAC3-0A1712A532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2812" y="1651818"/>
            <a:ext cx="3600450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5818EC1-FE16-4938-B224-99E3B22811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374" y="1651818"/>
            <a:ext cx="3600450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</p:spTree>
    <p:extLst>
      <p:ext uri="{BB962C8B-B14F-4D97-AF65-F5344CB8AC3E}">
        <p14:creationId xmlns:p14="http://schemas.microsoft.com/office/powerpoint/2010/main" val="83029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8F6E-B04E-4894-A056-CA56F80D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6E09B-EDA5-45E6-B052-E5CF4F035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4EC0B8-50F4-436E-9471-F9700CAC40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603" y="1086901"/>
            <a:ext cx="11269662" cy="49954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C4AFD-240A-4C44-8D64-3499C3BF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C66D6-0E65-4810-A04D-1DDABB5A8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F78F31-BD01-4038-B9B4-4526BAD25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5264150"/>
            <a:ext cx="11263312" cy="541338"/>
          </a:xfr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2480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3A65-422D-4BAB-9D4D-91C77EC4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D2CA2-47FC-49F4-A0AF-4E847EB8C0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EABE5B1-11BD-4058-8DA7-D4BCE1D81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90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05931-43D5-4B72-B943-31013BB237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03F6B-84AE-4557-B170-08997DA26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83B62-A56A-4DCF-BD4F-A3C6B7E7C5F6}"/>
              </a:ext>
            </a:extLst>
          </p:cNvPr>
          <p:cNvSpPr/>
          <p:nvPr userDrawn="1"/>
        </p:nvSpPr>
        <p:spPr>
          <a:xfrm>
            <a:off x="442913" y="5943600"/>
            <a:ext cx="3462727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5000"/>
                </a:schemeClr>
              </a:gs>
              <a:gs pos="74000">
                <a:schemeClr val="accent5">
                  <a:lumMod val="45000"/>
                  <a:lumOff val="55000"/>
                  <a:alpha val="45000"/>
                </a:schemeClr>
              </a:gs>
              <a:gs pos="83000">
                <a:schemeClr val="accent5">
                  <a:lumMod val="45000"/>
                  <a:lumOff val="55000"/>
                  <a:alpha val="35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7CEC0-C6C3-41B7-9736-8D40A25713E7}"/>
              </a:ext>
            </a:extLst>
          </p:cNvPr>
          <p:cNvSpPr/>
          <p:nvPr userDrawn="1"/>
        </p:nvSpPr>
        <p:spPr>
          <a:xfrm>
            <a:off x="0" y="5943600"/>
            <a:ext cx="442913" cy="914400"/>
          </a:xfrm>
          <a:prstGeom prst="rect">
            <a:avLst/>
          </a:prstGeom>
          <a:solidFill>
            <a:srgbClr val="F0A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9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D72F5A-F99C-4AC5-8794-C619A03A2771}"/>
              </a:ext>
            </a:extLst>
          </p:cNvPr>
          <p:cNvGrpSpPr/>
          <p:nvPr userDrawn="1"/>
        </p:nvGrpSpPr>
        <p:grpSpPr>
          <a:xfrm>
            <a:off x="469383" y="1549254"/>
            <a:ext cx="4739197" cy="540000"/>
            <a:chOff x="874713" y="2542740"/>
            <a:chExt cx="4739197" cy="540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6AF1AD-E595-48EB-BA33-F632CBC1E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6007CC-80F5-456D-BE36-6FEAB9E1D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5FAA38-6987-48EE-B3B6-6C23631DAFC7}"/>
              </a:ext>
            </a:extLst>
          </p:cNvPr>
          <p:cNvGrpSpPr/>
          <p:nvPr userDrawn="1"/>
        </p:nvGrpSpPr>
        <p:grpSpPr>
          <a:xfrm>
            <a:off x="469383" y="2463777"/>
            <a:ext cx="4739197" cy="540000"/>
            <a:chOff x="874713" y="2542740"/>
            <a:chExt cx="4739197" cy="54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C6B2AC-9EF0-43C3-AAF8-26858592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F48F91-6F36-429F-8521-512995A3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B18835-27F3-46C3-999C-19C009CCA672}"/>
              </a:ext>
            </a:extLst>
          </p:cNvPr>
          <p:cNvGrpSpPr/>
          <p:nvPr userDrawn="1"/>
        </p:nvGrpSpPr>
        <p:grpSpPr>
          <a:xfrm>
            <a:off x="469383" y="3378300"/>
            <a:ext cx="4739197" cy="540000"/>
            <a:chOff x="874713" y="2542740"/>
            <a:chExt cx="4739197" cy="54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9EF541-744F-4FC4-8586-B8389E28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C8651C-D695-40CF-A1C7-5582CD7BF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98399C-E65D-4F9D-8961-1C68EEDC6E6F}"/>
              </a:ext>
            </a:extLst>
          </p:cNvPr>
          <p:cNvGrpSpPr/>
          <p:nvPr userDrawn="1"/>
        </p:nvGrpSpPr>
        <p:grpSpPr>
          <a:xfrm>
            <a:off x="469383" y="4292823"/>
            <a:ext cx="4739197" cy="540000"/>
            <a:chOff x="874713" y="2542740"/>
            <a:chExt cx="4739197" cy="54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5796D8-BA27-4245-8C29-DBBE1F5F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452112-2924-403C-8A2A-75FF25DF6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E6E1EF-7A4C-4274-BF01-8ED470BECD98}"/>
              </a:ext>
            </a:extLst>
          </p:cNvPr>
          <p:cNvGrpSpPr/>
          <p:nvPr userDrawn="1"/>
        </p:nvGrpSpPr>
        <p:grpSpPr>
          <a:xfrm>
            <a:off x="469383" y="5207347"/>
            <a:ext cx="4739197" cy="540000"/>
            <a:chOff x="874713" y="2542740"/>
            <a:chExt cx="4739197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25C85-2057-4371-9FFF-B0DF657F4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807BB-5D99-47A1-BB3C-FFC4C5BC9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A4DDF9-DEEA-4D56-A568-19ED0AF5F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53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E77AA5F-7D1F-4A54-93DC-17DF36A3A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053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02C9F5-0B54-432B-9352-89FE2C71E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053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E45962-9619-41D9-9808-5CDC1DC1E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53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DB1CB66-AD8B-4386-B37B-9E4C3941B8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053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45D891C-2726-4BE3-B7F1-512DFACADD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27047" y="1640660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5385A83-188E-46C0-B2C3-8AB7B0D93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1236" y="2555183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D655D294-F03E-4071-8260-F046876E7A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27047" y="3469706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A527D49-A045-4160-B7F2-63404F53F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48813" y="4384229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F774952-7F61-4B7F-B9D9-BA4F4628DF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8813" y="5298753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4454-184D-43EC-B070-2BFC57D8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itle Placeholder 1">
            <a:extLst>
              <a:ext uri="{FF2B5EF4-FFF2-40B4-BE49-F238E27FC236}">
                <a16:creationId xmlns:a16="http://schemas.microsoft.com/office/drawing/2014/main" id="{E2403EE3-D424-4815-AAC4-BEDCF37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F4DEE4-9983-4F24-B677-9E0C0A841134}"/>
              </a:ext>
            </a:extLst>
          </p:cNvPr>
          <p:cNvGrpSpPr/>
          <p:nvPr userDrawn="1"/>
        </p:nvGrpSpPr>
        <p:grpSpPr>
          <a:xfrm>
            <a:off x="6871578" y="1549254"/>
            <a:ext cx="4739197" cy="540000"/>
            <a:chOff x="874713" y="2542740"/>
            <a:chExt cx="4739197" cy="540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3D362A-E6E7-41FE-A738-B39683C79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C7B725-15C8-4F4F-9018-C2DCE1E10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A3ADFF2-705B-4FCD-91DD-8A1CE072EDFE}"/>
              </a:ext>
            </a:extLst>
          </p:cNvPr>
          <p:cNvGrpSpPr/>
          <p:nvPr userDrawn="1"/>
        </p:nvGrpSpPr>
        <p:grpSpPr>
          <a:xfrm>
            <a:off x="6871578" y="2463777"/>
            <a:ext cx="4739197" cy="540000"/>
            <a:chOff x="874713" y="2542740"/>
            <a:chExt cx="4739197" cy="540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736D82-C48B-4BC7-8E9E-D64188833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4B248E-9DBC-4E47-837D-2B6E152E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9F976A-03C9-4E7E-A79A-DA64FC3BF3ED}"/>
              </a:ext>
            </a:extLst>
          </p:cNvPr>
          <p:cNvGrpSpPr/>
          <p:nvPr userDrawn="1"/>
        </p:nvGrpSpPr>
        <p:grpSpPr>
          <a:xfrm>
            <a:off x="6871578" y="3378300"/>
            <a:ext cx="4739197" cy="540000"/>
            <a:chOff x="874713" y="2542740"/>
            <a:chExt cx="4739197" cy="540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C76285A-66CE-42DC-9327-3BA1ABAB8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AC876B-8DBB-4497-B2A9-21ED63D8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B0C8D8-0DF5-4E81-B578-0B1F02124950}"/>
              </a:ext>
            </a:extLst>
          </p:cNvPr>
          <p:cNvGrpSpPr/>
          <p:nvPr userDrawn="1"/>
        </p:nvGrpSpPr>
        <p:grpSpPr>
          <a:xfrm>
            <a:off x="6871578" y="4292823"/>
            <a:ext cx="4739197" cy="540000"/>
            <a:chOff x="874713" y="2542740"/>
            <a:chExt cx="4739197" cy="5400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4A2DCC-FF4C-416C-896E-C9D2500F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529C515-EFB4-44D5-9652-A0CD7B2A2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5DD7DD6-C6BC-4E6C-9C36-3820A73CC08E}"/>
              </a:ext>
            </a:extLst>
          </p:cNvPr>
          <p:cNvGrpSpPr/>
          <p:nvPr userDrawn="1"/>
        </p:nvGrpSpPr>
        <p:grpSpPr>
          <a:xfrm>
            <a:off x="6871578" y="5207347"/>
            <a:ext cx="4739197" cy="540000"/>
            <a:chOff x="874713" y="2542740"/>
            <a:chExt cx="4739197" cy="540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5D7826-7671-4F45-94DF-2EB61D95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F25027-A5EE-450F-B178-2EB6AC940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A563E74-14FE-48D9-81DE-4A0E1C8308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7248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10218-EFEB-4FCA-BD37-E5C291218B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7248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44BA643-D65E-4FE1-A387-F06B6D0B40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7248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2EFF16-4097-49A5-80A8-7DF9AEB3E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87248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FF5F9E2-E02A-41D9-8BC0-41C7FDB2E6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87248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900B45B-D6C6-4A48-B201-9BDED88A8B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29242" y="1640660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6D33402C-EEEE-41BA-A7F0-E090863FFE4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33431" y="255518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1B33A60-31C5-4B1D-BB88-59CB8EBC4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29242" y="3469706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1854AA8-55D7-4AE4-A817-5BB1D8C7F2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51008" y="4384229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0BE2960D-DE84-4233-ACE8-5A5868DB10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51008" y="529875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746AA-C5A1-4929-A421-17DB23933B6A}"/>
              </a:ext>
            </a:extLst>
          </p:cNvPr>
          <p:cNvSpPr/>
          <p:nvPr userDrawn="1"/>
        </p:nvSpPr>
        <p:spPr>
          <a:xfrm>
            <a:off x="0" y="0"/>
            <a:ext cx="12186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4AEE0-D74C-43CF-AC04-A38FFBBEE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089"/>
            <a:ext cx="12192000" cy="26957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16577-B77E-49B6-93B9-DFCF82046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682177"/>
            <a:ext cx="1828800" cy="9465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5B5259-9847-4818-B24B-EB501AE12E27}"/>
              </a:ext>
            </a:extLst>
          </p:cNvPr>
          <p:cNvSpPr/>
          <p:nvPr userDrawn="1"/>
        </p:nvSpPr>
        <p:spPr>
          <a:xfrm>
            <a:off x="0" y="4896465"/>
            <a:ext cx="12186080" cy="45719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D6609-D617-4CAB-92A3-FB04593F9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1539" y="2955925"/>
            <a:ext cx="7168923" cy="963613"/>
          </a:xfrm>
        </p:spPr>
        <p:txBody>
          <a:bodyPr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58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D5A3F-3496-4DC7-BBF0-46F483CBDFC4}"/>
              </a:ext>
            </a:extLst>
          </p:cNvPr>
          <p:cNvSpPr/>
          <p:nvPr userDrawn="1"/>
        </p:nvSpPr>
        <p:spPr>
          <a:xfrm>
            <a:off x="16102" y="0"/>
            <a:ext cx="1215979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15E2F9B-6FE8-4FF8-9912-1F2ADE3FBF59}"/>
              </a:ext>
            </a:extLst>
          </p:cNvPr>
          <p:cNvSpPr/>
          <p:nvPr userDrawn="1"/>
        </p:nvSpPr>
        <p:spPr>
          <a:xfrm>
            <a:off x="6096000" y="2169232"/>
            <a:ext cx="6096000" cy="1633840"/>
          </a:xfrm>
          <a:custGeom>
            <a:avLst/>
            <a:gdLst>
              <a:gd name="connsiteX0" fmla="*/ 147487 w 6096000"/>
              <a:gd name="connsiteY0" fmla="*/ 0 h 884903"/>
              <a:gd name="connsiteX1" fmla="*/ 6096000 w 6096000"/>
              <a:gd name="connsiteY1" fmla="*/ 0 h 884903"/>
              <a:gd name="connsiteX2" fmla="*/ 6096000 w 6096000"/>
              <a:gd name="connsiteY2" fmla="*/ 884903 h 884903"/>
              <a:gd name="connsiteX3" fmla="*/ 147487 w 6096000"/>
              <a:gd name="connsiteY3" fmla="*/ 884903 h 884903"/>
              <a:gd name="connsiteX4" fmla="*/ 0 w 6096000"/>
              <a:gd name="connsiteY4" fmla="*/ 737416 h 884903"/>
              <a:gd name="connsiteX5" fmla="*/ 0 w 6096000"/>
              <a:gd name="connsiteY5" fmla="*/ 147487 h 884903"/>
              <a:gd name="connsiteX6" fmla="*/ 147487 w 6096000"/>
              <a:gd name="connsiteY6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884903">
                <a:moveTo>
                  <a:pt x="147487" y="0"/>
                </a:moveTo>
                <a:lnTo>
                  <a:pt x="6096000" y="0"/>
                </a:lnTo>
                <a:lnTo>
                  <a:pt x="6096000" y="884903"/>
                </a:lnTo>
                <a:lnTo>
                  <a:pt x="147487" y="884903"/>
                </a:lnTo>
                <a:cubicBezTo>
                  <a:pt x="66032" y="884903"/>
                  <a:pt x="0" y="818871"/>
                  <a:pt x="0" y="737416"/>
                </a:cubicBezTo>
                <a:lnTo>
                  <a:pt x="0" y="147487"/>
                </a:lnTo>
                <a:cubicBezTo>
                  <a:pt x="0" y="66032"/>
                  <a:pt x="66032" y="0"/>
                  <a:pt x="147487" y="0"/>
                </a:cubicBezTo>
                <a:close/>
              </a:path>
            </a:pathLst>
          </a:custGeom>
          <a:solidFill>
            <a:srgbClr val="FD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7488AB3-50E4-4B9E-8818-EFB41E23E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3054" y="2279175"/>
            <a:ext cx="2649892" cy="13716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AA39D6-7C3A-415A-A7E6-739C37FA9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69246"/>
            <a:ext cx="5578475" cy="1633826"/>
          </a:xfrm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8695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8463B-BB25-4742-9B4D-DAE6C86DB9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EAA76-A1EE-4FE5-A090-2F0851886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800" y="5624423"/>
            <a:ext cx="4500000" cy="862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 sz="2800"/>
            </a:lvl2pPr>
          </a:lstStyle>
          <a:p>
            <a:pPr lvl="1"/>
            <a:r>
              <a:rPr lang="en-US" dirty="0"/>
              <a:t>Click to edit Master text styles.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8CC3722F-A3B7-425D-BC1E-99F289AC7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9553" y="2361398"/>
            <a:ext cx="3251200" cy="19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B6462F8-D611-4B0A-B29B-395BC1B58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9553" y="322834"/>
            <a:ext cx="325120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7CBFA0-8831-44BC-BBCA-63BF67DE43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13" y="323202"/>
            <a:ext cx="307975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A0C49CC-7D63-449C-8D53-9959A2C6AC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913" y="2407965"/>
            <a:ext cx="3079750" cy="19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6" name="Title Placeholder 1">
            <a:extLst>
              <a:ext uri="{FF2B5EF4-FFF2-40B4-BE49-F238E27FC236}">
                <a16:creationId xmlns:a16="http://schemas.microsoft.com/office/drawing/2014/main" id="{1177A47F-F520-4F5F-A7A8-823E5342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575" y="4341397"/>
            <a:ext cx="4500000" cy="1137513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>
            <a:lvl1pPr algn="ctr">
              <a:defRPr sz="4500">
                <a:solidFill>
                  <a:srgbClr val="4EB357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7CF2D7-D66B-4D8D-92C3-AFB86B13E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847" y="226448"/>
            <a:ext cx="1324946" cy="685800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9876A8-7EA5-4C52-9ED0-5CE13839A4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29553" y="4506584"/>
            <a:ext cx="325120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A778454-1287-439B-B957-38EF2483C6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492729"/>
            <a:ext cx="307975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3E02976-CBF9-4D86-9BC2-1816F4E1D0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87643" y="1628774"/>
            <a:ext cx="4524932" cy="2712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90679-E39C-4BFA-816F-AFE31700CBCC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81087-9ED2-4501-AD6E-80A565DA10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2560" y="836613"/>
            <a:ext cx="4080390" cy="27877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DD9EB7-927B-4DBE-9E85-AD1A9F3A3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0508" y="836614"/>
            <a:ext cx="1800000" cy="2787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2465139-F3B6-4CA0-8A91-EE74E5ECA3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1534" y="836614"/>
            <a:ext cx="1800000" cy="2787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FC2F322-B3F7-4B5A-BC0D-00C9FF6D7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0508" y="3788606"/>
            <a:ext cx="180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275E4B4-E38D-42FC-BEC4-F1F8C48D63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5254" y="3788606"/>
            <a:ext cx="180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7C6D40-0738-4761-ACC4-D62C4D72D7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788606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CED1893-E428-45AC-B178-87B033D3C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861086"/>
            <a:ext cx="2110296" cy="109230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7E7FA-291B-425C-A448-10B7DE380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5762" y="3788607"/>
            <a:ext cx="5977188" cy="1980000"/>
          </a:xfrm>
          <a:prstGeom prst="roundRect">
            <a:avLst/>
          </a:prstGeom>
          <a:solidFill>
            <a:srgbClr val="4EB357"/>
          </a:solidFill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27819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B5F948-03A4-4660-94B1-CA4C9B1E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646A924-EB26-424F-95A4-B9659E1EC178}"/>
              </a:ext>
            </a:extLst>
          </p:cNvPr>
          <p:cNvSpPr txBox="1">
            <a:spLocks/>
          </p:cNvSpPr>
          <p:nvPr userDrawn="1"/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1" i="0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b="0" smtClean="0"/>
              <a:pPr/>
              <a:t>‹#›</a:t>
            </a:fld>
            <a:endParaRPr lang="en-US" b="0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4A155E-875A-4786-A297-9ECEF68ED3C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192977" y="1477168"/>
            <a:ext cx="7806046" cy="42139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33881-7392-45A5-A233-6236A8D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45745"/>
            <a:ext cx="11258817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64BB3A-9B22-422C-921C-CF5FCF2A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7AB9A4-C418-46D6-B157-F64AD9E94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336524-22AA-494D-AED5-F65EE8515BD4}"/>
              </a:ext>
            </a:extLst>
          </p:cNvPr>
          <p:cNvSpPr/>
          <p:nvPr userDrawn="1"/>
        </p:nvSpPr>
        <p:spPr>
          <a:xfrm>
            <a:off x="11826240" y="299348"/>
            <a:ext cx="377098" cy="540000"/>
          </a:xfrm>
          <a:custGeom>
            <a:avLst/>
            <a:gdLst>
              <a:gd name="connsiteX0" fmla="*/ 90002 w 377098"/>
              <a:gd name="connsiteY0" fmla="*/ 0 h 540000"/>
              <a:gd name="connsiteX1" fmla="*/ 377098 w 377098"/>
              <a:gd name="connsiteY1" fmla="*/ 0 h 540000"/>
              <a:gd name="connsiteX2" fmla="*/ 377098 w 377098"/>
              <a:gd name="connsiteY2" fmla="*/ 540000 h 540000"/>
              <a:gd name="connsiteX3" fmla="*/ 90002 w 377098"/>
              <a:gd name="connsiteY3" fmla="*/ 540000 h 540000"/>
              <a:gd name="connsiteX4" fmla="*/ 0 w 377098"/>
              <a:gd name="connsiteY4" fmla="*/ 449998 h 540000"/>
              <a:gd name="connsiteX5" fmla="*/ 0 w 377098"/>
              <a:gd name="connsiteY5" fmla="*/ 90002 h 540000"/>
              <a:gd name="connsiteX6" fmla="*/ 90002 w 377098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8" h="540000">
                <a:moveTo>
                  <a:pt x="90002" y="0"/>
                </a:moveTo>
                <a:lnTo>
                  <a:pt x="377098" y="0"/>
                </a:lnTo>
                <a:lnTo>
                  <a:pt x="377098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rgbClr val="FD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EA17A-6D83-40D7-8A0E-631D219A754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" y="6273611"/>
            <a:ext cx="12188952" cy="584389"/>
          </a:xfrm>
          <a:prstGeom prst="rect">
            <a:avLst/>
          </a:prstGeom>
          <a:ln>
            <a:noFill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05706E5-693D-4EEC-BBDE-F72B7BEE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970" y="1655999"/>
            <a:ext cx="11235605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C24839-089A-45F4-930E-D1F9C5F42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0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81B2107-1A7D-4258-8245-CF41DA9D605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79847" y="226448"/>
            <a:ext cx="1324946" cy="6858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92A081-46BD-49FE-A4A3-40606855D3AA}"/>
              </a:ext>
            </a:extLst>
          </p:cNvPr>
          <p:cNvSpPr/>
          <p:nvPr userDrawn="1"/>
        </p:nvSpPr>
        <p:spPr>
          <a:xfrm>
            <a:off x="-7348" y="287764"/>
            <a:ext cx="10087349" cy="540000"/>
          </a:xfrm>
          <a:custGeom>
            <a:avLst/>
            <a:gdLst>
              <a:gd name="connsiteX0" fmla="*/ 0 w 10087349"/>
              <a:gd name="connsiteY0" fmla="*/ 0 h 540000"/>
              <a:gd name="connsiteX1" fmla="*/ 9997347 w 10087349"/>
              <a:gd name="connsiteY1" fmla="*/ 0 h 540000"/>
              <a:gd name="connsiteX2" fmla="*/ 10087349 w 10087349"/>
              <a:gd name="connsiteY2" fmla="*/ 90002 h 540000"/>
              <a:gd name="connsiteX3" fmla="*/ 10087349 w 10087349"/>
              <a:gd name="connsiteY3" fmla="*/ 449998 h 540000"/>
              <a:gd name="connsiteX4" fmla="*/ 9997347 w 10087349"/>
              <a:gd name="connsiteY4" fmla="*/ 540000 h 540000"/>
              <a:gd name="connsiteX5" fmla="*/ 0 w 10087349"/>
              <a:gd name="connsiteY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349" h="540000">
                <a:moveTo>
                  <a:pt x="0" y="0"/>
                </a:moveTo>
                <a:lnTo>
                  <a:pt x="9997347" y="0"/>
                </a:lnTo>
                <a:cubicBezTo>
                  <a:pt x="10047054" y="0"/>
                  <a:pt x="10087349" y="40295"/>
                  <a:pt x="10087349" y="90002"/>
                </a:cubicBezTo>
                <a:lnTo>
                  <a:pt x="10087349" y="449998"/>
                </a:lnTo>
                <a:cubicBezTo>
                  <a:pt x="10087349" y="499705"/>
                  <a:pt x="10047054" y="540000"/>
                  <a:pt x="9997347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B177C7-DDB3-46F6-BACA-936F09450505}"/>
              </a:ext>
            </a:extLst>
          </p:cNvPr>
          <p:cNvSpPr/>
          <p:nvPr userDrawn="1"/>
        </p:nvSpPr>
        <p:spPr>
          <a:xfrm>
            <a:off x="11826240" y="299348"/>
            <a:ext cx="377098" cy="540000"/>
          </a:xfrm>
          <a:custGeom>
            <a:avLst/>
            <a:gdLst>
              <a:gd name="connsiteX0" fmla="*/ 90002 w 377098"/>
              <a:gd name="connsiteY0" fmla="*/ 0 h 540000"/>
              <a:gd name="connsiteX1" fmla="*/ 377098 w 377098"/>
              <a:gd name="connsiteY1" fmla="*/ 0 h 540000"/>
              <a:gd name="connsiteX2" fmla="*/ 377098 w 377098"/>
              <a:gd name="connsiteY2" fmla="*/ 540000 h 540000"/>
              <a:gd name="connsiteX3" fmla="*/ 90002 w 377098"/>
              <a:gd name="connsiteY3" fmla="*/ 540000 h 540000"/>
              <a:gd name="connsiteX4" fmla="*/ 0 w 377098"/>
              <a:gd name="connsiteY4" fmla="*/ 449998 h 540000"/>
              <a:gd name="connsiteX5" fmla="*/ 0 w 377098"/>
              <a:gd name="connsiteY5" fmla="*/ 90002 h 540000"/>
              <a:gd name="connsiteX6" fmla="*/ 90002 w 377098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8" h="540000">
                <a:moveTo>
                  <a:pt x="90002" y="0"/>
                </a:moveTo>
                <a:lnTo>
                  <a:pt x="377098" y="0"/>
                </a:lnTo>
                <a:lnTo>
                  <a:pt x="377098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1CE07EC-40F1-468C-9E18-A10C6CA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425368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1" r:id="rId2"/>
    <p:sldLayoutId id="2147483680" r:id="rId3"/>
    <p:sldLayoutId id="2147483660" r:id="rId4"/>
    <p:sldLayoutId id="2147483672" r:id="rId5"/>
    <p:sldLayoutId id="2147483661" r:id="rId6"/>
    <p:sldLayoutId id="2147483649" r:id="rId7"/>
    <p:sldLayoutId id="2147483650" r:id="rId8"/>
    <p:sldLayoutId id="2147483651" r:id="rId9"/>
    <p:sldLayoutId id="214748368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9" r:id="rId16"/>
    <p:sldLayoutId id="2147483662" r:id="rId17"/>
    <p:sldLayoutId id="2147483663" r:id="rId18"/>
    <p:sldLayoutId id="2147483664" r:id="rId19"/>
    <p:sldLayoutId id="2147483666" r:id="rId20"/>
    <p:sldLayoutId id="2147483667" r:id="rId21"/>
    <p:sldLayoutId id="2147483668" r:id="rId22"/>
    <p:sldLayoutId id="2147483670" r:id="rId23"/>
    <p:sldLayoutId id="2147483676" r:id="rId24"/>
    <p:sldLayoutId id="2147483677" r:id="rId25"/>
    <p:sldLayoutId id="2147483678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w Cen MT" panose="020B0602020104020603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06E38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06E3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06E3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EB357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EB357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3.sv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2.emf"/><Relationship Id="rId5" Type="http://schemas.openxmlformats.org/officeDocument/2006/relationships/image" Target="../media/image8.jpeg"/><Relationship Id="rId10" Type="http://schemas.openxmlformats.org/officeDocument/2006/relationships/image" Target="../media/image11.emf"/><Relationship Id="rId4" Type="http://schemas.openxmlformats.org/officeDocument/2006/relationships/image" Target="../media/image7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svg"/><Relationship Id="rId7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34.jpeg"/><Relationship Id="rId5" Type="http://schemas.openxmlformats.org/officeDocument/2006/relationships/image" Target="../media/image10.emf"/><Relationship Id="rId10" Type="http://schemas.openxmlformats.org/officeDocument/2006/relationships/image" Target="../media/image33.jpeg"/><Relationship Id="rId4" Type="http://schemas.openxmlformats.org/officeDocument/2006/relationships/image" Target="../media/image9.emf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1589DA3-829F-4B56-9DA6-2EC9BF5C17C6}"/>
              </a:ext>
            </a:extLst>
          </p:cNvPr>
          <p:cNvSpPr/>
          <p:nvPr/>
        </p:nvSpPr>
        <p:spPr>
          <a:xfrm>
            <a:off x="0" y="3124192"/>
            <a:ext cx="6127202" cy="1973546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view of a city&#10;&#10;Description automatically generated">
            <a:extLst>
              <a:ext uri="{FF2B5EF4-FFF2-40B4-BE49-F238E27FC236}">
                <a16:creationId xmlns:a16="http://schemas.microsoft.com/office/drawing/2014/main" id="{AF7532FF-68C5-4F96-B99F-3FEC7578C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808" y="1137738"/>
            <a:ext cx="1980000" cy="1980000"/>
          </a:xfrm>
          <a:prstGeom prst="rect">
            <a:avLst/>
          </a:prstGeom>
        </p:spPr>
      </p:pic>
      <p:pic>
        <p:nvPicPr>
          <p:cNvPr id="27" name="Picture 2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0E53F620-D41D-4DFB-8CEF-01526C69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017" y="3117738"/>
            <a:ext cx="1980000" cy="1980000"/>
          </a:xfrm>
          <a:prstGeom prst="rect">
            <a:avLst/>
          </a:prstGeom>
        </p:spPr>
      </p:pic>
      <p:pic>
        <p:nvPicPr>
          <p:cNvPr id="28" name="Picture 27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982E7EC1-BF5E-4BDD-B30B-238109A0BA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202" y="3117738"/>
            <a:ext cx="1980000" cy="1980000"/>
          </a:xfrm>
          <a:prstGeom prst="rect">
            <a:avLst/>
          </a:prstGeom>
        </p:spPr>
      </p:pic>
      <p:pic>
        <p:nvPicPr>
          <p:cNvPr id="30" name="Picture 29" descr="A picture containing grass, outdoor, nature, mountain&#10;&#10;Description automatically generated">
            <a:extLst>
              <a:ext uri="{FF2B5EF4-FFF2-40B4-BE49-F238E27FC236}">
                <a16:creationId xmlns:a16="http://schemas.microsoft.com/office/drawing/2014/main" id="{9BDD0D31-6F91-44CA-83A9-1E1460209C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9" y="1137738"/>
            <a:ext cx="1980000" cy="198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3920999-CBE3-476D-87C8-A9EAE8FCFD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0851" y="469685"/>
            <a:ext cx="2150149" cy="11129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243969" y="228587"/>
            <a:ext cx="2665486" cy="75351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006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TALCHER-KANIHA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5180BB-517B-461B-AEF9-5C8A88FF5A9B}"/>
              </a:ext>
            </a:extLst>
          </p:cNvPr>
          <p:cNvGrpSpPr/>
          <p:nvPr/>
        </p:nvGrpSpPr>
        <p:grpSpPr>
          <a:xfrm>
            <a:off x="298399" y="5926649"/>
            <a:ext cx="11595202" cy="461665"/>
            <a:chOff x="429356" y="6259403"/>
            <a:chExt cx="11595202" cy="4616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4B3A7F-FDC2-42E9-AE1A-8432DCEB1145}"/>
                </a:ext>
              </a:extLst>
            </p:cNvPr>
            <p:cNvGrpSpPr/>
            <p:nvPr/>
          </p:nvGrpSpPr>
          <p:grpSpPr>
            <a:xfrm>
              <a:off x="2245700" y="6282486"/>
              <a:ext cx="1542062" cy="415498"/>
              <a:chOff x="500748" y="5892513"/>
              <a:chExt cx="1542062" cy="41549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F6DAF09-604C-47A7-A40D-1F4DD8C3F6F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00748" y="5956123"/>
                <a:ext cx="305490" cy="288279"/>
                <a:chOff x="3769" y="2093"/>
                <a:chExt cx="142" cy="134"/>
              </a:xfrm>
            </p:grpSpPr>
            <p:sp>
              <p:nvSpPr>
                <p:cNvPr id="50" name="AutoShape 3">
                  <a:extLst>
                    <a:ext uri="{FF2B5EF4-FFF2-40B4-BE49-F238E27FC236}">
                      <a16:creationId xmlns:a16="http://schemas.microsoft.com/office/drawing/2014/main" id="{04B466C7-1B3B-470F-B08B-FB2E453C381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69" y="2093"/>
                  <a:ext cx="14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Oval 5">
                  <a:extLst>
                    <a:ext uri="{FF2B5EF4-FFF2-40B4-BE49-F238E27FC236}">
                      <a16:creationId xmlns:a16="http://schemas.microsoft.com/office/drawing/2014/main" id="{98F517C7-86A7-457E-A8D4-CA661D4D7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" y="2090"/>
                  <a:ext cx="137" cy="137"/>
                </a:xfrm>
                <a:prstGeom prst="ellipse">
                  <a:avLst/>
                </a:prstGeom>
                <a:solidFill>
                  <a:srgbClr val="3B59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6">
                  <a:extLst>
                    <a:ext uri="{FF2B5EF4-FFF2-40B4-BE49-F238E27FC236}">
                      <a16:creationId xmlns:a16="http://schemas.microsoft.com/office/drawing/2014/main" id="{5E02277F-924D-4580-A450-D840953E6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" y="2120"/>
                  <a:ext cx="57" cy="107"/>
                </a:xfrm>
                <a:custGeom>
                  <a:avLst/>
                  <a:gdLst>
                    <a:gd name="T0" fmla="*/ 22 w 23"/>
                    <a:gd name="T1" fmla="*/ 16 h 43"/>
                    <a:gd name="T2" fmla="*/ 14 w 23"/>
                    <a:gd name="T3" fmla="*/ 16 h 43"/>
                    <a:gd name="T4" fmla="*/ 14 w 23"/>
                    <a:gd name="T5" fmla="*/ 11 h 43"/>
                    <a:gd name="T6" fmla="*/ 18 w 23"/>
                    <a:gd name="T7" fmla="*/ 7 h 43"/>
                    <a:gd name="T8" fmla="*/ 21 w 23"/>
                    <a:gd name="T9" fmla="*/ 7 h 43"/>
                    <a:gd name="T10" fmla="*/ 22 w 23"/>
                    <a:gd name="T11" fmla="*/ 6 h 43"/>
                    <a:gd name="T12" fmla="*/ 22 w 23"/>
                    <a:gd name="T13" fmla="*/ 1 h 43"/>
                    <a:gd name="T14" fmla="*/ 21 w 23"/>
                    <a:gd name="T15" fmla="*/ 0 h 43"/>
                    <a:gd name="T16" fmla="*/ 16 w 23"/>
                    <a:gd name="T17" fmla="*/ 0 h 43"/>
                    <a:gd name="T18" fmla="*/ 6 w 23"/>
                    <a:gd name="T19" fmla="*/ 10 h 43"/>
                    <a:gd name="T20" fmla="*/ 6 w 23"/>
                    <a:gd name="T21" fmla="*/ 16 h 43"/>
                    <a:gd name="T22" fmla="*/ 1 w 23"/>
                    <a:gd name="T23" fmla="*/ 16 h 43"/>
                    <a:gd name="T24" fmla="*/ 0 w 23"/>
                    <a:gd name="T25" fmla="*/ 17 h 43"/>
                    <a:gd name="T26" fmla="*/ 0 w 23"/>
                    <a:gd name="T27" fmla="*/ 23 h 43"/>
                    <a:gd name="T28" fmla="*/ 1 w 23"/>
                    <a:gd name="T29" fmla="*/ 24 h 43"/>
                    <a:gd name="T30" fmla="*/ 6 w 23"/>
                    <a:gd name="T31" fmla="*/ 24 h 43"/>
                    <a:gd name="T32" fmla="*/ 6 w 23"/>
                    <a:gd name="T33" fmla="*/ 43 h 43"/>
                    <a:gd name="T34" fmla="*/ 6 w 23"/>
                    <a:gd name="T35" fmla="*/ 43 h 43"/>
                    <a:gd name="T36" fmla="*/ 6 w 23"/>
                    <a:gd name="T37" fmla="*/ 43 h 43"/>
                    <a:gd name="T38" fmla="*/ 14 w 23"/>
                    <a:gd name="T39" fmla="*/ 42 h 43"/>
                    <a:gd name="T40" fmla="*/ 14 w 23"/>
                    <a:gd name="T41" fmla="*/ 24 h 43"/>
                    <a:gd name="T42" fmla="*/ 21 w 23"/>
                    <a:gd name="T43" fmla="*/ 24 h 43"/>
                    <a:gd name="T44" fmla="*/ 22 w 23"/>
                    <a:gd name="T45" fmla="*/ 23 h 43"/>
                    <a:gd name="T46" fmla="*/ 23 w 23"/>
                    <a:gd name="T47" fmla="*/ 17 h 43"/>
                    <a:gd name="T48" fmla="*/ 22 w 23"/>
                    <a:gd name="T49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" h="43">
                      <a:moveTo>
                        <a:pt x="22" y="16"/>
                      </a:move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9"/>
                        <a:pt x="15" y="7"/>
                        <a:pt x="18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6" y="3"/>
                        <a:pt x="6" y="1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9" y="43"/>
                        <a:pt x="12" y="43"/>
                        <a:pt x="14" y="42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2" y="23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6"/>
                        <a:pt x="22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C99C124-2298-4D61-97A5-A5A883110C51}"/>
                  </a:ext>
                </a:extLst>
              </p:cNvPr>
              <p:cNvSpPr txBox="1"/>
              <p:nvPr/>
            </p:nvSpPr>
            <p:spPr>
              <a:xfrm>
                <a:off x="808389" y="5892513"/>
                <a:ext cx="123442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/ntpc1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A21ECEC-6B05-474B-8BAC-945DFBB76219}"/>
                </a:ext>
              </a:extLst>
            </p:cNvPr>
            <p:cNvGrpSpPr/>
            <p:nvPr/>
          </p:nvGrpSpPr>
          <p:grpSpPr>
            <a:xfrm>
              <a:off x="3884164" y="6282486"/>
              <a:ext cx="1567137" cy="415498"/>
              <a:chOff x="2782003" y="5854900"/>
              <a:chExt cx="1567137" cy="41549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EB8D011-3C21-4480-A164-DF69D106A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2003" y="5917815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A655FA-4790-48CE-A2D0-937EFC217577}"/>
                  </a:ext>
                </a:extLst>
              </p:cNvPr>
              <p:cNvSpPr txBox="1"/>
              <p:nvPr/>
            </p:nvSpPr>
            <p:spPr>
              <a:xfrm>
                <a:off x="3114719" y="5854900"/>
                <a:ext cx="123442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/ntpcltd1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18260C-CF73-498A-BD86-636E3104A7E2}"/>
                </a:ext>
              </a:extLst>
            </p:cNvPr>
            <p:cNvGrpSpPr/>
            <p:nvPr/>
          </p:nvGrpSpPr>
          <p:grpSpPr>
            <a:xfrm>
              <a:off x="5547703" y="6282486"/>
              <a:ext cx="2050003" cy="415498"/>
              <a:chOff x="5062682" y="5879309"/>
              <a:chExt cx="2050003" cy="415498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5BF5271-B181-4B00-A8F5-D72A68C8A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2682" y="5942224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EB2A0B-2F3A-49D8-909F-C131AAAF651D}"/>
                  </a:ext>
                </a:extLst>
              </p:cNvPr>
              <p:cNvSpPr txBox="1"/>
              <p:nvPr/>
            </p:nvSpPr>
            <p:spPr>
              <a:xfrm>
                <a:off x="5334549" y="5879309"/>
                <a:ext cx="17781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</a:t>
                </a:r>
                <a:r>
                  <a:rPr lang="en-US" sz="2100" dirty="0" err="1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ntpclimited</a:t>
                </a:r>
                <a:endParaRPr lang="en-US" sz="2100" dirty="0">
                  <a:solidFill>
                    <a:srgbClr val="0067AF"/>
                  </a:solidFill>
                  <a:latin typeface="Tw Cen MT" panose="020B0602020104020603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F17A52-F78C-4D3D-9384-F39BEA0536CC}"/>
                </a:ext>
              </a:extLst>
            </p:cNvPr>
            <p:cNvGrpSpPr/>
            <p:nvPr/>
          </p:nvGrpSpPr>
          <p:grpSpPr>
            <a:xfrm>
              <a:off x="7694108" y="6282486"/>
              <a:ext cx="2210645" cy="415498"/>
              <a:chOff x="7343361" y="5887147"/>
              <a:chExt cx="2210645" cy="41549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CD73BBE-167A-4FBD-9F35-F1D450456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43361" y="5950062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9B3E13-5967-408B-B12C-5B22AC310DBB}"/>
                  </a:ext>
                </a:extLst>
              </p:cNvPr>
              <p:cNvSpPr txBox="1"/>
              <p:nvPr/>
            </p:nvSpPr>
            <p:spPr>
              <a:xfrm>
                <a:off x="7542326" y="5887147"/>
                <a:ext cx="20116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/Company/</a:t>
                </a:r>
                <a:r>
                  <a:rPr lang="en-US" sz="2100" dirty="0" err="1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ntpc</a:t>
                </a:r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 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EEFE0DB-E9C4-4634-95DC-BD2D19F78D7B}"/>
                </a:ext>
              </a:extLst>
            </p:cNvPr>
            <p:cNvGrpSpPr/>
            <p:nvPr/>
          </p:nvGrpSpPr>
          <p:grpSpPr>
            <a:xfrm>
              <a:off x="10001157" y="6282486"/>
              <a:ext cx="2023401" cy="415498"/>
              <a:chOff x="9957680" y="5864350"/>
              <a:chExt cx="2023401" cy="41549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D2FC4E5-BD40-45CD-8AEA-6E5FAFB4D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57680" y="5927265"/>
                <a:ext cx="304914" cy="289668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3D7BF0-8E38-476B-9712-3B4B1D3FE9A7}"/>
                  </a:ext>
                </a:extLst>
              </p:cNvPr>
              <p:cNvSpPr txBox="1"/>
              <p:nvPr/>
            </p:nvSpPr>
            <p:spPr>
              <a:xfrm>
                <a:off x="9969401" y="5864350"/>
                <a:ext cx="20116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</a:t>
                </a:r>
                <a:r>
                  <a:rPr lang="en-US" sz="2100" dirty="0" err="1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ntpclimited</a:t>
                </a:r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 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EBEBEC-F366-417E-ADC0-AC94DCBC6D95}"/>
                </a:ext>
              </a:extLst>
            </p:cNvPr>
            <p:cNvSpPr txBox="1"/>
            <p:nvPr/>
          </p:nvSpPr>
          <p:spPr>
            <a:xfrm>
              <a:off x="429356" y="6259403"/>
              <a:ext cx="1719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7AF"/>
                  </a:solidFill>
                  <a:latin typeface="Tw Cen MT" panose="020B0602020104020603" pitchFamily="34" charset="0"/>
                </a:rPr>
                <a:t>Follow us on:</a:t>
              </a:r>
            </a:p>
          </p:txBody>
        </p:sp>
      </p:grp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67D4DF5-E6B1-4A6E-8752-9011A451418B}"/>
              </a:ext>
            </a:extLst>
          </p:cNvPr>
          <p:cNvSpPr txBox="1">
            <a:spLocks/>
          </p:cNvSpPr>
          <p:nvPr/>
        </p:nvSpPr>
        <p:spPr>
          <a:xfrm>
            <a:off x="27993" y="3273369"/>
            <a:ext cx="6127202" cy="16687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67AC"/>
              </a:buClr>
              <a:buFont typeface="Wingdings" pitchFamily="2" charset="2"/>
              <a:buNone/>
              <a:defRPr lang="en-US" sz="3600" b="1" kern="1200" spc="0" baseline="0">
                <a:solidFill>
                  <a:srgbClr val="0067AC"/>
                </a:solidFill>
                <a:latin typeface="Univers 45 Light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Univers 45 Light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</a:rPr>
              <a:t>LIQUID HYDROCARBON ECONOMY AN ENERGY EFFICIENT NET ZERO ALTERNATIVE TO THE ENERGY INTENSIVE HYDROGEN ECONOMY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latin typeface="Tw Cen MT" panose="020B0602020104020603" pitchFamily="34" charset="0"/>
              </a:rPr>
              <a:t>-</a:t>
            </a:r>
            <a:r>
              <a:rPr lang="en-GB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Tw Cen MT" panose="020B0602020104020603" pitchFamily="34" charset="0"/>
              </a:rPr>
              <a:t>LAKSHMINARAYANAN D, Senior Manager, Talcher-</a:t>
            </a:r>
            <a:r>
              <a:rPr lang="en-GB" sz="1800" dirty="0" err="1">
                <a:solidFill>
                  <a:schemeClr val="bg1"/>
                </a:solidFill>
                <a:latin typeface="Tw Cen MT" panose="020B0602020104020603" pitchFamily="34" charset="0"/>
              </a:rPr>
              <a:t>Kaniha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8347" y="2903220"/>
            <a:ext cx="1982184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R&amp;R Colony,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Darlipali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2062626" y="2903220"/>
            <a:ext cx="1982182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Bhadla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>
          <a:xfrm>
            <a:off x="10212000" y="3124192"/>
            <a:ext cx="1980000" cy="1980000"/>
            <a:chOff x="4135325" y="1137738"/>
            <a:chExt cx="1980000" cy="1980000"/>
          </a:xfrm>
        </p:grpSpPr>
        <p:pic>
          <p:nvPicPr>
            <p:cNvPr id="29" name="Picture 28" descr="A windmill on top of a pole&#10;&#10;Description automatically generated">
              <a:extLst>
                <a:ext uri="{FF2B5EF4-FFF2-40B4-BE49-F238E27FC236}">
                  <a16:creationId xmlns:a16="http://schemas.microsoft.com/office/drawing/2014/main" id="{A73E2657-0808-48F1-9284-6145B182B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5325" y="1137738"/>
              <a:ext cx="1980000" cy="19800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2B2031-76BD-4F54-9472-27E419DB1D47}"/>
                </a:ext>
              </a:extLst>
            </p:cNvPr>
            <p:cNvSpPr txBox="1"/>
            <p:nvPr/>
          </p:nvSpPr>
          <p:spPr>
            <a:xfrm>
              <a:off x="4138851" y="2903220"/>
              <a:ext cx="1974292" cy="214518"/>
            </a:xfrm>
            <a:prstGeom prst="roundRect">
              <a:avLst>
                <a:gd name="adj" fmla="val 0"/>
              </a:avLst>
            </a:prstGeom>
            <a:solidFill>
              <a:srgbClr val="0067AF">
                <a:alpha val="4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NTPC </a:t>
              </a:r>
              <a:r>
                <a:rPr lang="en-US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Rojmal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6127202" y="4880115"/>
            <a:ext cx="1980000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Koldam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2B2031-76BD-4F54-9472-27E419DB1D47}"/>
              </a:ext>
            </a:extLst>
          </p:cNvPr>
          <p:cNvSpPr txBox="1"/>
          <p:nvPr/>
        </p:nvSpPr>
        <p:spPr>
          <a:xfrm>
            <a:off x="8152017" y="4883220"/>
            <a:ext cx="1980000" cy="214518"/>
          </a:xfrm>
          <a:prstGeom prst="roundRect">
            <a:avLst>
              <a:gd name="adj" fmla="val 0"/>
            </a:avLst>
          </a:prstGeom>
          <a:solidFill>
            <a:srgbClr val="0067AF">
              <a:alpha val="4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NTPC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Kayamkulam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19209" y="1134274"/>
            <a:ext cx="1980000" cy="1980000"/>
            <a:chOff x="10212002" y="3117738"/>
            <a:chExt cx="1980000" cy="1980000"/>
          </a:xfrm>
        </p:grpSpPr>
        <p:pic>
          <p:nvPicPr>
            <p:cNvPr id="25" name="Picture 24" descr="A view of a city at night&#10;&#10;Description automatically generated">
              <a:extLst>
                <a:ext uri="{FF2B5EF4-FFF2-40B4-BE49-F238E27FC236}">
                  <a16:creationId xmlns:a16="http://schemas.microsoft.com/office/drawing/2014/main" id="{8A7B314A-1964-432B-8389-A27BF6E5D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12002" y="3117738"/>
              <a:ext cx="1980000" cy="198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2B2031-76BD-4F54-9472-27E419DB1D47}"/>
                </a:ext>
              </a:extLst>
            </p:cNvPr>
            <p:cNvSpPr txBox="1"/>
            <p:nvPr/>
          </p:nvSpPr>
          <p:spPr>
            <a:xfrm>
              <a:off x="10213309" y="4883220"/>
              <a:ext cx="1978693" cy="214518"/>
            </a:xfrm>
            <a:prstGeom prst="roundRect">
              <a:avLst>
                <a:gd name="adj" fmla="val 0"/>
              </a:avLst>
            </a:prstGeom>
            <a:solidFill>
              <a:srgbClr val="0067AF">
                <a:alpha val="40000"/>
              </a:srgb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NTPC </a:t>
              </a:r>
              <a:r>
                <a:rPr lang="en-US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Kudgi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3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PIPELINE DELIVERY – ENERGY NEEDED FOR H2 vs FUELS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53CEC-08E0-3AE2-3092-2E7E670E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52" y="1149920"/>
            <a:ext cx="9297024" cy="49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ONSITE GENERATION OF HYDROGEN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C98B2-24B2-714B-F575-925E6DF2D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045859"/>
            <a:ext cx="8873411" cy="49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1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TRANSFER OF FUELS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FA944-90BB-2A79-4FD2-DAF269DB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55" y="2198143"/>
            <a:ext cx="4864039" cy="3353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6FEC8-C87E-763F-BEF0-788BDC0AE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51" y="1985735"/>
            <a:ext cx="5702910" cy="35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0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PURE HYDROGEN ECONOMY -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5AFF4-C40D-78A1-189E-2E5B06F9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401" y="1253605"/>
            <a:ext cx="7131133" cy="46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LIQUID HYDROCARBON ECONOMY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74A22-535B-3FA1-06B1-67D536A8B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350" y="905634"/>
            <a:ext cx="7475745" cy="53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/>
              <a:t>HYDROGEN DENSITY vs HHV ENERGY CONTENT OF SYNTHETIC FUELS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A4A90-AC5D-4B10-D32F-18C5C164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86" y="1016696"/>
            <a:ext cx="8249584" cy="48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rnfields with bright sky">
            <a:extLst>
              <a:ext uri="{FF2B5EF4-FFF2-40B4-BE49-F238E27FC236}">
                <a16:creationId xmlns:a16="http://schemas.microsoft.com/office/drawing/2014/main" id="{21A78EAE-1D9F-4076-F8AF-6DF0DD63E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</a:rPr>
              <a:t>SYNTHETIC HYDROCARBON </a:t>
            </a:r>
          </a:p>
        </p:txBody>
      </p:sp>
    </p:spTree>
    <p:extLst>
      <p:ext uri="{BB962C8B-B14F-4D97-AF65-F5344CB8AC3E}">
        <p14:creationId xmlns:p14="http://schemas.microsoft.com/office/powerpoint/2010/main" val="15732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46D6F-E84C-44B4-AB71-3FFD8C4F9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11CD3-870B-4A99-9043-290F83411EE4}"/>
              </a:ext>
            </a:extLst>
          </p:cNvPr>
          <p:cNvSpPr/>
          <p:nvPr/>
        </p:nvSpPr>
        <p:spPr>
          <a:xfrm>
            <a:off x="0" y="3429000"/>
            <a:ext cx="7762115" cy="1563454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59EF4AB-BB47-401B-9AEF-9C67A243A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0851" y="469685"/>
            <a:ext cx="2150149" cy="11129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0C9791-6B0D-4CEA-B3CD-67C959492E6A}"/>
              </a:ext>
            </a:extLst>
          </p:cNvPr>
          <p:cNvGrpSpPr/>
          <p:nvPr/>
        </p:nvGrpSpPr>
        <p:grpSpPr>
          <a:xfrm>
            <a:off x="298399" y="6185577"/>
            <a:ext cx="11595202" cy="461665"/>
            <a:chOff x="429356" y="6259403"/>
            <a:chExt cx="11595202" cy="4616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23BC19-C760-4F3A-ACD3-318328984EA0}"/>
                </a:ext>
              </a:extLst>
            </p:cNvPr>
            <p:cNvGrpSpPr/>
            <p:nvPr/>
          </p:nvGrpSpPr>
          <p:grpSpPr>
            <a:xfrm>
              <a:off x="2245700" y="6282486"/>
              <a:ext cx="1542062" cy="415498"/>
              <a:chOff x="500748" y="5892513"/>
              <a:chExt cx="1542062" cy="4154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56D03E5-E46D-451C-AD1B-369F9856A62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00748" y="5956123"/>
                <a:ext cx="305490" cy="288279"/>
                <a:chOff x="3769" y="2093"/>
                <a:chExt cx="142" cy="134"/>
              </a:xfrm>
            </p:grpSpPr>
            <p:sp>
              <p:nvSpPr>
                <p:cNvPr id="24" name="AutoShape 3">
                  <a:extLst>
                    <a:ext uri="{FF2B5EF4-FFF2-40B4-BE49-F238E27FC236}">
                      <a16:creationId xmlns:a16="http://schemas.microsoft.com/office/drawing/2014/main" id="{464A2E38-40C1-481E-AAD5-94682EBC837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69" y="2093"/>
                  <a:ext cx="14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5">
                  <a:extLst>
                    <a:ext uri="{FF2B5EF4-FFF2-40B4-BE49-F238E27FC236}">
                      <a16:creationId xmlns:a16="http://schemas.microsoft.com/office/drawing/2014/main" id="{D033BCCE-2972-42B9-A2D5-ABE939EB8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2" y="2090"/>
                  <a:ext cx="137" cy="137"/>
                </a:xfrm>
                <a:prstGeom prst="ellipse">
                  <a:avLst/>
                </a:prstGeom>
                <a:solidFill>
                  <a:srgbClr val="3B59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5C2D5540-2947-4309-B37B-BFCF9455C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" y="2120"/>
                  <a:ext cx="57" cy="107"/>
                </a:xfrm>
                <a:custGeom>
                  <a:avLst/>
                  <a:gdLst>
                    <a:gd name="T0" fmla="*/ 22 w 23"/>
                    <a:gd name="T1" fmla="*/ 16 h 43"/>
                    <a:gd name="T2" fmla="*/ 14 w 23"/>
                    <a:gd name="T3" fmla="*/ 16 h 43"/>
                    <a:gd name="T4" fmla="*/ 14 w 23"/>
                    <a:gd name="T5" fmla="*/ 11 h 43"/>
                    <a:gd name="T6" fmla="*/ 18 w 23"/>
                    <a:gd name="T7" fmla="*/ 7 h 43"/>
                    <a:gd name="T8" fmla="*/ 21 w 23"/>
                    <a:gd name="T9" fmla="*/ 7 h 43"/>
                    <a:gd name="T10" fmla="*/ 22 w 23"/>
                    <a:gd name="T11" fmla="*/ 6 h 43"/>
                    <a:gd name="T12" fmla="*/ 22 w 23"/>
                    <a:gd name="T13" fmla="*/ 1 h 43"/>
                    <a:gd name="T14" fmla="*/ 21 w 23"/>
                    <a:gd name="T15" fmla="*/ 0 h 43"/>
                    <a:gd name="T16" fmla="*/ 16 w 23"/>
                    <a:gd name="T17" fmla="*/ 0 h 43"/>
                    <a:gd name="T18" fmla="*/ 6 w 23"/>
                    <a:gd name="T19" fmla="*/ 10 h 43"/>
                    <a:gd name="T20" fmla="*/ 6 w 23"/>
                    <a:gd name="T21" fmla="*/ 16 h 43"/>
                    <a:gd name="T22" fmla="*/ 1 w 23"/>
                    <a:gd name="T23" fmla="*/ 16 h 43"/>
                    <a:gd name="T24" fmla="*/ 0 w 23"/>
                    <a:gd name="T25" fmla="*/ 17 h 43"/>
                    <a:gd name="T26" fmla="*/ 0 w 23"/>
                    <a:gd name="T27" fmla="*/ 23 h 43"/>
                    <a:gd name="T28" fmla="*/ 1 w 23"/>
                    <a:gd name="T29" fmla="*/ 24 h 43"/>
                    <a:gd name="T30" fmla="*/ 6 w 23"/>
                    <a:gd name="T31" fmla="*/ 24 h 43"/>
                    <a:gd name="T32" fmla="*/ 6 w 23"/>
                    <a:gd name="T33" fmla="*/ 43 h 43"/>
                    <a:gd name="T34" fmla="*/ 6 w 23"/>
                    <a:gd name="T35" fmla="*/ 43 h 43"/>
                    <a:gd name="T36" fmla="*/ 6 w 23"/>
                    <a:gd name="T37" fmla="*/ 43 h 43"/>
                    <a:gd name="T38" fmla="*/ 14 w 23"/>
                    <a:gd name="T39" fmla="*/ 42 h 43"/>
                    <a:gd name="T40" fmla="*/ 14 w 23"/>
                    <a:gd name="T41" fmla="*/ 24 h 43"/>
                    <a:gd name="T42" fmla="*/ 21 w 23"/>
                    <a:gd name="T43" fmla="*/ 24 h 43"/>
                    <a:gd name="T44" fmla="*/ 22 w 23"/>
                    <a:gd name="T45" fmla="*/ 23 h 43"/>
                    <a:gd name="T46" fmla="*/ 23 w 23"/>
                    <a:gd name="T47" fmla="*/ 17 h 43"/>
                    <a:gd name="T48" fmla="*/ 22 w 23"/>
                    <a:gd name="T49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" h="43">
                      <a:moveTo>
                        <a:pt x="22" y="16"/>
                      </a:move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9"/>
                        <a:pt x="15" y="7"/>
                        <a:pt x="18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6" y="3"/>
                        <a:pt x="6" y="1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9" y="43"/>
                        <a:pt x="12" y="43"/>
                        <a:pt x="14" y="42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2" y="23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6"/>
                        <a:pt x="22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3F8513-CACA-4B2B-9C8D-46CED3D949A9}"/>
                  </a:ext>
                </a:extLst>
              </p:cNvPr>
              <p:cNvSpPr txBox="1"/>
              <p:nvPr/>
            </p:nvSpPr>
            <p:spPr>
              <a:xfrm>
                <a:off x="808389" y="5892513"/>
                <a:ext cx="123442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78AB06-3698-4D9C-8143-21A9E1812402}"/>
                </a:ext>
              </a:extLst>
            </p:cNvPr>
            <p:cNvGrpSpPr/>
            <p:nvPr/>
          </p:nvGrpSpPr>
          <p:grpSpPr>
            <a:xfrm>
              <a:off x="3884164" y="6282486"/>
              <a:ext cx="1567137" cy="415498"/>
              <a:chOff x="2782003" y="5854900"/>
              <a:chExt cx="1567137" cy="41549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8276182-CCDD-470D-9BE0-28BE8C797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82003" y="5917815"/>
                <a:ext cx="304914" cy="289668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88D581-6786-4700-8960-C34C4813DD44}"/>
                  </a:ext>
                </a:extLst>
              </p:cNvPr>
              <p:cNvSpPr txBox="1"/>
              <p:nvPr/>
            </p:nvSpPr>
            <p:spPr>
              <a:xfrm>
                <a:off x="3114719" y="5854900"/>
                <a:ext cx="123442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/ntpcltd1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B80E69-996F-4097-9B71-4F9EEF6F876E}"/>
                </a:ext>
              </a:extLst>
            </p:cNvPr>
            <p:cNvGrpSpPr/>
            <p:nvPr/>
          </p:nvGrpSpPr>
          <p:grpSpPr>
            <a:xfrm>
              <a:off x="5547703" y="6282486"/>
              <a:ext cx="2050003" cy="415498"/>
              <a:chOff x="5062682" y="5879309"/>
              <a:chExt cx="2050003" cy="41549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CEC9D39-AFF6-473E-8E73-9A200BE42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2682" y="5942224"/>
                <a:ext cx="304914" cy="289668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78923B-D62F-4F49-9D75-60BC0BCB889E}"/>
                  </a:ext>
                </a:extLst>
              </p:cNvPr>
              <p:cNvSpPr txBox="1"/>
              <p:nvPr/>
            </p:nvSpPr>
            <p:spPr>
              <a:xfrm>
                <a:off x="5334549" y="5879309"/>
                <a:ext cx="17781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</a:t>
                </a:r>
                <a:r>
                  <a:rPr lang="en-US" sz="2100" dirty="0" err="1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ntpclimited</a:t>
                </a:r>
                <a:endParaRPr lang="en-US" sz="2100" dirty="0">
                  <a:solidFill>
                    <a:srgbClr val="0067AF"/>
                  </a:solidFill>
                  <a:latin typeface="Tw Cen MT" panose="020B0602020104020603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6B82D3-FED8-4D25-A5FD-A660367CE4E9}"/>
                </a:ext>
              </a:extLst>
            </p:cNvPr>
            <p:cNvGrpSpPr/>
            <p:nvPr/>
          </p:nvGrpSpPr>
          <p:grpSpPr>
            <a:xfrm>
              <a:off x="7694108" y="6282486"/>
              <a:ext cx="2210645" cy="415498"/>
              <a:chOff x="7343361" y="5887147"/>
              <a:chExt cx="2210645" cy="41549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0AA1E20-4381-4DCB-835F-3F7950904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43361" y="5950062"/>
                <a:ext cx="304914" cy="289668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4A3B9F-6D6C-44C3-A725-5B730EDB59EF}"/>
                  </a:ext>
                </a:extLst>
              </p:cNvPr>
              <p:cNvSpPr txBox="1"/>
              <p:nvPr/>
            </p:nvSpPr>
            <p:spPr>
              <a:xfrm>
                <a:off x="7542326" y="5887147"/>
                <a:ext cx="20116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/Company/</a:t>
                </a:r>
                <a:r>
                  <a:rPr lang="en-US" sz="2100" dirty="0" err="1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ntpc</a:t>
                </a:r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7083DB-0CA5-400C-A518-CF0B2F9AF737}"/>
                </a:ext>
              </a:extLst>
            </p:cNvPr>
            <p:cNvGrpSpPr/>
            <p:nvPr/>
          </p:nvGrpSpPr>
          <p:grpSpPr>
            <a:xfrm>
              <a:off x="10001157" y="6282486"/>
              <a:ext cx="2023401" cy="415498"/>
              <a:chOff x="9957680" y="5864350"/>
              <a:chExt cx="2023401" cy="41549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E3AA18-9F20-4D5B-A312-6CDAACB42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57680" y="5927265"/>
                <a:ext cx="304914" cy="289668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43857E-163B-4DD2-8225-8D00A3690AA3}"/>
                  </a:ext>
                </a:extLst>
              </p:cNvPr>
              <p:cNvSpPr txBox="1"/>
              <p:nvPr/>
            </p:nvSpPr>
            <p:spPr>
              <a:xfrm>
                <a:off x="9969401" y="5864350"/>
                <a:ext cx="20116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/</a:t>
                </a:r>
                <a:r>
                  <a:rPr lang="en-US" sz="2100" dirty="0" err="1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ntpclimited</a:t>
                </a:r>
                <a:r>
                  <a:rPr lang="en-US" sz="2100" dirty="0">
                    <a:solidFill>
                      <a:srgbClr val="0067AF"/>
                    </a:solidFill>
                    <a:latin typeface="Tw Cen MT" panose="020B0602020104020603" pitchFamily="34" charset="0"/>
                  </a:rPr>
                  <a:t> 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3CDFA3-04D3-41AF-A335-E6BAA41F9E8C}"/>
                </a:ext>
              </a:extLst>
            </p:cNvPr>
            <p:cNvSpPr txBox="1"/>
            <p:nvPr/>
          </p:nvSpPr>
          <p:spPr>
            <a:xfrm>
              <a:off x="429356" y="6259403"/>
              <a:ext cx="1719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67AF"/>
                  </a:solidFill>
                  <a:latin typeface="Tw Cen MT" panose="020B0602020104020603" pitchFamily="34" charset="0"/>
                </a:rPr>
                <a:t>Follow us on:</a:t>
              </a: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048A2DF-95F9-4228-953A-D917F690CA50}"/>
              </a:ext>
            </a:extLst>
          </p:cNvPr>
          <p:cNvSpPr txBox="1">
            <a:spLocks/>
          </p:cNvSpPr>
          <p:nvPr/>
        </p:nvSpPr>
        <p:spPr>
          <a:xfrm>
            <a:off x="-1" y="3429000"/>
            <a:ext cx="7332615" cy="15634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67AC"/>
              </a:buClr>
              <a:buFont typeface="Wingdings" pitchFamily="2" charset="2"/>
              <a:buNone/>
              <a:defRPr lang="en-US" sz="3600" b="1" kern="1200" spc="0" baseline="0">
                <a:solidFill>
                  <a:srgbClr val="0067AC"/>
                </a:solidFill>
                <a:latin typeface="Univers 45 Light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7AC"/>
              </a:buClr>
              <a:buFont typeface="Univers 45 Light" pitchFamily="34" charset="0"/>
              <a:buChar char="»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Univers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srgbClr val="0067A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</a:rPr>
              <a:t>Thank You</a:t>
            </a:r>
          </a:p>
        </p:txBody>
      </p:sp>
      <p:pic>
        <p:nvPicPr>
          <p:cNvPr id="28" name="Picture 27" descr="A flock of seagulls are swimming in a body of water&#10;&#10;Description automatically generated">
            <a:extLst>
              <a:ext uri="{FF2B5EF4-FFF2-40B4-BE49-F238E27FC236}">
                <a16:creationId xmlns:a16="http://schemas.microsoft.com/office/drawing/2014/main" id="{AD6050E1-E829-4D6F-BD22-B25A75C2B8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050" y="845391"/>
            <a:ext cx="2520000" cy="2520000"/>
          </a:xfrm>
          <a:prstGeom prst="rect">
            <a:avLst/>
          </a:prstGeom>
        </p:spPr>
      </p:pic>
      <p:pic>
        <p:nvPicPr>
          <p:cNvPr id="29" name="Picture 28" descr="A bird flying over a building&#10;&#10;Description automatically generated">
            <a:extLst>
              <a:ext uri="{FF2B5EF4-FFF2-40B4-BE49-F238E27FC236}">
                <a16:creationId xmlns:a16="http://schemas.microsoft.com/office/drawing/2014/main" id="{878EEFC2-81DD-4476-9924-C02FED015A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525" y="845391"/>
            <a:ext cx="2520000" cy="2520000"/>
          </a:xfrm>
          <a:prstGeom prst="rect">
            <a:avLst/>
          </a:prstGeom>
        </p:spPr>
      </p:pic>
      <p:pic>
        <p:nvPicPr>
          <p:cNvPr id="30" name="Picture 29" descr="A flock of seagulls standing next to a body of water&#10;&#10;Description automatically generated">
            <a:extLst>
              <a:ext uri="{FF2B5EF4-FFF2-40B4-BE49-F238E27FC236}">
                <a16:creationId xmlns:a16="http://schemas.microsoft.com/office/drawing/2014/main" id="{8E1A15F5-A46F-4E7E-95BD-1D64C07E90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5391"/>
            <a:ext cx="2520000" cy="2520000"/>
          </a:xfrm>
          <a:prstGeom prst="rect">
            <a:avLst/>
          </a:prstGeom>
        </p:spPr>
      </p:pic>
      <p:pic>
        <p:nvPicPr>
          <p:cNvPr id="31" name="Picture 30" descr="A green plant in a garden&#10;&#10;Description automatically generated">
            <a:extLst>
              <a:ext uri="{FF2B5EF4-FFF2-40B4-BE49-F238E27FC236}">
                <a16:creationId xmlns:a16="http://schemas.microsoft.com/office/drawing/2014/main" id="{BBCA363F-930D-403C-AD0B-77C78BE90B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15" y="3429000"/>
            <a:ext cx="4859385" cy="15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49F9E3-2B8B-4C6D-857F-2E1416C979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5C76-8DAD-4113-BF44-9E407E53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020" y="6347362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b="0" smtClean="0"/>
              <a:pPr/>
              <a:t>2</a:t>
            </a:fld>
            <a:endParaRPr lang="en-US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045684-82F7-4033-BDEA-88E399D4E6F0}"/>
              </a:ext>
            </a:extLst>
          </p:cNvPr>
          <p:cNvSpPr/>
          <p:nvPr userDrawn="1"/>
        </p:nvSpPr>
        <p:spPr>
          <a:xfrm>
            <a:off x="1159727" y="1224451"/>
            <a:ext cx="4226024" cy="5122911"/>
          </a:xfrm>
          <a:prstGeom prst="rect">
            <a:avLst/>
          </a:prstGeom>
          <a:solidFill>
            <a:srgbClr val="1AA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385749-2E57-491D-84CB-DDAC5186799A}"/>
              </a:ext>
            </a:extLst>
          </p:cNvPr>
          <p:cNvSpPr/>
          <p:nvPr userDrawn="1"/>
        </p:nvSpPr>
        <p:spPr>
          <a:xfrm>
            <a:off x="657060" y="698704"/>
            <a:ext cx="4473025" cy="5359196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C7404-2494-4689-BFA3-3C263E317FC0}"/>
              </a:ext>
            </a:extLst>
          </p:cNvPr>
          <p:cNvSpPr/>
          <p:nvPr/>
        </p:nvSpPr>
        <p:spPr>
          <a:xfrm>
            <a:off x="666583" y="1393066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algn="ctr"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4500" dirty="0">
                <a:solidFill>
                  <a:schemeClr val="bg1"/>
                </a:solidFill>
                <a:latin typeface="Tw Cen MT" panose="020B0602020104020603" pitchFamily="34" charset="0"/>
                <a:cs typeface="Gill Sans" panose="020B0502020104020203" pitchFamily="34" charset="-79"/>
              </a:rPr>
              <a:t>Hydrogen</a:t>
            </a:r>
          </a:p>
        </p:txBody>
      </p:sp>
      <p:sp>
        <p:nvSpPr>
          <p:cNvPr id="8" name="Title 55">
            <a:extLst>
              <a:ext uri="{FF2B5EF4-FFF2-40B4-BE49-F238E27FC236}">
                <a16:creationId xmlns:a16="http://schemas.microsoft.com/office/drawing/2014/main" id="{08983912-F67F-44A9-9998-E69C36202042}"/>
              </a:ext>
            </a:extLst>
          </p:cNvPr>
          <p:cNvSpPr txBox="1">
            <a:spLocks/>
          </p:cNvSpPr>
          <p:nvPr/>
        </p:nvSpPr>
        <p:spPr>
          <a:xfrm>
            <a:off x="1837208" y="3159602"/>
            <a:ext cx="2397564" cy="1435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Univers 45 Light" pitchFamily="34" charset="0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100" b="0" dirty="0">
                <a:latin typeface="Tw Cen MT" panose="020B0602020104020603" pitchFamily="34" charset="0"/>
              </a:rPr>
              <a:t>Purest form of Energy.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100" b="0" dirty="0">
                <a:latin typeface="Tw Cen MT" panose="020B0602020104020603" pitchFamily="34" charset="0"/>
              </a:rPr>
              <a:t>Most abundant chemical element on Earth.</a:t>
            </a:r>
          </a:p>
        </p:txBody>
      </p:sp>
    </p:spTree>
    <p:extLst>
      <p:ext uri="{BB962C8B-B14F-4D97-AF65-F5344CB8AC3E}">
        <p14:creationId xmlns:p14="http://schemas.microsoft.com/office/powerpoint/2010/main" val="18757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4BB252-F28D-445E-A68E-1473F3A92D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5C76-8DAD-4113-BF44-9E407E53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4020" y="6347362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b="0" smtClean="0"/>
              <a:pPr/>
              <a:t>3</a:t>
            </a:fld>
            <a:endParaRPr lang="en-US" b="0" dirty="0"/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5D529824-BB69-479E-B9C3-70007660AF0E}"/>
              </a:ext>
            </a:extLst>
          </p:cNvPr>
          <p:cNvSpPr/>
          <p:nvPr/>
        </p:nvSpPr>
        <p:spPr>
          <a:xfrm>
            <a:off x="-8405854" y="423930"/>
            <a:ext cx="6128386" cy="1428750"/>
          </a:xfrm>
          <a:prstGeom prst="wedgeRoundRectCallout">
            <a:avLst>
              <a:gd name="adj1" fmla="val 80116"/>
              <a:gd name="adj2" fmla="val 100"/>
              <a:gd name="adj3" fmla="val 16667"/>
            </a:avLst>
          </a:pr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w Cen MT" panose="020B0602020104020603" pitchFamily="34" charset="0"/>
              </a:rPr>
              <a:t>Heading Font Size 45</a:t>
            </a:r>
          </a:p>
          <a:p>
            <a:pPr algn="ctr"/>
            <a:r>
              <a:rPr lang="en-US" sz="2400" dirty="0">
                <a:latin typeface="Tw Cen MT" panose="020B0602020104020603" pitchFamily="34" charset="0"/>
              </a:rPr>
              <a:t>Font Family: Tw Cen MT (Normal)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8A959-7541-4B60-860D-74D9FDFB024F}"/>
              </a:ext>
            </a:extLst>
          </p:cNvPr>
          <p:cNvSpPr/>
          <p:nvPr/>
        </p:nvSpPr>
        <p:spPr>
          <a:xfrm>
            <a:off x="945580" y="4292841"/>
            <a:ext cx="4226024" cy="2054521"/>
          </a:xfrm>
          <a:prstGeom prst="rect">
            <a:avLst/>
          </a:prstGeom>
          <a:solidFill>
            <a:srgbClr val="1AA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46575-C02B-4189-84D8-61A081F8125C}"/>
              </a:ext>
            </a:extLst>
          </p:cNvPr>
          <p:cNvSpPr/>
          <p:nvPr/>
        </p:nvSpPr>
        <p:spPr>
          <a:xfrm>
            <a:off x="442913" y="3612114"/>
            <a:ext cx="4473025" cy="1367163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55">
            <a:extLst>
              <a:ext uri="{FF2B5EF4-FFF2-40B4-BE49-F238E27FC236}">
                <a16:creationId xmlns:a16="http://schemas.microsoft.com/office/drawing/2014/main" id="{56CB4CF4-90E9-49BC-9E23-7D021D357DB6}"/>
              </a:ext>
            </a:extLst>
          </p:cNvPr>
          <p:cNvSpPr txBox="1">
            <a:spLocks/>
          </p:cNvSpPr>
          <p:nvPr/>
        </p:nvSpPr>
        <p:spPr>
          <a:xfrm>
            <a:off x="1069384" y="4968219"/>
            <a:ext cx="3846553" cy="136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Univers 45 Light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000" b="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How Energy Efficient is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47C63-5BB1-417B-BA6A-29C427AE89C1}"/>
              </a:ext>
            </a:extLst>
          </p:cNvPr>
          <p:cNvSpPr/>
          <p:nvPr/>
        </p:nvSpPr>
        <p:spPr>
          <a:xfrm>
            <a:off x="442912" y="3591657"/>
            <a:ext cx="4473025" cy="1386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algn="ctr"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4500" dirty="0">
                <a:solidFill>
                  <a:schemeClr val="bg1"/>
                </a:solidFill>
                <a:latin typeface="Tw Cen MT" panose="020B0602020104020603" pitchFamily="34" charset="0"/>
                <a:cs typeface="Gill Sans" panose="020B0502020104020203" pitchFamily="34" charset="-79"/>
              </a:rPr>
              <a:t>Green Hydrogen</a:t>
            </a:r>
          </a:p>
        </p:txBody>
      </p:sp>
    </p:spTree>
    <p:extLst>
      <p:ext uri="{BB962C8B-B14F-4D97-AF65-F5344CB8AC3E}">
        <p14:creationId xmlns:p14="http://schemas.microsoft.com/office/powerpoint/2010/main" val="7596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5086-84B3-4E12-BCAC-3888CD9EA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73DEF-4A3A-4999-AA52-00944128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ECONOMY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56DBB4-5FCA-47D3-6F7B-E63D59FD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96" y="1286233"/>
            <a:ext cx="9680208" cy="47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5086-84B3-4E12-BCAC-3888CD9EA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73DEF-4A3A-4999-AA52-00944128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ELECTROLYSIS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24436-CA59-940F-295D-351F43B4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35" y="1114234"/>
            <a:ext cx="7996115" cy="48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2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5086-84B3-4E12-BCAC-3888CD9EA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73DEF-4A3A-4999-AA52-00944128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-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09564-672D-01CB-8D7B-796A3D17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80" y="1022194"/>
            <a:ext cx="9373040" cy="52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95086-84B3-4E12-BCAC-3888CD9EA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73DEF-4A3A-4999-AA52-00944128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- LIQUIFICATION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3270C-A7F7-EB82-BC18-26E2D90DD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"/>
          <a:stretch/>
        </p:blipFill>
        <p:spPr>
          <a:xfrm>
            <a:off x="1321017" y="1203649"/>
            <a:ext cx="9068551" cy="46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DELIVERY - ROAD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90EBE-079C-8351-8818-AA9C14BD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04" y="1115012"/>
            <a:ext cx="10087645" cy="50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D1D-FBB6-41F0-937F-8F30D3D5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ROAD DELIVERY – ENERGY NEEDED FOR H2 vs FUELS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97A00-89E7-926F-AFEC-8F1C76814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935" y="1134554"/>
            <a:ext cx="8494787" cy="50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HYDROGEN ECONOMY</vt:lpstr>
      <vt:lpstr>ELECTROLYSIS</vt:lpstr>
      <vt:lpstr>PACKAGING - COMPRESSION</vt:lpstr>
      <vt:lpstr>PACKAGING - LIQUIFICATION</vt:lpstr>
      <vt:lpstr>DELIVERY - ROAD</vt:lpstr>
      <vt:lpstr>ROAD DELIVERY – ENERGY NEEDED FOR H2 vs FUELS</vt:lpstr>
      <vt:lpstr>PIPELINE DELIVERY – ENERGY NEEDED FOR H2 vs FUELS</vt:lpstr>
      <vt:lpstr>ONSITE GENERATION OF HYDROGEN</vt:lpstr>
      <vt:lpstr>TRANSFER OF FUELS</vt:lpstr>
      <vt:lpstr>PURE HYDROGEN ECONOMY - LIMITATIONS</vt:lpstr>
      <vt:lpstr>LIQUID HYDROCARBON ECONOMY</vt:lpstr>
      <vt:lpstr>HYDROGEN DENSITY vs HHV ENERGY CONTENT OF SYNTHETIC FUELS</vt:lpstr>
      <vt:lpstr>SYNTHETIC HYDROCARBON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2019-11-05T07:12:08Z</cp:lastPrinted>
  <dcterms:created xsi:type="dcterms:W3CDTF">2019-08-06T15:54:18Z</dcterms:created>
  <dcterms:modified xsi:type="dcterms:W3CDTF">2024-02-02T14:11:50Z</dcterms:modified>
</cp:coreProperties>
</file>