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800100" rtl="0" fontAlgn="auto" latinLnBrk="0" hangingPunct="0">
      <a:lnSpc>
        <a:spcPct val="100000"/>
      </a:lnSpc>
      <a:spcBef>
        <a:spcPts val="57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C6963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D0D4D5"/>
          </a:solidFill>
        </a:fill>
      </a:tcStyle>
    </a:wholeTbl>
    <a:band2H>
      <a:tcTxStyle b="def" i="def"/>
      <a:tcStyle>
        <a:tcBdr/>
        <a:fill>
          <a:solidFill>
            <a:srgbClr val="E9EBEB"/>
          </a:solidFill>
        </a:fill>
      </a:tcStyle>
    </a:band2H>
    <a:firstCol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ECDCCD"/>
          </a:solidFill>
        </a:fill>
      </a:tcStyle>
    </a:wholeTbl>
    <a:band2H>
      <a:tcTxStyle b="def" i="def"/>
      <a:tcStyle>
        <a:tcBdr/>
        <a:fill>
          <a:solidFill>
            <a:srgbClr val="F6EEE8"/>
          </a:solidFill>
        </a:fill>
      </a:tcStyle>
    </a:band2H>
    <a:firstCol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D8CFD0"/>
          </a:solidFill>
        </a:fill>
      </a:tcStyle>
    </a:wholeTbl>
    <a:band2H>
      <a:tcTxStyle b="def" i="def"/>
      <a:tcStyle>
        <a:tcBdr/>
        <a:fill>
          <a:solidFill>
            <a:srgbClr val="ECE9E9"/>
          </a:solidFill>
        </a:fill>
      </a:tcStyle>
    </a:band2H>
    <a:firstCol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6C6963"/>
        </a:fontRef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wholeTbl>
    <a:band2H>
      <a:tcTxStyle b="def" i="def"/>
      <a:tcStyle>
        <a:tcBdr/>
        <a:fill>
          <a:solidFill>
            <a:srgbClr val="092A6C"/>
          </a:solidFill>
        </a:fill>
      </a:tcStyle>
    </a:band2H>
    <a:firstCol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6C6963"/>
        </a:fontRef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2A6C"/>
          </a:solidFill>
        </a:fill>
      </a:tcStyle>
    </a:lastRow>
    <a:fir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D3D3D2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Col>
    <a:la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lastRow>
    <a:firstRow>
      <a:tcTxStyle b="on" i="off">
        <a:fontRef idx="maj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solidFill>
            <a:srgbClr val="6C696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solidFill>
            <a:srgbClr val="6C6963">
              <a:alpha val="20000"/>
            </a:srgbClr>
          </a:solidFill>
        </a:fill>
      </a:tcStyle>
    </a:firstCol>
    <a:lastRow>
      <a:tcTxStyle b="on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6C6963"/>
        </a:fontRef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_rels/chart6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6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545054"/>
          <c:y val="0.0616876"/>
          <c:w val="0.923577"/>
          <c:h val="0.836623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Values from Pi</c:v>
                </c:pt>
              </c:strCache>
            </c:strRef>
          </c:tx>
          <c:spPr>
            <a:solidFill>
              <a:srgbClr val="CB297B"/>
            </a:solidFill>
            <a:ln w="12700" cap="flat">
              <a:noFill/>
              <a:miter lim="400000"/>
            </a:ln>
            <a:effectLst/>
          </c:spPr>
          <c:dLbls>
            <c:numFmt formatCode="#,##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Sheet1!$A$2:$A$3194</c:f>
              <c:strCache>
                <c:ptCount val="3193"/>
                <c:pt idx="0">
                  <c:v>Nov 5</c:v>
                </c:pt>
                <c:pt idx="1">
                  <c:v>Nov 5</c:v>
                </c:pt>
                <c:pt idx="2">
                  <c:v>Nov 5</c:v>
                </c:pt>
                <c:pt idx="3">
                  <c:v>Nov 5</c:v>
                </c:pt>
                <c:pt idx="4">
                  <c:v>Nov 5</c:v>
                </c:pt>
                <c:pt idx="5">
                  <c:v>Nov 5</c:v>
                </c:pt>
                <c:pt idx="6">
                  <c:v>Nov 5</c:v>
                </c:pt>
                <c:pt idx="7">
                  <c:v>Nov 5</c:v>
                </c:pt>
                <c:pt idx="8">
                  <c:v>Nov 5</c:v>
                </c:pt>
                <c:pt idx="9">
                  <c:v>Nov 5</c:v>
                </c:pt>
                <c:pt idx="10">
                  <c:v>Nov 5</c:v>
                </c:pt>
                <c:pt idx="11">
                  <c:v>Nov 5</c:v>
                </c:pt>
                <c:pt idx="12">
                  <c:v>Nov 5</c:v>
                </c:pt>
                <c:pt idx="13">
                  <c:v>Nov 5</c:v>
                </c:pt>
                <c:pt idx="14">
                  <c:v>Nov 5</c:v>
                </c:pt>
                <c:pt idx="15">
                  <c:v>Nov 5</c:v>
                </c:pt>
                <c:pt idx="16">
                  <c:v>Nov 5</c:v>
                </c:pt>
                <c:pt idx="17">
                  <c:v>Nov 5</c:v>
                </c:pt>
                <c:pt idx="18">
                  <c:v>Nov 5</c:v>
                </c:pt>
                <c:pt idx="19">
                  <c:v>Nov 5</c:v>
                </c:pt>
                <c:pt idx="20">
                  <c:v>Nov 5</c:v>
                </c:pt>
                <c:pt idx="21">
                  <c:v>Nov 5</c:v>
                </c:pt>
                <c:pt idx="22">
                  <c:v>Nov 5</c:v>
                </c:pt>
                <c:pt idx="23">
                  <c:v>Nov 5</c:v>
                </c:pt>
                <c:pt idx="24">
                  <c:v>Nov 5</c:v>
                </c:pt>
                <c:pt idx="25">
                  <c:v>Nov 5</c:v>
                </c:pt>
                <c:pt idx="26">
                  <c:v>Nov 5</c:v>
                </c:pt>
                <c:pt idx="27">
                  <c:v>Nov 5</c:v>
                </c:pt>
                <c:pt idx="28">
                  <c:v>Nov 5</c:v>
                </c:pt>
                <c:pt idx="29">
                  <c:v>Nov 5</c:v>
                </c:pt>
                <c:pt idx="30">
                  <c:v>Nov 5</c:v>
                </c:pt>
                <c:pt idx="31">
                  <c:v>Nov 5</c:v>
                </c:pt>
                <c:pt idx="32">
                  <c:v>Nov 5</c:v>
                </c:pt>
                <c:pt idx="33">
                  <c:v>Nov 5</c:v>
                </c:pt>
                <c:pt idx="34">
                  <c:v>Nov 5</c:v>
                </c:pt>
                <c:pt idx="35">
                  <c:v>Nov 5</c:v>
                </c:pt>
                <c:pt idx="36">
                  <c:v>Nov 5</c:v>
                </c:pt>
                <c:pt idx="37">
                  <c:v>Nov 5</c:v>
                </c:pt>
                <c:pt idx="38">
                  <c:v>Nov 5</c:v>
                </c:pt>
                <c:pt idx="39">
                  <c:v>Nov 5</c:v>
                </c:pt>
                <c:pt idx="40">
                  <c:v>Nov 5</c:v>
                </c:pt>
                <c:pt idx="41">
                  <c:v>Nov 5</c:v>
                </c:pt>
                <c:pt idx="42">
                  <c:v>Nov 5</c:v>
                </c:pt>
                <c:pt idx="43">
                  <c:v>Nov 5</c:v>
                </c:pt>
                <c:pt idx="44">
                  <c:v>Nov 5</c:v>
                </c:pt>
                <c:pt idx="45">
                  <c:v>Nov 5</c:v>
                </c:pt>
                <c:pt idx="46">
                  <c:v>Nov 5</c:v>
                </c:pt>
                <c:pt idx="47">
                  <c:v>Nov 5</c:v>
                </c:pt>
                <c:pt idx="48">
                  <c:v>Nov 5</c:v>
                </c:pt>
                <c:pt idx="49">
                  <c:v>Nov 5</c:v>
                </c:pt>
                <c:pt idx="50">
                  <c:v>Nov 5</c:v>
                </c:pt>
                <c:pt idx="51">
                  <c:v>Nov 5</c:v>
                </c:pt>
                <c:pt idx="52">
                  <c:v>Nov 5</c:v>
                </c:pt>
                <c:pt idx="53">
                  <c:v>Nov 5</c:v>
                </c:pt>
                <c:pt idx="54">
                  <c:v>Nov 5</c:v>
                </c:pt>
                <c:pt idx="55">
                  <c:v>Nov 5</c:v>
                </c:pt>
                <c:pt idx="56">
                  <c:v>Nov 5</c:v>
                </c:pt>
                <c:pt idx="57">
                  <c:v>Nov 5</c:v>
                </c:pt>
                <c:pt idx="58">
                  <c:v>Nov 5</c:v>
                </c:pt>
                <c:pt idx="59">
                  <c:v>Nov 5</c:v>
                </c:pt>
                <c:pt idx="60">
                  <c:v>Nov 5</c:v>
                </c:pt>
                <c:pt idx="61">
                  <c:v>Nov 5</c:v>
                </c:pt>
                <c:pt idx="62">
                  <c:v>Nov 5</c:v>
                </c:pt>
                <c:pt idx="63">
                  <c:v>Nov 5</c:v>
                </c:pt>
                <c:pt idx="64">
                  <c:v>Nov 5</c:v>
                </c:pt>
                <c:pt idx="65">
                  <c:v>Nov 5</c:v>
                </c:pt>
                <c:pt idx="66">
                  <c:v>Nov 5</c:v>
                </c:pt>
                <c:pt idx="67">
                  <c:v>Nov 5</c:v>
                </c:pt>
                <c:pt idx="68">
                  <c:v>Nov 5</c:v>
                </c:pt>
                <c:pt idx="69">
                  <c:v>Nov 5</c:v>
                </c:pt>
                <c:pt idx="70">
                  <c:v>Nov 5</c:v>
                </c:pt>
                <c:pt idx="71">
                  <c:v>Nov 5</c:v>
                </c:pt>
                <c:pt idx="72">
                  <c:v>Nov 5</c:v>
                </c:pt>
                <c:pt idx="73">
                  <c:v>Nov 5</c:v>
                </c:pt>
                <c:pt idx="74">
                  <c:v>Nov 5</c:v>
                </c:pt>
                <c:pt idx="75">
                  <c:v>Nov 5</c:v>
                </c:pt>
                <c:pt idx="76">
                  <c:v>Nov 5</c:v>
                </c:pt>
                <c:pt idx="77">
                  <c:v>Nov 5</c:v>
                </c:pt>
                <c:pt idx="78">
                  <c:v>Nov 5</c:v>
                </c:pt>
                <c:pt idx="79">
                  <c:v>Nov 5</c:v>
                </c:pt>
                <c:pt idx="80">
                  <c:v>Nov 5</c:v>
                </c:pt>
                <c:pt idx="81">
                  <c:v>Nov 5</c:v>
                </c:pt>
                <c:pt idx="82">
                  <c:v>Nov 5</c:v>
                </c:pt>
                <c:pt idx="83">
                  <c:v>Nov 5</c:v>
                </c:pt>
                <c:pt idx="84">
                  <c:v>Nov 5</c:v>
                </c:pt>
                <c:pt idx="85">
                  <c:v>Nov 5</c:v>
                </c:pt>
                <c:pt idx="86">
                  <c:v>Nov 5</c:v>
                </c:pt>
                <c:pt idx="87">
                  <c:v>Nov 5</c:v>
                </c:pt>
                <c:pt idx="88">
                  <c:v>Nov 5</c:v>
                </c:pt>
                <c:pt idx="89">
                  <c:v>Nov 5</c:v>
                </c:pt>
                <c:pt idx="90">
                  <c:v>Nov 5</c:v>
                </c:pt>
                <c:pt idx="91">
                  <c:v>Nov 5</c:v>
                </c:pt>
                <c:pt idx="92">
                  <c:v>Nov 5</c:v>
                </c:pt>
                <c:pt idx="93">
                  <c:v>Nov 5</c:v>
                </c:pt>
                <c:pt idx="94">
                  <c:v>Nov 5</c:v>
                </c:pt>
                <c:pt idx="95">
                  <c:v>Nov 5</c:v>
                </c:pt>
                <c:pt idx="96">
                  <c:v>Nov 5</c:v>
                </c:pt>
                <c:pt idx="97">
                  <c:v>Nov 5</c:v>
                </c:pt>
                <c:pt idx="98">
                  <c:v>Nov 5</c:v>
                </c:pt>
                <c:pt idx="99">
                  <c:v>Nov 5</c:v>
                </c:pt>
                <c:pt idx="100">
                  <c:v>Nov 5</c:v>
                </c:pt>
                <c:pt idx="101">
                  <c:v>Nov 5</c:v>
                </c:pt>
                <c:pt idx="102">
                  <c:v>Nov 5</c:v>
                </c:pt>
                <c:pt idx="103">
                  <c:v>Nov 5</c:v>
                </c:pt>
                <c:pt idx="104">
                  <c:v>Nov 5</c:v>
                </c:pt>
                <c:pt idx="105">
                  <c:v>Nov 5</c:v>
                </c:pt>
                <c:pt idx="106">
                  <c:v>Nov 5</c:v>
                </c:pt>
                <c:pt idx="107">
                  <c:v>Nov 5</c:v>
                </c:pt>
                <c:pt idx="108">
                  <c:v>Nov 5</c:v>
                </c:pt>
                <c:pt idx="109">
                  <c:v>Nov 5</c:v>
                </c:pt>
                <c:pt idx="110">
                  <c:v>Nov 5</c:v>
                </c:pt>
                <c:pt idx="111">
                  <c:v>Nov 5</c:v>
                </c:pt>
                <c:pt idx="112">
                  <c:v>Nov 5</c:v>
                </c:pt>
                <c:pt idx="113">
                  <c:v>Nov 5</c:v>
                </c:pt>
                <c:pt idx="114">
                  <c:v>Nov 5</c:v>
                </c:pt>
                <c:pt idx="115">
                  <c:v>Nov 5</c:v>
                </c:pt>
                <c:pt idx="116">
                  <c:v>Nov 5</c:v>
                </c:pt>
                <c:pt idx="117">
                  <c:v>Nov 5</c:v>
                </c:pt>
                <c:pt idx="118">
                  <c:v>Nov 5</c:v>
                </c:pt>
                <c:pt idx="119">
                  <c:v>Nov 5</c:v>
                </c:pt>
                <c:pt idx="120">
                  <c:v>Nov 5</c:v>
                </c:pt>
                <c:pt idx="121">
                  <c:v>Nov 5</c:v>
                </c:pt>
                <c:pt idx="122">
                  <c:v>Nov 5</c:v>
                </c:pt>
                <c:pt idx="123">
                  <c:v>Nov 5</c:v>
                </c:pt>
                <c:pt idx="124">
                  <c:v>Nov 5</c:v>
                </c:pt>
                <c:pt idx="125">
                  <c:v>Nov 5</c:v>
                </c:pt>
                <c:pt idx="126">
                  <c:v>Nov 5</c:v>
                </c:pt>
                <c:pt idx="127">
                  <c:v>Nov 5</c:v>
                </c:pt>
                <c:pt idx="128">
                  <c:v>Nov 5</c:v>
                </c:pt>
                <c:pt idx="129">
                  <c:v>Nov 5</c:v>
                </c:pt>
                <c:pt idx="130">
                  <c:v>Nov 5</c:v>
                </c:pt>
                <c:pt idx="131">
                  <c:v>Nov 5</c:v>
                </c:pt>
                <c:pt idx="132">
                  <c:v>Nov 5</c:v>
                </c:pt>
                <c:pt idx="133">
                  <c:v>Nov 5</c:v>
                </c:pt>
                <c:pt idx="134">
                  <c:v>Nov 5</c:v>
                </c:pt>
                <c:pt idx="135">
                  <c:v>Nov 5</c:v>
                </c:pt>
                <c:pt idx="136">
                  <c:v>Nov 5</c:v>
                </c:pt>
                <c:pt idx="137">
                  <c:v>Nov 5</c:v>
                </c:pt>
                <c:pt idx="138">
                  <c:v>Nov 5</c:v>
                </c:pt>
                <c:pt idx="139">
                  <c:v>Nov 5</c:v>
                </c:pt>
                <c:pt idx="140">
                  <c:v>Nov 5</c:v>
                </c:pt>
                <c:pt idx="141">
                  <c:v>Nov 5</c:v>
                </c:pt>
                <c:pt idx="142">
                  <c:v>Nov 5</c:v>
                </c:pt>
                <c:pt idx="143">
                  <c:v>Nov 5</c:v>
                </c:pt>
                <c:pt idx="144">
                  <c:v>Nov 5</c:v>
                </c:pt>
                <c:pt idx="145">
                  <c:v>Nov 6</c:v>
                </c:pt>
                <c:pt idx="146">
                  <c:v>Nov 6</c:v>
                </c:pt>
                <c:pt idx="147">
                  <c:v>Nov 6</c:v>
                </c:pt>
                <c:pt idx="148">
                  <c:v>Nov 6</c:v>
                </c:pt>
                <c:pt idx="149">
                  <c:v>Nov 6</c:v>
                </c:pt>
                <c:pt idx="150">
                  <c:v>Nov 6</c:v>
                </c:pt>
                <c:pt idx="151">
                  <c:v>Nov 6</c:v>
                </c:pt>
                <c:pt idx="152">
                  <c:v>Nov 6</c:v>
                </c:pt>
                <c:pt idx="153">
                  <c:v>Nov 6</c:v>
                </c:pt>
                <c:pt idx="154">
                  <c:v>Nov 6</c:v>
                </c:pt>
                <c:pt idx="155">
                  <c:v>Nov 6</c:v>
                </c:pt>
                <c:pt idx="156">
                  <c:v>Nov 6</c:v>
                </c:pt>
                <c:pt idx="157">
                  <c:v>Nov 6</c:v>
                </c:pt>
                <c:pt idx="158">
                  <c:v>Nov 6</c:v>
                </c:pt>
                <c:pt idx="159">
                  <c:v>Nov 6</c:v>
                </c:pt>
                <c:pt idx="160">
                  <c:v>Nov 6</c:v>
                </c:pt>
                <c:pt idx="161">
                  <c:v>Nov 6</c:v>
                </c:pt>
                <c:pt idx="162">
                  <c:v>Nov 6</c:v>
                </c:pt>
                <c:pt idx="163">
                  <c:v>Nov 6</c:v>
                </c:pt>
                <c:pt idx="164">
                  <c:v>Nov 6</c:v>
                </c:pt>
                <c:pt idx="165">
                  <c:v>Nov 6</c:v>
                </c:pt>
                <c:pt idx="166">
                  <c:v>Nov 6</c:v>
                </c:pt>
                <c:pt idx="167">
                  <c:v>Nov 6</c:v>
                </c:pt>
                <c:pt idx="168">
                  <c:v>Nov 6</c:v>
                </c:pt>
                <c:pt idx="169">
                  <c:v>Nov 6</c:v>
                </c:pt>
                <c:pt idx="170">
                  <c:v>Nov 6</c:v>
                </c:pt>
                <c:pt idx="171">
                  <c:v>Nov 6</c:v>
                </c:pt>
                <c:pt idx="172">
                  <c:v>Nov 6</c:v>
                </c:pt>
                <c:pt idx="173">
                  <c:v>Nov 6</c:v>
                </c:pt>
                <c:pt idx="174">
                  <c:v>Nov 6</c:v>
                </c:pt>
                <c:pt idx="175">
                  <c:v>Nov 6</c:v>
                </c:pt>
                <c:pt idx="176">
                  <c:v>Nov 6</c:v>
                </c:pt>
                <c:pt idx="177">
                  <c:v>Nov 6</c:v>
                </c:pt>
                <c:pt idx="178">
                  <c:v>Nov 6</c:v>
                </c:pt>
                <c:pt idx="179">
                  <c:v>Nov 6</c:v>
                </c:pt>
                <c:pt idx="180">
                  <c:v>Nov 6</c:v>
                </c:pt>
                <c:pt idx="181">
                  <c:v>Nov 6</c:v>
                </c:pt>
                <c:pt idx="182">
                  <c:v>Nov 6</c:v>
                </c:pt>
                <c:pt idx="183">
                  <c:v>Nov 6</c:v>
                </c:pt>
                <c:pt idx="184">
                  <c:v>Nov 6</c:v>
                </c:pt>
                <c:pt idx="185">
                  <c:v>Nov 6</c:v>
                </c:pt>
                <c:pt idx="186">
                  <c:v>Nov 6</c:v>
                </c:pt>
                <c:pt idx="187">
                  <c:v>Nov 6</c:v>
                </c:pt>
                <c:pt idx="188">
                  <c:v>Nov 6</c:v>
                </c:pt>
                <c:pt idx="189">
                  <c:v>Nov 6</c:v>
                </c:pt>
                <c:pt idx="190">
                  <c:v>Nov 6</c:v>
                </c:pt>
                <c:pt idx="191">
                  <c:v>Nov 6</c:v>
                </c:pt>
                <c:pt idx="192">
                  <c:v>Nov 6</c:v>
                </c:pt>
                <c:pt idx="193">
                  <c:v>Nov 6</c:v>
                </c:pt>
                <c:pt idx="194">
                  <c:v>Nov 6</c:v>
                </c:pt>
                <c:pt idx="195">
                  <c:v>Nov 6</c:v>
                </c:pt>
                <c:pt idx="196">
                  <c:v>Nov 6</c:v>
                </c:pt>
                <c:pt idx="197">
                  <c:v>Nov 6</c:v>
                </c:pt>
                <c:pt idx="198">
                  <c:v>Nov 6</c:v>
                </c:pt>
                <c:pt idx="199">
                  <c:v>Nov 6</c:v>
                </c:pt>
                <c:pt idx="200">
                  <c:v>Nov 6</c:v>
                </c:pt>
                <c:pt idx="201">
                  <c:v>Nov 6</c:v>
                </c:pt>
                <c:pt idx="202">
                  <c:v>Nov 6</c:v>
                </c:pt>
                <c:pt idx="203">
                  <c:v>Nov 6</c:v>
                </c:pt>
                <c:pt idx="204">
                  <c:v>Nov 6</c:v>
                </c:pt>
                <c:pt idx="205">
                  <c:v>Nov 6</c:v>
                </c:pt>
                <c:pt idx="206">
                  <c:v>Nov 6</c:v>
                </c:pt>
                <c:pt idx="207">
                  <c:v>Nov 6</c:v>
                </c:pt>
                <c:pt idx="208">
                  <c:v>Nov 6</c:v>
                </c:pt>
                <c:pt idx="209">
                  <c:v>Nov 6</c:v>
                </c:pt>
                <c:pt idx="210">
                  <c:v>Nov 6</c:v>
                </c:pt>
                <c:pt idx="211">
                  <c:v>Nov 6</c:v>
                </c:pt>
                <c:pt idx="212">
                  <c:v>Nov 6</c:v>
                </c:pt>
                <c:pt idx="213">
                  <c:v>Nov 6</c:v>
                </c:pt>
                <c:pt idx="214">
                  <c:v>Nov 6</c:v>
                </c:pt>
                <c:pt idx="215">
                  <c:v>Nov 6</c:v>
                </c:pt>
                <c:pt idx="216">
                  <c:v>Nov 6</c:v>
                </c:pt>
                <c:pt idx="217">
                  <c:v>Nov 6</c:v>
                </c:pt>
                <c:pt idx="218">
                  <c:v>Nov 6</c:v>
                </c:pt>
                <c:pt idx="219">
                  <c:v>Nov 6</c:v>
                </c:pt>
                <c:pt idx="220">
                  <c:v>Nov 6</c:v>
                </c:pt>
                <c:pt idx="221">
                  <c:v>Nov 6</c:v>
                </c:pt>
                <c:pt idx="222">
                  <c:v>Nov 6</c:v>
                </c:pt>
                <c:pt idx="223">
                  <c:v>Nov 6</c:v>
                </c:pt>
                <c:pt idx="224">
                  <c:v>Nov 6</c:v>
                </c:pt>
                <c:pt idx="225">
                  <c:v>Nov 6</c:v>
                </c:pt>
                <c:pt idx="226">
                  <c:v>Nov 6</c:v>
                </c:pt>
                <c:pt idx="227">
                  <c:v>Nov 6</c:v>
                </c:pt>
                <c:pt idx="228">
                  <c:v>Nov 6</c:v>
                </c:pt>
                <c:pt idx="229">
                  <c:v>Nov 6</c:v>
                </c:pt>
                <c:pt idx="230">
                  <c:v>Nov 6</c:v>
                </c:pt>
                <c:pt idx="231">
                  <c:v>Nov 6</c:v>
                </c:pt>
                <c:pt idx="232">
                  <c:v>Nov 6</c:v>
                </c:pt>
                <c:pt idx="233">
                  <c:v>Nov 6</c:v>
                </c:pt>
                <c:pt idx="234">
                  <c:v>Nov 6</c:v>
                </c:pt>
                <c:pt idx="235">
                  <c:v>Nov 6</c:v>
                </c:pt>
                <c:pt idx="236">
                  <c:v>Nov 6</c:v>
                </c:pt>
                <c:pt idx="237">
                  <c:v>Nov 6</c:v>
                </c:pt>
                <c:pt idx="238">
                  <c:v>Nov 6</c:v>
                </c:pt>
                <c:pt idx="239">
                  <c:v>Nov 6</c:v>
                </c:pt>
                <c:pt idx="240">
                  <c:v>Nov 6</c:v>
                </c:pt>
                <c:pt idx="241">
                  <c:v>Nov 6</c:v>
                </c:pt>
                <c:pt idx="242">
                  <c:v>Nov 6</c:v>
                </c:pt>
                <c:pt idx="243">
                  <c:v>Nov 6</c:v>
                </c:pt>
                <c:pt idx="244">
                  <c:v>Nov 6</c:v>
                </c:pt>
                <c:pt idx="245">
                  <c:v>Nov 6</c:v>
                </c:pt>
                <c:pt idx="246">
                  <c:v>Nov 6</c:v>
                </c:pt>
                <c:pt idx="247">
                  <c:v>Nov 6</c:v>
                </c:pt>
                <c:pt idx="248">
                  <c:v>Nov 6</c:v>
                </c:pt>
                <c:pt idx="249">
                  <c:v>Nov 6</c:v>
                </c:pt>
                <c:pt idx="250">
                  <c:v>Nov 6</c:v>
                </c:pt>
                <c:pt idx="251">
                  <c:v>Nov 6</c:v>
                </c:pt>
                <c:pt idx="252">
                  <c:v>Nov 6</c:v>
                </c:pt>
                <c:pt idx="253">
                  <c:v>Nov 6</c:v>
                </c:pt>
                <c:pt idx="254">
                  <c:v>Nov 6</c:v>
                </c:pt>
                <c:pt idx="255">
                  <c:v>Nov 6</c:v>
                </c:pt>
                <c:pt idx="256">
                  <c:v>Nov 6</c:v>
                </c:pt>
                <c:pt idx="257">
                  <c:v>Nov 6</c:v>
                </c:pt>
                <c:pt idx="258">
                  <c:v>Nov 6</c:v>
                </c:pt>
                <c:pt idx="259">
                  <c:v>Nov 6</c:v>
                </c:pt>
                <c:pt idx="260">
                  <c:v>Nov 6</c:v>
                </c:pt>
                <c:pt idx="261">
                  <c:v>Nov 6</c:v>
                </c:pt>
                <c:pt idx="262">
                  <c:v>Nov 6</c:v>
                </c:pt>
                <c:pt idx="263">
                  <c:v>Nov 6</c:v>
                </c:pt>
                <c:pt idx="264">
                  <c:v>Nov 6</c:v>
                </c:pt>
                <c:pt idx="265">
                  <c:v>Nov 6</c:v>
                </c:pt>
                <c:pt idx="266">
                  <c:v>Nov 6</c:v>
                </c:pt>
                <c:pt idx="267">
                  <c:v>Nov 6</c:v>
                </c:pt>
                <c:pt idx="268">
                  <c:v>Nov 6</c:v>
                </c:pt>
                <c:pt idx="269">
                  <c:v>Nov 6</c:v>
                </c:pt>
                <c:pt idx="270">
                  <c:v>Nov 6</c:v>
                </c:pt>
                <c:pt idx="271">
                  <c:v>Nov 6</c:v>
                </c:pt>
                <c:pt idx="272">
                  <c:v>Nov 6</c:v>
                </c:pt>
                <c:pt idx="273">
                  <c:v>Nov 6</c:v>
                </c:pt>
                <c:pt idx="274">
                  <c:v>Nov 6</c:v>
                </c:pt>
                <c:pt idx="275">
                  <c:v>Nov 6</c:v>
                </c:pt>
                <c:pt idx="276">
                  <c:v>Nov 6</c:v>
                </c:pt>
                <c:pt idx="277">
                  <c:v>Nov 6</c:v>
                </c:pt>
                <c:pt idx="278">
                  <c:v>Nov 6</c:v>
                </c:pt>
                <c:pt idx="279">
                  <c:v>Nov 6</c:v>
                </c:pt>
                <c:pt idx="280">
                  <c:v>Nov 6</c:v>
                </c:pt>
                <c:pt idx="281">
                  <c:v>Nov 6</c:v>
                </c:pt>
                <c:pt idx="282">
                  <c:v>Nov 6</c:v>
                </c:pt>
                <c:pt idx="283">
                  <c:v>Nov 6</c:v>
                </c:pt>
                <c:pt idx="284">
                  <c:v>Nov 6</c:v>
                </c:pt>
                <c:pt idx="285">
                  <c:v>Nov 6</c:v>
                </c:pt>
                <c:pt idx="286">
                  <c:v>Nov 6</c:v>
                </c:pt>
                <c:pt idx="287">
                  <c:v>Nov 6</c:v>
                </c:pt>
                <c:pt idx="288">
                  <c:v>Nov 6</c:v>
                </c:pt>
                <c:pt idx="289">
                  <c:v>Nov 6</c:v>
                </c:pt>
                <c:pt idx="290">
                  <c:v>Nov 6</c:v>
                </c:pt>
                <c:pt idx="291">
                  <c:v>Nov 6</c:v>
                </c:pt>
                <c:pt idx="292">
                  <c:v>Nov 6</c:v>
                </c:pt>
                <c:pt idx="293">
                  <c:v>Nov 6</c:v>
                </c:pt>
                <c:pt idx="294">
                  <c:v>Nov 6</c:v>
                </c:pt>
                <c:pt idx="295">
                  <c:v>Nov 6</c:v>
                </c:pt>
                <c:pt idx="296">
                  <c:v>Nov 6</c:v>
                </c:pt>
                <c:pt idx="297">
                  <c:v>Nov 6</c:v>
                </c:pt>
                <c:pt idx="298">
                  <c:v>Nov 6</c:v>
                </c:pt>
                <c:pt idx="299">
                  <c:v>Nov 6</c:v>
                </c:pt>
                <c:pt idx="300">
                  <c:v>Nov 6</c:v>
                </c:pt>
                <c:pt idx="301">
                  <c:v>Nov 6</c:v>
                </c:pt>
                <c:pt idx="302">
                  <c:v>Nov 6</c:v>
                </c:pt>
                <c:pt idx="303">
                  <c:v>Nov 6</c:v>
                </c:pt>
                <c:pt idx="304">
                  <c:v>Nov 6</c:v>
                </c:pt>
                <c:pt idx="305">
                  <c:v>Nov 6</c:v>
                </c:pt>
                <c:pt idx="306">
                  <c:v>Nov 6</c:v>
                </c:pt>
                <c:pt idx="307">
                  <c:v>Nov 6</c:v>
                </c:pt>
                <c:pt idx="308">
                  <c:v>Nov 6</c:v>
                </c:pt>
                <c:pt idx="309">
                  <c:v>Nov 6</c:v>
                </c:pt>
                <c:pt idx="310">
                  <c:v>Nov 6</c:v>
                </c:pt>
                <c:pt idx="311">
                  <c:v>Nov 6</c:v>
                </c:pt>
                <c:pt idx="312">
                  <c:v>Nov 6</c:v>
                </c:pt>
                <c:pt idx="313">
                  <c:v>Nov 6</c:v>
                </c:pt>
                <c:pt idx="314">
                  <c:v>Nov 6</c:v>
                </c:pt>
                <c:pt idx="315">
                  <c:v>Nov 6</c:v>
                </c:pt>
                <c:pt idx="316">
                  <c:v>Nov 6</c:v>
                </c:pt>
                <c:pt idx="317">
                  <c:v>Nov 6</c:v>
                </c:pt>
                <c:pt idx="318">
                  <c:v>Nov 6</c:v>
                </c:pt>
                <c:pt idx="319">
                  <c:v>Nov 6</c:v>
                </c:pt>
                <c:pt idx="320">
                  <c:v>Nov 6</c:v>
                </c:pt>
                <c:pt idx="321">
                  <c:v>Nov 6</c:v>
                </c:pt>
                <c:pt idx="322">
                  <c:v>Nov 6</c:v>
                </c:pt>
                <c:pt idx="323">
                  <c:v>Nov 6</c:v>
                </c:pt>
                <c:pt idx="324">
                  <c:v>Nov 6</c:v>
                </c:pt>
                <c:pt idx="325">
                  <c:v>Nov 6</c:v>
                </c:pt>
                <c:pt idx="326">
                  <c:v>Nov 6</c:v>
                </c:pt>
                <c:pt idx="327">
                  <c:v>Nov 6</c:v>
                </c:pt>
                <c:pt idx="328">
                  <c:v>Nov 6</c:v>
                </c:pt>
                <c:pt idx="329">
                  <c:v>Nov 6</c:v>
                </c:pt>
                <c:pt idx="330">
                  <c:v>Nov 6</c:v>
                </c:pt>
                <c:pt idx="331">
                  <c:v>Nov 6</c:v>
                </c:pt>
                <c:pt idx="332">
                  <c:v>Nov 6</c:v>
                </c:pt>
                <c:pt idx="333">
                  <c:v>Nov 6</c:v>
                </c:pt>
                <c:pt idx="334">
                  <c:v>Nov 6</c:v>
                </c:pt>
                <c:pt idx="335">
                  <c:v>Nov 6</c:v>
                </c:pt>
                <c:pt idx="336">
                  <c:v>Nov 6</c:v>
                </c:pt>
                <c:pt idx="337">
                  <c:v>Nov 6</c:v>
                </c:pt>
                <c:pt idx="338">
                  <c:v>Nov 6</c:v>
                </c:pt>
                <c:pt idx="339">
                  <c:v>Nov 6</c:v>
                </c:pt>
                <c:pt idx="340">
                  <c:v>Nov 6</c:v>
                </c:pt>
                <c:pt idx="341">
                  <c:v>Nov 6</c:v>
                </c:pt>
                <c:pt idx="342">
                  <c:v>Nov 6</c:v>
                </c:pt>
                <c:pt idx="343">
                  <c:v>Nov 6</c:v>
                </c:pt>
                <c:pt idx="344">
                  <c:v>Nov 6</c:v>
                </c:pt>
                <c:pt idx="345">
                  <c:v>Nov 6</c:v>
                </c:pt>
                <c:pt idx="346">
                  <c:v>Nov 6</c:v>
                </c:pt>
                <c:pt idx="347">
                  <c:v>Nov 6</c:v>
                </c:pt>
                <c:pt idx="348">
                  <c:v>Nov 6</c:v>
                </c:pt>
                <c:pt idx="349">
                  <c:v>Nov 6</c:v>
                </c:pt>
                <c:pt idx="350">
                  <c:v>Nov 6</c:v>
                </c:pt>
                <c:pt idx="351">
                  <c:v>Nov 6</c:v>
                </c:pt>
                <c:pt idx="352">
                  <c:v>Nov 6</c:v>
                </c:pt>
                <c:pt idx="353">
                  <c:v>Nov 6</c:v>
                </c:pt>
                <c:pt idx="354">
                  <c:v>Nov 6</c:v>
                </c:pt>
                <c:pt idx="355">
                  <c:v>Nov 6</c:v>
                </c:pt>
                <c:pt idx="356">
                  <c:v>Nov 6</c:v>
                </c:pt>
                <c:pt idx="357">
                  <c:v>Nov 6</c:v>
                </c:pt>
                <c:pt idx="358">
                  <c:v>Nov 6</c:v>
                </c:pt>
                <c:pt idx="359">
                  <c:v>Nov 6</c:v>
                </c:pt>
                <c:pt idx="360">
                  <c:v>Nov 6</c:v>
                </c:pt>
                <c:pt idx="361">
                  <c:v>Nov 6</c:v>
                </c:pt>
                <c:pt idx="362">
                  <c:v>Nov 6</c:v>
                </c:pt>
                <c:pt idx="363">
                  <c:v>Nov 6</c:v>
                </c:pt>
                <c:pt idx="364">
                  <c:v>Nov 6</c:v>
                </c:pt>
                <c:pt idx="365">
                  <c:v>Nov 6</c:v>
                </c:pt>
                <c:pt idx="366">
                  <c:v>Nov 6</c:v>
                </c:pt>
                <c:pt idx="367">
                  <c:v>Nov 6</c:v>
                </c:pt>
                <c:pt idx="368">
                  <c:v>Nov 6</c:v>
                </c:pt>
                <c:pt idx="369">
                  <c:v>Nov 6</c:v>
                </c:pt>
                <c:pt idx="370">
                  <c:v>Nov 6</c:v>
                </c:pt>
                <c:pt idx="371">
                  <c:v>Nov 6</c:v>
                </c:pt>
                <c:pt idx="372">
                  <c:v>Nov 6</c:v>
                </c:pt>
                <c:pt idx="373">
                  <c:v>Nov 6</c:v>
                </c:pt>
                <c:pt idx="374">
                  <c:v>Nov 6</c:v>
                </c:pt>
                <c:pt idx="375">
                  <c:v>Nov 6</c:v>
                </c:pt>
                <c:pt idx="376">
                  <c:v>Nov 6</c:v>
                </c:pt>
                <c:pt idx="377">
                  <c:v>Nov 6</c:v>
                </c:pt>
                <c:pt idx="378">
                  <c:v>Nov 6</c:v>
                </c:pt>
                <c:pt idx="379">
                  <c:v>Nov 6</c:v>
                </c:pt>
                <c:pt idx="380">
                  <c:v>Nov 6</c:v>
                </c:pt>
                <c:pt idx="381">
                  <c:v>Nov 6</c:v>
                </c:pt>
                <c:pt idx="382">
                  <c:v>Nov 6</c:v>
                </c:pt>
                <c:pt idx="383">
                  <c:v>Nov 6</c:v>
                </c:pt>
                <c:pt idx="384">
                  <c:v>Nov 6</c:v>
                </c:pt>
                <c:pt idx="385">
                  <c:v>Nov 6</c:v>
                </c:pt>
                <c:pt idx="386">
                  <c:v>Nov 6</c:v>
                </c:pt>
                <c:pt idx="387">
                  <c:v>Nov 6</c:v>
                </c:pt>
                <c:pt idx="388">
                  <c:v>Nov 6</c:v>
                </c:pt>
                <c:pt idx="389">
                  <c:v>Nov 6</c:v>
                </c:pt>
                <c:pt idx="390">
                  <c:v>Nov 6</c:v>
                </c:pt>
                <c:pt idx="391">
                  <c:v>Nov 6</c:v>
                </c:pt>
                <c:pt idx="392">
                  <c:v>Nov 6</c:v>
                </c:pt>
                <c:pt idx="393">
                  <c:v>Nov 6</c:v>
                </c:pt>
                <c:pt idx="394">
                  <c:v>Nov 6</c:v>
                </c:pt>
                <c:pt idx="395">
                  <c:v>Nov 6</c:v>
                </c:pt>
                <c:pt idx="396">
                  <c:v>Nov 6</c:v>
                </c:pt>
                <c:pt idx="397">
                  <c:v>Nov 6</c:v>
                </c:pt>
                <c:pt idx="398">
                  <c:v>Nov 6</c:v>
                </c:pt>
                <c:pt idx="399">
                  <c:v>Nov 6</c:v>
                </c:pt>
                <c:pt idx="400">
                  <c:v>Nov 6</c:v>
                </c:pt>
                <c:pt idx="401">
                  <c:v>Nov 6</c:v>
                </c:pt>
                <c:pt idx="402">
                  <c:v>Nov 6</c:v>
                </c:pt>
                <c:pt idx="403">
                  <c:v>Nov 6</c:v>
                </c:pt>
                <c:pt idx="404">
                  <c:v>Nov 6</c:v>
                </c:pt>
                <c:pt idx="405">
                  <c:v>Nov 6</c:v>
                </c:pt>
                <c:pt idx="406">
                  <c:v>Nov 6</c:v>
                </c:pt>
                <c:pt idx="407">
                  <c:v>Nov 6</c:v>
                </c:pt>
                <c:pt idx="408">
                  <c:v>Nov 6</c:v>
                </c:pt>
                <c:pt idx="409">
                  <c:v>Nov 6</c:v>
                </c:pt>
                <c:pt idx="410">
                  <c:v>Nov 6</c:v>
                </c:pt>
                <c:pt idx="411">
                  <c:v>Nov 6</c:v>
                </c:pt>
                <c:pt idx="412">
                  <c:v>Nov 6</c:v>
                </c:pt>
                <c:pt idx="413">
                  <c:v>Nov 6</c:v>
                </c:pt>
                <c:pt idx="414">
                  <c:v>Nov 6</c:v>
                </c:pt>
                <c:pt idx="415">
                  <c:v>Nov 6</c:v>
                </c:pt>
                <c:pt idx="416">
                  <c:v>Nov 6</c:v>
                </c:pt>
                <c:pt idx="417">
                  <c:v>Nov 6</c:v>
                </c:pt>
                <c:pt idx="418">
                  <c:v>Nov 6</c:v>
                </c:pt>
                <c:pt idx="419">
                  <c:v>Nov 6</c:v>
                </c:pt>
                <c:pt idx="420">
                  <c:v>Nov 6</c:v>
                </c:pt>
                <c:pt idx="421">
                  <c:v>Nov 6</c:v>
                </c:pt>
                <c:pt idx="422">
                  <c:v>Nov 6</c:v>
                </c:pt>
                <c:pt idx="423">
                  <c:v>Nov 6</c:v>
                </c:pt>
                <c:pt idx="424">
                  <c:v>Nov 6</c:v>
                </c:pt>
                <c:pt idx="425">
                  <c:v>Nov 6</c:v>
                </c:pt>
                <c:pt idx="426">
                  <c:v>Nov 6</c:v>
                </c:pt>
                <c:pt idx="427">
                  <c:v>Nov 6</c:v>
                </c:pt>
                <c:pt idx="428">
                  <c:v>Nov 6</c:v>
                </c:pt>
                <c:pt idx="429">
                  <c:v>Nov 6</c:v>
                </c:pt>
                <c:pt idx="430">
                  <c:v>Nov 6</c:v>
                </c:pt>
                <c:pt idx="431">
                  <c:v>Nov 6</c:v>
                </c:pt>
                <c:pt idx="432">
                  <c:v>Nov 6</c:v>
                </c:pt>
                <c:pt idx="433">
                  <c:v>Nov 6</c:v>
                </c:pt>
                <c:pt idx="434">
                  <c:v>Nov 6</c:v>
                </c:pt>
                <c:pt idx="435">
                  <c:v>Nov 6</c:v>
                </c:pt>
                <c:pt idx="436">
                  <c:v>Nov 6</c:v>
                </c:pt>
                <c:pt idx="437">
                  <c:v>Nov 6</c:v>
                </c:pt>
                <c:pt idx="438">
                  <c:v>Nov 6</c:v>
                </c:pt>
                <c:pt idx="439">
                  <c:v>Nov 6</c:v>
                </c:pt>
                <c:pt idx="440">
                  <c:v>Nov 6</c:v>
                </c:pt>
                <c:pt idx="441">
                  <c:v>Nov 6</c:v>
                </c:pt>
                <c:pt idx="442">
                  <c:v>Nov 6</c:v>
                </c:pt>
                <c:pt idx="443">
                  <c:v>Nov 6</c:v>
                </c:pt>
                <c:pt idx="444">
                  <c:v>Nov 6</c:v>
                </c:pt>
                <c:pt idx="445">
                  <c:v>Nov 6</c:v>
                </c:pt>
                <c:pt idx="446">
                  <c:v>Nov 6</c:v>
                </c:pt>
                <c:pt idx="447">
                  <c:v>Nov 6</c:v>
                </c:pt>
                <c:pt idx="448">
                  <c:v>Nov 6</c:v>
                </c:pt>
                <c:pt idx="449">
                  <c:v>Nov 6</c:v>
                </c:pt>
                <c:pt idx="450">
                  <c:v>Nov 7</c:v>
                </c:pt>
                <c:pt idx="451">
                  <c:v>Nov 7</c:v>
                </c:pt>
                <c:pt idx="452">
                  <c:v>Nov 7</c:v>
                </c:pt>
                <c:pt idx="453">
                  <c:v>Nov 7</c:v>
                </c:pt>
                <c:pt idx="454">
                  <c:v>Nov 7</c:v>
                </c:pt>
                <c:pt idx="455">
                  <c:v>Nov 7</c:v>
                </c:pt>
                <c:pt idx="456">
                  <c:v>Nov 7</c:v>
                </c:pt>
                <c:pt idx="457">
                  <c:v>Nov 7</c:v>
                </c:pt>
                <c:pt idx="458">
                  <c:v>Nov 7</c:v>
                </c:pt>
                <c:pt idx="459">
                  <c:v>Nov 7</c:v>
                </c:pt>
                <c:pt idx="460">
                  <c:v>Nov 7</c:v>
                </c:pt>
                <c:pt idx="461">
                  <c:v>Nov 7</c:v>
                </c:pt>
                <c:pt idx="462">
                  <c:v>Nov 7</c:v>
                </c:pt>
                <c:pt idx="463">
                  <c:v>Nov 7</c:v>
                </c:pt>
                <c:pt idx="464">
                  <c:v>Nov 7</c:v>
                </c:pt>
                <c:pt idx="465">
                  <c:v>Nov 7</c:v>
                </c:pt>
                <c:pt idx="466">
                  <c:v>Nov 7</c:v>
                </c:pt>
                <c:pt idx="467">
                  <c:v>Nov 7</c:v>
                </c:pt>
                <c:pt idx="468">
                  <c:v>Nov 7</c:v>
                </c:pt>
                <c:pt idx="469">
                  <c:v>Nov 7</c:v>
                </c:pt>
                <c:pt idx="470">
                  <c:v>Nov 7</c:v>
                </c:pt>
                <c:pt idx="471">
                  <c:v>Nov 7</c:v>
                </c:pt>
                <c:pt idx="472">
                  <c:v>Nov 7</c:v>
                </c:pt>
                <c:pt idx="473">
                  <c:v>Nov 7</c:v>
                </c:pt>
                <c:pt idx="474">
                  <c:v>Nov 7</c:v>
                </c:pt>
                <c:pt idx="475">
                  <c:v>Nov 7</c:v>
                </c:pt>
                <c:pt idx="476">
                  <c:v>Nov 7</c:v>
                </c:pt>
                <c:pt idx="477">
                  <c:v>Nov 7</c:v>
                </c:pt>
                <c:pt idx="478">
                  <c:v>Nov 7</c:v>
                </c:pt>
                <c:pt idx="479">
                  <c:v>Nov 7</c:v>
                </c:pt>
                <c:pt idx="480">
                  <c:v>Nov 7</c:v>
                </c:pt>
                <c:pt idx="481">
                  <c:v>Nov 7</c:v>
                </c:pt>
                <c:pt idx="482">
                  <c:v>Nov 7</c:v>
                </c:pt>
                <c:pt idx="483">
                  <c:v>Nov 7</c:v>
                </c:pt>
                <c:pt idx="484">
                  <c:v>Nov 7</c:v>
                </c:pt>
                <c:pt idx="485">
                  <c:v>Nov 7</c:v>
                </c:pt>
                <c:pt idx="486">
                  <c:v>Nov 7</c:v>
                </c:pt>
                <c:pt idx="487">
                  <c:v>Nov 7</c:v>
                </c:pt>
                <c:pt idx="488">
                  <c:v>Nov 7</c:v>
                </c:pt>
                <c:pt idx="489">
                  <c:v>Nov 7</c:v>
                </c:pt>
                <c:pt idx="490">
                  <c:v>Nov 7</c:v>
                </c:pt>
                <c:pt idx="491">
                  <c:v>Nov 7</c:v>
                </c:pt>
                <c:pt idx="492">
                  <c:v>Nov 7</c:v>
                </c:pt>
                <c:pt idx="493">
                  <c:v>Nov 7</c:v>
                </c:pt>
                <c:pt idx="494">
                  <c:v>Nov 7</c:v>
                </c:pt>
                <c:pt idx="495">
                  <c:v>Nov 7</c:v>
                </c:pt>
                <c:pt idx="496">
                  <c:v>Nov 7</c:v>
                </c:pt>
                <c:pt idx="497">
                  <c:v>Nov 7</c:v>
                </c:pt>
                <c:pt idx="498">
                  <c:v>Nov 7</c:v>
                </c:pt>
                <c:pt idx="499">
                  <c:v>Nov 7</c:v>
                </c:pt>
                <c:pt idx="500">
                  <c:v>Nov 7</c:v>
                </c:pt>
                <c:pt idx="501">
                  <c:v>Nov 7</c:v>
                </c:pt>
                <c:pt idx="502">
                  <c:v>Nov 7</c:v>
                </c:pt>
                <c:pt idx="503">
                  <c:v>Nov 7</c:v>
                </c:pt>
                <c:pt idx="504">
                  <c:v>Nov 7</c:v>
                </c:pt>
                <c:pt idx="505">
                  <c:v>Nov 7</c:v>
                </c:pt>
                <c:pt idx="506">
                  <c:v>Nov 7</c:v>
                </c:pt>
                <c:pt idx="507">
                  <c:v>Nov 7</c:v>
                </c:pt>
                <c:pt idx="508">
                  <c:v>Nov 7</c:v>
                </c:pt>
                <c:pt idx="509">
                  <c:v>Nov 7</c:v>
                </c:pt>
                <c:pt idx="510">
                  <c:v>Nov 7</c:v>
                </c:pt>
                <c:pt idx="511">
                  <c:v>Nov 7</c:v>
                </c:pt>
                <c:pt idx="512">
                  <c:v>Nov 7</c:v>
                </c:pt>
                <c:pt idx="513">
                  <c:v>Nov 7</c:v>
                </c:pt>
                <c:pt idx="514">
                  <c:v>Nov 7</c:v>
                </c:pt>
                <c:pt idx="515">
                  <c:v>Nov 7</c:v>
                </c:pt>
                <c:pt idx="516">
                  <c:v>Nov 7</c:v>
                </c:pt>
                <c:pt idx="517">
                  <c:v>Nov 7</c:v>
                </c:pt>
                <c:pt idx="518">
                  <c:v>Nov 7</c:v>
                </c:pt>
                <c:pt idx="519">
                  <c:v>Nov 7</c:v>
                </c:pt>
                <c:pt idx="520">
                  <c:v>Nov 7</c:v>
                </c:pt>
                <c:pt idx="521">
                  <c:v>Nov 7</c:v>
                </c:pt>
                <c:pt idx="522">
                  <c:v>Nov 7</c:v>
                </c:pt>
                <c:pt idx="523">
                  <c:v>Nov 7</c:v>
                </c:pt>
                <c:pt idx="524">
                  <c:v>Nov 7</c:v>
                </c:pt>
                <c:pt idx="525">
                  <c:v>Nov 7</c:v>
                </c:pt>
                <c:pt idx="526">
                  <c:v>Nov 7</c:v>
                </c:pt>
                <c:pt idx="527">
                  <c:v>Nov 7</c:v>
                </c:pt>
                <c:pt idx="528">
                  <c:v>Nov 7</c:v>
                </c:pt>
                <c:pt idx="529">
                  <c:v>Nov 7</c:v>
                </c:pt>
                <c:pt idx="530">
                  <c:v>Nov 7</c:v>
                </c:pt>
                <c:pt idx="531">
                  <c:v>Nov 7</c:v>
                </c:pt>
                <c:pt idx="532">
                  <c:v>Nov 7</c:v>
                </c:pt>
                <c:pt idx="533">
                  <c:v>Nov 7</c:v>
                </c:pt>
                <c:pt idx="534">
                  <c:v>Nov 7</c:v>
                </c:pt>
                <c:pt idx="535">
                  <c:v>Nov 7</c:v>
                </c:pt>
                <c:pt idx="536">
                  <c:v>Nov 7</c:v>
                </c:pt>
                <c:pt idx="537">
                  <c:v>Nov 7</c:v>
                </c:pt>
                <c:pt idx="538">
                  <c:v>Nov 7</c:v>
                </c:pt>
                <c:pt idx="539">
                  <c:v>Nov 7</c:v>
                </c:pt>
                <c:pt idx="540">
                  <c:v>Nov 7</c:v>
                </c:pt>
                <c:pt idx="541">
                  <c:v>Nov 7</c:v>
                </c:pt>
                <c:pt idx="542">
                  <c:v>Nov 7</c:v>
                </c:pt>
                <c:pt idx="543">
                  <c:v>Nov 7</c:v>
                </c:pt>
                <c:pt idx="544">
                  <c:v>Nov 7</c:v>
                </c:pt>
                <c:pt idx="545">
                  <c:v>Nov 7</c:v>
                </c:pt>
                <c:pt idx="546">
                  <c:v>Nov 7</c:v>
                </c:pt>
                <c:pt idx="547">
                  <c:v>Nov 7</c:v>
                </c:pt>
                <c:pt idx="548">
                  <c:v>Nov 7</c:v>
                </c:pt>
                <c:pt idx="549">
                  <c:v>Nov 7</c:v>
                </c:pt>
                <c:pt idx="550">
                  <c:v>Nov 7</c:v>
                </c:pt>
                <c:pt idx="551">
                  <c:v>Nov 7</c:v>
                </c:pt>
                <c:pt idx="552">
                  <c:v>Nov 7</c:v>
                </c:pt>
                <c:pt idx="553">
                  <c:v>Nov 7</c:v>
                </c:pt>
                <c:pt idx="554">
                  <c:v>Nov 7</c:v>
                </c:pt>
                <c:pt idx="555">
                  <c:v>Nov 7</c:v>
                </c:pt>
                <c:pt idx="556">
                  <c:v>Nov 7</c:v>
                </c:pt>
                <c:pt idx="557">
                  <c:v>Nov 7</c:v>
                </c:pt>
                <c:pt idx="558">
                  <c:v>Nov 7</c:v>
                </c:pt>
                <c:pt idx="559">
                  <c:v>Nov 7</c:v>
                </c:pt>
                <c:pt idx="560">
                  <c:v>Nov 7</c:v>
                </c:pt>
                <c:pt idx="561">
                  <c:v>Nov 7</c:v>
                </c:pt>
                <c:pt idx="562">
                  <c:v>Nov 7</c:v>
                </c:pt>
                <c:pt idx="563">
                  <c:v>Nov 7</c:v>
                </c:pt>
                <c:pt idx="564">
                  <c:v>Nov 7</c:v>
                </c:pt>
                <c:pt idx="565">
                  <c:v>Nov 7</c:v>
                </c:pt>
                <c:pt idx="566">
                  <c:v>Nov 7</c:v>
                </c:pt>
                <c:pt idx="567">
                  <c:v>Nov 7</c:v>
                </c:pt>
                <c:pt idx="568">
                  <c:v>Nov 7</c:v>
                </c:pt>
                <c:pt idx="569">
                  <c:v>Nov 7</c:v>
                </c:pt>
                <c:pt idx="570">
                  <c:v>Nov 7</c:v>
                </c:pt>
                <c:pt idx="571">
                  <c:v>Nov 7</c:v>
                </c:pt>
                <c:pt idx="572">
                  <c:v>Nov 7</c:v>
                </c:pt>
                <c:pt idx="573">
                  <c:v>Nov 7</c:v>
                </c:pt>
                <c:pt idx="574">
                  <c:v>Nov 7</c:v>
                </c:pt>
                <c:pt idx="575">
                  <c:v>Nov 7</c:v>
                </c:pt>
                <c:pt idx="576">
                  <c:v>Nov 7</c:v>
                </c:pt>
                <c:pt idx="577">
                  <c:v>Nov 7</c:v>
                </c:pt>
                <c:pt idx="578">
                  <c:v>Nov 7</c:v>
                </c:pt>
                <c:pt idx="579">
                  <c:v>Nov 7</c:v>
                </c:pt>
                <c:pt idx="580">
                  <c:v>Nov 7</c:v>
                </c:pt>
                <c:pt idx="581">
                  <c:v>Nov 7</c:v>
                </c:pt>
                <c:pt idx="582">
                  <c:v>Nov 7</c:v>
                </c:pt>
                <c:pt idx="583">
                  <c:v>Nov 7</c:v>
                </c:pt>
                <c:pt idx="584">
                  <c:v>Nov 7</c:v>
                </c:pt>
                <c:pt idx="585">
                  <c:v>Nov 7</c:v>
                </c:pt>
                <c:pt idx="586">
                  <c:v>Nov 7</c:v>
                </c:pt>
                <c:pt idx="587">
                  <c:v>Nov 7</c:v>
                </c:pt>
                <c:pt idx="588">
                  <c:v>Nov 7</c:v>
                </c:pt>
                <c:pt idx="589">
                  <c:v>Nov 7</c:v>
                </c:pt>
                <c:pt idx="590">
                  <c:v>Nov 7</c:v>
                </c:pt>
                <c:pt idx="591">
                  <c:v>Nov 7</c:v>
                </c:pt>
                <c:pt idx="592">
                  <c:v>Nov 7</c:v>
                </c:pt>
                <c:pt idx="593">
                  <c:v>Nov 7</c:v>
                </c:pt>
                <c:pt idx="594">
                  <c:v>Nov 7</c:v>
                </c:pt>
                <c:pt idx="595">
                  <c:v>Nov 7</c:v>
                </c:pt>
                <c:pt idx="596">
                  <c:v>Nov 7</c:v>
                </c:pt>
                <c:pt idx="597">
                  <c:v>Nov 7</c:v>
                </c:pt>
                <c:pt idx="598">
                  <c:v>Nov 7</c:v>
                </c:pt>
                <c:pt idx="599">
                  <c:v>Nov 7</c:v>
                </c:pt>
                <c:pt idx="600">
                  <c:v>Nov 7</c:v>
                </c:pt>
                <c:pt idx="601">
                  <c:v>Nov 7</c:v>
                </c:pt>
                <c:pt idx="602">
                  <c:v>Nov 7</c:v>
                </c:pt>
                <c:pt idx="603">
                  <c:v>Nov 7</c:v>
                </c:pt>
                <c:pt idx="604">
                  <c:v>Nov 7</c:v>
                </c:pt>
                <c:pt idx="605">
                  <c:v>Nov 7</c:v>
                </c:pt>
                <c:pt idx="606">
                  <c:v>Nov 7</c:v>
                </c:pt>
                <c:pt idx="607">
                  <c:v>Nov 7</c:v>
                </c:pt>
                <c:pt idx="608">
                  <c:v>Nov 7</c:v>
                </c:pt>
                <c:pt idx="609">
                  <c:v>Nov 7</c:v>
                </c:pt>
                <c:pt idx="610">
                  <c:v>Nov 7</c:v>
                </c:pt>
                <c:pt idx="611">
                  <c:v>Nov 7</c:v>
                </c:pt>
                <c:pt idx="612">
                  <c:v>Nov 7</c:v>
                </c:pt>
                <c:pt idx="613">
                  <c:v>Nov 7</c:v>
                </c:pt>
                <c:pt idx="614">
                  <c:v>Nov 7</c:v>
                </c:pt>
                <c:pt idx="615">
                  <c:v>Nov 7</c:v>
                </c:pt>
                <c:pt idx="616">
                  <c:v>Nov 7</c:v>
                </c:pt>
                <c:pt idx="617">
                  <c:v>Nov 7</c:v>
                </c:pt>
                <c:pt idx="618">
                  <c:v>Nov 7</c:v>
                </c:pt>
                <c:pt idx="619">
                  <c:v>Nov 7</c:v>
                </c:pt>
                <c:pt idx="620">
                  <c:v>Nov 7</c:v>
                </c:pt>
                <c:pt idx="621">
                  <c:v>Nov 7</c:v>
                </c:pt>
                <c:pt idx="622">
                  <c:v>Nov 7</c:v>
                </c:pt>
                <c:pt idx="623">
                  <c:v>Nov 7</c:v>
                </c:pt>
                <c:pt idx="624">
                  <c:v>Nov 7</c:v>
                </c:pt>
                <c:pt idx="625">
                  <c:v>Nov 7</c:v>
                </c:pt>
                <c:pt idx="626">
                  <c:v>Nov 7</c:v>
                </c:pt>
                <c:pt idx="627">
                  <c:v>Nov 7</c:v>
                </c:pt>
                <c:pt idx="628">
                  <c:v>Nov 7</c:v>
                </c:pt>
                <c:pt idx="629">
                  <c:v>Nov 7</c:v>
                </c:pt>
                <c:pt idx="630">
                  <c:v>Nov 7</c:v>
                </c:pt>
                <c:pt idx="631">
                  <c:v>Nov 7</c:v>
                </c:pt>
                <c:pt idx="632">
                  <c:v>Nov 7</c:v>
                </c:pt>
                <c:pt idx="633">
                  <c:v>Nov 7</c:v>
                </c:pt>
                <c:pt idx="634">
                  <c:v>Nov 7</c:v>
                </c:pt>
                <c:pt idx="635">
                  <c:v>Nov 7</c:v>
                </c:pt>
                <c:pt idx="636">
                  <c:v>Nov 7</c:v>
                </c:pt>
                <c:pt idx="637">
                  <c:v>Nov 7</c:v>
                </c:pt>
                <c:pt idx="638">
                  <c:v>Nov 7</c:v>
                </c:pt>
                <c:pt idx="639">
                  <c:v>Nov 7</c:v>
                </c:pt>
                <c:pt idx="640">
                  <c:v>Nov 7</c:v>
                </c:pt>
                <c:pt idx="641">
                  <c:v>Nov 7</c:v>
                </c:pt>
                <c:pt idx="642">
                  <c:v>Nov 7</c:v>
                </c:pt>
                <c:pt idx="643">
                  <c:v>Nov 7</c:v>
                </c:pt>
                <c:pt idx="644">
                  <c:v>Nov 7</c:v>
                </c:pt>
                <c:pt idx="645">
                  <c:v>Nov 7</c:v>
                </c:pt>
                <c:pt idx="646">
                  <c:v>Nov 7</c:v>
                </c:pt>
                <c:pt idx="647">
                  <c:v>Nov 7</c:v>
                </c:pt>
                <c:pt idx="648">
                  <c:v>Nov 7</c:v>
                </c:pt>
                <c:pt idx="649">
                  <c:v>Nov 7</c:v>
                </c:pt>
                <c:pt idx="650">
                  <c:v>Nov 7</c:v>
                </c:pt>
                <c:pt idx="651">
                  <c:v>Nov 7</c:v>
                </c:pt>
                <c:pt idx="652">
                  <c:v>Nov 7</c:v>
                </c:pt>
                <c:pt idx="653">
                  <c:v>Nov 7</c:v>
                </c:pt>
                <c:pt idx="654">
                  <c:v>Nov 7</c:v>
                </c:pt>
                <c:pt idx="655">
                  <c:v>Nov 7</c:v>
                </c:pt>
                <c:pt idx="656">
                  <c:v>Nov 7</c:v>
                </c:pt>
                <c:pt idx="657">
                  <c:v>Nov 7</c:v>
                </c:pt>
                <c:pt idx="658">
                  <c:v>Nov 7</c:v>
                </c:pt>
                <c:pt idx="659">
                  <c:v>Nov 7</c:v>
                </c:pt>
                <c:pt idx="660">
                  <c:v>Nov 7</c:v>
                </c:pt>
                <c:pt idx="661">
                  <c:v>Nov 7</c:v>
                </c:pt>
                <c:pt idx="662">
                  <c:v>Nov 7</c:v>
                </c:pt>
                <c:pt idx="663">
                  <c:v>Nov 7</c:v>
                </c:pt>
                <c:pt idx="664">
                  <c:v>Nov 7</c:v>
                </c:pt>
                <c:pt idx="665">
                  <c:v>Nov 7</c:v>
                </c:pt>
                <c:pt idx="666">
                  <c:v>Nov 7</c:v>
                </c:pt>
                <c:pt idx="667">
                  <c:v>Nov 7</c:v>
                </c:pt>
                <c:pt idx="668">
                  <c:v>Nov 7</c:v>
                </c:pt>
                <c:pt idx="669">
                  <c:v>Nov 7</c:v>
                </c:pt>
                <c:pt idx="670">
                  <c:v>Nov 7</c:v>
                </c:pt>
                <c:pt idx="671">
                  <c:v>Nov 7</c:v>
                </c:pt>
                <c:pt idx="672">
                  <c:v>Nov 7</c:v>
                </c:pt>
                <c:pt idx="673">
                  <c:v>Nov 7</c:v>
                </c:pt>
                <c:pt idx="674">
                  <c:v>Nov 7</c:v>
                </c:pt>
                <c:pt idx="675">
                  <c:v>Nov 7</c:v>
                </c:pt>
                <c:pt idx="676">
                  <c:v>Nov 7</c:v>
                </c:pt>
                <c:pt idx="677">
                  <c:v>Nov 7</c:v>
                </c:pt>
                <c:pt idx="678">
                  <c:v>Nov 7</c:v>
                </c:pt>
                <c:pt idx="679">
                  <c:v>Nov 7</c:v>
                </c:pt>
                <c:pt idx="680">
                  <c:v>Nov 7</c:v>
                </c:pt>
                <c:pt idx="681">
                  <c:v>Nov 7</c:v>
                </c:pt>
                <c:pt idx="682">
                  <c:v>Nov 7</c:v>
                </c:pt>
                <c:pt idx="683">
                  <c:v>Nov 7</c:v>
                </c:pt>
                <c:pt idx="684">
                  <c:v>Nov 7</c:v>
                </c:pt>
                <c:pt idx="685">
                  <c:v>Nov 7</c:v>
                </c:pt>
                <c:pt idx="686">
                  <c:v>Nov 7</c:v>
                </c:pt>
                <c:pt idx="687">
                  <c:v>Nov 7</c:v>
                </c:pt>
                <c:pt idx="688">
                  <c:v>Nov 7</c:v>
                </c:pt>
                <c:pt idx="689">
                  <c:v>Nov 7</c:v>
                </c:pt>
                <c:pt idx="690">
                  <c:v>Nov 7</c:v>
                </c:pt>
                <c:pt idx="691">
                  <c:v>Nov 7</c:v>
                </c:pt>
                <c:pt idx="692">
                  <c:v>Nov 7</c:v>
                </c:pt>
                <c:pt idx="693">
                  <c:v>Nov 7</c:v>
                </c:pt>
                <c:pt idx="694">
                  <c:v>Nov 7</c:v>
                </c:pt>
                <c:pt idx="695">
                  <c:v>Nov 7</c:v>
                </c:pt>
                <c:pt idx="696">
                  <c:v>Nov 7</c:v>
                </c:pt>
                <c:pt idx="697">
                  <c:v>Nov 7</c:v>
                </c:pt>
                <c:pt idx="698">
                  <c:v>Nov 7</c:v>
                </c:pt>
                <c:pt idx="699">
                  <c:v>Nov 7</c:v>
                </c:pt>
                <c:pt idx="700">
                  <c:v>Nov 7</c:v>
                </c:pt>
                <c:pt idx="701">
                  <c:v>Nov 7</c:v>
                </c:pt>
                <c:pt idx="702">
                  <c:v>Nov 7</c:v>
                </c:pt>
                <c:pt idx="703">
                  <c:v>Nov 7</c:v>
                </c:pt>
                <c:pt idx="704">
                  <c:v>Nov 7</c:v>
                </c:pt>
                <c:pt idx="705">
                  <c:v>Nov 7</c:v>
                </c:pt>
                <c:pt idx="706">
                  <c:v>Nov 7</c:v>
                </c:pt>
                <c:pt idx="707">
                  <c:v>Nov 7</c:v>
                </c:pt>
                <c:pt idx="708">
                  <c:v>Nov 7</c:v>
                </c:pt>
                <c:pt idx="709">
                  <c:v>Nov 7</c:v>
                </c:pt>
                <c:pt idx="710">
                  <c:v>Nov 7</c:v>
                </c:pt>
                <c:pt idx="711">
                  <c:v>Nov 7</c:v>
                </c:pt>
                <c:pt idx="712">
                  <c:v>Nov 7</c:v>
                </c:pt>
                <c:pt idx="713">
                  <c:v>Nov 7</c:v>
                </c:pt>
                <c:pt idx="714">
                  <c:v>Nov 7</c:v>
                </c:pt>
                <c:pt idx="715">
                  <c:v>Nov 7</c:v>
                </c:pt>
                <c:pt idx="716">
                  <c:v>Nov 8</c:v>
                </c:pt>
                <c:pt idx="717">
                  <c:v>Nov 8</c:v>
                </c:pt>
                <c:pt idx="718">
                  <c:v>Nov 8</c:v>
                </c:pt>
                <c:pt idx="719">
                  <c:v>Nov 8</c:v>
                </c:pt>
                <c:pt idx="720">
                  <c:v>Nov 8</c:v>
                </c:pt>
                <c:pt idx="721">
                  <c:v>Nov 8</c:v>
                </c:pt>
                <c:pt idx="722">
                  <c:v>Nov 8</c:v>
                </c:pt>
                <c:pt idx="723">
                  <c:v>Nov 8</c:v>
                </c:pt>
                <c:pt idx="724">
                  <c:v>Nov 8</c:v>
                </c:pt>
                <c:pt idx="725">
                  <c:v>Nov 8</c:v>
                </c:pt>
                <c:pt idx="726">
                  <c:v>Nov 8</c:v>
                </c:pt>
                <c:pt idx="727">
                  <c:v>Nov 8</c:v>
                </c:pt>
                <c:pt idx="728">
                  <c:v>Nov 8</c:v>
                </c:pt>
                <c:pt idx="729">
                  <c:v>Nov 8</c:v>
                </c:pt>
                <c:pt idx="730">
                  <c:v>Nov 8</c:v>
                </c:pt>
                <c:pt idx="731">
                  <c:v>Nov 8</c:v>
                </c:pt>
                <c:pt idx="732">
                  <c:v>Nov 8</c:v>
                </c:pt>
                <c:pt idx="733">
                  <c:v>Nov 8</c:v>
                </c:pt>
                <c:pt idx="734">
                  <c:v>Nov 8</c:v>
                </c:pt>
                <c:pt idx="735">
                  <c:v>Nov 8</c:v>
                </c:pt>
                <c:pt idx="736">
                  <c:v>Nov 8</c:v>
                </c:pt>
                <c:pt idx="737">
                  <c:v>Nov 8</c:v>
                </c:pt>
                <c:pt idx="738">
                  <c:v>Nov 8</c:v>
                </c:pt>
                <c:pt idx="739">
                  <c:v>Nov 8</c:v>
                </c:pt>
                <c:pt idx="740">
                  <c:v>Nov 8</c:v>
                </c:pt>
                <c:pt idx="741">
                  <c:v>Nov 8</c:v>
                </c:pt>
                <c:pt idx="742">
                  <c:v>Nov 8</c:v>
                </c:pt>
                <c:pt idx="743">
                  <c:v>Nov 8</c:v>
                </c:pt>
                <c:pt idx="744">
                  <c:v>Nov 8</c:v>
                </c:pt>
                <c:pt idx="745">
                  <c:v>Nov 8</c:v>
                </c:pt>
                <c:pt idx="746">
                  <c:v>Nov 8</c:v>
                </c:pt>
                <c:pt idx="747">
                  <c:v>Nov 8</c:v>
                </c:pt>
                <c:pt idx="748">
                  <c:v>Nov 8</c:v>
                </c:pt>
                <c:pt idx="749">
                  <c:v>Nov 8</c:v>
                </c:pt>
                <c:pt idx="750">
                  <c:v>Nov 8</c:v>
                </c:pt>
                <c:pt idx="751">
                  <c:v>Nov 8</c:v>
                </c:pt>
                <c:pt idx="752">
                  <c:v>Nov 8</c:v>
                </c:pt>
                <c:pt idx="753">
                  <c:v>Nov 8</c:v>
                </c:pt>
                <c:pt idx="754">
                  <c:v>Nov 8</c:v>
                </c:pt>
                <c:pt idx="755">
                  <c:v>Nov 8</c:v>
                </c:pt>
                <c:pt idx="756">
                  <c:v>Nov 8</c:v>
                </c:pt>
                <c:pt idx="757">
                  <c:v>Nov 8</c:v>
                </c:pt>
                <c:pt idx="758">
                  <c:v>Nov 8</c:v>
                </c:pt>
                <c:pt idx="759">
                  <c:v>Nov 8</c:v>
                </c:pt>
                <c:pt idx="760">
                  <c:v>Nov 8</c:v>
                </c:pt>
                <c:pt idx="761">
                  <c:v>Nov 8</c:v>
                </c:pt>
                <c:pt idx="762">
                  <c:v>Nov 8</c:v>
                </c:pt>
                <c:pt idx="763">
                  <c:v>Nov 8</c:v>
                </c:pt>
                <c:pt idx="764">
                  <c:v>Nov 8</c:v>
                </c:pt>
                <c:pt idx="765">
                  <c:v>Nov 8</c:v>
                </c:pt>
                <c:pt idx="766">
                  <c:v>Nov 8</c:v>
                </c:pt>
                <c:pt idx="767">
                  <c:v>Nov 8</c:v>
                </c:pt>
                <c:pt idx="768">
                  <c:v>Nov 8</c:v>
                </c:pt>
                <c:pt idx="769">
                  <c:v>Nov 8</c:v>
                </c:pt>
                <c:pt idx="770">
                  <c:v>Nov 8</c:v>
                </c:pt>
                <c:pt idx="771">
                  <c:v>Nov 8</c:v>
                </c:pt>
                <c:pt idx="772">
                  <c:v>Nov 8</c:v>
                </c:pt>
                <c:pt idx="773">
                  <c:v>Nov 8</c:v>
                </c:pt>
                <c:pt idx="774">
                  <c:v>Nov 8</c:v>
                </c:pt>
                <c:pt idx="775">
                  <c:v>Nov 8</c:v>
                </c:pt>
                <c:pt idx="776">
                  <c:v>Nov 8</c:v>
                </c:pt>
                <c:pt idx="777">
                  <c:v>Nov 8</c:v>
                </c:pt>
                <c:pt idx="778">
                  <c:v>Nov 8</c:v>
                </c:pt>
                <c:pt idx="779">
                  <c:v>Nov 8</c:v>
                </c:pt>
                <c:pt idx="780">
                  <c:v>Nov 8</c:v>
                </c:pt>
                <c:pt idx="781">
                  <c:v>Nov 8</c:v>
                </c:pt>
                <c:pt idx="782">
                  <c:v>Nov 8</c:v>
                </c:pt>
                <c:pt idx="783">
                  <c:v>Nov 8</c:v>
                </c:pt>
                <c:pt idx="784">
                  <c:v>Nov 8</c:v>
                </c:pt>
                <c:pt idx="785">
                  <c:v>Nov 8</c:v>
                </c:pt>
                <c:pt idx="786">
                  <c:v>Nov 8</c:v>
                </c:pt>
                <c:pt idx="787">
                  <c:v>Nov 8</c:v>
                </c:pt>
                <c:pt idx="788">
                  <c:v>Nov 8</c:v>
                </c:pt>
                <c:pt idx="789">
                  <c:v>Nov 8</c:v>
                </c:pt>
                <c:pt idx="790">
                  <c:v>Nov 8</c:v>
                </c:pt>
                <c:pt idx="791">
                  <c:v>Nov 8</c:v>
                </c:pt>
                <c:pt idx="792">
                  <c:v>Nov 8</c:v>
                </c:pt>
                <c:pt idx="793">
                  <c:v>Nov 8</c:v>
                </c:pt>
                <c:pt idx="794">
                  <c:v>Nov 8</c:v>
                </c:pt>
                <c:pt idx="795">
                  <c:v>Nov 8</c:v>
                </c:pt>
                <c:pt idx="796">
                  <c:v>Nov 8</c:v>
                </c:pt>
                <c:pt idx="797">
                  <c:v>Nov 8</c:v>
                </c:pt>
                <c:pt idx="798">
                  <c:v>Nov 8</c:v>
                </c:pt>
                <c:pt idx="799">
                  <c:v>Nov 8</c:v>
                </c:pt>
                <c:pt idx="800">
                  <c:v>Nov 8</c:v>
                </c:pt>
                <c:pt idx="801">
                  <c:v>Nov 8</c:v>
                </c:pt>
                <c:pt idx="802">
                  <c:v>Nov 8</c:v>
                </c:pt>
                <c:pt idx="803">
                  <c:v>Nov 8</c:v>
                </c:pt>
                <c:pt idx="804">
                  <c:v>Nov 8</c:v>
                </c:pt>
                <c:pt idx="805">
                  <c:v>Nov 8</c:v>
                </c:pt>
                <c:pt idx="806">
                  <c:v>Nov 8</c:v>
                </c:pt>
                <c:pt idx="807">
                  <c:v>Nov 8</c:v>
                </c:pt>
                <c:pt idx="808">
                  <c:v>Nov 8</c:v>
                </c:pt>
                <c:pt idx="809">
                  <c:v>Nov 8</c:v>
                </c:pt>
                <c:pt idx="810">
                  <c:v>Nov 8</c:v>
                </c:pt>
                <c:pt idx="811">
                  <c:v>Nov 8</c:v>
                </c:pt>
                <c:pt idx="812">
                  <c:v>Nov 8</c:v>
                </c:pt>
                <c:pt idx="813">
                  <c:v>Nov 8</c:v>
                </c:pt>
                <c:pt idx="814">
                  <c:v>Nov 8</c:v>
                </c:pt>
                <c:pt idx="815">
                  <c:v>Nov 8</c:v>
                </c:pt>
                <c:pt idx="816">
                  <c:v>Nov 8</c:v>
                </c:pt>
                <c:pt idx="817">
                  <c:v>Nov 8</c:v>
                </c:pt>
                <c:pt idx="818">
                  <c:v>Nov 8</c:v>
                </c:pt>
                <c:pt idx="819">
                  <c:v>Nov 8</c:v>
                </c:pt>
                <c:pt idx="820">
                  <c:v>Nov 8</c:v>
                </c:pt>
                <c:pt idx="821">
                  <c:v>Nov 8</c:v>
                </c:pt>
                <c:pt idx="822">
                  <c:v>Nov 8</c:v>
                </c:pt>
                <c:pt idx="823">
                  <c:v>Nov 8</c:v>
                </c:pt>
                <c:pt idx="824">
                  <c:v>Nov 8</c:v>
                </c:pt>
                <c:pt idx="825">
                  <c:v>Nov 8</c:v>
                </c:pt>
                <c:pt idx="826">
                  <c:v>Nov 8</c:v>
                </c:pt>
                <c:pt idx="827">
                  <c:v>Nov 8</c:v>
                </c:pt>
                <c:pt idx="828">
                  <c:v>Nov 8</c:v>
                </c:pt>
                <c:pt idx="829">
                  <c:v>Nov 8</c:v>
                </c:pt>
                <c:pt idx="830">
                  <c:v>Nov 8</c:v>
                </c:pt>
                <c:pt idx="831">
                  <c:v>Nov 8</c:v>
                </c:pt>
                <c:pt idx="832">
                  <c:v>Nov 8</c:v>
                </c:pt>
                <c:pt idx="833">
                  <c:v>Nov 8</c:v>
                </c:pt>
                <c:pt idx="834">
                  <c:v>Nov 8</c:v>
                </c:pt>
                <c:pt idx="835">
                  <c:v>Nov 8</c:v>
                </c:pt>
                <c:pt idx="836">
                  <c:v>Nov 8</c:v>
                </c:pt>
                <c:pt idx="837">
                  <c:v>Nov 8</c:v>
                </c:pt>
                <c:pt idx="838">
                  <c:v>Nov 8</c:v>
                </c:pt>
                <c:pt idx="839">
                  <c:v>Nov 8</c:v>
                </c:pt>
                <c:pt idx="840">
                  <c:v>Nov 8</c:v>
                </c:pt>
                <c:pt idx="841">
                  <c:v>Nov 8</c:v>
                </c:pt>
                <c:pt idx="842">
                  <c:v>Nov 8</c:v>
                </c:pt>
                <c:pt idx="843">
                  <c:v>Nov 8</c:v>
                </c:pt>
                <c:pt idx="844">
                  <c:v>Nov 8</c:v>
                </c:pt>
                <c:pt idx="845">
                  <c:v>Nov 8</c:v>
                </c:pt>
                <c:pt idx="846">
                  <c:v>Nov 8</c:v>
                </c:pt>
                <c:pt idx="847">
                  <c:v>Nov 8</c:v>
                </c:pt>
                <c:pt idx="848">
                  <c:v>Nov 8</c:v>
                </c:pt>
                <c:pt idx="849">
                  <c:v>Nov 8</c:v>
                </c:pt>
                <c:pt idx="850">
                  <c:v>Nov 8</c:v>
                </c:pt>
                <c:pt idx="851">
                  <c:v>Nov 8</c:v>
                </c:pt>
                <c:pt idx="852">
                  <c:v>Nov 8</c:v>
                </c:pt>
                <c:pt idx="853">
                  <c:v>Nov 8</c:v>
                </c:pt>
                <c:pt idx="854">
                  <c:v>Nov 8</c:v>
                </c:pt>
                <c:pt idx="855">
                  <c:v>Nov 8</c:v>
                </c:pt>
                <c:pt idx="856">
                  <c:v>Nov 8</c:v>
                </c:pt>
                <c:pt idx="857">
                  <c:v>Nov 8</c:v>
                </c:pt>
                <c:pt idx="858">
                  <c:v>Nov 8</c:v>
                </c:pt>
                <c:pt idx="859">
                  <c:v>Nov 8</c:v>
                </c:pt>
                <c:pt idx="860">
                  <c:v>Nov 8</c:v>
                </c:pt>
                <c:pt idx="861">
                  <c:v>Nov 8</c:v>
                </c:pt>
                <c:pt idx="862">
                  <c:v>Nov 8</c:v>
                </c:pt>
                <c:pt idx="863">
                  <c:v>Nov 8</c:v>
                </c:pt>
                <c:pt idx="864">
                  <c:v>Nov 8</c:v>
                </c:pt>
                <c:pt idx="865">
                  <c:v>Nov 8</c:v>
                </c:pt>
                <c:pt idx="866">
                  <c:v>Nov 8</c:v>
                </c:pt>
                <c:pt idx="867">
                  <c:v>Nov 8</c:v>
                </c:pt>
                <c:pt idx="868">
                  <c:v>Nov 8</c:v>
                </c:pt>
                <c:pt idx="869">
                  <c:v>Nov 8</c:v>
                </c:pt>
                <c:pt idx="870">
                  <c:v>Nov 8</c:v>
                </c:pt>
                <c:pt idx="871">
                  <c:v>Nov 8</c:v>
                </c:pt>
                <c:pt idx="872">
                  <c:v>Nov 8</c:v>
                </c:pt>
                <c:pt idx="873">
                  <c:v>Nov 8</c:v>
                </c:pt>
                <c:pt idx="874">
                  <c:v>Nov 8</c:v>
                </c:pt>
                <c:pt idx="875">
                  <c:v>Nov 8</c:v>
                </c:pt>
                <c:pt idx="876">
                  <c:v>Nov 8</c:v>
                </c:pt>
                <c:pt idx="877">
                  <c:v>Nov 8</c:v>
                </c:pt>
                <c:pt idx="878">
                  <c:v>Nov 8</c:v>
                </c:pt>
                <c:pt idx="879">
                  <c:v>Nov 8</c:v>
                </c:pt>
                <c:pt idx="880">
                  <c:v>Nov 8</c:v>
                </c:pt>
                <c:pt idx="881">
                  <c:v>Nov 8</c:v>
                </c:pt>
                <c:pt idx="882">
                  <c:v>Nov 8</c:v>
                </c:pt>
                <c:pt idx="883">
                  <c:v>Nov 8</c:v>
                </c:pt>
                <c:pt idx="884">
                  <c:v>Nov 8</c:v>
                </c:pt>
                <c:pt idx="885">
                  <c:v>Nov 8</c:v>
                </c:pt>
                <c:pt idx="886">
                  <c:v>Nov 8</c:v>
                </c:pt>
                <c:pt idx="887">
                  <c:v>Nov 8</c:v>
                </c:pt>
                <c:pt idx="888">
                  <c:v>Nov 8</c:v>
                </c:pt>
                <c:pt idx="889">
                  <c:v>Nov 8</c:v>
                </c:pt>
                <c:pt idx="890">
                  <c:v>Nov 8</c:v>
                </c:pt>
                <c:pt idx="891">
                  <c:v>Nov 8</c:v>
                </c:pt>
                <c:pt idx="892">
                  <c:v>Nov 8</c:v>
                </c:pt>
                <c:pt idx="893">
                  <c:v>Nov 8</c:v>
                </c:pt>
                <c:pt idx="894">
                  <c:v>Nov 8</c:v>
                </c:pt>
                <c:pt idx="895">
                  <c:v>Nov 8</c:v>
                </c:pt>
                <c:pt idx="896">
                  <c:v>Nov 8</c:v>
                </c:pt>
                <c:pt idx="897">
                  <c:v>Nov 8</c:v>
                </c:pt>
                <c:pt idx="898">
                  <c:v>Nov 8</c:v>
                </c:pt>
                <c:pt idx="899">
                  <c:v>Nov 8</c:v>
                </c:pt>
                <c:pt idx="900">
                  <c:v>Nov 8</c:v>
                </c:pt>
                <c:pt idx="901">
                  <c:v>Nov 8</c:v>
                </c:pt>
                <c:pt idx="902">
                  <c:v>Nov 8</c:v>
                </c:pt>
                <c:pt idx="903">
                  <c:v>Nov 8</c:v>
                </c:pt>
                <c:pt idx="904">
                  <c:v>Nov 8</c:v>
                </c:pt>
                <c:pt idx="905">
                  <c:v>Nov 8</c:v>
                </c:pt>
                <c:pt idx="906">
                  <c:v>Nov 8</c:v>
                </c:pt>
                <c:pt idx="907">
                  <c:v>Nov 8</c:v>
                </c:pt>
                <c:pt idx="908">
                  <c:v>Nov 8</c:v>
                </c:pt>
                <c:pt idx="909">
                  <c:v>Nov 8</c:v>
                </c:pt>
                <c:pt idx="910">
                  <c:v>Nov 8</c:v>
                </c:pt>
                <c:pt idx="911">
                  <c:v>Nov 8</c:v>
                </c:pt>
                <c:pt idx="912">
                  <c:v>Nov 8</c:v>
                </c:pt>
                <c:pt idx="913">
                  <c:v>Nov 8</c:v>
                </c:pt>
                <c:pt idx="914">
                  <c:v>Nov 8</c:v>
                </c:pt>
                <c:pt idx="915">
                  <c:v>Nov 8</c:v>
                </c:pt>
                <c:pt idx="916">
                  <c:v>Nov 8</c:v>
                </c:pt>
                <c:pt idx="917">
                  <c:v>Nov 8</c:v>
                </c:pt>
                <c:pt idx="918">
                  <c:v>Nov 8</c:v>
                </c:pt>
                <c:pt idx="919">
                  <c:v>Nov 8</c:v>
                </c:pt>
                <c:pt idx="920">
                  <c:v>Nov 8</c:v>
                </c:pt>
                <c:pt idx="921">
                  <c:v>Nov 8</c:v>
                </c:pt>
                <c:pt idx="922">
                  <c:v>Nov 8</c:v>
                </c:pt>
                <c:pt idx="923">
                  <c:v>Nov 8</c:v>
                </c:pt>
                <c:pt idx="924">
                  <c:v>Nov 8</c:v>
                </c:pt>
                <c:pt idx="925">
                  <c:v>Nov 8</c:v>
                </c:pt>
                <c:pt idx="926">
                  <c:v>Nov 8</c:v>
                </c:pt>
                <c:pt idx="927">
                  <c:v>Nov 8</c:v>
                </c:pt>
                <c:pt idx="928">
                  <c:v>Nov 8</c:v>
                </c:pt>
                <c:pt idx="929">
                  <c:v>Nov 8</c:v>
                </c:pt>
                <c:pt idx="930">
                  <c:v>Nov 8</c:v>
                </c:pt>
                <c:pt idx="931">
                  <c:v>Nov 8</c:v>
                </c:pt>
                <c:pt idx="932">
                  <c:v>Nov 8</c:v>
                </c:pt>
                <c:pt idx="933">
                  <c:v>Nov 8</c:v>
                </c:pt>
                <c:pt idx="934">
                  <c:v>Nov 8</c:v>
                </c:pt>
                <c:pt idx="935">
                  <c:v>Nov 8</c:v>
                </c:pt>
                <c:pt idx="936">
                  <c:v>Nov 8</c:v>
                </c:pt>
                <c:pt idx="937">
                  <c:v>Nov 8</c:v>
                </c:pt>
                <c:pt idx="938">
                  <c:v>Nov 8</c:v>
                </c:pt>
                <c:pt idx="939">
                  <c:v>Nov 8</c:v>
                </c:pt>
                <c:pt idx="940">
                  <c:v>Nov 8</c:v>
                </c:pt>
                <c:pt idx="941">
                  <c:v>Nov 8</c:v>
                </c:pt>
                <c:pt idx="942">
                  <c:v>Nov 8</c:v>
                </c:pt>
                <c:pt idx="943">
                  <c:v>Nov 8</c:v>
                </c:pt>
                <c:pt idx="944">
                  <c:v>Nov 8</c:v>
                </c:pt>
                <c:pt idx="945">
                  <c:v>Nov 8</c:v>
                </c:pt>
                <c:pt idx="946">
                  <c:v>Nov 8</c:v>
                </c:pt>
                <c:pt idx="947">
                  <c:v>Nov 8</c:v>
                </c:pt>
                <c:pt idx="948">
                  <c:v>Nov 8</c:v>
                </c:pt>
                <c:pt idx="949">
                  <c:v>Nov 8</c:v>
                </c:pt>
                <c:pt idx="950">
                  <c:v>Nov 8</c:v>
                </c:pt>
                <c:pt idx="951">
                  <c:v>Nov 8</c:v>
                </c:pt>
                <c:pt idx="952">
                  <c:v>Nov 8</c:v>
                </c:pt>
                <c:pt idx="953">
                  <c:v>Nov 8</c:v>
                </c:pt>
                <c:pt idx="954">
                  <c:v>Nov 8</c:v>
                </c:pt>
                <c:pt idx="955">
                  <c:v>Nov 8</c:v>
                </c:pt>
                <c:pt idx="956">
                  <c:v>Nov 8</c:v>
                </c:pt>
                <c:pt idx="957">
                  <c:v>Nov 8</c:v>
                </c:pt>
                <c:pt idx="958">
                  <c:v>Nov 8</c:v>
                </c:pt>
                <c:pt idx="959">
                  <c:v>Nov 8</c:v>
                </c:pt>
                <c:pt idx="960">
                  <c:v>Nov 8</c:v>
                </c:pt>
                <c:pt idx="961">
                  <c:v>Nov 8</c:v>
                </c:pt>
                <c:pt idx="962">
                  <c:v>Nov 8</c:v>
                </c:pt>
                <c:pt idx="963">
                  <c:v>Nov 8</c:v>
                </c:pt>
                <c:pt idx="964">
                  <c:v>Nov 8</c:v>
                </c:pt>
                <c:pt idx="965">
                  <c:v>Nov 8</c:v>
                </c:pt>
                <c:pt idx="966">
                  <c:v>Nov 8</c:v>
                </c:pt>
                <c:pt idx="967">
                  <c:v>Nov 8</c:v>
                </c:pt>
                <c:pt idx="968">
                  <c:v>Nov 8</c:v>
                </c:pt>
                <c:pt idx="969">
                  <c:v>Nov 8</c:v>
                </c:pt>
                <c:pt idx="970">
                  <c:v>Nov 8</c:v>
                </c:pt>
                <c:pt idx="971">
                  <c:v>Nov 8</c:v>
                </c:pt>
                <c:pt idx="972">
                  <c:v>Nov 8</c:v>
                </c:pt>
                <c:pt idx="973">
                  <c:v>Nov 8</c:v>
                </c:pt>
                <c:pt idx="974">
                  <c:v>Nov 8</c:v>
                </c:pt>
                <c:pt idx="975">
                  <c:v>Nov 8</c:v>
                </c:pt>
                <c:pt idx="976">
                  <c:v>Nov 8</c:v>
                </c:pt>
                <c:pt idx="977">
                  <c:v>Nov 8</c:v>
                </c:pt>
                <c:pt idx="978">
                  <c:v>Nov 8</c:v>
                </c:pt>
                <c:pt idx="979">
                  <c:v>Nov 8</c:v>
                </c:pt>
                <c:pt idx="980">
                  <c:v>Nov 8</c:v>
                </c:pt>
                <c:pt idx="981">
                  <c:v>Nov 8</c:v>
                </c:pt>
                <c:pt idx="982">
                  <c:v>Nov 8</c:v>
                </c:pt>
                <c:pt idx="983">
                  <c:v>Nov 8</c:v>
                </c:pt>
                <c:pt idx="984">
                  <c:v>Nov 8</c:v>
                </c:pt>
                <c:pt idx="985">
                  <c:v>Nov 8</c:v>
                </c:pt>
                <c:pt idx="986">
                  <c:v>Nov 8</c:v>
                </c:pt>
                <c:pt idx="987">
                  <c:v>Nov 8</c:v>
                </c:pt>
                <c:pt idx="988">
                  <c:v>Nov 8</c:v>
                </c:pt>
                <c:pt idx="989">
                  <c:v>Nov 9</c:v>
                </c:pt>
                <c:pt idx="990">
                  <c:v>Nov 9</c:v>
                </c:pt>
                <c:pt idx="991">
                  <c:v>Nov 9</c:v>
                </c:pt>
                <c:pt idx="992">
                  <c:v>Nov 9</c:v>
                </c:pt>
                <c:pt idx="993">
                  <c:v>Nov 9</c:v>
                </c:pt>
                <c:pt idx="994">
                  <c:v>Nov 9</c:v>
                </c:pt>
                <c:pt idx="995">
                  <c:v>Nov 9</c:v>
                </c:pt>
                <c:pt idx="996">
                  <c:v>Nov 9</c:v>
                </c:pt>
                <c:pt idx="997">
                  <c:v>Nov 9</c:v>
                </c:pt>
                <c:pt idx="998">
                  <c:v>Nov 9</c:v>
                </c:pt>
                <c:pt idx="999">
                  <c:v>Nov 9</c:v>
                </c:pt>
                <c:pt idx="1000">
                  <c:v>Nov 9</c:v>
                </c:pt>
                <c:pt idx="1001">
                  <c:v>Nov 9</c:v>
                </c:pt>
                <c:pt idx="1002">
                  <c:v>Nov 9</c:v>
                </c:pt>
                <c:pt idx="1003">
                  <c:v>Nov 9</c:v>
                </c:pt>
                <c:pt idx="1004">
                  <c:v>Nov 9</c:v>
                </c:pt>
                <c:pt idx="1005">
                  <c:v>Nov 9</c:v>
                </c:pt>
                <c:pt idx="1006">
                  <c:v>Nov 9</c:v>
                </c:pt>
                <c:pt idx="1007">
                  <c:v>Nov 9</c:v>
                </c:pt>
                <c:pt idx="1008">
                  <c:v>Nov 9</c:v>
                </c:pt>
                <c:pt idx="1009">
                  <c:v>Nov 9</c:v>
                </c:pt>
                <c:pt idx="1010">
                  <c:v>Nov 9</c:v>
                </c:pt>
                <c:pt idx="1011">
                  <c:v>Nov 9</c:v>
                </c:pt>
                <c:pt idx="1012">
                  <c:v>Nov 9</c:v>
                </c:pt>
                <c:pt idx="1013">
                  <c:v>Nov 9</c:v>
                </c:pt>
                <c:pt idx="1014">
                  <c:v>Nov 9</c:v>
                </c:pt>
                <c:pt idx="1015">
                  <c:v>Nov 9</c:v>
                </c:pt>
                <c:pt idx="1016">
                  <c:v>Nov 9</c:v>
                </c:pt>
                <c:pt idx="1017">
                  <c:v>Nov 9</c:v>
                </c:pt>
                <c:pt idx="1018">
                  <c:v>Nov 9</c:v>
                </c:pt>
                <c:pt idx="1019">
                  <c:v>Nov 9</c:v>
                </c:pt>
                <c:pt idx="1020">
                  <c:v>Nov 9</c:v>
                </c:pt>
                <c:pt idx="1021">
                  <c:v>Nov 9</c:v>
                </c:pt>
                <c:pt idx="1022">
                  <c:v>Nov 9</c:v>
                </c:pt>
                <c:pt idx="1023">
                  <c:v>Nov 9</c:v>
                </c:pt>
                <c:pt idx="1024">
                  <c:v>Nov 9</c:v>
                </c:pt>
                <c:pt idx="1025">
                  <c:v>Nov 9</c:v>
                </c:pt>
                <c:pt idx="1026">
                  <c:v>Nov 9</c:v>
                </c:pt>
                <c:pt idx="1027">
                  <c:v>Nov 9</c:v>
                </c:pt>
                <c:pt idx="1028">
                  <c:v>Nov 9</c:v>
                </c:pt>
                <c:pt idx="1029">
                  <c:v>Nov 9</c:v>
                </c:pt>
                <c:pt idx="1030">
                  <c:v>Nov 9</c:v>
                </c:pt>
                <c:pt idx="1031">
                  <c:v>Nov 9</c:v>
                </c:pt>
                <c:pt idx="1032">
                  <c:v>Nov 9</c:v>
                </c:pt>
                <c:pt idx="1033">
                  <c:v>Nov 9</c:v>
                </c:pt>
                <c:pt idx="1034">
                  <c:v>Nov 9</c:v>
                </c:pt>
                <c:pt idx="1035">
                  <c:v>Nov 9</c:v>
                </c:pt>
                <c:pt idx="1036">
                  <c:v>Nov 9</c:v>
                </c:pt>
                <c:pt idx="1037">
                  <c:v>Nov 9</c:v>
                </c:pt>
                <c:pt idx="1038">
                  <c:v>Nov 9</c:v>
                </c:pt>
                <c:pt idx="1039">
                  <c:v>Nov 9</c:v>
                </c:pt>
                <c:pt idx="1040">
                  <c:v>Nov 9</c:v>
                </c:pt>
                <c:pt idx="1041">
                  <c:v>Nov 9</c:v>
                </c:pt>
                <c:pt idx="1042">
                  <c:v>Nov 9</c:v>
                </c:pt>
                <c:pt idx="1043">
                  <c:v>Nov 9</c:v>
                </c:pt>
                <c:pt idx="1044">
                  <c:v>Nov 9</c:v>
                </c:pt>
                <c:pt idx="1045">
                  <c:v>Nov 9</c:v>
                </c:pt>
                <c:pt idx="1046">
                  <c:v>Nov 9</c:v>
                </c:pt>
                <c:pt idx="1047">
                  <c:v>Nov 9</c:v>
                </c:pt>
                <c:pt idx="1048">
                  <c:v>Nov 9</c:v>
                </c:pt>
                <c:pt idx="1049">
                  <c:v>Nov 9</c:v>
                </c:pt>
                <c:pt idx="1050">
                  <c:v>Nov 9</c:v>
                </c:pt>
                <c:pt idx="1051">
                  <c:v>Nov 9</c:v>
                </c:pt>
                <c:pt idx="1052">
                  <c:v>Nov 9</c:v>
                </c:pt>
                <c:pt idx="1053">
                  <c:v>Nov 9</c:v>
                </c:pt>
                <c:pt idx="1054">
                  <c:v>Nov 9</c:v>
                </c:pt>
                <c:pt idx="1055">
                  <c:v>Nov 9</c:v>
                </c:pt>
                <c:pt idx="1056">
                  <c:v>Nov 9</c:v>
                </c:pt>
                <c:pt idx="1057">
                  <c:v>Nov 9</c:v>
                </c:pt>
                <c:pt idx="1058">
                  <c:v>Nov 9</c:v>
                </c:pt>
                <c:pt idx="1059">
                  <c:v>Nov 9</c:v>
                </c:pt>
                <c:pt idx="1060">
                  <c:v>Nov 9</c:v>
                </c:pt>
                <c:pt idx="1061">
                  <c:v>Nov 9</c:v>
                </c:pt>
                <c:pt idx="1062">
                  <c:v>Nov 9</c:v>
                </c:pt>
                <c:pt idx="1063">
                  <c:v>Nov 9</c:v>
                </c:pt>
                <c:pt idx="1064">
                  <c:v>Nov 9</c:v>
                </c:pt>
                <c:pt idx="1065">
                  <c:v>Nov 9</c:v>
                </c:pt>
                <c:pt idx="1066">
                  <c:v>Nov 9</c:v>
                </c:pt>
                <c:pt idx="1067">
                  <c:v>Nov 9</c:v>
                </c:pt>
                <c:pt idx="1068">
                  <c:v>Nov 9</c:v>
                </c:pt>
                <c:pt idx="1069">
                  <c:v>Nov 9</c:v>
                </c:pt>
                <c:pt idx="1070">
                  <c:v>Nov 9</c:v>
                </c:pt>
                <c:pt idx="1071">
                  <c:v>Nov 9</c:v>
                </c:pt>
                <c:pt idx="1072">
                  <c:v>Nov 9</c:v>
                </c:pt>
                <c:pt idx="1073">
                  <c:v>Nov 9</c:v>
                </c:pt>
                <c:pt idx="1074">
                  <c:v>Nov 9</c:v>
                </c:pt>
                <c:pt idx="1075">
                  <c:v>Nov 9</c:v>
                </c:pt>
                <c:pt idx="1076">
                  <c:v>Nov 9</c:v>
                </c:pt>
                <c:pt idx="1077">
                  <c:v>Nov 9</c:v>
                </c:pt>
                <c:pt idx="1078">
                  <c:v>Nov 9</c:v>
                </c:pt>
                <c:pt idx="1079">
                  <c:v>Nov 9</c:v>
                </c:pt>
                <c:pt idx="1080">
                  <c:v>Nov 9</c:v>
                </c:pt>
                <c:pt idx="1081">
                  <c:v>Nov 9</c:v>
                </c:pt>
                <c:pt idx="1082">
                  <c:v>Nov 9</c:v>
                </c:pt>
                <c:pt idx="1083">
                  <c:v>Nov 9</c:v>
                </c:pt>
                <c:pt idx="1084">
                  <c:v>Nov 9</c:v>
                </c:pt>
                <c:pt idx="1085">
                  <c:v>Nov 9</c:v>
                </c:pt>
                <c:pt idx="1086">
                  <c:v>Nov 9</c:v>
                </c:pt>
                <c:pt idx="1087">
                  <c:v>Nov 9</c:v>
                </c:pt>
                <c:pt idx="1088">
                  <c:v>Nov 9</c:v>
                </c:pt>
                <c:pt idx="1089">
                  <c:v>Nov 9</c:v>
                </c:pt>
                <c:pt idx="1090">
                  <c:v>Nov 9</c:v>
                </c:pt>
                <c:pt idx="1091">
                  <c:v>Nov 9</c:v>
                </c:pt>
                <c:pt idx="1092">
                  <c:v>Nov 9</c:v>
                </c:pt>
                <c:pt idx="1093">
                  <c:v>Nov 9</c:v>
                </c:pt>
                <c:pt idx="1094">
                  <c:v>Nov 9</c:v>
                </c:pt>
                <c:pt idx="1095">
                  <c:v>Nov 9</c:v>
                </c:pt>
                <c:pt idx="1096">
                  <c:v>Nov 9</c:v>
                </c:pt>
                <c:pt idx="1097">
                  <c:v>Nov 9</c:v>
                </c:pt>
                <c:pt idx="1098">
                  <c:v>Nov 9</c:v>
                </c:pt>
                <c:pt idx="1099">
                  <c:v>Nov 9</c:v>
                </c:pt>
                <c:pt idx="1100">
                  <c:v>Nov 9</c:v>
                </c:pt>
                <c:pt idx="1101">
                  <c:v>Nov 9</c:v>
                </c:pt>
                <c:pt idx="1102">
                  <c:v>Nov 9</c:v>
                </c:pt>
                <c:pt idx="1103">
                  <c:v>Nov 9</c:v>
                </c:pt>
                <c:pt idx="1104">
                  <c:v>Nov 9</c:v>
                </c:pt>
                <c:pt idx="1105">
                  <c:v>Nov 9</c:v>
                </c:pt>
                <c:pt idx="1106">
                  <c:v>Nov 9</c:v>
                </c:pt>
                <c:pt idx="1107">
                  <c:v>Nov 9</c:v>
                </c:pt>
                <c:pt idx="1108">
                  <c:v>Nov 9</c:v>
                </c:pt>
                <c:pt idx="1109">
                  <c:v>Nov 9</c:v>
                </c:pt>
                <c:pt idx="1110">
                  <c:v>Nov 9</c:v>
                </c:pt>
                <c:pt idx="1111">
                  <c:v>Nov 9</c:v>
                </c:pt>
                <c:pt idx="1112">
                  <c:v>Nov 9</c:v>
                </c:pt>
                <c:pt idx="1113">
                  <c:v>Nov 9</c:v>
                </c:pt>
                <c:pt idx="1114">
                  <c:v>Nov 9</c:v>
                </c:pt>
                <c:pt idx="1115">
                  <c:v>Nov 9</c:v>
                </c:pt>
                <c:pt idx="1116">
                  <c:v>Nov 9</c:v>
                </c:pt>
                <c:pt idx="1117">
                  <c:v>Nov 9</c:v>
                </c:pt>
                <c:pt idx="1118">
                  <c:v>Nov 9</c:v>
                </c:pt>
                <c:pt idx="1119">
                  <c:v>Nov 9</c:v>
                </c:pt>
                <c:pt idx="1120">
                  <c:v>Nov 9</c:v>
                </c:pt>
                <c:pt idx="1121">
                  <c:v>Nov 9</c:v>
                </c:pt>
                <c:pt idx="1122">
                  <c:v>Nov 9</c:v>
                </c:pt>
                <c:pt idx="1123">
                  <c:v>Nov 9</c:v>
                </c:pt>
                <c:pt idx="1124">
                  <c:v>Nov 9</c:v>
                </c:pt>
                <c:pt idx="1125">
                  <c:v>Nov 9</c:v>
                </c:pt>
                <c:pt idx="1126">
                  <c:v>Nov 9</c:v>
                </c:pt>
                <c:pt idx="1127">
                  <c:v>Nov 9</c:v>
                </c:pt>
                <c:pt idx="1128">
                  <c:v>Nov 9</c:v>
                </c:pt>
                <c:pt idx="1129">
                  <c:v>Nov 9</c:v>
                </c:pt>
                <c:pt idx="1130">
                  <c:v>Nov 9</c:v>
                </c:pt>
                <c:pt idx="1131">
                  <c:v>Nov 9</c:v>
                </c:pt>
                <c:pt idx="1132">
                  <c:v>Nov 9</c:v>
                </c:pt>
                <c:pt idx="1133">
                  <c:v>Nov 9</c:v>
                </c:pt>
                <c:pt idx="1134">
                  <c:v>Nov 9</c:v>
                </c:pt>
                <c:pt idx="1135">
                  <c:v>Nov 9</c:v>
                </c:pt>
                <c:pt idx="1136">
                  <c:v>Nov 9</c:v>
                </c:pt>
                <c:pt idx="1137">
                  <c:v>Nov 9</c:v>
                </c:pt>
                <c:pt idx="1138">
                  <c:v>Nov 9</c:v>
                </c:pt>
                <c:pt idx="1139">
                  <c:v>Nov 9</c:v>
                </c:pt>
                <c:pt idx="1140">
                  <c:v>Nov 9</c:v>
                </c:pt>
                <c:pt idx="1141">
                  <c:v>Nov 9</c:v>
                </c:pt>
                <c:pt idx="1142">
                  <c:v>Nov 9</c:v>
                </c:pt>
                <c:pt idx="1143">
                  <c:v>Nov 9</c:v>
                </c:pt>
                <c:pt idx="1144">
                  <c:v>Nov 9</c:v>
                </c:pt>
                <c:pt idx="1145">
                  <c:v>Nov 9</c:v>
                </c:pt>
                <c:pt idx="1146">
                  <c:v>Nov 9</c:v>
                </c:pt>
                <c:pt idx="1147">
                  <c:v>Nov 9</c:v>
                </c:pt>
                <c:pt idx="1148">
                  <c:v>Nov 9</c:v>
                </c:pt>
                <c:pt idx="1149">
                  <c:v>Nov 9</c:v>
                </c:pt>
                <c:pt idx="1150">
                  <c:v>Nov 9</c:v>
                </c:pt>
                <c:pt idx="1151">
                  <c:v>Nov 9</c:v>
                </c:pt>
                <c:pt idx="1152">
                  <c:v>Nov 9</c:v>
                </c:pt>
                <c:pt idx="1153">
                  <c:v>Nov 9</c:v>
                </c:pt>
                <c:pt idx="1154">
                  <c:v>Nov 9</c:v>
                </c:pt>
                <c:pt idx="1155">
                  <c:v>Nov 9</c:v>
                </c:pt>
                <c:pt idx="1156">
                  <c:v>Nov 9</c:v>
                </c:pt>
                <c:pt idx="1157">
                  <c:v>Nov 9</c:v>
                </c:pt>
                <c:pt idx="1158">
                  <c:v>Nov 9</c:v>
                </c:pt>
                <c:pt idx="1159">
                  <c:v>Nov 9</c:v>
                </c:pt>
                <c:pt idx="1160">
                  <c:v>Nov 9</c:v>
                </c:pt>
                <c:pt idx="1161">
                  <c:v>Nov 9</c:v>
                </c:pt>
                <c:pt idx="1162">
                  <c:v>Nov 9</c:v>
                </c:pt>
                <c:pt idx="1163">
                  <c:v>Nov 9</c:v>
                </c:pt>
                <c:pt idx="1164">
                  <c:v>Nov 9</c:v>
                </c:pt>
                <c:pt idx="1165">
                  <c:v>Nov 9</c:v>
                </c:pt>
                <c:pt idx="1166">
                  <c:v>Nov 9</c:v>
                </c:pt>
                <c:pt idx="1167">
                  <c:v>Nov 9</c:v>
                </c:pt>
                <c:pt idx="1168">
                  <c:v>Nov 9</c:v>
                </c:pt>
                <c:pt idx="1169">
                  <c:v>Nov 9</c:v>
                </c:pt>
                <c:pt idx="1170">
                  <c:v>Nov 9</c:v>
                </c:pt>
                <c:pt idx="1171">
                  <c:v>Nov 9</c:v>
                </c:pt>
                <c:pt idx="1172">
                  <c:v>Nov 9</c:v>
                </c:pt>
                <c:pt idx="1173">
                  <c:v>Nov 9</c:v>
                </c:pt>
                <c:pt idx="1174">
                  <c:v>Nov 9</c:v>
                </c:pt>
                <c:pt idx="1175">
                  <c:v>Nov 9</c:v>
                </c:pt>
                <c:pt idx="1176">
                  <c:v>Nov 9</c:v>
                </c:pt>
                <c:pt idx="1177">
                  <c:v>Nov 9</c:v>
                </c:pt>
                <c:pt idx="1178">
                  <c:v>Nov 9</c:v>
                </c:pt>
                <c:pt idx="1179">
                  <c:v>Nov 9</c:v>
                </c:pt>
                <c:pt idx="1180">
                  <c:v>Nov 9</c:v>
                </c:pt>
                <c:pt idx="1181">
                  <c:v>Nov 9</c:v>
                </c:pt>
                <c:pt idx="1182">
                  <c:v>Nov 9</c:v>
                </c:pt>
                <c:pt idx="1183">
                  <c:v>Nov 9</c:v>
                </c:pt>
                <c:pt idx="1184">
                  <c:v>Nov 9</c:v>
                </c:pt>
                <c:pt idx="1185">
                  <c:v>Nov 9</c:v>
                </c:pt>
                <c:pt idx="1186">
                  <c:v>Nov 9</c:v>
                </c:pt>
                <c:pt idx="1187">
                  <c:v>Nov 9</c:v>
                </c:pt>
                <c:pt idx="1188">
                  <c:v>Nov 9</c:v>
                </c:pt>
                <c:pt idx="1189">
                  <c:v>Nov 9</c:v>
                </c:pt>
                <c:pt idx="1190">
                  <c:v>Nov 9</c:v>
                </c:pt>
                <c:pt idx="1191">
                  <c:v>Nov 9</c:v>
                </c:pt>
                <c:pt idx="1192">
                  <c:v>Nov 9</c:v>
                </c:pt>
                <c:pt idx="1193">
                  <c:v>Nov 9</c:v>
                </c:pt>
                <c:pt idx="1194">
                  <c:v>Nov 9</c:v>
                </c:pt>
                <c:pt idx="1195">
                  <c:v>Nov 9</c:v>
                </c:pt>
                <c:pt idx="1196">
                  <c:v>Nov 9</c:v>
                </c:pt>
                <c:pt idx="1197">
                  <c:v>Nov 9</c:v>
                </c:pt>
                <c:pt idx="1198">
                  <c:v>Nov 9</c:v>
                </c:pt>
                <c:pt idx="1199">
                  <c:v>Nov 9</c:v>
                </c:pt>
                <c:pt idx="1200">
                  <c:v>Nov 9</c:v>
                </c:pt>
                <c:pt idx="1201">
                  <c:v>Nov 9</c:v>
                </c:pt>
                <c:pt idx="1202">
                  <c:v>Nov 9</c:v>
                </c:pt>
                <c:pt idx="1203">
                  <c:v>Nov 9</c:v>
                </c:pt>
                <c:pt idx="1204">
                  <c:v>Nov 9</c:v>
                </c:pt>
                <c:pt idx="1205">
                  <c:v>Nov 9</c:v>
                </c:pt>
                <c:pt idx="1206">
                  <c:v>Nov 9</c:v>
                </c:pt>
                <c:pt idx="1207">
                  <c:v>Nov 9</c:v>
                </c:pt>
                <c:pt idx="1208">
                  <c:v>Nov 9</c:v>
                </c:pt>
                <c:pt idx="1209">
                  <c:v>Nov 9</c:v>
                </c:pt>
                <c:pt idx="1210">
                  <c:v>Nov 9</c:v>
                </c:pt>
                <c:pt idx="1211">
                  <c:v>Nov 9</c:v>
                </c:pt>
                <c:pt idx="1212">
                  <c:v>Nov 9</c:v>
                </c:pt>
                <c:pt idx="1213">
                  <c:v>Nov 9</c:v>
                </c:pt>
                <c:pt idx="1214">
                  <c:v>Nov 9</c:v>
                </c:pt>
                <c:pt idx="1215">
                  <c:v>Nov 9</c:v>
                </c:pt>
                <c:pt idx="1216">
                  <c:v>Nov 9</c:v>
                </c:pt>
                <c:pt idx="1217">
                  <c:v>Nov 9</c:v>
                </c:pt>
                <c:pt idx="1218">
                  <c:v>Nov 9</c:v>
                </c:pt>
                <c:pt idx="1219">
                  <c:v>Nov 9</c:v>
                </c:pt>
                <c:pt idx="1220">
                  <c:v>Nov 9</c:v>
                </c:pt>
                <c:pt idx="1221">
                  <c:v>Nov 9</c:v>
                </c:pt>
                <c:pt idx="1222">
                  <c:v>Nov 9</c:v>
                </c:pt>
                <c:pt idx="1223">
                  <c:v>Nov 9</c:v>
                </c:pt>
                <c:pt idx="1224">
                  <c:v>Nov 9</c:v>
                </c:pt>
                <c:pt idx="1225">
                  <c:v>Nov 9</c:v>
                </c:pt>
                <c:pt idx="1226">
                  <c:v>Nov 9</c:v>
                </c:pt>
                <c:pt idx="1227">
                  <c:v>Nov 9</c:v>
                </c:pt>
                <c:pt idx="1228">
                  <c:v>Nov 9</c:v>
                </c:pt>
                <c:pt idx="1229">
                  <c:v>Nov 9</c:v>
                </c:pt>
                <c:pt idx="1230">
                  <c:v>Nov 9</c:v>
                </c:pt>
                <c:pt idx="1231">
                  <c:v>Nov 9</c:v>
                </c:pt>
                <c:pt idx="1232">
                  <c:v>Nov 9</c:v>
                </c:pt>
                <c:pt idx="1233">
                  <c:v>Nov 9</c:v>
                </c:pt>
                <c:pt idx="1234">
                  <c:v>Nov 9</c:v>
                </c:pt>
                <c:pt idx="1235">
                  <c:v>Nov 9</c:v>
                </c:pt>
                <c:pt idx="1236">
                  <c:v>Nov 9</c:v>
                </c:pt>
                <c:pt idx="1237">
                  <c:v>Nov 9</c:v>
                </c:pt>
                <c:pt idx="1238">
                  <c:v>Nov 10</c:v>
                </c:pt>
                <c:pt idx="1239">
                  <c:v>Nov 10</c:v>
                </c:pt>
                <c:pt idx="1240">
                  <c:v>Nov 10</c:v>
                </c:pt>
                <c:pt idx="1241">
                  <c:v>Nov 10</c:v>
                </c:pt>
                <c:pt idx="1242">
                  <c:v>Nov 10</c:v>
                </c:pt>
                <c:pt idx="1243">
                  <c:v>Nov 10</c:v>
                </c:pt>
                <c:pt idx="1244">
                  <c:v>Nov 10</c:v>
                </c:pt>
                <c:pt idx="1245">
                  <c:v>Nov 10</c:v>
                </c:pt>
                <c:pt idx="1246">
                  <c:v>Nov 10</c:v>
                </c:pt>
                <c:pt idx="1247">
                  <c:v>Nov 10</c:v>
                </c:pt>
                <c:pt idx="1248">
                  <c:v>Nov 10</c:v>
                </c:pt>
                <c:pt idx="1249">
                  <c:v>Nov 10</c:v>
                </c:pt>
                <c:pt idx="1250">
                  <c:v>Nov 10</c:v>
                </c:pt>
                <c:pt idx="1251">
                  <c:v>Nov 10</c:v>
                </c:pt>
                <c:pt idx="1252">
                  <c:v>Nov 10</c:v>
                </c:pt>
                <c:pt idx="1253">
                  <c:v>Nov 10</c:v>
                </c:pt>
                <c:pt idx="1254">
                  <c:v>Nov 10</c:v>
                </c:pt>
                <c:pt idx="1255">
                  <c:v>Nov 10</c:v>
                </c:pt>
                <c:pt idx="1256">
                  <c:v>Nov 10</c:v>
                </c:pt>
                <c:pt idx="1257">
                  <c:v>Nov 10</c:v>
                </c:pt>
                <c:pt idx="1258">
                  <c:v>Nov 10</c:v>
                </c:pt>
                <c:pt idx="1259">
                  <c:v>Nov 10</c:v>
                </c:pt>
                <c:pt idx="1260">
                  <c:v>Nov 10</c:v>
                </c:pt>
                <c:pt idx="1261">
                  <c:v>Nov 10</c:v>
                </c:pt>
                <c:pt idx="1262">
                  <c:v>Nov 10</c:v>
                </c:pt>
                <c:pt idx="1263">
                  <c:v>Nov 10</c:v>
                </c:pt>
                <c:pt idx="1264">
                  <c:v>Nov 10</c:v>
                </c:pt>
                <c:pt idx="1265">
                  <c:v>Nov 10</c:v>
                </c:pt>
                <c:pt idx="1266">
                  <c:v>Nov 10</c:v>
                </c:pt>
                <c:pt idx="1267">
                  <c:v>Nov 10</c:v>
                </c:pt>
                <c:pt idx="1268">
                  <c:v>Nov 10</c:v>
                </c:pt>
                <c:pt idx="1269">
                  <c:v>Nov 10</c:v>
                </c:pt>
                <c:pt idx="1270">
                  <c:v>Nov 10</c:v>
                </c:pt>
                <c:pt idx="1271">
                  <c:v>Nov 10</c:v>
                </c:pt>
                <c:pt idx="1272">
                  <c:v>Nov 10</c:v>
                </c:pt>
                <c:pt idx="1273">
                  <c:v>Nov 10</c:v>
                </c:pt>
                <c:pt idx="1274">
                  <c:v>Nov 10</c:v>
                </c:pt>
                <c:pt idx="1275">
                  <c:v>Nov 10</c:v>
                </c:pt>
                <c:pt idx="1276">
                  <c:v>Nov 10</c:v>
                </c:pt>
                <c:pt idx="1277">
                  <c:v>Nov 10</c:v>
                </c:pt>
                <c:pt idx="1278">
                  <c:v>Nov 10</c:v>
                </c:pt>
                <c:pt idx="1279">
                  <c:v>Nov 10</c:v>
                </c:pt>
                <c:pt idx="1280">
                  <c:v>Nov 10</c:v>
                </c:pt>
                <c:pt idx="1281">
                  <c:v>Nov 10</c:v>
                </c:pt>
                <c:pt idx="1282">
                  <c:v>Nov 10</c:v>
                </c:pt>
                <c:pt idx="1283">
                  <c:v>Nov 10</c:v>
                </c:pt>
                <c:pt idx="1284">
                  <c:v>Nov 10</c:v>
                </c:pt>
                <c:pt idx="1285">
                  <c:v>Nov 10</c:v>
                </c:pt>
                <c:pt idx="1286">
                  <c:v>Nov 10</c:v>
                </c:pt>
                <c:pt idx="1287">
                  <c:v>Nov 10</c:v>
                </c:pt>
                <c:pt idx="1288">
                  <c:v>Nov 10</c:v>
                </c:pt>
                <c:pt idx="1289">
                  <c:v>Nov 10</c:v>
                </c:pt>
                <c:pt idx="1290">
                  <c:v>Nov 10</c:v>
                </c:pt>
                <c:pt idx="1291">
                  <c:v>Nov 10</c:v>
                </c:pt>
                <c:pt idx="1292">
                  <c:v>Nov 10</c:v>
                </c:pt>
                <c:pt idx="1293">
                  <c:v>Nov 10</c:v>
                </c:pt>
                <c:pt idx="1294">
                  <c:v>Nov 10</c:v>
                </c:pt>
                <c:pt idx="1295">
                  <c:v>Nov 10</c:v>
                </c:pt>
                <c:pt idx="1296">
                  <c:v>Nov 10</c:v>
                </c:pt>
                <c:pt idx="1297">
                  <c:v>Nov 10</c:v>
                </c:pt>
                <c:pt idx="1298">
                  <c:v>Nov 10</c:v>
                </c:pt>
                <c:pt idx="1299">
                  <c:v>Nov 10</c:v>
                </c:pt>
                <c:pt idx="1300">
                  <c:v>Nov 10</c:v>
                </c:pt>
                <c:pt idx="1301">
                  <c:v>Nov 10</c:v>
                </c:pt>
                <c:pt idx="1302">
                  <c:v>Nov 10</c:v>
                </c:pt>
                <c:pt idx="1303">
                  <c:v>Nov 10</c:v>
                </c:pt>
                <c:pt idx="1304">
                  <c:v>Nov 10</c:v>
                </c:pt>
                <c:pt idx="1305">
                  <c:v>Nov 10</c:v>
                </c:pt>
                <c:pt idx="1306">
                  <c:v>Nov 10</c:v>
                </c:pt>
                <c:pt idx="1307">
                  <c:v>Nov 10</c:v>
                </c:pt>
                <c:pt idx="1308">
                  <c:v>Nov 10</c:v>
                </c:pt>
                <c:pt idx="1309">
                  <c:v>Nov 10</c:v>
                </c:pt>
                <c:pt idx="1310">
                  <c:v>Nov 10</c:v>
                </c:pt>
                <c:pt idx="1311">
                  <c:v>Nov 10</c:v>
                </c:pt>
                <c:pt idx="1312">
                  <c:v>Nov 10</c:v>
                </c:pt>
                <c:pt idx="1313">
                  <c:v>Nov 10</c:v>
                </c:pt>
                <c:pt idx="1314">
                  <c:v>Nov 10</c:v>
                </c:pt>
                <c:pt idx="1315">
                  <c:v>Nov 10</c:v>
                </c:pt>
                <c:pt idx="1316">
                  <c:v>Nov 10</c:v>
                </c:pt>
                <c:pt idx="1317">
                  <c:v>Nov 10</c:v>
                </c:pt>
                <c:pt idx="1318">
                  <c:v>Nov 10</c:v>
                </c:pt>
                <c:pt idx="1319">
                  <c:v>Nov 10</c:v>
                </c:pt>
                <c:pt idx="1320">
                  <c:v>Nov 10</c:v>
                </c:pt>
                <c:pt idx="1321">
                  <c:v>Nov 10</c:v>
                </c:pt>
                <c:pt idx="1322">
                  <c:v>Nov 10</c:v>
                </c:pt>
                <c:pt idx="1323">
                  <c:v>Nov 10</c:v>
                </c:pt>
                <c:pt idx="1324">
                  <c:v>Nov 10</c:v>
                </c:pt>
                <c:pt idx="1325">
                  <c:v>Nov 10</c:v>
                </c:pt>
                <c:pt idx="1326">
                  <c:v>Nov 10</c:v>
                </c:pt>
                <c:pt idx="1327">
                  <c:v>Nov 10</c:v>
                </c:pt>
                <c:pt idx="1328">
                  <c:v>Nov 10</c:v>
                </c:pt>
                <c:pt idx="1329">
                  <c:v>Nov 10</c:v>
                </c:pt>
                <c:pt idx="1330">
                  <c:v>Nov 10</c:v>
                </c:pt>
                <c:pt idx="1331">
                  <c:v>Nov 10</c:v>
                </c:pt>
                <c:pt idx="1332">
                  <c:v>Nov 10</c:v>
                </c:pt>
                <c:pt idx="1333">
                  <c:v>Nov 10</c:v>
                </c:pt>
                <c:pt idx="1334">
                  <c:v>Nov 10</c:v>
                </c:pt>
                <c:pt idx="1335">
                  <c:v>Nov 10</c:v>
                </c:pt>
                <c:pt idx="1336">
                  <c:v>Nov 10</c:v>
                </c:pt>
                <c:pt idx="1337">
                  <c:v>Nov 10</c:v>
                </c:pt>
                <c:pt idx="1338">
                  <c:v>Nov 10</c:v>
                </c:pt>
                <c:pt idx="1339">
                  <c:v>Nov 10</c:v>
                </c:pt>
                <c:pt idx="1340">
                  <c:v>Nov 10</c:v>
                </c:pt>
                <c:pt idx="1341">
                  <c:v>Nov 10</c:v>
                </c:pt>
                <c:pt idx="1342">
                  <c:v>Nov 10</c:v>
                </c:pt>
                <c:pt idx="1343">
                  <c:v>Nov 10</c:v>
                </c:pt>
                <c:pt idx="1344">
                  <c:v>Nov 10</c:v>
                </c:pt>
                <c:pt idx="1345">
                  <c:v>Nov 10</c:v>
                </c:pt>
                <c:pt idx="1346">
                  <c:v>Nov 10</c:v>
                </c:pt>
                <c:pt idx="1347">
                  <c:v>Nov 10</c:v>
                </c:pt>
                <c:pt idx="1348">
                  <c:v>Nov 10</c:v>
                </c:pt>
                <c:pt idx="1349">
                  <c:v>Nov 10</c:v>
                </c:pt>
                <c:pt idx="1350">
                  <c:v>Nov 10</c:v>
                </c:pt>
                <c:pt idx="1351">
                  <c:v>Nov 10</c:v>
                </c:pt>
                <c:pt idx="1352">
                  <c:v>Nov 10</c:v>
                </c:pt>
                <c:pt idx="1353">
                  <c:v>Nov 10</c:v>
                </c:pt>
                <c:pt idx="1354">
                  <c:v>Nov 10</c:v>
                </c:pt>
                <c:pt idx="1355">
                  <c:v>Nov 10</c:v>
                </c:pt>
                <c:pt idx="1356">
                  <c:v>Nov 10</c:v>
                </c:pt>
                <c:pt idx="1357">
                  <c:v>Nov 10</c:v>
                </c:pt>
                <c:pt idx="1358">
                  <c:v>Nov 10</c:v>
                </c:pt>
                <c:pt idx="1359">
                  <c:v>Nov 10</c:v>
                </c:pt>
                <c:pt idx="1360">
                  <c:v>Nov 10</c:v>
                </c:pt>
                <c:pt idx="1361">
                  <c:v>Nov 10</c:v>
                </c:pt>
                <c:pt idx="1362">
                  <c:v>Nov 10</c:v>
                </c:pt>
                <c:pt idx="1363">
                  <c:v>Nov 10</c:v>
                </c:pt>
                <c:pt idx="1364">
                  <c:v>Nov 10</c:v>
                </c:pt>
                <c:pt idx="1365">
                  <c:v>Nov 10</c:v>
                </c:pt>
                <c:pt idx="1366">
                  <c:v>Nov 10</c:v>
                </c:pt>
                <c:pt idx="1367">
                  <c:v>Nov 10</c:v>
                </c:pt>
                <c:pt idx="1368">
                  <c:v>Nov 10</c:v>
                </c:pt>
                <c:pt idx="1369">
                  <c:v>Nov 10</c:v>
                </c:pt>
                <c:pt idx="1370">
                  <c:v>Nov 10</c:v>
                </c:pt>
                <c:pt idx="1371">
                  <c:v>Nov 10</c:v>
                </c:pt>
                <c:pt idx="1372">
                  <c:v>Nov 10</c:v>
                </c:pt>
                <c:pt idx="1373">
                  <c:v>Nov 10</c:v>
                </c:pt>
                <c:pt idx="1374">
                  <c:v>Nov 10</c:v>
                </c:pt>
                <c:pt idx="1375">
                  <c:v>Nov 10</c:v>
                </c:pt>
                <c:pt idx="1376">
                  <c:v>Nov 10</c:v>
                </c:pt>
                <c:pt idx="1377">
                  <c:v>Nov 10</c:v>
                </c:pt>
                <c:pt idx="1378">
                  <c:v>Nov 10</c:v>
                </c:pt>
                <c:pt idx="1379">
                  <c:v>Nov 10</c:v>
                </c:pt>
                <c:pt idx="1380">
                  <c:v>Nov 10</c:v>
                </c:pt>
                <c:pt idx="1381">
                  <c:v>Nov 10</c:v>
                </c:pt>
                <c:pt idx="1382">
                  <c:v>Nov 10</c:v>
                </c:pt>
                <c:pt idx="1383">
                  <c:v>Nov 10</c:v>
                </c:pt>
                <c:pt idx="1384">
                  <c:v>Nov 10</c:v>
                </c:pt>
                <c:pt idx="1385">
                  <c:v>Nov 10</c:v>
                </c:pt>
                <c:pt idx="1386">
                  <c:v>Nov 10</c:v>
                </c:pt>
                <c:pt idx="1387">
                  <c:v>Nov 10</c:v>
                </c:pt>
                <c:pt idx="1388">
                  <c:v>Nov 10</c:v>
                </c:pt>
                <c:pt idx="1389">
                  <c:v>Nov 10</c:v>
                </c:pt>
                <c:pt idx="1390">
                  <c:v>Nov 10</c:v>
                </c:pt>
                <c:pt idx="1391">
                  <c:v>Nov 10</c:v>
                </c:pt>
                <c:pt idx="1392">
                  <c:v>Nov 10</c:v>
                </c:pt>
                <c:pt idx="1393">
                  <c:v>Nov 10</c:v>
                </c:pt>
                <c:pt idx="1394">
                  <c:v>Nov 10</c:v>
                </c:pt>
                <c:pt idx="1395">
                  <c:v>Nov 10</c:v>
                </c:pt>
                <c:pt idx="1396">
                  <c:v>Nov 10</c:v>
                </c:pt>
                <c:pt idx="1397">
                  <c:v>Nov 10</c:v>
                </c:pt>
                <c:pt idx="1398">
                  <c:v>Nov 10</c:v>
                </c:pt>
                <c:pt idx="1399">
                  <c:v>Nov 10</c:v>
                </c:pt>
                <c:pt idx="1400">
                  <c:v>Nov 10</c:v>
                </c:pt>
                <c:pt idx="1401">
                  <c:v>Nov 10</c:v>
                </c:pt>
                <c:pt idx="1402">
                  <c:v>Nov 10</c:v>
                </c:pt>
                <c:pt idx="1403">
                  <c:v>Nov 10</c:v>
                </c:pt>
                <c:pt idx="1404">
                  <c:v>Nov 10</c:v>
                </c:pt>
                <c:pt idx="1405">
                  <c:v>Nov 10</c:v>
                </c:pt>
                <c:pt idx="1406">
                  <c:v>Nov 11</c:v>
                </c:pt>
                <c:pt idx="1407">
                  <c:v>Nov 11</c:v>
                </c:pt>
                <c:pt idx="1408">
                  <c:v>Nov 11</c:v>
                </c:pt>
                <c:pt idx="1409">
                  <c:v>Nov 11</c:v>
                </c:pt>
                <c:pt idx="1410">
                  <c:v>Nov 11</c:v>
                </c:pt>
                <c:pt idx="1411">
                  <c:v>Nov 11</c:v>
                </c:pt>
                <c:pt idx="1412">
                  <c:v>Nov 11</c:v>
                </c:pt>
                <c:pt idx="1413">
                  <c:v>Nov 11</c:v>
                </c:pt>
                <c:pt idx="1414">
                  <c:v>Nov 11</c:v>
                </c:pt>
                <c:pt idx="1415">
                  <c:v>Nov 11</c:v>
                </c:pt>
                <c:pt idx="1416">
                  <c:v>Nov 11</c:v>
                </c:pt>
                <c:pt idx="1417">
                  <c:v>Nov 11</c:v>
                </c:pt>
                <c:pt idx="1418">
                  <c:v>Nov 11</c:v>
                </c:pt>
                <c:pt idx="1419">
                  <c:v>Nov 11</c:v>
                </c:pt>
                <c:pt idx="1420">
                  <c:v>Nov 11</c:v>
                </c:pt>
                <c:pt idx="1421">
                  <c:v>Nov 11</c:v>
                </c:pt>
                <c:pt idx="1422">
                  <c:v>Nov 11</c:v>
                </c:pt>
                <c:pt idx="1423">
                  <c:v>Nov 11</c:v>
                </c:pt>
                <c:pt idx="1424">
                  <c:v>Nov 11</c:v>
                </c:pt>
                <c:pt idx="1425">
                  <c:v>Nov 11</c:v>
                </c:pt>
                <c:pt idx="1426">
                  <c:v>Nov 11</c:v>
                </c:pt>
                <c:pt idx="1427">
                  <c:v>Nov 11</c:v>
                </c:pt>
                <c:pt idx="1428">
                  <c:v>Nov 11</c:v>
                </c:pt>
                <c:pt idx="1429">
                  <c:v>Nov 11</c:v>
                </c:pt>
                <c:pt idx="1430">
                  <c:v>Nov 11</c:v>
                </c:pt>
                <c:pt idx="1431">
                  <c:v>Nov 11</c:v>
                </c:pt>
                <c:pt idx="1432">
                  <c:v>Nov 11</c:v>
                </c:pt>
                <c:pt idx="1433">
                  <c:v>Nov 11</c:v>
                </c:pt>
                <c:pt idx="1434">
                  <c:v>Nov 11</c:v>
                </c:pt>
                <c:pt idx="1435">
                  <c:v>Nov 11</c:v>
                </c:pt>
                <c:pt idx="1436">
                  <c:v>Nov 11</c:v>
                </c:pt>
                <c:pt idx="1437">
                  <c:v>Nov 11</c:v>
                </c:pt>
                <c:pt idx="1438">
                  <c:v>Nov 11</c:v>
                </c:pt>
                <c:pt idx="1439">
                  <c:v>Nov 11</c:v>
                </c:pt>
                <c:pt idx="1440">
                  <c:v>Nov 11</c:v>
                </c:pt>
                <c:pt idx="1441">
                  <c:v>Nov 11</c:v>
                </c:pt>
                <c:pt idx="1442">
                  <c:v>Nov 11</c:v>
                </c:pt>
                <c:pt idx="1443">
                  <c:v>Nov 11</c:v>
                </c:pt>
                <c:pt idx="1444">
                  <c:v>Nov 11</c:v>
                </c:pt>
                <c:pt idx="1445">
                  <c:v>Nov 11</c:v>
                </c:pt>
                <c:pt idx="1446">
                  <c:v>Nov 11</c:v>
                </c:pt>
                <c:pt idx="1447">
                  <c:v>Nov 11</c:v>
                </c:pt>
                <c:pt idx="1448">
                  <c:v>Nov 11</c:v>
                </c:pt>
                <c:pt idx="1449">
                  <c:v>Nov 11</c:v>
                </c:pt>
                <c:pt idx="1450">
                  <c:v>Nov 11</c:v>
                </c:pt>
                <c:pt idx="1451">
                  <c:v>Nov 11</c:v>
                </c:pt>
                <c:pt idx="1452">
                  <c:v>Nov 11</c:v>
                </c:pt>
                <c:pt idx="1453">
                  <c:v>Nov 11</c:v>
                </c:pt>
                <c:pt idx="1454">
                  <c:v>Nov 11</c:v>
                </c:pt>
                <c:pt idx="1455">
                  <c:v>Nov 11</c:v>
                </c:pt>
                <c:pt idx="1456">
                  <c:v>Nov 11</c:v>
                </c:pt>
                <c:pt idx="1457">
                  <c:v>Nov 11</c:v>
                </c:pt>
                <c:pt idx="1458">
                  <c:v>Nov 11</c:v>
                </c:pt>
                <c:pt idx="1459">
                  <c:v>Nov 11</c:v>
                </c:pt>
                <c:pt idx="1460">
                  <c:v>Nov 11</c:v>
                </c:pt>
                <c:pt idx="1461">
                  <c:v>Nov 11</c:v>
                </c:pt>
                <c:pt idx="1462">
                  <c:v>Nov 11</c:v>
                </c:pt>
                <c:pt idx="1463">
                  <c:v>Nov 11</c:v>
                </c:pt>
                <c:pt idx="1464">
                  <c:v>Nov 11</c:v>
                </c:pt>
                <c:pt idx="1465">
                  <c:v>Nov 11</c:v>
                </c:pt>
                <c:pt idx="1466">
                  <c:v>Nov 11</c:v>
                </c:pt>
                <c:pt idx="1467">
                  <c:v>Nov 11</c:v>
                </c:pt>
                <c:pt idx="1468">
                  <c:v>Nov 11</c:v>
                </c:pt>
                <c:pt idx="1469">
                  <c:v>Nov 11</c:v>
                </c:pt>
                <c:pt idx="1470">
                  <c:v>Nov 11</c:v>
                </c:pt>
                <c:pt idx="1471">
                  <c:v>Nov 11</c:v>
                </c:pt>
                <c:pt idx="1472">
                  <c:v>Nov 11</c:v>
                </c:pt>
                <c:pt idx="1473">
                  <c:v>Nov 11</c:v>
                </c:pt>
                <c:pt idx="1474">
                  <c:v>Nov 11</c:v>
                </c:pt>
                <c:pt idx="1475">
                  <c:v>Nov 11</c:v>
                </c:pt>
                <c:pt idx="1476">
                  <c:v>Nov 11</c:v>
                </c:pt>
                <c:pt idx="1477">
                  <c:v>Nov 11</c:v>
                </c:pt>
                <c:pt idx="1478">
                  <c:v>Nov 11</c:v>
                </c:pt>
                <c:pt idx="1479">
                  <c:v>Nov 11</c:v>
                </c:pt>
                <c:pt idx="1480">
                  <c:v>Nov 11</c:v>
                </c:pt>
                <c:pt idx="1481">
                  <c:v>Nov 11</c:v>
                </c:pt>
                <c:pt idx="1482">
                  <c:v>Nov 11</c:v>
                </c:pt>
                <c:pt idx="1483">
                  <c:v>Nov 11</c:v>
                </c:pt>
                <c:pt idx="1484">
                  <c:v>Nov 11</c:v>
                </c:pt>
                <c:pt idx="1485">
                  <c:v>Nov 11</c:v>
                </c:pt>
                <c:pt idx="1486">
                  <c:v>Nov 11</c:v>
                </c:pt>
                <c:pt idx="1487">
                  <c:v>Nov 11</c:v>
                </c:pt>
                <c:pt idx="1488">
                  <c:v>Nov 11</c:v>
                </c:pt>
                <c:pt idx="1489">
                  <c:v>Nov 11</c:v>
                </c:pt>
                <c:pt idx="1490">
                  <c:v>Nov 11</c:v>
                </c:pt>
                <c:pt idx="1491">
                  <c:v>Nov 11</c:v>
                </c:pt>
                <c:pt idx="1492">
                  <c:v>Nov 11</c:v>
                </c:pt>
                <c:pt idx="1493">
                  <c:v>Nov 11</c:v>
                </c:pt>
                <c:pt idx="1494">
                  <c:v>Nov 11</c:v>
                </c:pt>
                <c:pt idx="1495">
                  <c:v>Nov 11</c:v>
                </c:pt>
                <c:pt idx="1496">
                  <c:v>Nov 11</c:v>
                </c:pt>
                <c:pt idx="1497">
                  <c:v>Nov 11</c:v>
                </c:pt>
                <c:pt idx="1498">
                  <c:v>Nov 11</c:v>
                </c:pt>
                <c:pt idx="1499">
                  <c:v>Nov 11</c:v>
                </c:pt>
                <c:pt idx="1500">
                  <c:v>Nov 11</c:v>
                </c:pt>
                <c:pt idx="1501">
                  <c:v>Nov 11</c:v>
                </c:pt>
                <c:pt idx="1502">
                  <c:v>Nov 11</c:v>
                </c:pt>
                <c:pt idx="1503">
                  <c:v>Nov 11</c:v>
                </c:pt>
                <c:pt idx="1504">
                  <c:v>Nov 11</c:v>
                </c:pt>
                <c:pt idx="1505">
                  <c:v>Nov 11</c:v>
                </c:pt>
                <c:pt idx="1506">
                  <c:v>Nov 11</c:v>
                </c:pt>
                <c:pt idx="1507">
                  <c:v>Nov 11</c:v>
                </c:pt>
                <c:pt idx="1508">
                  <c:v>Nov 11</c:v>
                </c:pt>
                <c:pt idx="1509">
                  <c:v>Nov 11</c:v>
                </c:pt>
                <c:pt idx="1510">
                  <c:v>Nov 11</c:v>
                </c:pt>
                <c:pt idx="1511">
                  <c:v>Nov 11</c:v>
                </c:pt>
                <c:pt idx="1512">
                  <c:v>Nov 11</c:v>
                </c:pt>
                <c:pt idx="1513">
                  <c:v>Nov 11</c:v>
                </c:pt>
                <c:pt idx="1514">
                  <c:v>Nov 11</c:v>
                </c:pt>
                <c:pt idx="1515">
                  <c:v>Nov 11</c:v>
                </c:pt>
                <c:pt idx="1516">
                  <c:v>Nov 11</c:v>
                </c:pt>
                <c:pt idx="1517">
                  <c:v>Nov 11</c:v>
                </c:pt>
                <c:pt idx="1518">
                  <c:v>Nov 11</c:v>
                </c:pt>
                <c:pt idx="1519">
                  <c:v>Nov 11</c:v>
                </c:pt>
                <c:pt idx="1520">
                  <c:v>Nov 11</c:v>
                </c:pt>
                <c:pt idx="1521">
                  <c:v>Nov 11</c:v>
                </c:pt>
                <c:pt idx="1522">
                  <c:v>Nov 11</c:v>
                </c:pt>
                <c:pt idx="1523">
                  <c:v>Nov 11</c:v>
                </c:pt>
                <c:pt idx="1524">
                  <c:v>Nov 11</c:v>
                </c:pt>
                <c:pt idx="1525">
                  <c:v>Nov 11</c:v>
                </c:pt>
                <c:pt idx="1526">
                  <c:v>Nov 11</c:v>
                </c:pt>
                <c:pt idx="1527">
                  <c:v>Nov 11</c:v>
                </c:pt>
                <c:pt idx="1528">
                  <c:v>Nov 11</c:v>
                </c:pt>
                <c:pt idx="1529">
                  <c:v>Nov 11</c:v>
                </c:pt>
                <c:pt idx="1530">
                  <c:v>Nov 11</c:v>
                </c:pt>
                <c:pt idx="1531">
                  <c:v>Nov 11</c:v>
                </c:pt>
                <c:pt idx="1532">
                  <c:v>Nov 11</c:v>
                </c:pt>
                <c:pt idx="1533">
                  <c:v>Nov 11</c:v>
                </c:pt>
                <c:pt idx="1534">
                  <c:v>Nov 11</c:v>
                </c:pt>
                <c:pt idx="1535">
                  <c:v>Nov 11</c:v>
                </c:pt>
                <c:pt idx="1536">
                  <c:v>Nov 11</c:v>
                </c:pt>
                <c:pt idx="1537">
                  <c:v>Nov 11</c:v>
                </c:pt>
                <c:pt idx="1538">
                  <c:v>Nov 11</c:v>
                </c:pt>
                <c:pt idx="1539">
                  <c:v>Nov 11</c:v>
                </c:pt>
                <c:pt idx="1540">
                  <c:v>Nov 11</c:v>
                </c:pt>
                <c:pt idx="1541">
                  <c:v>Nov 11</c:v>
                </c:pt>
                <c:pt idx="1542">
                  <c:v>Nov 11</c:v>
                </c:pt>
                <c:pt idx="1543">
                  <c:v>Nov 11</c:v>
                </c:pt>
                <c:pt idx="1544">
                  <c:v>Nov 11</c:v>
                </c:pt>
                <c:pt idx="1545">
                  <c:v>Nov 11</c:v>
                </c:pt>
                <c:pt idx="1546">
                  <c:v>Nov 11</c:v>
                </c:pt>
                <c:pt idx="1547">
                  <c:v>Nov 11</c:v>
                </c:pt>
                <c:pt idx="1548">
                  <c:v>Nov 11</c:v>
                </c:pt>
                <c:pt idx="1549">
                  <c:v>Nov 11</c:v>
                </c:pt>
                <c:pt idx="1550">
                  <c:v>Nov 11</c:v>
                </c:pt>
                <c:pt idx="1551">
                  <c:v>Nov 11</c:v>
                </c:pt>
                <c:pt idx="1552">
                  <c:v>Nov 11</c:v>
                </c:pt>
                <c:pt idx="1553">
                  <c:v>Nov 11</c:v>
                </c:pt>
                <c:pt idx="1554">
                  <c:v>Nov 11</c:v>
                </c:pt>
                <c:pt idx="1555">
                  <c:v>Nov 11</c:v>
                </c:pt>
                <c:pt idx="1556">
                  <c:v>Nov 11</c:v>
                </c:pt>
                <c:pt idx="1557">
                  <c:v>Nov 11</c:v>
                </c:pt>
                <c:pt idx="1558">
                  <c:v>Nov 11</c:v>
                </c:pt>
                <c:pt idx="1559">
                  <c:v>Nov 11</c:v>
                </c:pt>
                <c:pt idx="1560">
                  <c:v>Nov 11</c:v>
                </c:pt>
                <c:pt idx="1561">
                  <c:v>Nov 11</c:v>
                </c:pt>
                <c:pt idx="1562">
                  <c:v>Nov 11</c:v>
                </c:pt>
                <c:pt idx="1563">
                  <c:v>Nov 11</c:v>
                </c:pt>
                <c:pt idx="1564">
                  <c:v>Nov 11</c:v>
                </c:pt>
                <c:pt idx="1565">
                  <c:v>Nov 11</c:v>
                </c:pt>
                <c:pt idx="1566">
                  <c:v>Nov 11</c:v>
                </c:pt>
                <c:pt idx="1567">
                  <c:v>Nov 11</c:v>
                </c:pt>
                <c:pt idx="1568">
                  <c:v>Nov 11</c:v>
                </c:pt>
                <c:pt idx="1569">
                  <c:v>Nov 11</c:v>
                </c:pt>
                <c:pt idx="1570">
                  <c:v>Nov 11</c:v>
                </c:pt>
                <c:pt idx="1571">
                  <c:v>Nov 11</c:v>
                </c:pt>
                <c:pt idx="1572">
                  <c:v>Nov 11</c:v>
                </c:pt>
                <c:pt idx="1573">
                  <c:v>Nov 11</c:v>
                </c:pt>
                <c:pt idx="1574">
                  <c:v>Nov 11</c:v>
                </c:pt>
                <c:pt idx="1575">
                  <c:v>Nov 11</c:v>
                </c:pt>
                <c:pt idx="1576">
                  <c:v>Nov 11</c:v>
                </c:pt>
                <c:pt idx="1577">
                  <c:v>Nov 11</c:v>
                </c:pt>
                <c:pt idx="1578">
                  <c:v>Nov 11</c:v>
                </c:pt>
                <c:pt idx="1579">
                  <c:v>Nov 11</c:v>
                </c:pt>
                <c:pt idx="1580">
                  <c:v>Nov 11</c:v>
                </c:pt>
                <c:pt idx="1581">
                  <c:v>Nov 11</c:v>
                </c:pt>
                <c:pt idx="1582">
                  <c:v>Nov 11</c:v>
                </c:pt>
                <c:pt idx="1583">
                  <c:v>Nov 11</c:v>
                </c:pt>
                <c:pt idx="1584">
                  <c:v>Nov 12</c:v>
                </c:pt>
                <c:pt idx="1585">
                  <c:v>Nov 12</c:v>
                </c:pt>
                <c:pt idx="1586">
                  <c:v>Nov 12</c:v>
                </c:pt>
                <c:pt idx="1587">
                  <c:v>Nov 12</c:v>
                </c:pt>
                <c:pt idx="1588">
                  <c:v>Nov 12</c:v>
                </c:pt>
                <c:pt idx="1589">
                  <c:v>Nov 12</c:v>
                </c:pt>
                <c:pt idx="1590">
                  <c:v>Nov 12</c:v>
                </c:pt>
                <c:pt idx="1591">
                  <c:v>Nov 12</c:v>
                </c:pt>
                <c:pt idx="1592">
                  <c:v>Nov 12</c:v>
                </c:pt>
                <c:pt idx="1593">
                  <c:v>Nov 12</c:v>
                </c:pt>
                <c:pt idx="1594">
                  <c:v>Nov 12</c:v>
                </c:pt>
                <c:pt idx="1595">
                  <c:v>Nov 12</c:v>
                </c:pt>
                <c:pt idx="1596">
                  <c:v>Nov 12</c:v>
                </c:pt>
                <c:pt idx="1597">
                  <c:v>Nov 12</c:v>
                </c:pt>
                <c:pt idx="1598">
                  <c:v>Nov 12</c:v>
                </c:pt>
                <c:pt idx="1599">
                  <c:v>Nov 12</c:v>
                </c:pt>
                <c:pt idx="1600">
                  <c:v>Nov 12</c:v>
                </c:pt>
                <c:pt idx="1601">
                  <c:v>Nov 12</c:v>
                </c:pt>
                <c:pt idx="1602">
                  <c:v>Nov 12</c:v>
                </c:pt>
                <c:pt idx="1603">
                  <c:v>Nov 12</c:v>
                </c:pt>
                <c:pt idx="1604">
                  <c:v>Nov 12</c:v>
                </c:pt>
                <c:pt idx="1605">
                  <c:v>Nov 12</c:v>
                </c:pt>
                <c:pt idx="1606">
                  <c:v>Nov 12</c:v>
                </c:pt>
                <c:pt idx="1607">
                  <c:v>Nov 12</c:v>
                </c:pt>
                <c:pt idx="1608">
                  <c:v>Nov 12</c:v>
                </c:pt>
                <c:pt idx="1609">
                  <c:v>Nov 12</c:v>
                </c:pt>
                <c:pt idx="1610">
                  <c:v>Nov 12</c:v>
                </c:pt>
                <c:pt idx="1611">
                  <c:v>Nov 12</c:v>
                </c:pt>
                <c:pt idx="1612">
                  <c:v>Nov 12</c:v>
                </c:pt>
                <c:pt idx="1613">
                  <c:v>Nov 12</c:v>
                </c:pt>
                <c:pt idx="1614">
                  <c:v>Nov 12</c:v>
                </c:pt>
                <c:pt idx="1615">
                  <c:v>Nov 12</c:v>
                </c:pt>
                <c:pt idx="1616">
                  <c:v>Nov 12</c:v>
                </c:pt>
                <c:pt idx="1617">
                  <c:v>Nov 12</c:v>
                </c:pt>
                <c:pt idx="1618">
                  <c:v>Nov 12</c:v>
                </c:pt>
                <c:pt idx="1619">
                  <c:v>Nov 12</c:v>
                </c:pt>
                <c:pt idx="1620">
                  <c:v>Nov 12</c:v>
                </c:pt>
                <c:pt idx="1621">
                  <c:v>Nov 12</c:v>
                </c:pt>
                <c:pt idx="1622">
                  <c:v>Nov 12</c:v>
                </c:pt>
                <c:pt idx="1623">
                  <c:v>Nov 12</c:v>
                </c:pt>
                <c:pt idx="1624">
                  <c:v>Nov 12</c:v>
                </c:pt>
                <c:pt idx="1625">
                  <c:v>Nov 12</c:v>
                </c:pt>
                <c:pt idx="1626">
                  <c:v>Nov 12</c:v>
                </c:pt>
                <c:pt idx="1627">
                  <c:v>Nov 12</c:v>
                </c:pt>
                <c:pt idx="1628">
                  <c:v>Nov 12</c:v>
                </c:pt>
                <c:pt idx="1629">
                  <c:v>Nov 12</c:v>
                </c:pt>
                <c:pt idx="1630">
                  <c:v>Nov 12</c:v>
                </c:pt>
                <c:pt idx="1631">
                  <c:v>Nov 12</c:v>
                </c:pt>
                <c:pt idx="1632">
                  <c:v>Nov 12</c:v>
                </c:pt>
                <c:pt idx="1633">
                  <c:v>Nov 12</c:v>
                </c:pt>
                <c:pt idx="1634">
                  <c:v>Nov 12</c:v>
                </c:pt>
                <c:pt idx="1635">
                  <c:v>Nov 12</c:v>
                </c:pt>
                <c:pt idx="1636">
                  <c:v>Nov 12</c:v>
                </c:pt>
                <c:pt idx="1637">
                  <c:v>Nov 12</c:v>
                </c:pt>
                <c:pt idx="1638">
                  <c:v>Nov 12</c:v>
                </c:pt>
                <c:pt idx="1639">
                  <c:v>Nov 12</c:v>
                </c:pt>
                <c:pt idx="1640">
                  <c:v>Nov 12</c:v>
                </c:pt>
                <c:pt idx="1641">
                  <c:v>Nov 12</c:v>
                </c:pt>
                <c:pt idx="1642">
                  <c:v>Nov 12</c:v>
                </c:pt>
                <c:pt idx="1643">
                  <c:v>Nov 12</c:v>
                </c:pt>
                <c:pt idx="1644">
                  <c:v>Nov 12</c:v>
                </c:pt>
                <c:pt idx="1645">
                  <c:v>Nov 12</c:v>
                </c:pt>
                <c:pt idx="1646">
                  <c:v>Nov 12</c:v>
                </c:pt>
                <c:pt idx="1647">
                  <c:v>Nov 12</c:v>
                </c:pt>
                <c:pt idx="1648">
                  <c:v>Nov 12</c:v>
                </c:pt>
                <c:pt idx="1649">
                  <c:v>Nov 12</c:v>
                </c:pt>
                <c:pt idx="1650">
                  <c:v>Nov 12</c:v>
                </c:pt>
                <c:pt idx="1651">
                  <c:v>Nov 12</c:v>
                </c:pt>
                <c:pt idx="1652">
                  <c:v>Nov 12</c:v>
                </c:pt>
                <c:pt idx="1653">
                  <c:v>Nov 12</c:v>
                </c:pt>
                <c:pt idx="1654">
                  <c:v>Nov 12</c:v>
                </c:pt>
                <c:pt idx="1655">
                  <c:v>Nov 12</c:v>
                </c:pt>
                <c:pt idx="1656">
                  <c:v>Nov 12</c:v>
                </c:pt>
                <c:pt idx="1657">
                  <c:v>Nov 12</c:v>
                </c:pt>
                <c:pt idx="1658">
                  <c:v>Nov 12</c:v>
                </c:pt>
                <c:pt idx="1659">
                  <c:v>Nov 12</c:v>
                </c:pt>
                <c:pt idx="1660">
                  <c:v>Nov 12</c:v>
                </c:pt>
                <c:pt idx="1661">
                  <c:v>Nov 12</c:v>
                </c:pt>
                <c:pt idx="1662">
                  <c:v>Nov 12</c:v>
                </c:pt>
                <c:pt idx="1663">
                  <c:v>Nov 12</c:v>
                </c:pt>
                <c:pt idx="1664">
                  <c:v>Nov 12</c:v>
                </c:pt>
                <c:pt idx="1665">
                  <c:v>Nov 12</c:v>
                </c:pt>
                <c:pt idx="1666">
                  <c:v>Nov 12</c:v>
                </c:pt>
                <c:pt idx="1667">
                  <c:v>Nov 12</c:v>
                </c:pt>
                <c:pt idx="1668">
                  <c:v>Nov 12</c:v>
                </c:pt>
                <c:pt idx="1669">
                  <c:v>Nov 12</c:v>
                </c:pt>
                <c:pt idx="1670">
                  <c:v>Nov 12</c:v>
                </c:pt>
                <c:pt idx="1671">
                  <c:v>Nov 12</c:v>
                </c:pt>
                <c:pt idx="1672">
                  <c:v>Nov 12</c:v>
                </c:pt>
                <c:pt idx="1673">
                  <c:v>Nov 12</c:v>
                </c:pt>
                <c:pt idx="1674">
                  <c:v>Nov 12</c:v>
                </c:pt>
                <c:pt idx="1675">
                  <c:v>Nov 12</c:v>
                </c:pt>
                <c:pt idx="1676">
                  <c:v>Nov 12</c:v>
                </c:pt>
                <c:pt idx="1677">
                  <c:v>Nov 12</c:v>
                </c:pt>
                <c:pt idx="1678">
                  <c:v>Nov 12</c:v>
                </c:pt>
                <c:pt idx="1679">
                  <c:v>Nov 12</c:v>
                </c:pt>
                <c:pt idx="1680">
                  <c:v>Nov 12</c:v>
                </c:pt>
                <c:pt idx="1681">
                  <c:v>Nov 12</c:v>
                </c:pt>
                <c:pt idx="1682">
                  <c:v>Nov 12</c:v>
                </c:pt>
                <c:pt idx="1683">
                  <c:v>Nov 12</c:v>
                </c:pt>
                <c:pt idx="1684">
                  <c:v>Nov 12</c:v>
                </c:pt>
                <c:pt idx="1685">
                  <c:v>Nov 12</c:v>
                </c:pt>
                <c:pt idx="1686">
                  <c:v>Nov 12</c:v>
                </c:pt>
                <c:pt idx="1687">
                  <c:v>Nov 12</c:v>
                </c:pt>
                <c:pt idx="1688">
                  <c:v>Nov 12</c:v>
                </c:pt>
                <c:pt idx="1689">
                  <c:v>Nov 12</c:v>
                </c:pt>
                <c:pt idx="1690">
                  <c:v>Nov 12</c:v>
                </c:pt>
                <c:pt idx="1691">
                  <c:v>Nov 12</c:v>
                </c:pt>
                <c:pt idx="1692">
                  <c:v>Nov 12</c:v>
                </c:pt>
                <c:pt idx="1693">
                  <c:v>Nov 12</c:v>
                </c:pt>
                <c:pt idx="1694">
                  <c:v>Nov 12</c:v>
                </c:pt>
                <c:pt idx="1695">
                  <c:v>Nov 12</c:v>
                </c:pt>
                <c:pt idx="1696">
                  <c:v>Nov 12</c:v>
                </c:pt>
                <c:pt idx="1697">
                  <c:v>Nov 12</c:v>
                </c:pt>
                <c:pt idx="1698">
                  <c:v>Nov 12</c:v>
                </c:pt>
                <c:pt idx="1699">
                  <c:v>Nov 12</c:v>
                </c:pt>
                <c:pt idx="1700">
                  <c:v>Nov 12</c:v>
                </c:pt>
                <c:pt idx="1701">
                  <c:v>Nov 12</c:v>
                </c:pt>
                <c:pt idx="1702">
                  <c:v>Nov 12</c:v>
                </c:pt>
                <c:pt idx="1703">
                  <c:v>Nov 12</c:v>
                </c:pt>
                <c:pt idx="1704">
                  <c:v>Nov 12</c:v>
                </c:pt>
                <c:pt idx="1705">
                  <c:v>Nov 12</c:v>
                </c:pt>
                <c:pt idx="1706">
                  <c:v>Nov 12</c:v>
                </c:pt>
                <c:pt idx="1707">
                  <c:v>Nov 12</c:v>
                </c:pt>
                <c:pt idx="1708">
                  <c:v>Nov 12</c:v>
                </c:pt>
                <c:pt idx="1709">
                  <c:v>Nov 12</c:v>
                </c:pt>
                <c:pt idx="1710">
                  <c:v>Nov 12</c:v>
                </c:pt>
                <c:pt idx="1711">
                  <c:v>Nov 12</c:v>
                </c:pt>
                <c:pt idx="1712">
                  <c:v>Nov 12</c:v>
                </c:pt>
                <c:pt idx="1713">
                  <c:v>Nov 12</c:v>
                </c:pt>
                <c:pt idx="1714">
                  <c:v>Nov 12</c:v>
                </c:pt>
                <c:pt idx="1715">
                  <c:v>Nov 12</c:v>
                </c:pt>
                <c:pt idx="1716">
                  <c:v>Nov 12</c:v>
                </c:pt>
                <c:pt idx="1717">
                  <c:v>Nov 12</c:v>
                </c:pt>
                <c:pt idx="1718">
                  <c:v>Nov 12</c:v>
                </c:pt>
                <c:pt idx="1719">
                  <c:v>Nov 12</c:v>
                </c:pt>
                <c:pt idx="1720">
                  <c:v>Nov 12</c:v>
                </c:pt>
                <c:pt idx="1721">
                  <c:v>Nov 12</c:v>
                </c:pt>
                <c:pt idx="1722">
                  <c:v>Nov 12</c:v>
                </c:pt>
                <c:pt idx="1723">
                  <c:v>Nov 12</c:v>
                </c:pt>
                <c:pt idx="1724">
                  <c:v>Nov 12</c:v>
                </c:pt>
                <c:pt idx="1725">
                  <c:v>Nov 12</c:v>
                </c:pt>
                <c:pt idx="1726">
                  <c:v>Nov 12</c:v>
                </c:pt>
                <c:pt idx="1727">
                  <c:v>Nov 12</c:v>
                </c:pt>
                <c:pt idx="1728">
                  <c:v>Nov 12</c:v>
                </c:pt>
                <c:pt idx="1729">
                  <c:v>Nov 12</c:v>
                </c:pt>
                <c:pt idx="1730">
                  <c:v>Nov 12</c:v>
                </c:pt>
                <c:pt idx="1731">
                  <c:v>Nov 12</c:v>
                </c:pt>
                <c:pt idx="1732">
                  <c:v>Nov 12</c:v>
                </c:pt>
                <c:pt idx="1733">
                  <c:v>Nov 12</c:v>
                </c:pt>
                <c:pt idx="1734">
                  <c:v>Nov 12</c:v>
                </c:pt>
                <c:pt idx="1735">
                  <c:v>Nov 12</c:v>
                </c:pt>
                <c:pt idx="1736">
                  <c:v>Nov 12</c:v>
                </c:pt>
                <c:pt idx="1737">
                  <c:v>Nov 12</c:v>
                </c:pt>
                <c:pt idx="1738">
                  <c:v>Nov 12</c:v>
                </c:pt>
                <c:pt idx="1739">
                  <c:v>Nov 12</c:v>
                </c:pt>
                <c:pt idx="1740">
                  <c:v>Nov 12</c:v>
                </c:pt>
                <c:pt idx="1741">
                  <c:v>Nov 12</c:v>
                </c:pt>
                <c:pt idx="1742">
                  <c:v>Nov 12</c:v>
                </c:pt>
                <c:pt idx="1743">
                  <c:v>Nov 12</c:v>
                </c:pt>
                <c:pt idx="1744">
                  <c:v>Nov 12</c:v>
                </c:pt>
                <c:pt idx="1745">
                  <c:v>Nov 12</c:v>
                </c:pt>
                <c:pt idx="1746">
                  <c:v>Nov 12</c:v>
                </c:pt>
                <c:pt idx="1747">
                  <c:v>Nov 12</c:v>
                </c:pt>
                <c:pt idx="1748">
                  <c:v>Nov 12</c:v>
                </c:pt>
                <c:pt idx="1749">
                  <c:v>Nov 12</c:v>
                </c:pt>
                <c:pt idx="1750">
                  <c:v>Nov 12</c:v>
                </c:pt>
                <c:pt idx="1751">
                  <c:v>Nov 12</c:v>
                </c:pt>
                <c:pt idx="1752">
                  <c:v>Nov 12</c:v>
                </c:pt>
                <c:pt idx="1753">
                  <c:v>Nov 12</c:v>
                </c:pt>
                <c:pt idx="1754">
                  <c:v>Nov 12</c:v>
                </c:pt>
                <c:pt idx="1755">
                  <c:v>Nov 12</c:v>
                </c:pt>
                <c:pt idx="1756">
                  <c:v>Nov 12</c:v>
                </c:pt>
                <c:pt idx="1757">
                  <c:v>Nov 12</c:v>
                </c:pt>
                <c:pt idx="1758">
                  <c:v>Nov 12</c:v>
                </c:pt>
                <c:pt idx="1759">
                  <c:v>Nov 12</c:v>
                </c:pt>
                <c:pt idx="1760">
                  <c:v>Nov 12</c:v>
                </c:pt>
                <c:pt idx="1761">
                  <c:v>Nov 12</c:v>
                </c:pt>
                <c:pt idx="1762">
                  <c:v>Nov 12</c:v>
                </c:pt>
                <c:pt idx="1763">
                  <c:v>Nov 12</c:v>
                </c:pt>
                <c:pt idx="1764">
                  <c:v>Nov 12</c:v>
                </c:pt>
                <c:pt idx="1765">
                  <c:v>Nov 12</c:v>
                </c:pt>
                <c:pt idx="1766">
                  <c:v>Nov 12</c:v>
                </c:pt>
                <c:pt idx="1767">
                  <c:v>Nov 12</c:v>
                </c:pt>
                <c:pt idx="1768">
                  <c:v>Nov 12</c:v>
                </c:pt>
                <c:pt idx="1769">
                  <c:v>Nov 12</c:v>
                </c:pt>
                <c:pt idx="1770">
                  <c:v>Nov 12</c:v>
                </c:pt>
                <c:pt idx="1771">
                  <c:v>Nov 12</c:v>
                </c:pt>
                <c:pt idx="1772">
                  <c:v>Nov 12</c:v>
                </c:pt>
                <c:pt idx="1773">
                  <c:v>Nov 12</c:v>
                </c:pt>
                <c:pt idx="1774">
                  <c:v>Nov 12</c:v>
                </c:pt>
                <c:pt idx="1775">
                  <c:v>Nov 12</c:v>
                </c:pt>
                <c:pt idx="1776">
                  <c:v>Nov 12</c:v>
                </c:pt>
                <c:pt idx="1777">
                  <c:v>Nov 13</c:v>
                </c:pt>
                <c:pt idx="1778">
                  <c:v>Nov 13</c:v>
                </c:pt>
                <c:pt idx="1779">
                  <c:v>Nov 13</c:v>
                </c:pt>
                <c:pt idx="1780">
                  <c:v>Nov 13</c:v>
                </c:pt>
                <c:pt idx="1781">
                  <c:v>Nov 13</c:v>
                </c:pt>
                <c:pt idx="1782">
                  <c:v>Nov 13</c:v>
                </c:pt>
                <c:pt idx="1783">
                  <c:v>Nov 13</c:v>
                </c:pt>
                <c:pt idx="1784">
                  <c:v>Nov 13</c:v>
                </c:pt>
                <c:pt idx="1785">
                  <c:v>Nov 13</c:v>
                </c:pt>
                <c:pt idx="1786">
                  <c:v>Nov 13</c:v>
                </c:pt>
                <c:pt idx="1787">
                  <c:v>Nov 13</c:v>
                </c:pt>
                <c:pt idx="1788">
                  <c:v>Nov 13</c:v>
                </c:pt>
                <c:pt idx="1789">
                  <c:v>Nov 13</c:v>
                </c:pt>
                <c:pt idx="1790">
                  <c:v>Nov 13</c:v>
                </c:pt>
                <c:pt idx="1791">
                  <c:v>Nov 13</c:v>
                </c:pt>
                <c:pt idx="1792">
                  <c:v>Nov 13</c:v>
                </c:pt>
                <c:pt idx="1793">
                  <c:v>Nov 13</c:v>
                </c:pt>
                <c:pt idx="1794">
                  <c:v>Nov 13</c:v>
                </c:pt>
                <c:pt idx="1795">
                  <c:v>Nov 13</c:v>
                </c:pt>
                <c:pt idx="1796">
                  <c:v>Nov 13</c:v>
                </c:pt>
                <c:pt idx="1797">
                  <c:v>Nov 13</c:v>
                </c:pt>
                <c:pt idx="1798">
                  <c:v>Nov 13</c:v>
                </c:pt>
                <c:pt idx="1799">
                  <c:v>Nov 13</c:v>
                </c:pt>
                <c:pt idx="1800">
                  <c:v>Nov 13</c:v>
                </c:pt>
                <c:pt idx="1801">
                  <c:v>Nov 13</c:v>
                </c:pt>
                <c:pt idx="1802">
                  <c:v>Nov 13</c:v>
                </c:pt>
                <c:pt idx="1803">
                  <c:v>Nov 13</c:v>
                </c:pt>
                <c:pt idx="1804">
                  <c:v>Nov 13</c:v>
                </c:pt>
                <c:pt idx="1805">
                  <c:v>Nov 13</c:v>
                </c:pt>
                <c:pt idx="1806">
                  <c:v>Nov 13</c:v>
                </c:pt>
                <c:pt idx="1807">
                  <c:v>Nov 13</c:v>
                </c:pt>
                <c:pt idx="1808">
                  <c:v>Nov 13</c:v>
                </c:pt>
                <c:pt idx="1809">
                  <c:v>Nov 13</c:v>
                </c:pt>
                <c:pt idx="1810">
                  <c:v>Nov 13</c:v>
                </c:pt>
                <c:pt idx="1811">
                  <c:v>Nov 13</c:v>
                </c:pt>
                <c:pt idx="1812">
                  <c:v>Nov 13</c:v>
                </c:pt>
                <c:pt idx="1813">
                  <c:v>Nov 13</c:v>
                </c:pt>
                <c:pt idx="1814">
                  <c:v>Nov 13</c:v>
                </c:pt>
                <c:pt idx="1815">
                  <c:v>Nov 13</c:v>
                </c:pt>
                <c:pt idx="1816">
                  <c:v>Nov 13</c:v>
                </c:pt>
                <c:pt idx="1817">
                  <c:v>Nov 13</c:v>
                </c:pt>
                <c:pt idx="1818">
                  <c:v>Nov 13</c:v>
                </c:pt>
                <c:pt idx="1819">
                  <c:v>Nov 13</c:v>
                </c:pt>
                <c:pt idx="1820">
                  <c:v>Nov 13</c:v>
                </c:pt>
                <c:pt idx="1821">
                  <c:v>Nov 13</c:v>
                </c:pt>
                <c:pt idx="1822">
                  <c:v>Nov 13</c:v>
                </c:pt>
                <c:pt idx="1823">
                  <c:v>Nov 13</c:v>
                </c:pt>
                <c:pt idx="1824">
                  <c:v>Nov 13</c:v>
                </c:pt>
                <c:pt idx="1825">
                  <c:v>Nov 13</c:v>
                </c:pt>
                <c:pt idx="1826">
                  <c:v>Nov 13</c:v>
                </c:pt>
                <c:pt idx="1827">
                  <c:v>Nov 13</c:v>
                </c:pt>
                <c:pt idx="1828">
                  <c:v>Nov 13</c:v>
                </c:pt>
                <c:pt idx="1829">
                  <c:v>Nov 13</c:v>
                </c:pt>
                <c:pt idx="1830">
                  <c:v>Nov 13</c:v>
                </c:pt>
                <c:pt idx="1831">
                  <c:v>Nov 13</c:v>
                </c:pt>
                <c:pt idx="1832">
                  <c:v>Nov 13</c:v>
                </c:pt>
                <c:pt idx="1833">
                  <c:v>Nov 13</c:v>
                </c:pt>
                <c:pt idx="1834">
                  <c:v>Nov 13</c:v>
                </c:pt>
                <c:pt idx="1835">
                  <c:v>Nov 13</c:v>
                </c:pt>
                <c:pt idx="1836">
                  <c:v>Nov 13</c:v>
                </c:pt>
                <c:pt idx="1837">
                  <c:v>Nov 13</c:v>
                </c:pt>
                <c:pt idx="1838">
                  <c:v>Nov 13</c:v>
                </c:pt>
                <c:pt idx="1839">
                  <c:v>Nov 13</c:v>
                </c:pt>
                <c:pt idx="1840">
                  <c:v>Nov 13</c:v>
                </c:pt>
                <c:pt idx="1841">
                  <c:v>Nov 13</c:v>
                </c:pt>
                <c:pt idx="1842">
                  <c:v>Nov 13</c:v>
                </c:pt>
                <c:pt idx="1843">
                  <c:v>Nov 13</c:v>
                </c:pt>
                <c:pt idx="1844">
                  <c:v>Nov 13</c:v>
                </c:pt>
                <c:pt idx="1845">
                  <c:v>Nov 13</c:v>
                </c:pt>
                <c:pt idx="1846">
                  <c:v>Nov 13</c:v>
                </c:pt>
                <c:pt idx="1847">
                  <c:v>Nov 13</c:v>
                </c:pt>
                <c:pt idx="1848">
                  <c:v>Nov 13</c:v>
                </c:pt>
                <c:pt idx="1849">
                  <c:v>Nov 13</c:v>
                </c:pt>
                <c:pt idx="1850">
                  <c:v>Nov 13</c:v>
                </c:pt>
                <c:pt idx="1851">
                  <c:v>Nov 13</c:v>
                </c:pt>
                <c:pt idx="1852">
                  <c:v>Nov 13</c:v>
                </c:pt>
                <c:pt idx="1853">
                  <c:v>Nov 13</c:v>
                </c:pt>
                <c:pt idx="1854">
                  <c:v>Nov 13</c:v>
                </c:pt>
                <c:pt idx="1855">
                  <c:v>Nov 13</c:v>
                </c:pt>
                <c:pt idx="1856">
                  <c:v>Nov 13</c:v>
                </c:pt>
                <c:pt idx="1857">
                  <c:v>Nov 13</c:v>
                </c:pt>
                <c:pt idx="1858">
                  <c:v>Nov 13</c:v>
                </c:pt>
                <c:pt idx="1859">
                  <c:v>Nov 13</c:v>
                </c:pt>
                <c:pt idx="1860">
                  <c:v>Nov 13</c:v>
                </c:pt>
                <c:pt idx="1861">
                  <c:v>Nov 13</c:v>
                </c:pt>
                <c:pt idx="1862">
                  <c:v>Nov 13</c:v>
                </c:pt>
                <c:pt idx="1863">
                  <c:v>Nov 13</c:v>
                </c:pt>
                <c:pt idx="1864">
                  <c:v>Nov 13</c:v>
                </c:pt>
                <c:pt idx="1865">
                  <c:v>Nov 13</c:v>
                </c:pt>
                <c:pt idx="1866">
                  <c:v>Nov 13</c:v>
                </c:pt>
                <c:pt idx="1867">
                  <c:v>Nov 13</c:v>
                </c:pt>
                <c:pt idx="1868">
                  <c:v>Nov 13</c:v>
                </c:pt>
                <c:pt idx="1869">
                  <c:v>Nov 13</c:v>
                </c:pt>
                <c:pt idx="1870">
                  <c:v>Nov 13</c:v>
                </c:pt>
                <c:pt idx="1871">
                  <c:v>Nov 13</c:v>
                </c:pt>
                <c:pt idx="1872">
                  <c:v>Nov 13</c:v>
                </c:pt>
                <c:pt idx="1873">
                  <c:v>Nov 13</c:v>
                </c:pt>
                <c:pt idx="1874">
                  <c:v>Nov 13</c:v>
                </c:pt>
                <c:pt idx="1875">
                  <c:v>Nov 13</c:v>
                </c:pt>
                <c:pt idx="1876">
                  <c:v>Nov 13</c:v>
                </c:pt>
                <c:pt idx="1877">
                  <c:v>Nov 13</c:v>
                </c:pt>
                <c:pt idx="1878">
                  <c:v>Nov 13</c:v>
                </c:pt>
                <c:pt idx="1879">
                  <c:v>Nov 13</c:v>
                </c:pt>
                <c:pt idx="1880">
                  <c:v>Nov 13</c:v>
                </c:pt>
                <c:pt idx="1881">
                  <c:v>Nov 13</c:v>
                </c:pt>
                <c:pt idx="1882">
                  <c:v>Nov 13</c:v>
                </c:pt>
                <c:pt idx="1883">
                  <c:v>Nov 13</c:v>
                </c:pt>
                <c:pt idx="1884">
                  <c:v>Nov 13</c:v>
                </c:pt>
                <c:pt idx="1885">
                  <c:v>Nov 13</c:v>
                </c:pt>
                <c:pt idx="1886">
                  <c:v>Nov 13</c:v>
                </c:pt>
                <c:pt idx="1887">
                  <c:v>Nov 13</c:v>
                </c:pt>
                <c:pt idx="1888">
                  <c:v>Nov 13</c:v>
                </c:pt>
                <c:pt idx="1889">
                  <c:v>Nov 13</c:v>
                </c:pt>
                <c:pt idx="1890">
                  <c:v>Nov 13</c:v>
                </c:pt>
                <c:pt idx="1891">
                  <c:v>Nov 13</c:v>
                </c:pt>
                <c:pt idx="1892">
                  <c:v>Nov 13</c:v>
                </c:pt>
                <c:pt idx="1893">
                  <c:v>Nov 13</c:v>
                </c:pt>
                <c:pt idx="1894">
                  <c:v>Nov 13</c:v>
                </c:pt>
                <c:pt idx="1895">
                  <c:v>Nov 13</c:v>
                </c:pt>
                <c:pt idx="1896">
                  <c:v>Nov 13</c:v>
                </c:pt>
                <c:pt idx="1897">
                  <c:v>Nov 13</c:v>
                </c:pt>
                <c:pt idx="1898">
                  <c:v>Nov 13</c:v>
                </c:pt>
                <c:pt idx="1899">
                  <c:v>Nov 13</c:v>
                </c:pt>
                <c:pt idx="1900">
                  <c:v>Nov 13</c:v>
                </c:pt>
                <c:pt idx="1901">
                  <c:v>Nov 13</c:v>
                </c:pt>
                <c:pt idx="1902">
                  <c:v>Nov 13</c:v>
                </c:pt>
                <c:pt idx="1903">
                  <c:v>Nov 13</c:v>
                </c:pt>
                <c:pt idx="1904">
                  <c:v>Nov 13</c:v>
                </c:pt>
                <c:pt idx="1905">
                  <c:v>Nov 13</c:v>
                </c:pt>
                <c:pt idx="1906">
                  <c:v>Nov 13</c:v>
                </c:pt>
                <c:pt idx="1907">
                  <c:v>Nov 13</c:v>
                </c:pt>
                <c:pt idx="1908">
                  <c:v>Nov 13</c:v>
                </c:pt>
                <c:pt idx="1909">
                  <c:v>Nov 13</c:v>
                </c:pt>
                <c:pt idx="1910">
                  <c:v>Nov 13</c:v>
                </c:pt>
                <c:pt idx="1911">
                  <c:v>Nov 13</c:v>
                </c:pt>
                <c:pt idx="1912">
                  <c:v>Nov 13</c:v>
                </c:pt>
                <c:pt idx="1913">
                  <c:v>Nov 13</c:v>
                </c:pt>
                <c:pt idx="1914">
                  <c:v>Nov 13</c:v>
                </c:pt>
                <c:pt idx="1915">
                  <c:v>Nov 13</c:v>
                </c:pt>
                <c:pt idx="1916">
                  <c:v>Nov 13</c:v>
                </c:pt>
                <c:pt idx="1917">
                  <c:v>Nov 13</c:v>
                </c:pt>
                <c:pt idx="1918">
                  <c:v>Nov 13</c:v>
                </c:pt>
                <c:pt idx="1919">
                  <c:v>Nov 13</c:v>
                </c:pt>
                <c:pt idx="1920">
                  <c:v>Nov 13</c:v>
                </c:pt>
                <c:pt idx="1921">
                  <c:v>Nov 13</c:v>
                </c:pt>
                <c:pt idx="1922">
                  <c:v>Nov 13</c:v>
                </c:pt>
                <c:pt idx="1923">
                  <c:v>Nov 13</c:v>
                </c:pt>
                <c:pt idx="1924">
                  <c:v>Nov 13</c:v>
                </c:pt>
                <c:pt idx="1925">
                  <c:v>Nov 13</c:v>
                </c:pt>
                <c:pt idx="1926">
                  <c:v>Nov 13</c:v>
                </c:pt>
                <c:pt idx="1927">
                  <c:v>Nov 13</c:v>
                </c:pt>
                <c:pt idx="1928">
                  <c:v>Nov 13</c:v>
                </c:pt>
                <c:pt idx="1929">
                  <c:v>Nov 13</c:v>
                </c:pt>
                <c:pt idx="1930">
                  <c:v>Nov 13</c:v>
                </c:pt>
                <c:pt idx="1931">
                  <c:v>Nov 13</c:v>
                </c:pt>
                <c:pt idx="1932">
                  <c:v>Nov 13</c:v>
                </c:pt>
                <c:pt idx="1933">
                  <c:v>Nov 13</c:v>
                </c:pt>
                <c:pt idx="1934">
                  <c:v>Nov 13</c:v>
                </c:pt>
                <c:pt idx="1935">
                  <c:v>Nov 13</c:v>
                </c:pt>
                <c:pt idx="1936">
                  <c:v>Nov 13</c:v>
                </c:pt>
                <c:pt idx="1937">
                  <c:v>Nov 13</c:v>
                </c:pt>
                <c:pt idx="1938">
                  <c:v>Nov 13</c:v>
                </c:pt>
                <c:pt idx="1939">
                  <c:v>Nov 13</c:v>
                </c:pt>
                <c:pt idx="1940">
                  <c:v>Nov 13</c:v>
                </c:pt>
                <c:pt idx="1941">
                  <c:v>Nov 13</c:v>
                </c:pt>
                <c:pt idx="1942">
                  <c:v>Nov 13</c:v>
                </c:pt>
                <c:pt idx="1943">
                  <c:v>Nov 13</c:v>
                </c:pt>
                <c:pt idx="1944">
                  <c:v>Nov 13</c:v>
                </c:pt>
                <c:pt idx="1945">
                  <c:v>Nov 13</c:v>
                </c:pt>
                <c:pt idx="1946">
                  <c:v>Nov 13</c:v>
                </c:pt>
                <c:pt idx="1947">
                  <c:v>Nov 13</c:v>
                </c:pt>
                <c:pt idx="1948">
                  <c:v>Nov 13</c:v>
                </c:pt>
                <c:pt idx="1949">
                  <c:v>Nov 13</c:v>
                </c:pt>
                <c:pt idx="1950">
                  <c:v>Nov 13</c:v>
                </c:pt>
                <c:pt idx="1951">
                  <c:v>Nov 13</c:v>
                </c:pt>
                <c:pt idx="1952">
                  <c:v>Nov 13</c:v>
                </c:pt>
                <c:pt idx="1953">
                  <c:v>Nov 13</c:v>
                </c:pt>
                <c:pt idx="1954">
                  <c:v>Nov 13</c:v>
                </c:pt>
                <c:pt idx="1955">
                  <c:v>Nov 13</c:v>
                </c:pt>
                <c:pt idx="1956">
                  <c:v>Nov 13</c:v>
                </c:pt>
                <c:pt idx="1957">
                  <c:v>Nov 13</c:v>
                </c:pt>
                <c:pt idx="1958">
                  <c:v>Nov 13</c:v>
                </c:pt>
                <c:pt idx="1959">
                  <c:v>Nov 13</c:v>
                </c:pt>
                <c:pt idx="1960">
                  <c:v>Nov 13</c:v>
                </c:pt>
                <c:pt idx="1961">
                  <c:v>Nov 13</c:v>
                </c:pt>
                <c:pt idx="1962">
                  <c:v>Nov 13</c:v>
                </c:pt>
                <c:pt idx="1963">
                  <c:v>Nov 13</c:v>
                </c:pt>
                <c:pt idx="1964">
                  <c:v>Nov 13</c:v>
                </c:pt>
                <c:pt idx="1965">
                  <c:v>Nov 13</c:v>
                </c:pt>
                <c:pt idx="1966">
                  <c:v>Nov 13</c:v>
                </c:pt>
                <c:pt idx="1967">
                  <c:v>Nov 13</c:v>
                </c:pt>
                <c:pt idx="1968">
                  <c:v>Nov 13</c:v>
                </c:pt>
                <c:pt idx="1969">
                  <c:v>Nov 13</c:v>
                </c:pt>
                <c:pt idx="1970">
                  <c:v>Nov 13</c:v>
                </c:pt>
                <c:pt idx="1971">
                  <c:v>Nov 13</c:v>
                </c:pt>
                <c:pt idx="1972">
                  <c:v>Nov 13</c:v>
                </c:pt>
                <c:pt idx="1973">
                  <c:v>Nov 13</c:v>
                </c:pt>
                <c:pt idx="1974">
                  <c:v>Nov 13</c:v>
                </c:pt>
                <c:pt idx="1975">
                  <c:v>Nov 13</c:v>
                </c:pt>
                <c:pt idx="1976">
                  <c:v>Nov 13</c:v>
                </c:pt>
                <c:pt idx="1977">
                  <c:v>Nov 13</c:v>
                </c:pt>
                <c:pt idx="1978">
                  <c:v>Nov 13</c:v>
                </c:pt>
                <c:pt idx="1979">
                  <c:v>Nov 13</c:v>
                </c:pt>
                <c:pt idx="1980">
                  <c:v>Nov 13</c:v>
                </c:pt>
                <c:pt idx="1981">
                  <c:v>Nov 14</c:v>
                </c:pt>
                <c:pt idx="1982">
                  <c:v>Nov 14</c:v>
                </c:pt>
                <c:pt idx="1983">
                  <c:v>Nov 14</c:v>
                </c:pt>
                <c:pt idx="1984">
                  <c:v>Nov 14</c:v>
                </c:pt>
                <c:pt idx="1985">
                  <c:v>Nov 14</c:v>
                </c:pt>
                <c:pt idx="1986">
                  <c:v>Nov 14</c:v>
                </c:pt>
                <c:pt idx="1987">
                  <c:v>Nov 14</c:v>
                </c:pt>
                <c:pt idx="1988">
                  <c:v>Nov 14</c:v>
                </c:pt>
                <c:pt idx="1989">
                  <c:v>Nov 14</c:v>
                </c:pt>
                <c:pt idx="1990">
                  <c:v>Nov 14</c:v>
                </c:pt>
                <c:pt idx="1991">
                  <c:v>Nov 14</c:v>
                </c:pt>
                <c:pt idx="1992">
                  <c:v>Nov 14</c:v>
                </c:pt>
                <c:pt idx="1993">
                  <c:v>Nov 14</c:v>
                </c:pt>
                <c:pt idx="1994">
                  <c:v>Nov 14</c:v>
                </c:pt>
                <c:pt idx="1995">
                  <c:v>Nov 14</c:v>
                </c:pt>
                <c:pt idx="1996">
                  <c:v>Nov 14</c:v>
                </c:pt>
                <c:pt idx="1997">
                  <c:v>Nov 14</c:v>
                </c:pt>
                <c:pt idx="1998">
                  <c:v>Nov 14</c:v>
                </c:pt>
                <c:pt idx="1999">
                  <c:v>Nov 14</c:v>
                </c:pt>
                <c:pt idx="2000">
                  <c:v>Nov 14</c:v>
                </c:pt>
                <c:pt idx="2001">
                  <c:v>Nov 14</c:v>
                </c:pt>
                <c:pt idx="2002">
                  <c:v>Nov 14</c:v>
                </c:pt>
                <c:pt idx="2003">
                  <c:v>Nov 14</c:v>
                </c:pt>
                <c:pt idx="2004">
                  <c:v>Nov 14</c:v>
                </c:pt>
                <c:pt idx="2005">
                  <c:v>Nov 14</c:v>
                </c:pt>
                <c:pt idx="2006">
                  <c:v>Nov 14</c:v>
                </c:pt>
                <c:pt idx="2007">
                  <c:v>Nov 14</c:v>
                </c:pt>
                <c:pt idx="2008">
                  <c:v>Nov 14</c:v>
                </c:pt>
                <c:pt idx="2009">
                  <c:v>Nov 14</c:v>
                </c:pt>
                <c:pt idx="2010">
                  <c:v>Nov 14</c:v>
                </c:pt>
                <c:pt idx="2011">
                  <c:v>Nov 14</c:v>
                </c:pt>
                <c:pt idx="2012">
                  <c:v>Nov 14</c:v>
                </c:pt>
                <c:pt idx="2013">
                  <c:v>Nov 14</c:v>
                </c:pt>
                <c:pt idx="2014">
                  <c:v>Nov 14</c:v>
                </c:pt>
                <c:pt idx="2015">
                  <c:v>Nov 14</c:v>
                </c:pt>
                <c:pt idx="2016">
                  <c:v>Nov 14</c:v>
                </c:pt>
                <c:pt idx="2017">
                  <c:v>Nov 14</c:v>
                </c:pt>
                <c:pt idx="2018">
                  <c:v>Nov 14</c:v>
                </c:pt>
                <c:pt idx="2019">
                  <c:v>Nov 14</c:v>
                </c:pt>
                <c:pt idx="2020">
                  <c:v>Nov 14</c:v>
                </c:pt>
                <c:pt idx="2021">
                  <c:v>Nov 14</c:v>
                </c:pt>
                <c:pt idx="2022">
                  <c:v>Nov 14</c:v>
                </c:pt>
                <c:pt idx="2023">
                  <c:v>Nov 14</c:v>
                </c:pt>
                <c:pt idx="2024">
                  <c:v>Nov 14</c:v>
                </c:pt>
                <c:pt idx="2025">
                  <c:v>Nov 14</c:v>
                </c:pt>
                <c:pt idx="2026">
                  <c:v>Nov 14</c:v>
                </c:pt>
                <c:pt idx="2027">
                  <c:v>Nov 14</c:v>
                </c:pt>
                <c:pt idx="2028">
                  <c:v>Nov 14</c:v>
                </c:pt>
                <c:pt idx="2029">
                  <c:v>Nov 14</c:v>
                </c:pt>
                <c:pt idx="2030">
                  <c:v>Nov 14</c:v>
                </c:pt>
                <c:pt idx="2031">
                  <c:v>Nov 14</c:v>
                </c:pt>
                <c:pt idx="2032">
                  <c:v>Nov 14</c:v>
                </c:pt>
                <c:pt idx="2033">
                  <c:v>Nov 14</c:v>
                </c:pt>
                <c:pt idx="2034">
                  <c:v>Nov 14</c:v>
                </c:pt>
                <c:pt idx="2035">
                  <c:v>Nov 14</c:v>
                </c:pt>
                <c:pt idx="2036">
                  <c:v>Nov 14</c:v>
                </c:pt>
                <c:pt idx="2037">
                  <c:v>Nov 14</c:v>
                </c:pt>
                <c:pt idx="2038">
                  <c:v>Nov 14</c:v>
                </c:pt>
                <c:pt idx="2039">
                  <c:v>Nov 14</c:v>
                </c:pt>
                <c:pt idx="2040">
                  <c:v>Nov 14</c:v>
                </c:pt>
                <c:pt idx="2041">
                  <c:v>Nov 14</c:v>
                </c:pt>
                <c:pt idx="2042">
                  <c:v>Nov 14</c:v>
                </c:pt>
                <c:pt idx="2043">
                  <c:v>Nov 14</c:v>
                </c:pt>
                <c:pt idx="2044">
                  <c:v>Nov 14</c:v>
                </c:pt>
                <c:pt idx="2045">
                  <c:v>Nov 14</c:v>
                </c:pt>
                <c:pt idx="2046">
                  <c:v>Nov 14</c:v>
                </c:pt>
                <c:pt idx="2047">
                  <c:v>Nov 14</c:v>
                </c:pt>
                <c:pt idx="2048">
                  <c:v>Nov 14</c:v>
                </c:pt>
                <c:pt idx="2049">
                  <c:v>Nov 14</c:v>
                </c:pt>
                <c:pt idx="2050">
                  <c:v>Nov 14</c:v>
                </c:pt>
                <c:pt idx="2051">
                  <c:v>Nov 14</c:v>
                </c:pt>
                <c:pt idx="2052">
                  <c:v>Nov 14</c:v>
                </c:pt>
                <c:pt idx="2053">
                  <c:v>Nov 14</c:v>
                </c:pt>
                <c:pt idx="2054">
                  <c:v>Nov 14</c:v>
                </c:pt>
                <c:pt idx="2055">
                  <c:v>Nov 14</c:v>
                </c:pt>
                <c:pt idx="2056">
                  <c:v>Nov 14</c:v>
                </c:pt>
                <c:pt idx="2057">
                  <c:v>Nov 14</c:v>
                </c:pt>
                <c:pt idx="2058">
                  <c:v>Nov 14</c:v>
                </c:pt>
                <c:pt idx="2059">
                  <c:v>Nov 14</c:v>
                </c:pt>
                <c:pt idx="2060">
                  <c:v>Nov 14</c:v>
                </c:pt>
                <c:pt idx="2061">
                  <c:v>Nov 14</c:v>
                </c:pt>
                <c:pt idx="2062">
                  <c:v>Nov 14</c:v>
                </c:pt>
                <c:pt idx="2063">
                  <c:v>Nov 14</c:v>
                </c:pt>
                <c:pt idx="2064">
                  <c:v>Nov 14</c:v>
                </c:pt>
                <c:pt idx="2065">
                  <c:v>Nov 14</c:v>
                </c:pt>
                <c:pt idx="2066">
                  <c:v>Nov 14</c:v>
                </c:pt>
                <c:pt idx="2067">
                  <c:v>Nov 14</c:v>
                </c:pt>
                <c:pt idx="2068">
                  <c:v>Nov 14</c:v>
                </c:pt>
                <c:pt idx="2069">
                  <c:v>Nov 14</c:v>
                </c:pt>
                <c:pt idx="2070">
                  <c:v>Nov 14</c:v>
                </c:pt>
                <c:pt idx="2071">
                  <c:v>Nov 14</c:v>
                </c:pt>
                <c:pt idx="2072">
                  <c:v>Nov 14</c:v>
                </c:pt>
                <c:pt idx="2073">
                  <c:v>Nov 14</c:v>
                </c:pt>
                <c:pt idx="2074">
                  <c:v>Nov 14</c:v>
                </c:pt>
                <c:pt idx="2075">
                  <c:v>Nov 14</c:v>
                </c:pt>
                <c:pt idx="2076">
                  <c:v>Nov 14</c:v>
                </c:pt>
                <c:pt idx="2077">
                  <c:v>Nov 14</c:v>
                </c:pt>
                <c:pt idx="2078">
                  <c:v>Nov 14</c:v>
                </c:pt>
                <c:pt idx="2079">
                  <c:v>Nov 14</c:v>
                </c:pt>
                <c:pt idx="2080">
                  <c:v>Nov 14</c:v>
                </c:pt>
                <c:pt idx="2081">
                  <c:v>Nov 14</c:v>
                </c:pt>
                <c:pt idx="2082">
                  <c:v>Nov 14</c:v>
                </c:pt>
                <c:pt idx="2083">
                  <c:v>Nov 14</c:v>
                </c:pt>
                <c:pt idx="2084">
                  <c:v>Nov 14</c:v>
                </c:pt>
                <c:pt idx="2085">
                  <c:v>Nov 14</c:v>
                </c:pt>
                <c:pt idx="2086">
                  <c:v>Nov 14</c:v>
                </c:pt>
                <c:pt idx="2087">
                  <c:v>Nov 14</c:v>
                </c:pt>
                <c:pt idx="2088">
                  <c:v>Nov 14</c:v>
                </c:pt>
                <c:pt idx="2089">
                  <c:v>Nov 14</c:v>
                </c:pt>
                <c:pt idx="2090">
                  <c:v>Nov 14</c:v>
                </c:pt>
                <c:pt idx="2091">
                  <c:v>Nov 14</c:v>
                </c:pt>
                <c:pt idx="2092">
                  <c:v>Nov 14</c:v>
                </c:pt>
                <c:pt idx="2093">
                  <c:v>Nov 14</c:v>
                </c:pt>
                <c:pt idx="2094">
                  <c:v>Nov 14</c:v>
                </c:pt>
                <c:pt idx="2095">
                  <c:v>Nov 14</c:v>
                </c:pt>
                <c:pt idx="2096">
                  <c:v>Nov 14</c:v>
                </c:pt>
                <c:pt idx="2097">
                  <c:v>Nov 14</c:v>
                </c:pt>
                <c:pt idx="2098">
                  <c:v>Nov 14</c:v>
                </c:pt>
                <c:pt idx="2099">
                  <c:v>Nov 14</c:v>
                </c:pt>
                <c:pt idx="2100">
                  <c:v>Nov 14</c:v>
                </c:pt>
                <c:pt idx="2101">
                  <c:v>Nov 14</c:v>
                </c:pt>
                <c:pt idx="2102">
                  <c:v>Nov 14</c:v>
                </c:pt>
                <c:pt idx="2103">
                  <c:v>Nov 14</c:v>
                </c:pt>
                <c:pt idx="2104">
                  <c:v>Nov 14</c:v>
                </c:pt>
                <c:pt idx="2105">
                  <c:v>Nov 14</c:v>
                </c:pt>
                <c:pt idx="2106">
                  <c:v>Nov 14</c:v>
                </c:pt>
                <c:pt idx="2107">
                  <c:v>Nov 14</c:v>
                </c:pt>
                <c:pt idx="2108">
                  <c:v>Nov 14</c:v>
                </c:pt>
                <c:pt idx="2109">
                  <c:v>Nov 14</c:v>
                </c:pt>
                <c:pt idx="2110">
                  <c:v>Nov 14</c:v>
                </c:pt>
                <c:pt idx="2111">
                  <c:v>Nov 14</c:v>
                </c:pt>
                <c:pt idx="2112">
                  <c:v>Nov 14</c:v>
                </c:pt>
                <c:pt idx="2113">
                  <c:v>Nov 14</c:v>
                </c:pt>
                <c:pt idx="2114">
                  <c:v>Nov 14</c:v>
                </c:pt>
                <c:pt idx="2115">
                  <c:v>Nov 14</c:v>
                </c:pt>
                <c:pt idx="2116">
                  <c:v>Nov 14</c:v>
                </c:pt>
                <c:pt idx="2117">
                  <c:v>Nov 14</c:v>
                </c:pt>
                <c:pt idx="2118">
                  <c:v>Nov 14</c:v>
                </c:pt>
                <c:pt idx="2119">
                  <c:v>Nov 14</c:v>
                </c:pt>
                <c:pt idx="2120">
                  <c:v>Nov 14</c:v>
                </c:pt>
                <c:pt idx="2121">
                  <c:v>Nov 14</c:v>
                </c:pt>
                <c:pt idx="2122">
                  <c:v>Nov 14</c:v>
                </c:pt>
                <c:pt idx="2123">
                  <c:v>Nov 14</c:v>
                </c:pt>
                <c:pt idx="2124">
                  <c:v>Nov 14</c:v>
                </c:pt>
                <c:pt idx="2125">
                  <c:v>Nov 14</c:v>
                </c:pt>
                <c:pt idx="2126">
                  <c:v>Nov 14</c:v>
                </c:pt>
                <c:pt idx="2127">
                  <c:v>Nov 14</c:v>
                </c:pt>
                <c:pt idx="2128">
                  <c:v>Nov 14</c:v>
                </c:pt>
                <c:pt idx="2129">
                  <c:v>Nov 14</c:v>
                </c:pt>
                <c:pt idx="2130">
                  <c:v>Nov 14</c:v>
                </c:pt>
                <c:pt idx="2131">
                  <c:v>Nov 14</c:v>
                </c:pt>
                <c:pt idx="2132">
                  <c:v>Nov 14</c:v>
                </c:pt>
                <c:pt idx="2133">
                  <c:v>Nov 14</c:v>
                </c:pt>
                <c:pt idx="2134">
                  <c:v>Nov 14</c:v>
                </c:pt>
                <c:pt idx="2135">
                  <c:v>Nov 14</c:v>
                </c:pt>
                <c:pt idx="2136">
                  <c:v>Nov 14</c:v>
                </c:pt>
                <c:pt idx="2137">
                  <c:v>Nov 14</c:v>
                </c:pt>
                <c:pt idx="2138">
                  <c:v>Nov 14</c:v>
                </c:pt>
                <c:pt idx="2139">
                  <c:v>Nov 14</c:v>
                </c:pt>
                <c:pt idx="2140">
                  <c:v>Nov 14</c:v>
                </c:pt>
                <c:pt idx="2141">
                  <c:v>Nov 14</c:v>
                </c:pt>
                <c:pt idx="2142">
                  <c:v>Nov 14</c:v>
                </c:pt>
                <c:pt idx="2143">
                  <c:v>Nov 14</c:v>
                </c:pt>
                <c:pt idx="2144">
                  <c:v>Nov 14</c:v>
                </c:pt>
                <c:pt idx="2145">
                  <c:v>Nov 14</c:v>
                </c:pt>
                <c:pt idx="2146">
                  <c:v>Nov 14</c:v>
                </c:pt>
                <c:pt idx="2147">
                  <c:v>Nov 14</c:v>
                </c:pt>
                <c:pt idx="2148">
                  <c:v>Nov 14</c:v>
                </c:pt>
                <c:pt idx="2149">
                  <c:v>Nov 14</c:v>
                </c:pt>
                <c:pt idx="2150">
                  <c:v>Nov 14</c:v>
                </c:pt>
                <c:pt idx="2151">
                  <c:v>Nov 14</c:v>
                </c:pt>
                <c:pt idx="2152">
                  <c:v>Nov 14</c:v>
                </c:pt>
                <c:pt idx="2153">
                  <c:v>Nov 14</c:v>
                </c:pt>
                <c:pt idx="2154">
                  <c:v>Nov 14</c:v>
                </c:pt>
                <c:pt idx="2155">
                  <c:v>Nov 14</c:v>
                </c:pt>
                <c:pt idx="2156">
                  <c:v>Nov 14</c:v>
                </c:pt>
                <c:pt idx="2157">
                  <c:v>Nov 14</c:v>
                </c:pt>
                <c:pt idx="2158">
                  <c:v>Nov 14</c:v>
                </c:pt>
                <c:pt idx="2159">
                  <c:v>Nov 14</c:v>
                </c:pt>
                <c:pt idx="2160">
                  <c:v>Nov 14</c:v>
                </c:pt>
                <c:pt idx="2161">
                  <c:v>Nov 14</c:v>
                </c:pt>
                <c:pt idx="2162">
                  <c:v>Nov 14</c:v>
                </c:pt>
                <c:pt idx="2163">
                  <c:v>Nov 14</c:v>
                </c:pt>
                <c:pt idx="2164">
                  <c:v>Nov 14</c:v>
                </c:pt>
                <c:pt idx="2165">
                  <c:v>Nov 14</c:v>
                </c:pt>
                <c:pt idx="2166">
                  <c:v>Nov 14</c:v>
                </c:pt>
                <c:pt idx="2167">
                  <c:v>Nov 15</c:v>
                </c:pt>
                <c:pt idx="2168">
                  <c:v>Nov 15</c:v>
                </c:pt>
                <c:pt idx="2169">
                  <c:v>Nov 15</c:v>
                </c:pt>
                <c:pt idx="2170">
                  <c:v>Nov 15</c:v>
                </c:pt>
                <c:pt idx="2171">
                  <c:v>Nov 15</c:v>
                </c:pt>
                <c:pt idx="2172">
                  <c:v>Nov 15</c:v>
                </c:pt>
                <c:pt idx="2173">
                  <c:v>Nov 15</c:v>
                </c:pt>
                <c:pt idx="2174">
                  <c:v>Nov 15</c:v>
                </c:pt>
                <c:pt idx="2175">
                  <c:v>Nov 15</c:v>
                </c:pt>
                <c:pt idx="2176">
                  <c:v>Nov 15</c:v>
                </c:pt>
                <c:pt idx="2177">
                  <c:v>Nov 15</c:v>
                </c:pt>
                <c:pt idx="2178">
                  <c:v>Nov 15</c:v>
                </c:pt>
                <c:pt idx="2179">
                  <c:v>Nov 15</c:v>
                </c:pt>
                <c:pt idx="2180">
                  <c:v>Nov 15</c:v>
                </c:pt>
                <c:pt idx="2181">
                  <c:v>Nov 15</c:v>
                </c:pt>
                <c:pt idx="2182">
                  <c:v>Nov 15</c:v>
                </c:pt>
                <c:pt idx="2183">
                  <c:v>Nov 15</c:v>
                </c:pt>
                <c:pt idx="2184">
                  <c:v>Nov 15</c:v>
                </c:pt>
                <c:pt idx="2185">
                  <c:v>Nov 15</c:v>
                </c:pt>
                <c:pt idx="2186">
                  <c:v>Nov 15</c:v>
                </c:pt>
                <c:pt idx="2187">
                  <c:v>Nov 15</c:v>
                </c:pt>
                <c:pt idx="2188">
                  <c:v>Nov 15</c:v>
                </c:pt>
                <c:pt idx="2189">
                  <c:v>Nov 15</c:v>
                </c:pt>
                <c:pt idx="2190">
                  <c:v>Nov 15</c:v>
                </c:pt>
                <c:pt idx="2191">
                  <c:v>Nov 15</c:v>
                </c:pt>
                <c:pt idx="2192">
                  <c:v>Nov 15</c:v>
                </c:pt>
                <c:pt idx="2193">
                  <c:v>Nov 15</c:v>
                </c:pt>
                <c:pt idx="2194">
                  <c:v>Nov 15</c:v>
                </c:pt>
                <c:pt idx="2195">
                  <c:v>Nov 15</c:v>
                </c:pt>
                <c:pt idx="2196">
                  <c:v>Nov 15</c:v>
                </c:pt>
                <c:pt idx="2197">
                  <c:v>Nov 15</c:v>
                </c:pt>
                <c:pt idx="2198">
                  <c:v>Nov 15</c:v>
                </c:pt>
                <c:pt idx="2199">
                  <c:v>Nov 15</c:v>
                </c:pt>
                <c:pt idx="2200">
                  <c:v>Nov 15</c:v>
                </c:pt>
                <c:pt idx="2201">
                  <c:v>Nov 15</c:v>
                </c:pt>
                <c:pt idx="2202">
                  <c:v>Nov 15</c:v>
                </c:pt>
                <c:pt idx="2203">
                  <c:v>Nov 15</c:v>
                </c:pt>
                <c:pt idx="2204">
                  <c:v>Nov 15</c:v>
                </c:pt>
                <c:pt idx="2205">
                  <c:v>Nov 15</c:v>
                </c:pt>
                <c:pt idx="2206">
                  <c:v>Nov 15</c:v>
                </c:pt>
                <c:pt idx="2207">
                  <c:v>Nov 15</c:v>
                </c:pt>
                <c:pt idx="2208">
                  <c:v>Nov 15</c:v>
                </c:pt>
                <c:pt idx="2209">
                  <c:v>Nov 15</c:v>
                </c:pt>
                <c:pt idx="2210">
                  <c:v>Nov 15</c:v>
                </c:pt>
                <c:pt idx="2211">
                  <c:v>Nov 15</c:v>
                </c:pt>
                <c:pt idx="2212">
                  <c:v>Nov 15</c:v>
                </c:pt>
                <c:pt idx="2213">
                  <c:v>Nov 15</c:v>
                </c:pt>
                <c:pt idx="2214">
                  <c:v>Nov 15</c:v>
                </c:pt>
                <c:pt idx="2215">
                  <c:v>Nov 15</c:v>
                </c:pt>
                <c:pt idx="2216">
                  <c:v>Nov 15</c:v>
                </c:pt>
                <c:pt idx="2217">
                  <c:v>Nov 15</c:v>
                </c:pt>
                <c:pt idx="2218">
                  <c:v>Nov 15</c:v>
                </c:pt>
                <c:pt idx="2219">
                  <c:v>Nov 15</c:v>
                </c:pt>
                <c:pt idx="2220">
                  <c:v>Nov 15</c:v>
                </c:pt>
                <c:pt idx="2221">
                  <c:v>Nov 15</c:v>
                </c:pt>
                <c:pt idx="2222">
                  <c:v>Nov 15</c:v>
                </c:pt>
                <c:pt idx="2223">
                  <c:v>Nov 15</c:v>
                </c:pt>
                <c:pt idx="2224">
                  <c:v>Nov 15</c:v>
                </c:pt>
                <c:pt idx="2225">
                  <c:v>Nov 15</c:v>
                </c:pt>
                <c:pt idx="2226">
                  <c:v>Nov 15</c:v>
                </c:pt>
                <c:pt idx="2227">
                  <c:v>Nov 15</c:v>
                </c:pt>
                <c:pt idx="2228">
                  <c:v>Nov 15</c:v>
                </c:pt>
                <c:pt idx="2229">
                  <c:v>Nov 15</c:v>
                </c:pt>
                <c:pt idx="2230">
                  <c:v>Nov 15</c:v>
                </c:pt>
                <c:pt idx="2231">
                  <c:v>Nov 15</c:v>
                </c:pt>
                <c:pt idx="2232">
                  <c:v>Nov 15</c:v>
                </c:pt>
                <c:pt idx="2233">
                  <c:v>Nov 15</c:v>
                </c:pt>
                <c:pt idx="2234">
                  <c:v>Nov 15</c:v>
                </c:pt>
                <c:pt idx="2235">
                  <c:v>Nov 15</c:v>
                </c:pt>
                <c:pt idx="2236">
                  <c:v>Nov 15</c:v>
                </c:pt>
                <c:pt idx="2237">
                  <c:v>Nov 15</c:v>
                </c:pt>
                <c:pt idx="2238">
                  <c:v>Nov 15</c:v>
                </c:pt>
                <c:pt idx="2239">
                  <c:v>Nov 15</c:v>
                </c:pt>
                <c:pt idx="2240">
                  <c:v>Nov 15</c:v>
                </c:pt>
                <c:pt idx="2241">
                  <c:v>Nov 15</c:v>
                </c:pt>
                <c:pt idx="2242">
                  <c:v>Nov 15</c:v>
                </c:pt>
                <c:pt idx="2243">
                  <c:v>Nov 15</c:v>
                </c:pt>
                <c:pt idx="2244">
                  <c:v>Nov 15</c:v>
                </c:pt>
                <c:pt idx="2245">
                  <c:v>Nov 15</c:v>
                </c:pt>
                <c:pt idx="2246">
                  <c:v>Nov 15</c:v>
                </c:pt>
                <c:pt idx="2247">
                  <c:v>Nov 15</c:v>
                </c:pt>
                <c:pt idx="2248">
                  <c:v>Nov 15</c:v>
                </c:pt>
                <c:pt idx="2249">
                  <c:v>Nov 15</c:v>
                </c:pt>
                <c:pt idx="2250">
                  <c:v>Nov 15</c:v>
                </c:pt>
                <c:pt idx="2251">
                  <c:v>Nov 15</c:v>
                </c:pt>
                <c:pt idx="2252">
                  <c:v>Nov 15</c:v>
                </c:pt>
                <c:pt idx="2253">
                  <c:v>Nov 15</c:v>
                </c:pt>
                <c:pt idx="2254">
                  <c:v>Nov 15</c:v>
                </c:pt>
                <c:pt idx="2255">
                  <c:v>Nov 15</c:v>
                </c:pt>
                <c:pt idx="2256">
                  <c:v>Nov 15</c:v>
                </c:pt>
                <c:pt idx="2257">
                  <c:v>Nov 15</c:v>
                </c:pt>
                <c:pt idx="2258">
                  <c:v>Nov 15</c:v>
                </c:pt>
                <c:pt idx="2259">
                  <c:v>Nov 15</c:v>
                </c:pt>
                <c:pt idx="2260">
                  <c:v>Nov 15</c:v>
                </c:pt>
                <c:pt idx="2261">
                  <c:v>Nov 15</c:v>
                </c:pt>
                <c:pt idx="2262">
                  <c:v>Nov 15</c:v>
                </c:pt>
                <c:pt idx="2263">
                  <c:v>Nov 15</c:v>
                </c:pt>
                <c:pt idx="2264">
                  <c:v>Nov 15</c:v>
                </c:pt>
                <c:pt idx="2265">
                  <c:v>Nov 15</c:v>
                </c:pt>
                <c:pt idx="2266">
                  <c:v>Nov 15</c:v>
                </c:pt>
                <c:pt idx="2267">
                  <c:v>Nov 15</c:v>
                </c:pt>
                <c:pt idx="2268">
                  <c:v>Nov 15</c:v>
                </c:pt>
                <c:pt idx="2269">
                  <c:v>Nov 15</c:v>
                </c:pt>
                <c:pt idx="2270">
                  <c:v>Nov 15</c:v>
                </c:pt>
                <c:pt idx="2271">
                  <c:v>Nov 15</c:v>
                </c:pt>
                <c:pt idx="2272">
                  <c:v>Nov 15</c:v>
                </c:pt>
                <c:pt idx="2273">
                  <c:v>Nov 15</c:v>
                </c:pt>
                <c:pt idx="2274">
                  <c:v>Nov 15</c:v>
                </c:pt>
                <c:pt idx="2275">
                  <c:v>Nov 15</c:v>
                </c:pt>
                <c:pt idx="2276">
                  <c:v>Nov 15</c:v>
                </c:pt>
                <c:pt idx="2277">
                  <c:v>Nov 15</c:v>
                </c:pt>
                <c:pt idx="2278">
                  <c:v>Nov 15</c:v>
                </c:pt>
                <c:pt idx="2279">
                  <c:v>Nov 15</c:v>
                </c:pt>
                <c:pt idx="2280">
                  <c:v>Nov 15</c:v>
                </c:pt>
                <c:pt idx="2281">
                  <c:v>Nov 15</c:v>
                </c:pt>
                <c:pt idx="2282">
                  <c:v>Nov 15</c:v>
                </c:pt>
                <c:pt idx="2283">
                  <c:v>Nov 15</c:v>
                </c:pt>
                <c:pt idx="2284">
                  <c:v>Nov 15</c:v>
                </c:pt>
                <c:pt idx="2285">
                  <c:v>Nov 15</c:v>
                </c:pt>
                <c:pt idx="2286">
                  <c:v>Nov 15</c:v>
                </c:pt>
                <c:pt idx="2287">
                  <c:v>Nov 15</c:v>
                </c:pt>
                <c:pt idx="2288">
                  <c:v>Nov 15</c:v>
                </c:pt>
                <c:pt idx="2289">
                  <c:v>Nov 15</c:v>
                </c:pt>
                <c:pt idx="2290">
                  <c:v>Nov 15</c:v>
                </c:pt>
                <c:pt idx="2291">
                  <c:v>Nov 15</c:v>
                </c:pt>
                <c:pt idx="2292">
                  <c:v>Nov 15</c:v>
                </c:pt>
                <c:pt idx="2293">
                  <c:v>Nov 15</c:v>
                </c:pt>
                <c:pt idx="2294">
                  <c:v>Nov 15</c:v>
                </c:pt>
                <c:pt idx="2295">
                  <c:v>Nov 15</c:v>
                </c:pt>
                <c:pt idx="2296">
                  <c:v>Nov 15</c:v>
                </c:pt>
                <c:pt idx="2297">
                  <c:v>Nov 15</c:v>
                </c:pt>
                <c:pt idx="2298">
                  <c:v>Nov 15</c:v>
                </c:pt>
                <c:pt idx="2299">
                  <c:v>Nov 15</c:v>
                </c:pt>
                <c:pt idx="2300">
                  <c:v>Nov 15</c:v>
                </c:pt>
                <c:pt idx="2301">
                  <c:v>Nov 15</c:v>
                </c:pt>
                <c:pt idx="2302">
                  <c:v>Nov 15</c:v>
                </c:pt>
                <c:pt idx="2303">
                  <c:v>Nov 15</c:v>
                </c:pt>
                <c:pt idx="2304">
                  <c:v>Nov 15</c:v>
                </c:pt>
                <c:pt idx="2305">
                  <c:v>Nov 15</c:v>
                </c:pt>
                <c:pt idx="2306">
                  <c:v>Nov 15</c:v>
                </c:pt>
                <c:pt idx="2307">
                  <c:v>Nov 15</c:v>
                </c:pt>
                <c:pt idx="2308">
                  <c:v>Nov 15</c:v>
                </c:pt>
                <c:pt idx="2309">
                  <c:v>Nov 15</c:v>
                </c:pt>
                <c:pt idx="2310">
                  <c:v>Nov 15</c:v>
                </c:pt>
                <c:pt idx="2311">
                  <c:v>Nov 15</c:v>
                </c:pt>
                <c:pt idx="2312">
                  <c:v>Nov 15</c:v>
                </c:pt>
                <c:pt idx="2313">
                  <c:v>Nov 15</c:v>
                </c:pt>
                <c:pt idx="2314">
                  <c:v>Nov 15</c:v>
                </c:pt>
                <c:pt idx="2315">
                  <c:v>Nov 15</c:v>
                </c:pt>
                <c:pt idx="2316">
                  <c:v>Nov 15</c:v>
                </c:pt>
                <c:pt idx="2317">
                  <c:v>Nov 15</c:v>
                </c:pt>
                <c:pt idx="2318">
                  <c:v>Nov 15</c:v>
                </c:pt>
                <c:pt idx="2319">
                  <c:v>Nov 15</c:v>
                </c:pt>
                <c:pt idx="2320">
                  <c:v>Nov 15</c:v>
                </c:pt>
                <c:pt idx="2321">
                  <c:v>Nov 15</c:v>
                </c:pt>
                <c:pt idx="2322">
                  <c:v>Nov 15</c:v>
                </c:pt>
                <c:pt idx="2323">
                  <c:v>Nov 15</c:v>
                </c:pt>
                <c:pt idx="2324">
                  <c:v>Nov 15</c:v>
                </c:pt>
                <c:pt idx="2325">
                  <c:v>Nov 15</c:v>
                </c:pt>
                <c:pt idx="2326">
                  <c:v>Nov 15</c:v>
                </c:pt>
                <c:pt idx="2327">
                  <c:v>Nov 15</c:v>
                </c:pt>
                <c:pt idx="2328">
                  <c:v>Nov 15</c:v>
                </c:pt>
                <c:pt idx="2329">
                  <c:v>Nov 15</c:v>
                </c:pt>
                <c:pt idx="2330">
                  <c:v>Nov 15</c:v>
                </c:pt>
                <c:pt idx="2331">
                  <c:v>Nov 15</c:v>
                </c:pt>
                <c:pt idx="2332">
                  <c:v>Nov 15</c:v>
                </c:pt>
                <c:pt idx="2333">
                  <c:v>Nov 15</c:v>
                </c:pt>
                <c:pt idx="2334">
                  <c:v>Nov 15</c:v>
                </c:pt>
                <c:pt idx="2335">
                  <c:v>Nov 15</c:v>
                </c:pt>
                <c:pt idx="2336">
                  <c:v>Nov 15</c:v>
                </c:pt>
                <c:pt idx="2337">
                  <c:v>Nov 15</c:v>
                </c:pt>
                <c:pt idx="2338">
                  <c:v>Nov 15</c:v>
                </c:pt>
                <c:pt idx="2339">
                  <c:v>Nov 15</c:v>
                </c:pt>
                <c:pt idx="2340">
                  <c:v>Nov 15</c:v>
                </c:pt>
                <c:pt idx="2341">
                  <c:v>Nov 15</c:v>
                </c:pt>
                <c:pt idx="2342">
                  <c:v>Nov 15</c:v>
                </c:pt>
                <c:pt idx="2343">
                  <c:v>Nov 15</c:v>
                </c:pt>
                <c:pt idx="2344">
                  <c:v>Nov 15</c:v>
                </c:pt>
                <c:pt idx="2345">
                  <c:v>Nov 15</c:v>
                </c:pt>
                <c:pt idx="2346">
                  <c:v>Nov 15</c:v>
                </c:pt>
                <c:pt idx="2347">
                  <c:v>Nov 15</c:v>
                </c:pt>
                <c:pt idx="2348">
                  <c:v>Nov 15</c:v>
                </c:pt>
                <c:pt idx="2349">
                  <c:v>Nov 15</c:v>
                </c:pt>
                <c:pt idx="2350">
                  <c:v>Nov 15</c:v>
                </c:pt>
                <c:pt idx="2351">
                  <c:v>Nov 15</c:v>
                </c:pt>
                <c:pt idx="2352">
                  <c:v>Nov 15</c:v>
                </c:pt>
                <c:pt idx="2353">
                  <c:v>Nov 15</c:v>
                </c:pt>
                <c:pt idx="2354">
                  <c:v>Nov 15</c:v>
                </c:pt>
                <c:pt idx="2355">
                  <c:v>Nov 15</c:v>
                </c:pt>
                <c:pt idx="2356">
                  <c:v>Nov 15</c:v>
                </c:pt>
                <c:pt idx="2357">
                  <c:v>Nov 15</c:v>
                </c:pt>
                <c:pt idx="2358">
                  <c:v>Nov 15</c:v>
                </c:pt>
                <c:pt idx="2359">
                  <c:v>Nov 15</c:v>
                </c:pt>
                <c:pt idx="2360">
                  <c:v>Nov 16</c:v>
                </c:pt>
                <c:pt idx="2361">
                  <c:v>Nov 16</c:v>
                </c:pt>
                <c:pt idx="2362">
                  <c:v>Nov 16</c:v>
                </c:pt>
                <c:pt idx="2363">
                  <c:v>Nov 16</c:v>
                </c:pt>
                <c:pt idx="2364">
                  <c:v>Nov 16</c:v>
                </c:pt>
                <c:pt idx="2365">
                  <c:v>Nov 16</c:v>
                </c:pt>
                <c:pt idx="2366">
                  <c:v>Nov 16</c:v>
                </c:pt>
                <c:pt idx="2367">
                  <c:v>Nov 16</c:v>
                </c:pt>
                <c:pt idx="2368">
                  <c:v>Nov 16</c:v>
                </c:pt>
                <c:pt idx="2369">
                  <c:v>Nov 16</c:v>
                </c:pt>
                <c:pt idx="2370">
                  <c:v>Nov 16</c:v>
                </c:pt>
                <c:pt idx="2371">
                  <c:v>Nov 16</c:v>
                </c:pt>
                <c:pt idx="2372">
                  <c:v>Nov 16</c:v>
                </c:pt>
                <c:pt idx="2373">
                  <c:v>Nov 16</c:v>
                </c:pt>
                <c:pt idx="2374">
                  <c:v>Nov 16</c:v>
                </c:pt>
                <c:pt idx="2375">
                  <c:v>Nov 16</c:v>
                </c:pt>
                <c:pt idx="2376">
                  <c:v>Nov 16</c:v>
                </c:pt>
                <c:pt idx="2377">
                  <c:v>Nov 16</c:v>
                </c:pt>
                <c:pt idx="2378">
                  <c:v>Nov 16</c:v>
                </c:pt>
                <c:pt idx="2379">
                  <c:v>Nov 16</c:v>
                </c:pt>
                <c:pt idx="2380">
                  <c:v>Nov 16</c:v>
                </c:pt>
                <c:pt idx="2381">
                  <c:v>Nov 16</c:v>
                </c:pt>
                <c:pt idx="2382">
                  <c:v>Nov 16</c:v>
                </c:pt>
                <c:pt idx="2383">
                  <c:v>Nov 16</c:v>
                </c:pt>
                <c:pt idx="2384">
                  <c:v>Nov 16</c:v>
                </c:pt>
                <c:pt idx="2385">
                  <c:v>Nov 16</c:v>
                </c:pt>
                <c:pt idx="2386">
                  <c:v>Nov 16</c:v>
                </c:pt>
                <c:pt idx="2387">
                  <c:v>Nov 16</c:v>
                </c:pt>
                <c:pt idx="2388">
                  <c:v>Nov 16</c:v>
                </c:pt>
                <c:pt idx="2389">
                  <c:v>Nov 16</c:v>
                </c:pt>
                <c:pt idx="2390">
                  <c:v>Nov 16</c:v>
                </c:pt>
                <c:pt idx="2391">
                  <c:v>Nov 16</c:v>
                </c:pt>
                <c:pt idx="2392">
                  <c:v>Nov 16</c:v>
                </c:pt>
                <c:pt idx="2393">
                  <c:v>Nov 16</c:v>
                </c:pt>
                <c:pt idx="2394">
                  <c:v>Nov 16</c:v>
                </c:pt>
                <c:pt idx="2395">
                  <c:v>Nov 16</c:v>
                </c:pt>
                <c:pt idx="2396">
                  <c:v>Nov 16</c:v>
                </c:pt>
                <c:pt idx="2397">
                  <c:v>Nov 16</c:v>
                </c:pt>
                <c:pt idx="2398">
                  <c:v>Nov 16</c:v>
                </c:pt>
                <c:pt idx="2399">
                  <c:v>Nov 16</c:v>
                </c:pt>
                <c:pt idx="2400">
                  <c:v>Nov 16</c:v>
                </c:pt>
                <c:pt idx="2401">
                  <c:v>Nov 16</c:v>
                </c:pt>
                <c:pt idx="2402">
                  <c:v>Nov 16</c:v>
                </c:pt>
                <c:pt idx="2403">
                  <c:v>Nov 16</c:v>
                </c:pt>
                <c:pt idx="2404">
                  <c:v>Nov 16</c:v>
                </c:pt>
                <c:pt idx="2405">
                  <c:v>Nov 16</c:v>
                </c:pt>
                <c:pt idx="2406">
                  <c:v>Nov 16</c:v>
                </c:pt>
                <c:pt idx="2407">
                  <c:v>Nov 16</c:v>
                </c:pt>
                <c:pt idx="2408">
                  <c:v>Nov 16</c:v>
                </c:pt>
                <c:pt idx="2409">
                  <c:v>Nov 16</c:v>
                </c:pt>
                <c:pt idx="2410">
                  <c:v>Nov 16</c:v>
                </c:pt>
                <c:pt idx="2411">
                  <c:v>Nov 16</c:v>
                </c:pt>
                <c:pt idx="2412">
                  <c:v>Nov 16</c:v>
                </c:pt>
                <c:pt idx="2413">
                  <c:v>Nov 16</c:v>
                </c:pt>
                <c:pt idx="2414">
                  <c:v>Nov 16</c:v>
                </c:pt>
                <c:pt idx="2415">
                  <c:v>Nov 16</c:v>
                </c:pt>
                <c:pt idx="2416">
                  <c:v>Nov 16</c:v>
                </c:pt>
                <c:pt idx="2417">
                  <c:v>Nov 16</c:v>
                </c:pt>
                <c:pt idx="2418">
                  <c:v>Nov 16</c:v>
                </c:pt>
                <c:pt idx="2419">
                  <c:v>Nov 16</c:v>
                </c:pt>
                <c:pt idx="2420">
                  <c:v>Nov 16</c:v>
                </c:pt>
                <c:pt idx="2421">
                  <c:v>Nov 16</c:v>
                </c:pt>
                <c:pt idx="2422">
                  <c:v>Nov 16</c:v>
                </c:pt>
                <c:pt idx="2423">
                  <c:v>Nov 16</c:v>
                </c:pt>
                <c:pt idx="2424">
                  <c:v>Nov 16</c:v>
                </c:pt>
                <c:pt idx="2425">
                  <c:v>Nov 16</c:v>
                </c:pt>
                <c:pt idx="2426">
                  <c:v>Nov 16</c:v>
                </c:pt>
                <c:pt idx="2427">
                  <c:v>Nov 16</c:v>
                </c:pt>
                <c:pt idx="2428">
                  <c:v>Nov 16</c:v>
                </c:pt>
                <c:pt idx="2429">
                  <c:v>Nov 16</c:v>
                </c:pt>
                <c:pt idx="2430">
                  <c:v>Nov 16</c:v>
                </c:pt>
                <c:pt idx="2431">
                  <c:v>Nov 16</c:v>
                </c:pt>
                <c:pt idx="2432">
                  <c:v>Nov 16</c:v>
                </c:pt>
                <c:pt idx="2433">
                  <c:v>Nov 16</c:v>
                </c:pt>
                <c:pt idx="2434">
                  <c:v>Nov 16</c:v>
                </c:pt>
                <c:pt idx="2435">
                  <c:v>Nov 16</c:v>
                </c:pt>
                <c:pt idx="2436">
                  <c:v>Nov 16</c:v>
                </c:pt>
                <c:pt idx="2437">
                  <c:v>Nov 16</c:v>
                </c:pt>
                <c:pt idx="2438">
                  <c:v>Nov 16</c:v>
                </c:pt>
                <c:pt idx="2439">
                  <c:v>Nov 16</c:v>
                </c:pt>
                <c:pt idx="2440">
                  <c:v>Nov 16</c:v>
                </c:pt>
                <c:pt idx="2441">
                  <c:v>Nov 16</c:v>
                </c:pt>
                <c:pt idx="2442">
                  <c:v>Nov 16</c:v>
                </c:pt>
                <c:pt idx="2443">
                  <c:v>Nov 16</c:v>
                </c:pt>
                <c:pt idx="2444">
                  <c:v>Nov 16</c:v>
                </c:pt>
                <c:pt idx="2445">
                  <c:v>Nov 16</c:v>
                </c:pt>
                <c:pt idx="2446">
                  <c:v>Nov 16</c:v>
                </c:pt>
                <c:pt idx="2447">
                  <c:v>Nov 16</c:v>
                </c:pt>
                <c:pt idx="2448">
                  <c:v>Nov 16</c:v>
                </c:pt>
                <c:pt idx="2449">
                  <c:v>Nov 16</c:v>
                </c:pt>
                <c:pt idx="2450">
                  <c:v>Nov 16</c:v>
                </c:pt>
                <c:pt idx="2451">
                  <c:v>Nov 16</c:v>
                </c:pt>
                <c:pt idx="2452">
                  <c:v>Nov 16</c:v>
                </c:pt>
                <c:pt idx="2453">
                  <c:v>Nov 16</c:v>
                </c:pt>
                <c:pt idx="2454">
                  <c:v>Nov 16</c:v>
                </c:pt>
                <c:pt idx="2455">
                  <c:v>Nov 16</c:v>
                </c:pt>
                <c:pt idx="2456">
                  <c:v>Nov 16</c:v>
                </c:pt>
                <c:pt idx="2457">
                  <c:v>Nov 16</c:v>
                </c:pt>
                <c:pt idx="2458">
                  <c:v>Nov 16</c:v>
                </c:pt>
                <c:pt idx="2459">
                  <c:v>Nov 16</c:v>
                </c:pt>
                <c:pt idx="2460">
                  <c:v>Nov 16</c:v>
                </c:pt>
                <c:pt idx="2461">
                  <c:v>Nov 16</c:v>
                </c:pt>
                <c:pt idx="2462">
                  <c:v>Nov 16</c:v>
                </c:pt>
                <c:pt idx="2463">
                  <c:v>Nov 16</c:v>
                </c:pt>
                <c:pt idx="2464">
                  <c:v>Nov 16</c:v>
                </c:pt>
                <c:pt idx="2465">
                  <c:v>Nov 16</c:v>
                </c:pt>
                <c:pt idx="2466">
                  <c:v>Nov 16</c:v>
                </c:pt>
                <c:pt idx="2467">
                  <c:v>Nov 16</c:v>
                </c:pt>
                <c:pt idx="2468">
                  <c:v>Nov 16</c:v>
                </c:pt>
                <c:pt idx="2469">
                  <c:v>Nov 16</c:v>
                </c:pt>
                <c:pt idx="2470">
                  <c:v>Nov 16</c:v>
                </c:pt>
                <c:pt idx="2471">
                  <c:v>Nov 16</c:v>
                </c:pt>
                <c:pt idx="2472">
                  <c:v>Nov 16</c:v>
                </c:pt>
                <c:pt idx="2473">
                  <c:v>Nov 16</c:v>
                </c:pt>
                <c:pt idx="2474">
                  <c:v>Nov 16</c:v>
                </c:pt>
                <c:pt idx="2475">
                  <c:v>Nov 16</c:v>
                </c:pt>
                <c:pt idx="2476">
                  <c:v>Nov 16</c:v>
                </c:pt>
                <c:pt idx="2477">
                  <c:v>Nov 16</c:v>
                </c:pt>
                <c:pt idx="2478">
                  <c:v>Nov 16</c:v>
                </c:pt>
                <c:pt idx="2479">
                  <c:v>Nov 16</c:v>
                </c:pt>
                <c:pt idx="2480">
                  <c:v>Nov 16</c:v>
                </c:pt>
                <c:pt idx="2481">
                  <c:v>Nov 16</c:v>
                </c:pt>
                <c:pt idx="2482">
                  <c:v>Nov 16</c:v>
                </c:pt>
                <c:pt idx="2483">
                  <c:v>Nov 16</c:v>
                </c:pt>
                <c:pt idx="2484">
                  <c:v>Nov 16</c:v>
                </c:pt>
                <c:pt idx="2485">
                  <c:v>Nov 16</c:v>
                </c:pt>
                <c:pt idx="2486">
                  <c:v>Nov 16</c:v>
                </c:pt>
                <c:pt idx="2487">
                  <c:v>Nov 16</c:v>
                </c:pt>
                <c:pt idx="2488">
                  <c:v>Nov 16</c:v>
                </c:pt>
                <c:pt idx="2489">
                  <c:v>Nov 16</c:v>
                </c:pt>
                <c:pt idx="2490">
                  <c:v>Nov 16</c:v>
                </c:pt>
                <c:pt idx="2491">
                  <c:v>Nov 16</c:v>
                </c:pt>
                <c:pt idx="2492">
                  <c:v>Nov 16</c:v>
                </c:pt>
                <c:pt idx="2493">
                  <c:v>Nov 16</c:v>
                </c:pt>
                <c:pt idx="2494">
                  <c:v>Nov 16</c:v>
                </c:pt>
                <c:pt idx="2495">
                  <c:v>Nov 16</c:v>
                </c:pt>
                <c:pt idx="2496">
                  <c:v>Nov 16</c:v>
                </c:pt>
                <c:pt idx="2497">
                  <c:v>Nov 16</c:v>
                </c:pt>
                <c:pt idx="2498">
                  <c:v>Nov 16</c:v>
                </c:pt>
                <c:pt idx="2499">
                  <c:v>Nov 16</c:v>
                </c:pt>
                <c:pt idx="2500">
                  <c:v>Nov 16</c:v>
                </c:pt>
                <c:pt idx="2501">
                  <c:v>Nov 16</c:v>
                </c:pt>
                <c:pt idx="2502">
                  <c:v>Nov 16</c:v>
                </c:pt>
                <c:pt idx="2503">
                  <c:v>Nov 16</c:v>
                </c:pt>
                <c:pt idx="2504">
                  <c:v>Nov 16</c:v>
                </c:pt>
                <c:pt idx="2505">
                  <c:v>Nov 16</c:v>
                </c:pt>
                <c:pt idx="2506">
                  <c:v>Nov 16</c:v>
                </c:pt>
                <c:pt idx="2507">
                  <c:v>Nov 16</c:v>
                </c:pt>
                <c:pt idx="2508">
                  <c:v>Nov 16</c:v>
                </c:pt>
                <c:pt idx="2509">
                  <c:v>Nov 16</c:v>
                </c:pt>
                <c:pt idx="2510">
                  <c:v>Nov 16</c:v>
                </c:pt>
                <c:pt idx="2511">
                  <c:v>Nov 16</c:v>
                </c:pt>
                <c:pt idx="2512">
                  <c:v>Nov 16</c:v>
                </c:pt>
                <c:pt idx="2513">
                  <c:v>Nov 16</c:v>
                </c:pt>
                <c:pt idx="2514">
                  <c:v>Nov 16</c:v>
                </c:pt>
                <c:pt idx="2515">
                  <c:v>Nov 16</c:v>
                </c:pt>
                <c:pt idx="2516">
                  <c:v>Nov 16</c:v>
                </c:pt>
                <c:pt idx="2517">
                  <c:v>Nov 16</c:v>
                </c:pt>
                <c:pt idx="2518">
                  <c:v>Nov 16</c:v>
                </c:pt>
                <c:pt idx="2519">
                  <c:v>Nov 16</c:v>
                </c:pt>
                <c:pt idx="2520">
                  <c:v>Nov 16</c:v>
                </c:pt>
                <c:pt idx="2521">
                  <c:v>Nov 16</c:v>
                </c:pt>
                <c:pt idx="2522">
                  <c:v>Nov 16</c:v>
                </c:pt>
                <c:pt idx="2523">
                  <c:v>Nov 16</c:v>
                </c:pt>
                <c:pt idx="2524">
                  <c:v>Nov 16</c:v>
                </c:pt>
                <c:pt idx="2525">
                  <c:v>Nov 16</c:v>
                </c:pt>
                <c:pt idx="2526">
                  <c:v>Nov 16</c:v>
                </c:pt>
                <c:pt idx="2527">
                  <c:v>Nov 16</c:v>
                </c:pt>
                <c:pt idx="2528">
                  <c:v>Nov 16</c:v>
                </c:pt>
                <c:pt idx="2529">
                  <c:v>Nov 16</c:v>
                </c:pt>
                <c:pt idx="2530">
                  <c:v>Nov 16</c:v>
                </c:pt>
                <c:pt idx="2531">
                  <c:v>Nov 16</c:v>
                </c:pt>
                <c:pt idx="2532">
                  <c:v>Nov 16</c:v>
                </c:pt>
                <c:pt idx="2533">
                  <c:v>Nov 16</c:v>
                </c:pt>
                <c:pt idx="2534">
                  <c:v>Nov 16</c:v>
                </c:pt>
                <c:pt idx="2535">
                  <c:v>Nov 16</c:v>
                </c:pt>
                <c:pt idx="2536">
                  <c:v>Nov 16</c:v>
                </c:pt>
                <c:pt idx="2537">
                  <c:v>Nov 16</c:v>
                </c:pt>
                <c:pt idx="2538">
                  <c:v>Nov 16</c:v>
                </c:pt>
                <c:pt idx="2539">
                  <c:v>Nov 17</c:v>
                </c:pt>
                <c:pt idx="2540">
                  <c:v>Nov 17</c:v>
                </c:pt>
                <c:pt idx="2541">
                  <c:v>Nov 17</c:v>
                </c:pt>
                <c:pt idx="2542">
                  <c:v>Nov 17</c:v>
                </c:pt>
                <c:pt idx="2543">
                  <c:v>Nov 17</c:v>
                </c:pt>
                <c:pt idx="2544">
                  <c:v>Nov 17</c:v>
                </c:pt>
                <c:pt idx="2545">
                  <c:v>Nov 17</c:v>
                </c:pt>
                <c:pt idx="2546">
                  <c:v>Nov 17</c:v>
                </c:pt>
                <c:pt idx="2547">
                  <c:v>Nov 17</c:v>
                </c:pt>
                <c:pt idx="2548">
                  <c:v>Nov 17</c:v>
                </c:pt>
                <c:pt idx="2549">
                  <c:v>Nov 17</c:v>
                </c:pt>
                <c:pt idx="2550">
                  <c:v>Nov 17</c:v>
                </c:pt>
                <c:pt idx="2551">
                  <c:v>Nov 17</c:v>
                </c:pt>
                <c:pt idx="2552">
                  <c:v>Nov 17</c:v>
                </c:pt>
                <c:pt idx="2553">
                  <c:v>Nov 17</c:v>
                </c:pt>
                <c:pt idx="2554">
                  <c:v>Nov 17</c:v>
                </c:pt>
                <c:pt idx="2555">
                  <c:v>Nov 17</c:v>
                </c:pt>
                <c:pt idx="2556">
                  <c:v>Nov 17</c:v>
                </c:pt>
                <c:pt idx="2557">
                  <c:v>Nov 17</c:v>
                </c:pt>
                <c:pt idx="2558">
                  <c:v>Nov 17</c:v>
                </c:pt>
                <c:pt idx="2559">
                  <c:v>Nov 17</c:v>
                </c:pt>
                <c:pt idx="2560">
                  <c:v>Nov 17</c:v>
                </c:pt>
                <c:pt idx="2561">
                  <c:v>Nov 17</c:v>
                </c:pt>
                <c:pt idx="2562">
                  <c:v>Nov 17</c:v>
                </c:pt>
                <c:pt idx="2563">
                  <c:v>Nov 17</c:v>
                </c:pt>
                <c:pt idx="2564">
                  <c:v>Nov 17</c:v>
                </c:pt>
                <c:pt idx="2565">
                  <c:v>Nov 17</c:v>
                </c:pt>
                <c:pt idx="2566">
                  <c:v>Nov 17</c:v>
                </c:pt>
                <c:pt idx="2567">
                  <c:v>Nov 17</c:v>
                </c:pt>
                <c:pt idx="2568">
                  <c:v>Nov 17</c:v>
                </c:pt>
                <c:pt idx="2569">
                  <c:v>Nov 17</c:v>
                </c:pt>
                <c:pt idx="2570">
                  <c:v>Nov 17</c:v>
                </c:pt>
                <c:pt idx="2571">
                  <c:v>Nov 17</c:v>
                </c:pt>
                <c:pt idx="2572">
                  <c:v>Nov 17</c:v>
                </c:pt>
                <c:pt idx="2573">
                  <c:v>Nov 17</c:v>
                </c:pt>
                <c:pt idx="2574">
                  <c:v>Nov 17</c:v>
                </c:pt>
                <c:pt idx="2575">
                  <c:v>Nov 17</c:v>
                </c:pt>
                <c:pt idx="2576">
                  <c:v>Nov 17</c:v>
                </c:pt>
                <c:pt idx="2577">
                  <c:v>Nov 17</c:v>
                </c:pt>
                <c:pt idx="2578">
                  <c:v>Nov 17</c:v>
                </c:pt>
                <c:pt idx="2579">
                  <c:v>Nov 17</c:v>
                </c:pt>
                <c:pt idx="2580">
                  <c:v>Nov 17</c:v>
                </c:pt>
                <c:pt idx="2581">
                  <c:v>Nov 17</c:v>
                </c:pt>
                <c:pt idx="2582">
                  <c:v>Nov 17</c:v>
                </c:pt>
                <c:pt idx="2583">
                  <c:v>Nov 17</c:v>
                </c:pt>
                <c:pt idx="2584">
                  <c:v>Nov 17</c:v>
                </c:pt>
                <c:pt idx="2585">
                  <c:v>Nov 17</c:v>
                </c:pt>
                <c:pt idx="2586">
                  <c:v>Nov 17</c:v>
                </c:pt>
                <c:pt idx="2587">
                  <c:v>Nov 17</c:v>
                </c:pt>
                <c:pt idx="2588">
                  <c:v>Nov 17</c:v>
                </c:pt>
                <c:pt idx="2589">
                  <c:v>Nov 17</c:v>
                </c:pt>
                <c:pt idx="2590">
                  <c:v>Nov 17</c:v>
                </c:pt>
                <c:pt idx="2591">
                  <c:v>Nov 17</c:v>
                </c:pt>
                <c:pt idx="2592">
                  <c:v>Nov 17</c:v>
                </c:pt>
                <c:pt idx="2593">
                  <c:v>Nov 17</c:v>
                </c:pt>
                <c:pt idx="2594">
                  <c:v>Nov 17</c:v>
                </c:pt>
                <c:pt idx="2595">
                  <c:v>Nov 17</c:v>
                </c:pt>
                <c:pt idx="2596">
                  <c:v>Nov 17</c:v>
                </c:pt>
                <c:pt idx="2597">
                  <c:v>Nov 17</c:v>
                </c:pt>
                <c:pt idx="2598">
                  <c:v>Nov 17</c:v>
                </c:pt>
                <c:pt idx="2599">
                  <c:v>Nov 17</c:v>
                </c:pt>
                <c:pt idx="2600">
                  <c:v>Nov 17</c:v>
                </c:pt>
                <c:pt idx="2601">
                  <c:v>Nov 17</c:v>
                </c:pt>
                <c:pt idx="2602">
                  <c:v>Nov 17</c:v>
                </c:pt>
                <c:pt idx="2603">
                  <c:v>Nov 17</c:v>
                </c:pt>
                <c:pt idx="2604">
                  <c:v>Nov 17</c:v>
                </c:pt>
                <c:pt idx="2605">
                  <c:v>Nov 17</c:v>
                </c:pt>
                <c:pt idx="2606">
                  <c:v>Nov 17</c:v>
                </c:pt>
                <c:pt idx="2607">
                  <c:v>Nov 17</c:v>
                </c:pt>
                <c:pt idx="2608">
                  <c:v>Nov 17</c:v>
                </c:pt>
                <c:pt idx="2609">
                  <c:v>Nov 17</c:v>
                </c:pt>
                <c:pt idx="2610">
                  <c:v>Nov 17</c:v>
                </c:pt>
                <c:pt idx="2611">
                  <c:v>Nov 17</c:v>
                </c:pt>
                <c:pt idx="2612">
                  <c:v>Nov 17</c:v>
                </c:pt>
                <c:pt idx="2613">
                  <c:v>Nov 17</c:v>
                </c:pt>
                <c:pt idx="2614">
                  <c:v>Nov 17</c:v>
                </c:pt>
                <c:pt idx="2615">
                  <c:v>Nov 17</c:v>
                </c:pt>
                <c:pt idx="2616">
                  <c:v>Nov 17</c:v>
                </c:pt>
                <c:pt idx="2617">
                  <c:v>Nov 17</c:v>
                </c:pt>
                <c:pt idx="2618">
                  <c:v>Nov 17</c:v>
                </c:pt>
                <c:pt idx="2619">
                  <c:v>Nov 17</c:v>
                </c:pt>
                <c:pt idx="2620">
                  <c:v>Nov 17</c:v>
                </c:pt>
                <c:pt idx="2621">
                  <c:v>Nov 17</c:v>
                </c:pt>
                <c:pt idx="2622">
                  <c:v>Nov 17</c:v>
                </c:pt>
                <c:pt idx="2623">
                  <c:v>Nov 17</c:v>
                </c:pt>
                <c:pt idx="2624">
                  <c:v>Nov 17</c:v>
                </c:pt>
                <c:pt idx="2625">
                  <c:v>Nov 17</c:v>
                </c:pt>
                <c:pt idx="2626">
                  <c:v>Nov 17</c:v>
                </c:pt>
                <c:pt idx="2627">
                  <c:v>Nov 17</c:v>
                </c:pt>
                <c:pt idx="2628">
                  <c:v>Nov 17</c:v>
                </c:pt>
                <c:pt idx="2629">
                  <c:v>Nov 17</c:v>
                </c:pt>
                <c:pt idx="2630">
                  <c:v>Nov 17</c:v>
                </c:pt>
                <c:pt idx="2631">
                  <c:v>Nov 17</c:v>
                </c:pt>
                <c:pt idx="2632">
                  <c:v>Nov 17</c:v>
                </c:pt>
                <c:pt idx="2633">
                  <c:v>Nov 17</c:v>
                </c:pt>
                <c:pt idx="2634">
                  <c:v>Nov 17</c:v>
                </c:pt>
                <c:pt idx="2635">
                  <c:v>Nov 17</c:v>
                </c:pt>
                <c:pt idx="2636">
                  <c:v>Nov 17</c:v>
                </c:pt>
                <c:pt idx="2637">
                  <c:v>Nov 17</c:v>
                </c:pt>
                <c:pt idx="2638">
                  <c:v>Nov 17</c:v>
                </c:pt>
                <c:pt idx="2639">
                  <c:v>Nov 17</c:v>
                </c:pt>
                <c:pt idx="2640">
                  <c:v>Nov 17</c:v>
                </c:pt>
                <c:pt idx="2641">
                  <c:v>Nov 17</c:v>
                </c:pt>
                <c:pt idx="2642">
                  <c:v>Nov 17</c:v>
                </c:pt>
                <c:pt idx="2643">
                  <c:v>Nov 17</c:v>
                </c:pt>
                <c:pt idx="2644">
                  <c:v>Nov 17</c:v>
                </c:pt>
                <c:pt idx="2645">
                  <c:v>Nov 17</c:v>
                </c:pt>
                <c:pt idx="2646">
                  <c:v>Nov 17</c:v>
                </c:pt>
                <c:pt idx="2647">
                  <c:v>Nov 17</c:v>
                </c:pt>
                <c:pt idx="2648">
                  <c:v>Nov 17</c:v>
                </c:pt>
                <c:pt idx="2649">
                  <c:v>Nov 17</c:v>
                </c:pt>
                <c:pt idx="2650">
                  <c:v>Nov 17</c:v>
                </c:pt>
                <c:pt idx="2651">
                  <c:v>Nov 17</c:v>
                </c:pt>
                <c:pt idx="2652">
                  <c:v>Nov 17</c:v>
                </c:pt>
                <c:pt idx="2653">
                  <c:v>Nov 17</c:v>
                </c:pt>
                <c:pt idx="2654">
                  <c:v>Nov 17</c:v>
                </c:pt>
                <c:pt idx="2655">
                  <c:v>Nov 17</c:v>
                </c:pt>
                <c:pt idx="2656">
                  <c:v>Nov 17</c:v>
                </c:pt>
                <c:pt idx="2657">
                  <c:v>Nov 17</c:v>
                </c:pt>
                <c:pt idx="2658">
                  <c:v>Nov 17</c:v>
                </c:pt>
                <c:pt idx="2659">
                  <c:v>Nov 17</c:v>
                </c:pt>
                <c:pt idx="2660">
                  <c:v>Nov 17</c:v>
                </c:pt>
                <c:pt idx="2661">
                  <c:v>Nov 17</c:v>
                </c:pt>
                <c:pt idx="2662">
                  <c:v>Nov 17</c:v>
                </c:pt>
                <c:pt idx="2663">
                  <c:v>Nov 17</c:v>
                </c:pt>
                <c:pt idx="2664">
                  <c:v>Nov 17</c:v>
                </c:pt>
                <c:pt idx="2665">
                  <c:v>Nov 17</c:v>
                </c:pt>
                <c:pt idx="2666">
                  <c:v>Nov 17</c:v>
                </c:pt>
                <c:pt idx="2667">
                  <c:v>Nov 17</c:v>
                </c:pt>
                <c:pt idx="2668">
                  <c:v>Nov 17</c:v>
                </c:pt>
                <c:pt idx="2669">
                  <c:v>Nov 17</c:v>
                </c:pt>
                <c:pt idx="2670">
                  <c:v>Nov 17</c:v>
                </c:pt>
                <c:pt idx="2671">
                  <c:v>Nov 17</c:v>
                </c:pt>
                <c:pt idx="2672">
                  <c:v>Nov 17</c:v>
                </c:pt>
                <c:pt idx="2673">
                  <c:v>Nov 17</c:v>
                </c:pt>
                <c:pt idx="2674">
                  <c:v>Nov 17</c:v>
                </c:pt>
                <c:pt idx="2675">
                  <c:v>Nov 17</c:v>
                </c:pt>
                <c:pt idx="2676">
                  <c:v>Nov 17</c:v>
                </c:pt>
                <c:pt idx="2677">
                  <c:v>Nov 17</c:v>
                </c:pt>
                <c:pt idx="2678">
                  <c:v>Nov 17</c:v>
                </c:pt>
                <c:pt idx="2679">
                  <c:v>Nov 17</c:v>
                </c:pt>
                <c:pt idx="2680">
                  <c:v>Nov 17</c:v>
                </c:pt>
                <c:pt idx="2681">
                  <c:v>Nov 17</c:v>
                </c:pt>
                <c:pt idx="2682">
                  <c:v>Nov 17</c:v>
                </c:pt>
                <c:pt idx="2683">
                  <c:v>Nov 17</c:v>
                </c:pt>
                <c:pt idx="2684">
                  <c:v>Nov 17</c:v>
                </c:pt>
                <c:pt idx="2685">
                  <c:v>Nov 17</c:v>
                </c:pt>
                <c:pt idx="2686">
                  <c:v>Nov 17</c:v>
                </c:pt>
                <c:pt idx="2687">
                  <c:v>Nov 17</c:v>
                </c:pt>
                <c:pt idx="2688">
                  <c:v>Nov 17</c:v>
                </c:pt>
                <c:pt idx="2689">
                  <c:v>Nov 17</c:v>
                </c:pt>
                <c:pt idx="2690">
                  <c:v>Nov 17</c:v>
                </c:pt>
                <c:pt idx="2691">
                  <c:v>Nov 17</c:v>
                </c:pt>
                <c:pt idx="2692">
                  <c:v>Nov 17</c:v>
                </c:pt>
                <c:pt idx="2693">
                  <c:v>Nov 17</c:v>
                </c:pt>
                <c:pt idx="2694">
                  <c:v>Nov 17</c:v>
                </c:pt>
                <c:pt idx="2695">
                  <c:v>Nov 17</c:v>
                </c:pt>
                <c:pt idx="2696">
                  <c:v>Nov 17</c:v>
                </c:pt>
                <c:pt idx="2697">
                  <c:v>Nov 17</c:v>
                </c:pt>
                <c:pt idx="2698">
                  <c:v>Nov 17</c:v>
                </c:pt>
                <c:pt idx="2699">
                  <c:v>Nov 17</c:v>
                </c:pt>
                <c:pt idx="2700">
                  <c:v>Nov 17</c:v>
                </c:pt>
                <c:pt idx="2701">
                  <c:v>Nov 17</c:v>
                </c:pt>
                <c:pt idx="2702">
                  <c:v>Nov 17</c:v>
                </c:pt>
                <c:pt idx="2703">
                  <c:v>Nov 17</c:v>
                </c:pt>
                <c:pt idx="2704">
                  <c:v>Nov 17</c:v>
                </c:pt>
                <c:pt idx="2705">
                  <c:v>Nov 17</c:v>
                </c:pt>
                <c:pt idx="2706">
                  <c:v>Nov 17</c:v>
                </c:pt>
                <c:pt idx="2707">
                  <c:v>Nov 17</c:v>
                </c:pt>
                <c:pt idx="2708">
                  <c:v>Nov 17</c:v>
                </c:pt>
                <c:pt idx="2709">
                  <c:v>Nov 17</c:v>
                </c:pt>
                <c:pt idx="2710">
                  <c:v>Nov 17</c:v>
                </c:pt>
                <c:pt idx="2711">
                  <c:v>Nov 17</c:v>
                </c:pt>
                <c:pt idx="2712">
                  <c:v>Nov 17</c:v>
                </c:pt>
                <c:pt idx="2713">
                  <c:v>Nov 17</c:v>
                </c:pt>
                <c:pt idx="2714">
                  <c:v>Nov 17</c:v>
                </c:pt>
                <c:pt idx="2715">
                  <c:v>Nov 17</c:v>
                </c:pt>
                <c:pt idx="2716">
                  <c:v>Nov 17</c:v>
                </c:pt>
                <c:pt idx="2717">
                  <c:v>Nov 17</c:v>
                </c:pt>
                <c:pt idx="2718">
                  <c:v>Nov 17</c:v>
                </c:pt>
                <c:pt idx="2719">
                  <c:v>Nov 17</c:v>
                </c:pt>
                <c:pt idx="2720">
                  <c:v>Nov 17</c:v>
                </c:pt>
                <c:pt idx="2721">
                  <c:v>Nov 17</c:v>
                </c:pt>
                <c:pt idx="2722">
                  <c:v>Nov 17</c:v>
                </c:pt>
                <c:pt idx="2723">
                  <c:v>Nov 17</c:v>
                </c:pt>
                <c:pt idx="2724">
                  <c:v>Nov 17</c:v>
                </c:pt>
                <c:pt idx="2725">
                  <c:v>Nov 17</c:v>
                </c:pt>
                <c:pt idx="2726">
                  <c:v>Nov 17</c:v>
                </c:pt>
                <c:pt idx="2727">
                  <c:v>Nov 17</c:v>
                </c:pt>
                <c:pt idx="2728">
                  <c:v>Nov 17</c:v>
                </c:pt>
                <c:pt idx="2729">
                  <c:v>Nov 17</c:v>
                </c:pt>
                <c:pt idx="2730">
                  <c:v>Nov 17</c:v>
                </c:pt>
                <c:pt idx="2731">
                  <c:v>Nov 17</c:v>
                </c:pt>
                <c:pt idx="2732">
                  <c:v>Nov 17</c:v>
                </c:pt>
                <c:pt idx="2733">
                  <c:v>Nov 17</c:v>
                </c:pt>
                <c:pt idx="2734">
                  <c:v>Nov 17</c:v>
                </c:pt>
                <c:pt idx="2735">
                  <c:v>Nov 17</c:v>
                </c:pt>
                <c:pt idx="2736">
                  <c:v>Nov 17</c:v>
                </c:pt>
                <c:pt idx="2737">
                  <c:v>Nov 17</c:v>
                </c:pt>
                <c:pt idx="2738">
                  <c:v>Nov 17</c:v>
                </c:pt>
                <c:pt idx="2739">
                  <c:v>Nov 17</c:v>
                </c:pt>
                <c:pt idx="2740">
                  <c:v>Nov 17</c:v>
                </c:pt>
                <c:pt idx="2741">
                  <c:v>Nov 17</c:v>
                </c:pt>
                <c:pt idx="2742">
                  <c:v>Nov 17</c:v>
                </c:pt>
                <c:pt idx="2743">
                  <c:v>Nov 17</c:v>
                </c:pt>
                <c:pt idx="2744">
                  <c:v>Nov 17</c:v>
                </c:pt>
                <c:pt idx="2745">
                  <c:v>Nov 17</c:v>
                </c:pt>
                <c:pt idx="2746">
                  <c:v>Nov 17</c:v>
                </c:pt>
                <c:pt idx="2747">
                  <c:v>Nov 17</c:v>
                </c:pt>
                <c:pt idx="2748">
                  <c:v>Nov 17</c:v>
                </c:pt>
                <c:pt idx="2749">
                  <c:v>Nov 17</c:v>
                </c:pt>
                <c:pt idx="2750">
                  <c:v>Nov 17</c:v>
                </c:pt>
                <c:pt idx="2751">
                  <c:v>Nov 18</c:v>
                </c:pt>
                <c:pt idx="2752">
                  <c:v>Nov 18</c:v>
                </c:pt>
                <c:pt idx="2753">
                  <c:v>Nov 18</c:v>
                </c:pt>
                <c:pt idx="2754">
                  <c:v>Nov 18</c:v>
                </c:pt>
                <c:pt idx="2755">
                  <c:v>Nov 18</c:v>
                </c:pt>
                <c:pt idx="2756">
                  <c:v>Nov 18</c:v>
                </c:pt>
                <c:pt idx="2757">
                  <c:v>Nov 18</c:v>
                </c:pt>
                <c:pt idx="2758">
                  <c:v>Nov 18</c:v>
                </c:pt>
                <c:pt idx="2759">
                  <c:v>Nov 18</c:v>
                </c:pt>
                <c:pt idx="2760">
                  <c:v>Nov 18</c:v>
                </c:pt>
                <c:pt idx="2761">
                  <c:v>Nov 18</c:v>
                </c:pt>
                <c:pt idx="2762">
                  <c:v>Nov 18</c:v>
                </c:pt>
                <c:pt idx="2763">
                  <c:v>Nov 18</c:v>
                </c:pt>
                <c:pt idx="2764">
                  <c:v>Nov 18</c:v>
                </c:pt>
                <c:pt idx="2765">
                  <c:v>Nov 18</c:v>
                </c:pt>
                <c:pt idx="2766">
                  <c:v>Nov 18</c:v>
                </c:pt>
                <c:pt idx="2767">
                  <c:v>Nov 18</c:v>
                </c:pt>
                <c:pt idx="2768">
                  <c:v>Nov 18</c:v>
                </c:pt>
                <c:pt idx="2769">
                  <c:v>Nov 18</c:v>
                </c:pt>
                <c:pt idx="2770">
                  <c:v>Nov 18</c:v>
                </c:pt>
                <c:pt idx="2771">
                  <c:v>Nov 18</c:v>
                </c:pt>
                <c:pt idx="2772">
                  <c:v>Nov 18</c:v>
                </c:pt>
                <c:pt idx="2773">
                  <c:v>Nov 18</c:v>
                </c:pt>
                <c:pt idx="2774">
                  <c:v>Nov 18</c:v>
                </c:pt>
                <c:pt idx="2775">
                  <c:v>Nov 18</c:v>
                </c:pt>
                <c:pt idx="2776">
                  <c:v>Nov 18</c:v>
                </c:pt>
                <c:pt idx="2777">
                  <c:v>Nov 18</c:v>
                </c:pt>
                <c:pt idx="2778">
                  <c:v>Nov 18</c:v>
                </c:pt>
                <c:pt idx="2779">
                  <c:v>Nov 18</c:v>
                </c:pt>
                <c:pt idx="2780">
                  <c:v>Nov 18</c:v>
                </c:pt>
                <c:pt idx="2781">
                  <c:v>Nov 18</c:v>
                </c:pt>
                <c:pt idx="2782">
                  <c:v>Nov 18</c:v>
                </c:pt>
                <c:pt idx="2783">
                  <c:v>Nov 18</c:v>
                </c:pt>
                <c:pt idx="2784">
                  <c:v>Nov 18</c:v>
                </c:pt>
                <c:pt idx="2785">
                  <c:v>Nov 18</c:v>
                </c:pt>
                <c:pt idx="2786">
                  <c:v>Nov 18</c:v>
                </c:pt>
                <c:pt idx="2787">
                  <c:v>Nov 18</c:v>
                </c:pt>
                <c:pt idx="2788">
                  <c:v>Nov 18</c:v>
                </c:pt>
                <c:pt idx="2789">
                  <c:v>Nov 18</c:v>
                </c:pt>
                <c:pt idx="2790">
                  <c:v>Nov 18</c:v>
                </c:pt>
                <c:pt idx="2791">
                  <c:v>Nov 18</c:v>
                </c:pt>
                <c:pt idx="2792">
                  <c:v>Nov 18</c:v>
                </c:pt>
                <c:pt idx="2793">
                  <c:v>Nov 18</c:v>
                </c:pt>
                <c:pt idx="2794">
                  <c:v>Nov 18</c:v>
                </c:pt>
                <c:pt idx="2795">
                  <c:v>Nov 18</c:v>
                </c:pt>
                <c:pt idx="2796">
                  <c:v>Nov 18</c:v>
                </c:pt>
                <c:pt idx="2797">
                  <c:v>Nov 18</c:v>
                </c:pt>
                <c:pt idx="2798">
                  <c:v>Nov 18</c:v>
                </c:pt>
                <c:pt idx="2799">
                  <c:v>Nov 18</c:v>
                </c:pt>
                <c:pt idx="2800">
                  <c:v>Nov 18</c:v>
                </c:pt>
                <c:pt idx="2801">
                  <c:v>Nov 18</c:v>
                </c:pt>
                <c:pt idx="2802">
                  <c:v>Nov 18</c:v>
                </c:pt>
                <c:pt idx="2803">
                  <c:v>Nov 18</c:v>
                </c:pt>
                <c:pt idx="2804">
                  <c:v>Nov 18</c:v>
                </c:pt>
                <c:pt idx="2805">
                  <c:v>Nov 18</c:v>
                </c:pt>
                <c:pt idx="2806">
                  <c:v>Nov 18</c:v>
                </c:pt>
                <c:pt idx="2807">
                  <c:v>Nov 18</c:v>
                </c:pt>
                <c:pt idx="2808">
                  <c:v>Nov 18</c:v>
                </c:pt>
                <c:pt idx="2809">
                  <c:v>Nov 18</c:v>
                </c:pt>
                <c:pt idx="2810">
                  <c:v>Nov 18</c:v>
                </c:pt>
                <c:pt idx="2811">
                  <c:v>Nov 18</c:v>
                </c:pt>
                <c:pt idx="2812">
                  <c:v>Nov 18</c:v>
                </c:pt>
                <c:pt idx="2813">
                  <c:v>Nov 18</c:v>
                </c:pt>
                <c:pt idx="2814">
                  <c:v>Nov 18</c:v>
                </c:pt>
                <c:pt idx="2815">
                  <c:v>Nov 18</c:v>
                </c:pt>
                <c:pt idx="2816">
                  <c:v>Nov 18</c:v>
                </c:pt>
                <c:pt idx="2817">
                  <c:v>Nov 18</c:v>
                </c:pt>
                <c:pt idx="2818">
                  <c:v>Nov 18</c:v>
                </c:pt>
                <c:pt idx="2819">
                  <c:v>Nov 18</c:v>
                </c:pt>
                <c:pt idx="2820">
                  <c:v>Nov 18</c:v>
                </c:pt>
                <c:pt idx="2821">
                  <c:v>Nov 18</c:v>
                </c:pt>
                <c:pt idx="2822">
                  <c:v>Nov 18</c:v>
                </c:pt>
                <c:pt idx="2823">
                  <c:v>Nov 18</c:v>
                </c:pt>
                <c:pt idx="2824">
                  <c:v>Nov 18</c:v>
                </c:pt>
                <c:pt idx="2825">
                  <c:v>Nov 18</c:v>
                </c:pt>
                <c:pt idx="2826">
                  <c:v>Nov 18</c:v>
                </c:pt>
                <c:pt idx="2827">
                  <c:v>Nov 18</c:v>
                </c:pt>
                <c:pt idx="2828">
                  <c:v>Nov 18</c:v>
                </c:pt>
                <c:pt idx="2829">
                  <c:v>Nov 18</c:v>
                </c:pt>
                <c:pt idx="2830">
                  <c:v>Nov 18</c:v>
                </c:pt>
                <c:pt idx="2831">
                  <c:v>Nov 18</c:v>
                </c:pt>
                <c:pt idx="2832">
                  <c:v>Nov 18</c:v>
                </c:pt>
                <c:pt idx="2833">
                  <c:v>Nov 18</c:v>
                </c:pt>
                <c:pt idx="2834">
                  <c:v>Nov 18</c:v>
                </c:pt>
                <c:pt idx="2835">
                  <c:v>Nov 18</c:v>
                </c:pt>
                <c:pt idx="2836">
                  <c:v>Nov 18</c:v>
                </c:pt>
                <c:pt idx="2837">
                  <c:v>Nov 18</c:v>
                </c:pt>
                <c:pt idx="2838">
                  <c:v>Nov 18</c:v>
                </c:pt>
                <c:pt idx="2839">
                  <c:v>Nov 18</c:v>
                </c:pt>
                <c:pt idx="2840">
                  <c:v>Nov 18</c:v>
                </c:pt>
                <c:pt idx="2841">
                  <c:v>Nov 18</c:v>
                </c:pt>
                <c:pt idx="2842">
                  <c:v>Nov 18</c:v>
                </c:pt>
                <c:pt idx="2843">
                  <c:v>Nov 18</c:v>
                </c:pt>
                <c:pt idx="2844">
                  <c:v>Nov 18</c:v>
                </c:pt>
                <c:pt idx="2845">
                  <c:v>Nov 18</c:v>
                </c:pt>
                <c:pt idx="2846">
                  <c:v>Nov 18</c:v>
                </c:pt>
                <c:pt idx="2847">
                  <c:v>Nov 18</c:v>
                </c:pt>
                <c:pt idx="2848">
                  <c:v>Nov 18</c:v>
                </c:pt>
                <c:pt idx="2849">
                  <c:v>Nov 18</c:v>
                </c:pt>
                <c:pt idx="2850">
                  <c:v>Nov 18</c:v>
                </c:pt>
                <c:pt idx="2851">
                  <c:v>Nov 18</c:v>
                </c:pt>
                <c:pt idx="2852">
                  <c:v>Nov 18</c:v>
                </c:pt>
                <c:pt idx="2853">
                  <c:v>Nov 18</c:v>
                </c:pt>
                <c:pt idx="2854">
                  <c:v>Nov 18</c:v>
                </c:pt>
                <c:pt idx="2855">
                  <c:v>Nov 18</c:v>
                </c:pt>
                <c:pt idx="2856">
                  <c:v>Nov 18</c:v>
                </c:pt>
                <c:pt idx="2857">
                  <c:v>Nov 18</c:v>
                </c:pt>
                <c:pt idx="2858">
                  <c:v>Nov 18</c:v>
                </c:pt>
                <c:pt idx="2859">
                  <c:v>Nov 18</c:v>
                </c:pt>
                <c:pt idx="2860">
                  <c:v>Nov 18</c:v>
                </c:pt>
                <c:pt idx="2861">
                  <c:v>Nov 18</c:v>
                </c:pt>
                <c:pt idx="2862">
                  <c:v>Nov 18</c:v>
                </c:pt>
                <c:pt idx="2863">
                  <c:v>Nov 18</c:v>
                </c:pt>
                <c:pt idx="2864">
                  <c:v>Nov 18</c:v>
                </c:pt>
                <c:pt idx="2865">
                  <c:v>Nov 18</c:v>
                </c:pt>
                <c:pt idx="2866">
                  <c:v>Nov 18</c:v>
                </c:pt>
                <c:pt idx="2867">
                  <c:v>Nov 18</c:v>
                </c:pt>
                <c:pt idx="2868">
                  <c:v>Nov 18</c:v>
                </c:pt>
                <c:pt idx="2869">
                  <c:v>Nov 18</c:v>
                </c:pt>
                <c:pt idx="2870">
                  <c:v>Nov 18</c:v>
                </c:pt>
                <c:pt idx="2871">
                  <c:v>Nov 18</c:v>
                </c:pt>
                <c:pt idx="2872">
                  <c:v>Nov 18</c:v>
                </c:pt>
                <c:pt idx="2873">
                  <c:v>Nov 18</c:v>
                </c:pt>
                <c:pt idx="2874">
                  <c:v>Nov 18</c:v>
                </c:pt>
                <c:pt idx="2875">
                  <c:v>Nov 18</c:v>
                </c:pt>
                <c:pt idx="2876">
                  <c:v>Nov 18</c:v>
                </c:pt>
                <c:pt idx="2877">
                  <c:v>Nov 18</c:v>
                </c:pt>
                <c:pt idx="2878">
                  <c:v>Nov 18</c:v>
                </c:pt>
                <c:pt idx="2879">
                  <c:v>Nov 18</c:v>
                </c:pt>
                <c:pt idx="2880">
                  <c:v>Nov 18</c:v>
                </c:pt>
                <c:pt idx="2881">
                  <c:v>Nov 18</c:v>
                </c:pt>
                <c:pt idx="2882">
                  <c:v>Nov 18</c:v>
                </c:pt>
                <c:pt idx="2883">
                  <c:v>Nov 18</c:v>
                </c:pt>
                <c:pt idx="2884">
                  <c:v>Nov 18</c:v>
                </c:pt>
                <c:pt idx="2885">
                  <c:v>Nov 18</c:v>
                </c:pt>
                <c:pt idx="2886">
                  <c:v>Nov 18</c:v>
                </c:pt>
                <c:pt idx="2887">
                  <c:v>Nov 18</c:v>
                </c:pt>
                <c:pt idx="2888">
                  <c:v>Nov 18</c:v>
                </c:pt>
                <c:pt idx="2889">
                  <c:v>Nov 18</c:v>
                </c:pt>
                <c:pt idx="2890">
                  <c:v>Nov 18</c:v>
                </c:pt>
                <c:pt idx="2891">
                  <c:v>Nov 18</c:v>
                </c:pt>
                <c:pt idx="2892">
                  <c:v>Nov 18</c:v>
                </c:pt>
                <c:pt idx="2893">
                  <c:v>Nov 18</c:v>
                </c:pt>
                <c:pt idx="2894">
                  <c:v>Nov 18</c:v>
                </c:pt>
                <c:pt idx="2895">
                  <c:v>Nov 18</c:v>
                </c:pt>
                <c:pt idx="2896">
                  <c:v>Nov 18</c:v>
                </c:pt>
                <c:pt idx="2897">
                  <c:v>Nov 18</c:v>
                </c:pt>
                <c:pt idx="2898">
                  <c:v>Nov 18</c:v>
                </c:pt>
                <c:pt idx="2899">
                  <c:v>Nov 18</c:v>
                </c:pt>
                <c:pt idx="2900">
                  <c:v>Nov 18</c:v>
                </c:pt>
                <c:pt idx="2901">
                  <c:v>Nov 18</c:v>
                </c:pt>
                <c:pt idx="2902">
                  <c:v>Nov 18</c:v>
                </c:pt>
                <c:pt idx="2903">
                  <c:v>Nov 18</c:v>
                </c:pt>
                <c:pt idx="2904">
                  <c:v>Nov 18</c:v>
                </c:pt>
                <c:pt idx="2905">
                  <c:v>Nov 18</c:v>
                </c:pt>
                <c:pt idx="2906">
                  <c:v>Nov 18</c:v>
                </c:pt>
                <c:pt idx="2907">
                  <c:v>Nov 18</c:v>
                </c:pt>
                <c:pt idx="2908">
                  <c:v>Nov 18</c:v>
                </c:pt>
                <c:pt idx="2909">
                  <c:v>Nov 18</c:v>
                </c:pt>
                <c:pt idx="2910">
                  <c:v>Nov 18</c:v>
                </c:pt>
                <c:pt idx="2911">
                  <c:v>Nov 18</c:v>
                </c:pt>
                <c:pt idx="2912">
                  <c:v>Nov 18</c:v>
                </c:pt>
                <c:pt idx="2913">
                  <c:v>Nov 18</c:v>
                </c:pt>
                <c:pt idx="2914">
                  <c:v>Nov 18</c:v>
                </c:pt>
                <c:pt idx="2915">
                  <c:v>Nov 18</c:v>
                </c:pt>
                <c:pt idx="2916">
                  <c:v>Nov 18</c:v>
                </c:pt>
                <c:pt idx="2917">
                  <c:v>Nov 18</c:v>
                </c:pt>
                <c:pt idx="2918">
                  <c:v>Nov 18</c:v>
                </c:pt>
                <c:pt idx="2919">
                  <c:v>Nov 18</c:v>
                </c:pt>
                <c:pt idx="2920">
                  <c:v>Nov 18</c:v>
                </c:pt>
                <c:pt idx="2921">
                  <c:v>Nov 18</c:v>
                </c:pt>
                <c:pt idx="2922">
                  <c:v>Nov 18</c:v>
                </c:pt>
                <c:pt idx="2923">
                  <c:v>Nov 18</c:v>
                </c:pt>
                <c:pt idx="2924">
                  <c:v>Nov 18</c:v>
                </c:pt>
                <c:pt idx="2925">
                  <c:v>Nov 18</c:v>
                </c:pt>
                <c:pt idx="2926">
                  <c:v>Nov 18</c:v>
                </c:pt>
                <c:pt idx="2927">
                  <c:v>Nov 18</c:v>
                </c:pt>
                <c:pt idx="2928">
                  <c:v>Nov 18</c:v>
                </c:pt>
                <c:pt idx="2929">
                  <c:v>Nov 18</c:v>
                </c:pt>
                <c:pt idx="2930">
                  <c:v>Nov 18</c:v>
                </c:pt>
                <c:pt idx="2931">
                  <c:v>Nov 18</c:v>
                </c:pt>
                <c:pt idx="2932">
                  <c:v>Nov 18</c:v>
                </c:pt>
                <c:pt idx="2933">
                  <c:v>Nov 18</c:v>
                </c:pt>
                <c:pt idx="2934">
                  <c:v>Nov 18</c:v>
                </c:pt>
                <c:pt idx="2935">
                  <c:v>Nov 18</c:v>
                </c:pt>
                <c:pt idx="2936">
                  <c:v>Nov 18</c:v>
                </c:pt>
                <c:pt idx="2937">
                  <c:v>Nov 18</c:v>
                </c:pt>
                <c:pt idx="2938">
                  <c:v>Nov 18</c:v>
                </c:pt>
                <c:pt idx="2939">
                  <c:v>Nov 18</c:v>
                </c:pt>
                <c:pt idx="2940">
                  <c:v>Nov 18</c:v>
                </c:pt>
                <c:pt idx="2941">
                  <c:v>Nov 18</c:v>
                </c:pt>
                <c:pt idx="2942">
                  <c:v>Nov 18</c:v>
                </c:pt>
                <c:pt idx="2943">
                  <c:v>Nov 18</c:v>
                </c:pt>
                <c:pt idx="2944">
                  <c:v>Nov 18</c:v>
                </c:pt>
                <c:pt idx="2945">
                  <c:v>Nov 18</c:v>
                </c:pt>
                <c:pt idx="2946">
                  <c:v>Nov 18</c:v>
                </c:pt>
                <c:pt idx="2947">
                  <c:v>Nov 18</c:v>
                </c:pt>
                <c:pt idx="2948">
                  <c:v>Nov 18</c:v>
                </c:pt>
                <c:pt idx="2949">
                  <c:v>Nov 18</c:v>
                </c:pt>
                <c:pt idx="2950">
                  <c:v>Nov 18</c:v>
                </c:pt>
                <c:pt idx="2951">
                  <c:v>Nov 18</c:v>
                </c:pt>
                <c:pt idx="2952">
                  <c:v>Nov 18</c:v>
                </c:pt>
                <c:pt idx="2953">
                  <c:v>Nov 18</c:v>
                </c:pt>
                <c:pt idx="2954">
                  <c:v>Nov 18</c:v>
                </c:pt>
                <c:pt idx="2955">
                  <c:v>Nov 18</c:v>
                </c:pt>
                <c:pt idx="2956">
                  <c:v>Nov 18</c:v>
                </c:pt>
                <c:pt idx="2957">
                  <c:v>Nov 18</c:v>
                </c:pt>
                <c:pt idx="2958">
                  <c:v>Nov 18</c:v>
                </c:pt>
                <c:pt idx="2959">
                  <c:v>Nov 18</c:v>
                </c:pt>
                <c:pt idx="2960">
                  <c:v>Nov 18</c:v>
                </c:pt>
                <c:pt idx="2961">
                  <c:v>Nov 18</c:v>
                </c:pt>
                <c:pt idx="2962">
                  <c:v>Nov 18</c:v>
                </c:pt>
                <c:pt idx="2963">
                  <c:v>Nov 18</c:v>
                </c:pt>
                <c:pt idx="2964">
                  <c:v>Nov 18</c:v>
                </c:pt>
                <c:pt idx="2965">
                  <c:v>Nov 18</c:v>
                </c:pt>
                <c:pt idx="2966">
                  <c:v>Nov 18</c:v>
                </c:pt>
                <c:pt idx="2967">
                  <c:v>Nov 18</c:v>
                </c:pt>
                <c:pt idx="2968">
                  <c:v>Nov 18</c:v>
                </c:pt>
                <c:pt idx="2969">
                  <c:v>Nov 18</c:v>
                </c:pt>
                <c:pt idx="2970">
                  <c:v>Nov 18</c:v>
                </c:pt>
                <c:pt idx="2971">
                  <c:v>Nov 18</c:v>
                </c:pt>
                <c:pt idx="2972">
                  <c:v>Nov 18</c:v>
                </c:pt>
                <c:pt idx="2973">
                  <c:v>Nov 18</c:v>
                </c:pt>
                <c:pt idx="2974">
                  <c:v>Nov 18</c:v>
                </c:pt>
                <c:pt idx="2975">
                  <c:v>Nov 18</c:v>
                </c:pt>
                <c:pt idx="2976">
                  <c:v>Nov 18</c:v>
                </c:pt>
                <c:pt idx="2977">
                  <c:v>Nov 18</c:v>
                </c:pt>
                <c:pt idx="2978">
                  <c:v>Nov 18</c:v>
                </c:pt>
                <c:pt idx="2979">
                  <c:v>Nov 18</c:v>
                </c:pt>
                <c:pt idx="2980">
                  <c:v>Nov 18</c:v>
                </c:pt>
                <c:pt idx="2981">
                  <c:v>Nov 18</c:v>
                </c:pt>
                <c:pt idx="2982">
                  <c:v>Nov 18</c:v>
                </c:pt>
                <c:pt idx="2983">
                  <c:v>Nov 18</c:v>
                </c:pt>
                <c:pt idx="2984">
                  <c:v>Nov 18</c:v>
                </c:pt>
                <c:pt idx="2985">
                  <c:v>Nov 18</c:v>
                </c:pt>
                <c:pt idx="2986">
                  <c:v>Nov 18</c:v>
                </c:pt>
                <c:pt idx="2987">
                  <c:v>Nov 18</c:v>
                </c:pt>
                <c:pt idx="2988">
                  <c:v>Nov 18</c:v>
                </c:pt>
                <c:pt idx="2989">
                  <c:v>Nov 18</c:v>
                </c:pt>
                <c:pt idx="2990">
                  <c:v>Nov 18</c:v>
                </c:pt>
                <c:pt idx="2991">
                  <c:v>Nov 18</c:v>
                </c:pt>
                <c:pt idx="2992">
                  <c:v>Nov 18</c:v>
                </c:pt>
                <c:pt idx="2993">
                  <c:v>Nov 18</c:v>
                </c:pt>
                <c:pt idx="2994">
                  <c:v>Nov 18</c:v>
                </c:pt>
                <c:pt idx="2995">
                  <c:v>Nov 18</c:v>
                </c:pt>
                <c:pt idx="2996">
                  <c:v>Nov 18</c:v>
                </c:pt>
                <c:pt idx="2997">
                  <c:v>Nov 19</c:v>
                </c:pt>
                <c:pt idx="2998">
                  <c:v>Nov 19</c:v>
                </c:pt>
                <c:pt idx="2999">
                  <c:v>Nov 19</c:v>
                </c:pt>
                <c:pt idx="3000">
                  <c:v>Nov 19</c:v>
                </c:pt>
                <c:pt idx="3001">
                  <c:v>Nov 19</c:v>
                </c:pt>
                <c:pt idx="3002">
                  <c:v>Nov 19</c:v>
                </c:pt>
                <c:pt idx="3003">
                  <c:v>Nov 19</c:v>
                </c:pt>
                <c:pt idx="3004">
                  <c:v>Nov 19</c:v>
                </c:pt>
                <c:pt idx="3005">
                  <c:v>Nov 19</c:v>
                </c:pt>
                <c:pt idx="3006">
                  <c:v>Nov 19</c:v>
                </c:pt>
                <c:pt idx="3007">
                  <c:v>Nov 19</c:v>
                </c:pt>
                <c:pt idx="3008">
                  <c:v>Nov 19</c:v>
                </c:pt>
                <c:pt idx="3009">
                  <c:v>Nov 19</c:v>
                </c:pt>
                <c:pt idx="3010">
                  <c:v>Nov 19</c:v>
                </c:pt>
                <c:pt idx="3011">
                  <c:v>Nov 19</c:v>
                </c:pt>
                <c:pt idx="3012">
                  <c:v>Nov 19</c:v>
                </c:pt>
                <c:pt idx="3013">
                  <c:v>Nov 19</c:v>
                </c:pt>
                <c:pt idx="3014">
                  <c:v>Nov 19</c:v>
                </c:pt>
                <c:pt idx="3015">
                  <c:v>Nov 19</c:v>
                </c:pt>
                <c:pt idx="3016">
                  <c:v>Nov 19</c:v>
                </c:pt>
                <c:pt idx="3017">
                  <c:v>Nov 19</c:v>
                </c:pt>
                <c:pt idx="3018">
                  <c:v>Nov 19</c:v>
                </c:pt>
                <c:pt idx="3019">
                  <c:v>Nov 19</c:v>
                </c:pt>
                <c:pt idx="3020">
                  <c:v>Nov 19</c:v>
                </c:pt>
                <c:pt idx="3021">
                  <c:v>Nov 19</c:v>
                </c:pt>
                <c:pt idx="3022">
                  <c:v>Nov 19</c:v>
                </c:pt>
                <c:pt idx="3023">
                  <c:v>Nov 19</c:v>
                </c:pt>
                <c:pt idx="3024">
                  <c:v>Nov 19</c:v>
                </c:pt>
                <c:pt idx="3025">
                  <c:v>Nov 19</c:v>
                </c:pt>
                <c:pt idx="3026">
                  <c:v>Nov 19</c:v>
                </c:pt>
                <c:pt idx="3027">
                  <c:v>Nov 19</c:v>
                </c:pt>
                <c:pt idx="3028">
                  <c:v>Nov 19</c:v>
                </c:pt>
                <c:pt idx="3029">
                  <c:v>Nov 19</c:v>
                </c:pt>
                <c:pt idx="3030">
                  <c:v>Nov 19</c:v>
                </c:pt>
                <c:pt idx="3031">
                  <c:v>Nov 19</c:v>
                </c:pt>
                <c:pt idx="3032">
                  <c:v>Nov 19</c:v>
                </c:pt>
                <c:pt idx="3033">
                  <c:v>Nov 19</c:v>
                </c:pt>
                <c:pt idx="3034">
                  <c:v>Nov 19</c:v>
                </c:pt>
                <c:pt idx="3035">
                  <c:v>Nov 19</c:v>
                </c:pt>
                <c:pt idx="3036">
                  <c:v>Nov 19</c:v>
                </c:pt>
                <c:pt idx="3037">
                  <c:v>Nov 19</c:v>
                </c:pt>
                <c:pt idx="3038">
                  <c:v>Nov 19</c:v>
                </c:pt>
                <c:pt idx="3039">
                  <c:v>Nov 19</c:v>
                </c:pt>
                <c:pt idx="3040">
                  <c:v>Nov 19</c:v>
                </c:pt>
                <c:pt idx="3041">
                  <c:v>Nov 19</c:v>
                </c:pt>
                <c:pt idx="3042">
                  <c:v>Nov 19</c:v>
                </c:pt>
                <c:pt idx="3043">
                  <c:v>Nov 19</c:v>
                </c:pt>
                <c:pt idx="3044">
                  <c:v>Nov 19</c:v>
                </c:pt>
                <c:pt idx="3045">
                  <c:v>Nov 19</c:v>
                </c:pt>
                <c:pt idx="3046">
                  <c:v>Nov 19</c:v>
                </c:pt>
                <c:pt idx="3047">
                  <c:v>Nov 19</c:v>
                </c:pt>
                <c:pt idx="3048">
                  <c:v>Nov 19</c:v>
                </c:pt>
                <c:pt idx="3049">
                  <c:v>Nov 19</c:v>
                </c:pt>
                <c:pt idx="3050">
                  <c:v>Nov 19</c:v>
                </c:pt>
                <c:pt idx="3051">
                  <c:v>Nov 19</c:v>
                </c:pt>
                <c:pt idx="3052">
                  <c:v>Nov 19</c:v>
                </c:pt>
                <c:pt idx="3053">
                  <c:v>Nov 19</c:v>
                </c:pt>
                <c:pt idx="3054">
                  <c:v>Nov 19</c:v>
                </c:pt>
                <c:pt idx="3055">
                  <c:v>Nov 19</c:v>
                </c:pt>
                <c:pt idx="3056">
                  <c:v>Nov 19</c:v>
                </c:pt>
                <c:pt idx="3057">
                  <c:v>Nov 19</c:v>
                </c:pt>
                <c:pt idx="3058">
                  <c:v>Nov 19</c:v>
                </c:pt>
                <c:pt idx="3059">
                  <c:v>Nov 19</c:v>
                </c:pt>
                <c:pt idx="3060">
                  <c:v>Nov 19</c:v>
                </c:pt>
                <c:pt idx="3061">
                  <c:v>Nov 19</c:v>
                </c:pt>
                <c:pt idx="3062">
                  <c:v>Nov 19</c:v>
                </c:pt>
                <c:pt idx="3063">
                  <c:v>Nov 19</c:v>
                </c:pt>
                <c:pt idx="3064">
                  <c:v>Nov 19</c:v>
                </c:pt>
                <c:pt idx="3065">
                  <c:v>Nov 19</c:v>
                </c:pt>
                <c:pt idx="3066">
                  <c:v>Nov 19</c:v>
                </c:pt>
                <c:pt idx="3067">
                  <c:v>Nov 19</c:v>
                </c:pt>
                <c:pt idx="3068">
                  <c:v>Nov 19</c:v>
                </c:pt>
                <c:pt idx="3069">
                  <c:v>Nov 19</c:v>
                </c:pt>
                <c:pt idx="3070">
                  <c:v>Nov 19</c:v>
                </c:pt>
                <c:pt idx="3071">
                  <c:v>Nov 19</c:v>
                </c:pt>
                <c:pt idx="3072">
                  <c:v>Nov 19</c:v>
                </c:pt>
                <c:pt idx="3073">
                  <c:v>Nov 19</c:v>
                </c:pt>
                <c:pt idx="3074">
                  <c:v>Nov 19</c:v>
                </c:pt>
                <c:pt idx="3075">
                  <c:v>Nov 19</c:v>
                </c:pt>
                <c:pt idx="3076">
                  <c:v>Nov 19</c:v>
                </c:pt>
                <c:pt idx="3077">
                  <c:v>Nov 19</c:v>
                </c:pt>
                <c:pt idx="3078">
                  <c:v>Nov 19</c:v>
                </c:pt>
                <c:pt idx="3079">
                  <c:v>Nov 19</c:v>
                </c:pt>
                <c:pt idx="3080">
                  <c:v>Nov 19</c:v>
                </c:pt>
                <c:pt idx="3081">
                  <c:v>Nov 19</c:v>
                </c:pt>
                <c:pt idx="3082">
                  <c:v>Nov 19</c:v>
                </c:pt>
                <c:pt idx="3083">
                  <c:v>Nov 19</c:v>
                </c:pt>
                <c:pt idx="3084">
                  <c:v>Nov 19</c:v>
                </c:pt>
                <c:pt idx="3085">
                  <c:v>Nov 19</c:v>
                </c:pt>
                <c:pt idx="3086">
                  <c:v>Nov 19</c:v>
                </c:pt>
                <c:pt idx="3087">
                  <c:v>Nov 19</c:v>
                </c:pt>
                <c:pt idx="3088">
                  <c:v>Nov 19</c:v>
                </c:pt>
                <c:pt idx="3089">
                  <c:v>Nov 19</c:v>
                </c:pt>
                <c:pt idx="3090">
                  <c:v>Nov 19</c:v>
                </c:pt>
                <c:pt idx="3091">
                  <c:v>Nov 19</c:v>
                </c:pt>
                <c:pt idx="3092">
                  <c:v>Nov 19</c:v>
                </c:pt>
                <c:pt idx="3093">
                  <c:v>Nov 19</c:v>
                </c:pt>
                <c:pt idx="3094">
                  <c:v>Nov 19</c:v>
                </c:pt>
                <c:pt idx="3095">
                  <c:v>Nov 19</c:v>
                </c:pt>
                <c:pt idx="3096">
                  <c:v>Nov 19</c:v>
                </c:pt>
                <c:pt idx="3097">
                  <c:v>Nov 19</c:v>
                </c:pt>
                <c:pt idx="3098">
                  <c:v>Nov 19</c:v>
                </c:pt>
                <c:pt idx="3099">
                  <c:v>Nov 19</c:v>
                </c:pt>
                <c:pt idx="3100">
                  <c:v>Nov 19</c:v>
                </c:pt>
                <c:pt idx="3101">
                  <c:v>Nov 19</c:v>
                </c:pt>
                <c:pt idx="3102">
                  <c:v>Nov 19</c:v>
                </c:pt>
                <c:pt idx="3103">
                  <c:v>Nov 19</c:v>
                </c:pt>
                <c:pt idx="3104">
                  <c:v>Nov 19</c:v>
                </c:pt>
                <c:pt idx="3105">
                  <c:v>Nov 19</c:v>
                </c:pt>
                <c:pt idx="3106">
                  <c:v>Nov 19</c:v>
                </c:pt>
                <c:pt idx="3107">
                  <c:v>Nov 19</c:v>
                </c:pt>
                <c:pt idx="3108">
                  <c:v>Nov 19</c:v>
                </c:pt>
                <c:pt idx="3109">
                  <c:v>Nov 19</c:v>
                </c:pt>
                <c:pt idx="3110">
                  <c:v>Nov 19</c:v>
                </c:pt>
                <c:pt idx="3111">
                  <c:v>Nov 19</c:v>
                </c:pt>
                <c:pt idx="3112">
                  <c:v>Nov 19</c:v>
                </c:pt>
                <c:pt idx="3113">
                  <c:v>Nov 19</c:v>
                </c:pt>
                <c:pt idx="3114">
                  <c:v>Nov 19</c:v>
                </c:pt>
                <c:pt idx="3115">
                  <c:v>Nov 19</c:v>
                </c:pt>
                <c:pt idx="3116">
                  <c:v>Nov 19</c:v>
                </c:pt>
                <c:pt idx="3117">
                  <c:v>Nov 19</c:v>
                </c:pt>
                <c:pt idx="3118">
                  <c:v>Nov 19</c:v>
                </c:pt>
                <c:pt idx="3119">
                  <c:v>Nov 19</c:v>
                </c:pt>
                <c:pt idx="3120">
                  <c:v>Nov 19</c:v>
                </c:pt>
                <c:pt idx="3121">
                  <c:v>Nov 19</c:v>
                </c:pt>
                <c:pt idx="3122">
                  <c:v>Nov 19</c:v>
                </c:pt>
                <c:pt idx="3123">
                  <c:v>Nov 19</c:v>
                </c:pt>
                <c:pt idx="3124">
                  <c:v>Nov 19</c:v>
                </c:pt>
                <c:pt idx="3125">
                  <c:v>Nov 19</c:v>
                </c:pt>
                <c:pt idx="3126">
                  <c:v>Nov 19</c:v>
                </c:pt>
                <c:pt idx="3127">
                  <c:v>Nov 19</c:v>
                </c:pt>
                <c:pt idx="3128">
                  <c:v>Nov 19</c:v>
                </c:pt>
                <c:pt idx="3129">
                  <c:v>Nov 19</c:v>
                </c:pt>
                <c:pt idx="3130">
                  <c:v>Nov 19</c:v>
                </c:pt>
                <c:pt idx="3131">
                  <c:v>Nov 19</c:v>
                </c:pt>
                <c:pt idx="3132">
                  <c:v>Nov 19</c:v>
                </c:pt>
                <c:pt idx="3133">
                  <c:v>Nov 19</c:v>
                </c:pt>
                <c:pt idx="3134">
                  <c:v>Nov 19</c:v>
                </c:pt>
                <c:pt idx="3135">
                  <c:v>Nov 19</c:v>
                </c:pt>
                <c:pt idx="3136">
                  <c:v>Nov 19</c:v>
                </c:pt>
                <c:pt idx="3137">
                  <c:v>Nov 19</c:v>
                </c:pt>
                <c:pt idx="3138">
                  <c:v>Nov 19</c:v>
                </c:pt>
                <c:pt idx="3139">
                  <c:v>Nov 19</c:v>
                </c:pt>
                <c:pt idx="3140">
                  <c:v>Nov 19</c:v>
                </c:pt>
                <c:pt idx="3141">
                  <c:v>Nov 19</c:v>
                </c:pt>
                <c:pt idx="3142">
                  <c:v>Nov 19</c:v>
                </c:pt>
                <c:pt idx="3143">
                  <c:v>Nov 19</c:v>
                </c:pt>
                <c:pt idx="3144">
                  <c:v>Nov 19</c:v>
                </c:pt>
                <c:pt idx="3145">
                  <c:v>Nov 19</c:v>
                </c:pt>
                <c:pt idx="3146">
                  <c:v>Nov 19</c:v>
                </c:pt>
                <c:pt idx="3147">
                  <c:v>Nov 19</c:v>
                </c:pt>
                <c:pt idx="3148">
                  <c:v>Nov 19</c:v>
                </c:pt>
                <c:pt idx="3149">
                  <c:v>Nov 19</c:v>
                </c:pt>
                <c:pt idx="3150">
                  <c:v>Nov 19</c:v>
                </c:pt>
                <c:pt idx="3151">
                  <c:v>Nov 19</c:v>
                </c:pt>
                <c:pt idx="3152">
                  <c:v>Nov 19</c:v>
                </c:pt>
                <c:pt idx="3153">
                  <c:v>Nov 19</c:v>
                </c:pt>
                <c:pt idx="3154">
                  <c:v>Nov 19</c:v>
                </c:pt>
                <c:pt idx="3155">
                  <c:v>Nov 19</c:v>
                </c:pt>
                <c:pt idx="3156">
                  <c:v>Nov 19</c:v>
                </c:pt>
                <c:pt idx="3157">
                  <c:v>Nov 19</c:v>
                </c:pt>
                <c:pt idx="3158">
                  <c:v>Nov 19</c:v>
                </c:pt>
                <c:pt idx="3159">
                  <c:v>Nov 19</c:v>
                </c:pt>
                <c:pt idx="3160">
                  <c:v>Nov 19</c:v>
                </c:pt>
                <c:pt idx="3161">
                  <c:v>Nov 19</c:v>
                </c:pt>
                <c:pt idx="3162">
                  <c:v>Nov 19</c:v>
                </c:pt>
                <c:pt idx="3163">
                  <c:v>Nov 19</c:v>
                </c:pt>
                <c:pt idx="3164">
                  <c:v>Nov 19</c:v>
                </c:pt>
                <c:pt idx="3165">
                  <c:v>Nov 19</c:v>
                </c:pt>
                <c:pt idx="3166">
                  <c:v>Nov 19</c:v>
                </c:pt>
                <c:pt idx="3167">
                  <c:v>Nov 19</c:v>
                </c:pt>
                <c:pt idx="3168">
                  <c:v>Nov 19</c:v>
                </c:pt>
                <c:pt idx="3169">
                  <c:v>Nov 19</c:v>
                </c:pt>
                <c:pt idx="3170">
                  <c:v>Nov 19</c:v>
                </c:pt>
                <c:pt idx="3171">
                  <c:v>Nov 19</c:v>
                </c:pt>
                <c:pt idx="3172">
                  <c:v>Nov 19</c:v>
                </c:pt>
                <c:pt idx="3173">
                  <c:v>Nov 19</c:v>
                </c:pt>
                <c:pt idx="3174">
                  <c:v>Nov 19</c:v>
                </c:pt>
                <c:pt idx="3175">
                  <c:v>Nov 19</c:v>
                </c:pt>
                <c:pt idx="3176">
                  <c:v>Nov 19</c:v>
                </c:pt>
                <c:pt idx="3177">
                  <c:v>Nov 19</c:v>
                </c:pt>
                <c:pt idx="3178">
                  <c:v>Nov 19</c:v>
                </c:pt>
                <c:pt idx="3179">
                  <c:v>Nov 19</c:v>
                </c:pt>
                <c:pt idx="3180">
                  <c:v>Nov 19</c:v>
                </c:pt>
                <c:pt idx="3181">
                  <c:v>Nov 19</c:v>
                </c:pt>
                <c:pt idx="3182">
                  <c:v>Nov 19</c:v>
                </c:pt>
                <c:pt idx="3183">
                  <c:v>Nov 19</c:v>
                </c:pt>
                <c:pt idx="3184">
                  <c:v>Nov 19</c:v>
                </c:pt>
                <c:pt idx="3185">
                  <c:v>Nov 19</c:v>
                </c:pt>
                <c:pt idx="3186">
                  <c:v>Nov 19</c:v>
                </c:pt>
                <c:pt idx="3187">
                  <c:v>Nov 19</c:v>
                </c:pt>
                <c:pt idx="3188">
                  <c:v>Nov 19</c:v>
                </c:pt>
                <c:pt idx="3189">
                  <c:v>Nov 19</c:v>
                </c:pt>
                <c:pt idx="3190">
                  <c:v>Nov 19</c:v>
                </c:pt>
                <c:pt idx="3191">
                  <c:v>Nov 19</c:v>
                </c:pt>
                <c:pt idx="3192">
                  <c:v>Nov 19</c:v>
                </c:pt>
              </c:strCache>
            </c:strRef>
          </c:cat>
          <c:val>
            <c:numRef>
              <c:f>Sheet1!$B$2:$B$3194</c:f>
              <c:numCache>
                <c:ptCount val="3193"/>
                <c:pt idx="0">
                  <c:v>52.590000</c:v>
                </c:pt>
                <c:pt idx="1">
                  <c:v>51.301000</c:v>
                </c:pt>
                <c:pt idx="2">
                  <c:v>52.544000</c:v>
                </c:pt>
                <c:pt idx="3">
                  <c:v>51.620000</c:v>
                </c:pt>
                <c:pt idx="4">
                  <c:v>51.929000</c:v>
                </c:pt>
                <c:pt idx="5">
                  <c:v>50.744000</c:v>
                </c:pt>
                <c:pt idx="6">
                  <c:v>54.518000</c:v>
                </c:pt>
                <c:pt idx="7">
                  <c:v>56.963000</c:v>
                </c:pt>
                <c:pt idx="8">
                  <c:v>55.200000</c:v>
                </c:pt>
                <c:pt idx="9">
                  <c:v>53.896000</c:v>
                </c:pt>
                <c:pt idx="10">
                  <c:v>55.073000</c:v>
                </c:pt>
                <c:pt idx="11">
                  <c:v>53.180000</c:v>
                </c:pt>
                <c:pt idx="12">
                  <c:v>53.892000</c:v>
                </c:pt>
                <c:pt idx="13">
                  <c:v>55.001000</c:v>
                </c:pt>
                <c:pt idx="14">
                  <c:v>55.718000</c:v>
                </c:pt>
                <c:pt idx="15">
                  <c:v>56.376000</c:v>
                </c:pt>
                <c:pt idx="16">
                  <c:v>57.515000</c:v>
                </c:pt>
                <c:pt idx="17">
                  <c:v>55.703000</c:v>
                </c:pt>
                <c:pt idx="18">
                  <c:v>54.486000</c:v>
                </c:pt>
                <c:pt idx="19">
                  <c:v>54.578000</c:v>
                </c:pt>
                <c:pt idx="20">
                  <c:v>56.385000</c:v>
                </c:pt>
                <c:pt idx="21">
                  <c:v>58.168000</c:v>
                </c:pt>
                <c:pt idx="22">
                  <c:v>55.982000</c:v>
                </c:pt>
                <c:pt idx="23">
                  <c:v>55.063000</c:v>
                </c:pt>
                <c:pt idx="24">
                  <c:v>53.214000</c:v>
                </c:pt>
                <c:pt idx="25">
                  <c:v>54.549000</c:v>
                </c:pt>
                <c:pt idx="26">
                  <c:v>56.384000</c:v>
                </c:pt>
                <c:pt idx="27">
                  <c:v>54.508000</c:v>
                </c:pt>
                <c:pt idx="28">
                  <c:v>53.224000</c:v>
                </c:pt>
                <c:pt idx="29">
                  <c:v>51.976000</c:v>
                </c:pt>
                <c:pt idx="30">
                  <c:v>52.574000</c:v>
                </c:pt>
                <c:pt idx="31">
                  <c:v>51.965000</c:v>
                </c:pt>
                <c:pt idx="32">
                  <c:v>53.169000</c:v>
                </c:pt>
                <c:pt idx="33">
                  <c:v>53.035000</c:v>
                </c:pt>
                <c:pt idx="34">
                  <c:v>51.957000</c:v>
                </c:pt>
                <c:pt idx="35">
                  <c:v>52.559000</c:v>
                </c:pt>
                <c:pt idx="36">
                  <c:v>53.179000</c:v>
                </c:pt>
                <c:pt idx="37">
                  <c:v>54.194000</c:v>
                </c:pt>
                <c:pt idx="38">
                  <c:v>52.604000</c:v>
                </c:pt>
                <c:pt idx="39">
                  <c:v>51.335000</c:v>
                </c:pt>
                <c:pt idx="40">
                  <c:v>50.828000</c:v>
                </c:pt>
                <c:pt idx="41">
                  <c:v>51.944000</c:v>
                </c:pt>
                <c:pt idx="42">
                  <c:v>51.354000</c:v>
                </c:pt>
                <c:pt idx="43">
                  <c:v>52.567000</c:v>
                </c:pt>
                <c:pt idx="44">
                  <c:v>53.215000</c:v>
                </c:pt>
                <c:pt idx="45">
                  <c:v>50.647000</c:v>
                </c:pt>
                <c:pt idx="46">
                  <c:v>49.293000</c:v>
                </c:pt>
                <c:pt idx="47">
                  <c:v>48.160000</c:v>
                </c:pt>
                <c:pt idx="48">
                  <c:v>49.480000</c:v>
                </c:pt>
                <c:pt idx="49">
                  <c:v>49.481000</c:v>
                </c:pt>
                <c:pt idx="50">
                  <c:v>50.629000</c:v>
                </c:pt>
                <c:pt idx="51">
                  <c:v>51.973000</c:v>
                </c:pt>
                <c:pt idx="52">
                  <c:v>53.220000</c:v>
                </c:pt>
                <c:pt idx="53">
                  <c:v>51.961000</c:v>
                </c:pt>
                <c:pt idx="54">
                  <c:v>52.592000</c:v>
                </c:pt>
                <c:pt idx="55">
                  <c:v>55.704000</c:v>
                </c:pt>
                <c:pt idx="56">
                  <c:v>59.528000</c:v>
                </c:pt>
                <c:pt idx="57">
                  <c:v>67.155000</c:v>
                </c:pt>
                <c:pt idx="58">
                  <c:v>71.314000</c:v>
                </c:pt>
                <c:pt idx="59">
                  <c:v>75.554000</c:v>
                </c:pt>
                <c:pt idx="60">
                  <c:v>73.798000</c:v>
                </c:pt>
                <c:pt idx="61">
                  <c:v>73.696000</c:v>
                </c:pt>
                <c:pt idx="62">
                  <c:v>78.840000</c:v>
                </c:pt>
                <c:pt idx="63">
                  <c:v>80.124000</c:v>
                </c:pt>
                <c:pt idx="64">
                  <c:v>85.770000</c:v>
                </c:pt>
                <c:pt idx="65">
                  <c:v>86.361000</c:v>
                </c:pt>
                <c:pt idx="66">
                  <c:v>87.122000</c:v>
                </c:pt>
                <c:pt idx="67">
                  <c:v>87.706000</c:v>
                </c:pt>
                <c:pt idx="68">
                  <c:v>87.644000</c:v>
                </c:pt>
                <c:pt idx="69">
                  <c:v>92.713000</c:v>
                </c:pt>
                <c:pt idx="70">
                  <c:v>94.005000</c:v>
                </c:pt>
                <c:pt idx="71">
                  <c:v>92.071000</c:v>
                </c:pt>
                <c:pt idx="72">
                  <c:v>92.724000</c:v>
                </c:pt>
                <c:pt idx="73">
                  <c:v>90.172000</c:v>
                </c:pt>
                <c:pt idx="74">
                  <c:v>90.608000</c:v>
                </c:pt>
                <c:pt idx="75">
                  <c:v>85.159000</c:v>
                </c:pt>
                <c:pt idx="76">
                  <c:v>78.118000</c:v>
                </c:pt>
                <c:pt idx="77">
                  <c:v>73.033000</c:v>
                </c:pt>
                <c:pt idx="78">
                  <c:v>69.530000</c:v>
                </c:pt>
                <c:pt idx="79">
                  <c:v>63.175000</c:v>
                </c:pt>
                <c:pt idx="80">
                  <c:v>61.355000</c:v>
                </c:pt>
                <c:pt idx="81">
                  <c:v>61.342000</c:v>
                </c:pt>
                <c:pt idx="82">
                  <c:v>59.835000</c:v>
                </c:pt>
                <c:pt idx="83">
                  <c:v>59.515000</c:v>
                </c:pt>
                <c:pt idx="84">
                  <c:v>57.613000</c:v>
                </c:pt>
                <c:pt idx="85">
                  <c:v>58.864000</c:v>
                </c:pt>
                <c:pt idx="86">
                  <c:v>60.036000</c:v>
                </c:pt>
                <c:pt idx="87">
                  <c:v>60.057000</c:v>
                </c:pt>
                <c:pt idx="88">
                  <c:v>58.898000</c:v>
                </c:pt>
                <c:pt idx="89">
                  <c:v>59.858000</c:v>
                </c:pt>
                <c:pt idx="90">
                  <c:v>58.212000</c:v>
                </c:pt>
                <c:pt idx="91">
                  <c:v>57.607000</c:v>
                </c:pt>
                <c:pt idx="92">
                  <c:v>56.428000</c:v>
                </c:pt>
                <c:pt idx="93">
                  <c:v>56.976000</c:v>
                </c:pt>
                <c:pt idx="94">
                  <c:v>56.488000</c:v>
                </c:pt>
                <c:pt idx="95">
                  <c:v>57.765000</c:v>
                </c:pt>
                <c:pt idx="96">
                  <c:v>56.785000</c:v>
                </c:pt>
                <c:pt idx="97">
                  <c:v>56.876000</c:v>
                </c:pt>
                <c:pt idx="98">
                  <c:v>56.964000</c:v>
                </c:pt>
                <c:pt idx="99">
                  <c:v>58.227000</c:v>
                </c:pt>
                <c:pt idx="100">
                  <c:v>58.812000</c:v>
                </c:pt>
                <c:pt idx="101">
                  <c:v>57.585000</c:v>
                </c:pt>
                <c:pt idx="102">
                  <c:v>58.048000</c:v>
                </c:pt>
                <c:pt idx="103">
                  <c:v>58.870000</c:v>
                </c:pt>
                <c:pt idx="104">
                  <c:v>57.583000</c:v>
                </c:pt>
                <c:pt idx="105">
                  <c:v>55.685000</c:v>
                </c:pt>
                <c:pt idx="106">
                  <c:v>56.958000</c:v>
                </c:pt>
                <c:pt idx="107">
                  <c:v>56.644000</c:v>
                </c:pt>
                <c:pt idx="108">
                  <c:v>56.692000</c:v>
                </c:pt>
                <c:pt idx="109">
                  <c:v>58.213000</c:v>
                </c:pt>
                <c:pt idx="110">
                  <c:v>59.461000</c:v>
                </c:pt>
                <c:pt idx="111">
                  <c:v>57.717000</c:v>
                </c:pt>
                <c:pt idx="112">
                  <c:v>56.984000</c:v>
                </c:pt>
                <c:pt idx="113">
                  <c:v>56.318000</c:v>
                </c:pt>
                <c:pt idx="114">
                  <c:v>55.073000</c:v>
                </c:pt>
                <c:pt idx="115">
                  <c:v>56.380000</c:v>
                </c:pt>
                <c:pt idx="116">
                  <c:v>55.076000</c:v>
                </c:pt>
                <c:pt idx="117">
                  <c:v>55.050000</c:v>
                </c:pt>
                <c:pt idx="118">
                  <c:v>56.431000</c:v>
                </c:pt>
                <c:pt idx="119">
                  <c:v>57.444000</c:v>
                </c:pt>
                <c:pt idx="120">
                  <c:v>56.338000</c:v>
                </c:pt>
                <c:pt idx="121">
                  <c:v>57.007000</c:v>
                </c:pt>
                <c:pt idx="122">
                  <c:v>55.587000</c:v>
                </c:pt>
                <c:pt idx="123">
                  <c:v>53.711000</c:v>
                </c:pt>
                <c:pt idx="124">
                  <c:v>54.501000</c:v>
                </c:pt>
                <c:pt idx="125">
                  <c:v>53.912000</c:v>
                </c:pt>
                <c:pt idx="126">
                  <c:v>54.517000</c:v>
                </c:pt>
                <c:pt idx="127">
                  <c:v>55.724000</c:v>
                </c:pt>
                <c:pt idx="128">
                  <c:v>53.818000</c:v>
                </c:pt>
                <c:pt idx="129">
                  <c:v>52.572000</c:v>
                </c:pt>
                <c:pt idx="130">
                  <c:v>51.948000</c:v>
                </c:pt>
                <c:pt idx="131">
                  <c:v>50.675000</c:v>
                </c:pt>
                <c:pt idx="132">
                  <c:v>52.585000</c:v>
                </c:pt>
                <c:pt idx="133">
                  <c:v>48.884000</c:v>
                </c:pt>
                <c:pt idx="134">
                  <c:v>50.032000</c:v>
                </c:pt>
                <c:pt idx="135">
                  <c:v>50.049000</c:v>
                </c:pt>
                <c:pt idx="136">
                  <c:v>48.187000</c:v>
                </c:pt>
                <c:pt idx="137">
                  <c:v>48.215000</c:v>
                </c:pt>
                <c:pt idx="138">
                  <c:v>50.086000</c:v>
                </c:pt>
                <c:pt idx="139">
                  <c:v>48.898000</c:v>
                </c:pt>
                <c:pt idx="140">
                  <c:v>47.748000</c:v>
                </c:pt>
                <c:pt idx="141">
                  <c:v>49.764000</c:v>
                </c:pt>
                <c:pt idx="142">
                  <c:v>48.855000</c:v>
                </c:pt>
                <c:pt idx="143">
                  <c:v>46.166000</c:v>
                </c:pt>
                <c:pt idx="144">
                  <c:v>43.846000</c:v>
                </c:pt>
                <c:pt idx="145">
                  <c:v>55.023000</c:v>
                </c:pt>
                <c:pt idx="146">
                  <c:v>55.672000</c:v>
                </c:pt>
                <c:pt idx="147">
                  <c:v>56.977000</c:v>
                </c:pt>
                <c:pt idx="148">
                  <c:v>56.966000</c:v>
                </c:pt>
                <c:pt idx="149">
                  <c:v>55.651000</c:v>
                </c:pt>
                <c:pt idx="150">
                  <c:v>55.675000</c:v>
                </c:pt>
                <c:pt idx="151">
                  <c:v>56.365000</c:v>
                </c:pt>
                <c:pt idx="152">
                  <c:v>57.560000</c:v>
                </c:pt>
                <c:pt idx="153">
                  <c:v>55.708000</c:v>
                </c:pt>
                <c:pt idx="154">
                  <c:v>54.501000</c:v>
                </c:pt>
                <c:pt idx="155">
                  <c:v>55.747000</c:v>
                </c:pt>
                <c:pt idx="156">
                  <c:v>53.862000</c:v>
                </c:pt>
                <c:pt idx="157">
                  <c:v>52.584000</c:v>
                </c:pt>
                <c:pt idx="158">
                  <c:v>54.911000</c:v>
                </c:pt>
                <c:pt idx="159">
                  <c:v>55.026000</c:v>
                </c:pt>
                <c:pt idx="160">
                  <c:v>52.565000</c:v>
                </c:pt>
                <c:pt idx="161">
                  <c:v>51.994000</c:v>
                </c:pt>
                <c:pt idx="162">
                  <c:v>52.551000</c:v>
                </c:pt>
                <c:pt idx="163">
                  <c:v>50.363000</c:v>
                </c:pt>
                <c:pt idx="164">
                  <c:v>48.811000</c:v>
                </c:pt>
                <c:pt idx="165">
                  <c:v>51.366000</c:v>
                </c:pt>
                <c:pt idx="166">
                  <c:v>52.620000</c:v>
                </c:pt>
                <c:pt idx="167">
                  <c:v>53.845000</c:v>
                </c:pt>
                <c:pt idx="168">
                  <c:v>52.550000</c:v>
                </c:pt>
                <c:pt idx="169">
                  <c:v>50.651000</c:v>
                </c:pt>
                <c:pt idx="170">
                  <c:v>49.439000</c:v>
                </c:pt>
                <c:pt idx="171">
                  <c:v>49.495000</c:v>
                </c:pt>
                <c:pt idx="172">
                  <c:v>47.551000</c:v>
                </c:pt>
                <c:pt idx="173">
                  <c:v>51.626000</c:v>
                </c:pt>
                <c:pt idx="174">
                  <c:v>52.560000</c:v>
                </c:pt>
                <c:pt idx="175">
                  <c:v>52.002000</c:v>
                </c:pt>
                <c:pt idx="176">
                  <c:v>52.031000</c:v>
                </c:pt>
                <c:pt idx="177">
                  <c:v>52.549000</c:v>
                </c:pt>
                <c:pt idx="178">
                  <c:v>50.249000</c:v>
                </c:pt>
                <c:pt idx="179">
                  <c:v>50.641000</c:v>
                </c:pt>
                <c:pt idx="180">
                  <c:v>52.611000</c:v>
                </c:pt>
                <c:pt idx="181">
                  <c:v>54.519000</c:v>
                </c:pt>
                <c:pt idx="182">
                  <c:v>54.484000</c:v>
                </c:pt>
                <c:pt idx="183">
                  <c:v>58.897000</c:v>
                </c:pt>
                <c:pt idx="184">
                  <c:v>65.016000</c:v>
                </c:pt>
                <c:pt idx="185">
                  <c:v>64.489000</c:v>
                </c:pt>
                <c:pt idx="186">
                  <c:v>63.904000</c:v>
                </c:pt>
                <c:pt idx="187">
                  <c:v>66.943000</c:v>
                </c:pt>
                <c:pt idx="188">
                  <c:v>67.469000</c:v>
                </c:pt>
                <c:pt idx="189">
                  <c:v>66.956000</c:v>
                </c:pt>
                <c:pt idx="190">
                  <c:v>66.329000</c:v>
                </c:pt>
                <c:pt idx="191">
                  <c:v>68.094000</c:v>
                </c:pt>
                <c:pt idx="192">
                  <c:v>68.114000</c:v>
                </c:pt>
                <c:pt idx="193">
                  <c:v>69.333000</c:v>
                </c:pt>
                <c:pt idx="194">
                  <c:v>71.292000</c:v>
                </c:pt>
                <c:pt idx="195">
                  <c:v>71.166000</c:v>
                </c:pt>
                <c:pt idx="196">
                  <c:v>69.931000</c:v>
                </c:pt>
                <c:pt idx="197">
                  <c:v>70.389000</c:v>
                </c:pt>
                <c:pt idx="198">
                  <c:v>73.799000</c:v>
                </c:pt>
                <c:pt idx="199">
                  <c:v>72.453000</c:v>
                </c:pt>
                <c:pt idx="200">
                  <c:v>73.886000</c:v>
                </c:pt>
                <c:pt idx="201">
                  <c:v>74.944000</c:v>
                </c:pt>
                <c:pt idx="202">
                  <c:v>72.012000</c:v>
                </c:pt>
                <c:pt idx="203">
                  <c:v>73.028000</c:v>
                </c:pt>
                <c:pt idx="204">
                  <c:v>72.454000</c:v>
                </c:pt>
                <c:pt idx="205">
                  <c:v>73.729000</c:v>
                </c:pt>
                <c:pt idx="206">
                  <c:v>74.952000</c:v>
                </c:pt>
                <c:pt idx="207">
                  <c:v>77.532000</c:v>
                </c:pt>
                <c:pt idx="208">
                  <c:v>78.837000</c:v>
                </c:pt>
                <c:pt idx="209">
                  <c:v>77.549000</c:v>
                </c:pt>
                <c:pt idx="210">
                  <c:v>74.955000</c:v>
                </c:pt>
                <c:pt idx="211">
                  <c:v>74.947000</c:v>
                </c:pt>
                <c:pt idx="212">
                  <c:v>73.727000</c:v>
                </c:pt>
                <c:pt idx="213">
                  <c:v>74.371000</c:v>
                </c:pt>
                <c:pt idx="214">
                  <c:v>74.943000</c:v>
                </c:pt>
                <c:pt idx="215">
                  <c:v>72.547000</c:v>
                </c:pt>
                <c:pt idx="216">
                  <c:v>74.897000</c:v>
                </c:pt>
                <c:pt idx="217">
                  <c:v>75.598000</c:v>
                </c:pt>
                <c:pt idx="218">
                  <c:v>76.854000</c:v>
                </c:pt>
                <c:pt idx="219">
                  <c:v>77.484000</c:v>
                </c:pt>
                <c:pt idx="220">
                  <c:v>77.479000</c:v>
                </c:pt>
                <c:pt idx="221">
                  <c:v>75.526000</c:v>
                </c:pt>
                <c:pt idx="222">
                  <c:v>76.274000</c:v>
                </c:pt>
                <c:pt idx="223">
                  <c:v>74.911000</c:v>
                </c:pt>
                <c:pt idx="224">
                  <c:v>74.331000</c:v>
                </c:pt>
                <c:pt idx="225">
                  <c:v>73.967000</c:v>
                </c:pt>
                <c:pt idx="226">
                  <c:v>73.048000</c:v>
                </c:pt>
                <c:pt idx="227">
                  <c:v>73.593000</c:v>
                </c:pt>
                <c:pt idx="228">
                  <c:v>68.808000</c:v>
                </c:pt>
                <c:pt idx="229">
                  <c:v>69.358000</c:v>
                </c:pt>
                <c:pt idx="230">
                  <c:v>63.170000</c:v>
                </c:pt>
                <c:pt idx="231">
                  <c:v>61.112000</c:v>
                </c:pt>
                <c:pt idx="232">
                  <c:v>55.098000</c:v>
                </c:pt>
                <c:pt idx="233">
                  <c:v>55.705000</c:v>
                </c:pt>
                <c:pt idx="234">
                  <c:v>54.469000</c:v>
                </c:pt>
                <c:pt idx="235">
                  <c:v>52.555000</c:v>
                </c:pt>
                <c:pt idx="236">
                  <c:v>52.868000</c:v>
                </c:pt>
                <c:pt idx="237">
                  <c:v>50.630000</c:v>
                </c:pt>
                <c:pt idx="238">
                  <c:v>50.034000</c:v>
                </c:pt>
                <c:pt idx="239">
                  <c:v>51.942000</c:v>
                </c:pt>
                <c:pt idx="240">
                  <c:v>51.930000</c:v>
                </c:pt>
                <c:pt idx="241">
                  <c:v>51.319000</c:v>
                </c:pt>
                <c:pt idx="242">
                  <c:v>50.010000</c:v>
                </c:pt>
                <c:pt idx="243">
                  <c:v>50.644000</c:v>
                </c:pt>
                <c:pt idx="244">
                  <c:v>50.057000</c:v>
                </c:pt>
                <c:pt idx="245">
                  <c:v>50.659000</c:v>
                </c:pt>
                <c:pt idx="246">
                  <c:v>50.036000</c:v>
                </c:pt>
                <c:pt idx="247">
                  <c:v>48.822000</c:v>
                </c:pt>
                <c:pt idx="248">
                  <c:v>47.542000</c:v>
                </c:pt>
                <c:pt idx="249">
                  <c:v>46.614000</c:v>
                </c:pt>
                <c:pt idx="250">
                  <c:v>46.328000</c:v>
                </c:pt>
                <c:pt idx="251">
                  <c:v>46.969000</c:v>
                </c:pt>
                <c:pt idx="252">
                  <c:v>44.493000</c:v>
                </c:pt>
                <c:pt idx="253">
                  <c:v>44.014000</c:v>
                </c:pt>
                <c:pt idx="254">
                  <c:v>43.187000</c:v>
                </c:pt>
                <c:pt idx="255">
                  <c:v>44.327000</c:v>
                </c:pt>
                <c:pt idx="256">
                  <c:v>43.183000</c:v>
                </c:pt>
                <c:pt idx="257">
                  <c:v>44.379000</c:v>
                </c:pt>
                <c:pt idx="258">
                  <c:v>43.248000</c:v>
                </c:pt>
                <c:pt idx="259">
                  <c:v>43.881000</c:v>
                </c:pt>
                <c:pt idx="260">
                  <c:v>46.355000</c:v>
                </c:pt>
                <c:pt idx="261">
                  <c:v>46.991000</c:v>
                </c:pt>
                <c:pt idx="262">
                  <c:v>48.188000</c:v>
                </c:pt>
                <c:pt idx="263">
                  <c:v>47.012000</c:v>
                </c:pt>
                <c:pt idx="264">
                  <c:v>46.356000</c:v>
                </c:pt>
                <c:pt idx="265">
                  <c:v>44.496000</c:v>
                </c:pt>
                <c:pt idx="266">
                  <c:v>43.207000</c:v>
                </c:pt>
                <c:pt idx="267">
                  <c:v>42.517000</c:v>
                </c:pt>
                <c:pt idx="268">
                  <c:v>44.484000</c:v>
                </c:pt>
                <c:pt idx="269">
                  <c:v>45.713000</c:v>
                </c:pt>
                <c:pt idx="270">
                  <c:v>45.641000</c:v>
                </c:pt>
                <c:pt idx="271">
                  <c:v>45.054000</c:v>
                </c:pt>
                <c:pt idx="272">
                  <c:v>43.901000</c:v>
                </c:pt>
                <c:pt idx="273">
                  <c:v>43.809000</c:v>
                </c:pt>
                <c:pt idx="274">
                  <c:v>43.202000</c:v>
                </c:pt>
                <c:pt idx="275">
                  <c:v>44.466000</c:v>
                </c:pt>
                <c:pt idx="276">
                  <c:v>45.677000</c:v>
                </c:pt>
                <c:pt idx="277">
                  <c:v>46.378000</c:v>
                </c:pt>
                <c:pt idx="278">
                  <c:v>46.343000</c:v>
                </c:pt>
                <c:pt idx="279">
                  <c:v>45.054000</c:v>
                </c:pt>
                <c:pt idx="280">
                  <c:v>44.440000</c:v>
                </c:pt>
                <c:pt idx="281">
                  <c:v>46.156000</c:v>
                </c:pt>
                <c:pt idx="282">
                  <c:v>48.710000</c:v>
                </c:pt>
                <c:pt idx="283">
                  <c:v>47.004000</c:v>
                </c:pt>
                <c:pt idx="284">
                  <c:v>45.055000</c:v>
                </c:pt>
                <c:pt idx="285">
                  <c:v>45.684000</c:v>
                </c:pt>
                <c:pt idx="286">
                  <c:v>46.939000</c:v>
                </c:pt>
                <c:pt idx="287">
                  <c:v>45.034000</c:v>
                </c:pt>
                <c:pt idx="288">
                  <c:v>46.307000</c:v>
                </c:pt>
                <c:pt idx="289">
                  <c:v>46.338000</c:v>
                </c:pt>
                <c:pt idx="290">
                  <c:v>48.163000</c:v>
                </c:pt>
                <c:pt idx="291">
                  <c:v>47.567000</c:v>
                </c:pt>
                <c:pt idx="292">
                  <c:v>46.666000</c:v>
                </c:pt>
                <c:pt idx="293">
                  <c:v>45.704000</c:v>
                </c:pt>
                <c:pt idx="294">
                  <c:v>46.976000</c:v>
                </c:pt>
                <c:pt idx="295">
                  <c:v>47.497000</c:v>
                </c:pt>
                <c:pt idx="296">
                  <c:v>46.339000</c:v>
                </c:pt>
                <c:pt idx="297">
                  <c:v>46.981000</c:v>
                </c:pt>
                <c:pt idx="298">
                  <c:v>46.386000</c:v>
                </c:pt>
                <c:pt idx="299">
                  <c:v>49.990000</c:v>
                </c:pt>
                <c:pt idx="300">
                  <c:v>46.977000</c:v>
                </c:pt>
                <c:pt idx="301">
                  <c:v>46.364000</c:v>
                </c:pt>
                <c:pt idx="302">
                  <c:v>48.691000</c:v>
                </c:pt>
                <c:pt idx="303">
                  <c:v>49.439000</c:v>
                </c:pt>
                <c:pt idx="304">
                  <c:v>48.857000</c:v>
                </c:pt>
                <c:pt idx="305">
                  <c:v>47.526000</c:v>
                </c:pt>
                <c:pt idx="306">
                  <c:v>47.392000</c:v>
                </c:pt>
                <c:pt idx="307">
                  <c:v>47.211000</c:v>
                </c:pt>
                <c:pt idx="308">
                  <c:v>50.642000</c:v>
                </c:pt>
                <c:pt idx="309">
                  <c:v>50.107000</c:v>
                </c:pt>
                <c:pt idx="310">
                  <c:v>51.278000</c:v>
                </c:pt>
                <c:pt idx="311">
                  <c:v>50.172000</c:v>
                </c:pt>
                <c:pt idx="312">
                  <c:v>50.010000</c:v>
                </c:pt>
                <c:pt idx="313">
                  <c:v>50.673000</c:v>
                </c:pt>
                <c:pt idx="314">
                  <c:v>50.667000</c:v>
                </c:pt>
                <c:pt idx="315">
                  <c:v>51.897000</c:v>
                </c:pt>
                <c:pt idx="316">
                  <c:v>53.177000</c:v>
                </c:pt>
                <c:pt idx="317">
                  <c:v>54.461000</c:v>
                </c:pt>
                <c:pt idx="318">
                  <c:v>51.321000</c:v>
                </c:pt>
                <c:pt idx="319">
                  <c:v>51.890000</c:v>
                </c:pt>
                <c:pt idx="320">
                  <c:v>50.604000</c:v>
                </c:pt>
                <c:pt idx="321">
                  <c:v>50.966000</c:v>
                </c:pt>
                <c:pt idx="322">
                  <c:v>51.339000</c:v>
                </c:pt>
                <c:pt idx="323">
                  <c:v>51.430000</c:v>
                </c:pt>
                <c:pt idx="324">
                  <c:v>51.979000</c:v>
                </c:pt>
                <c:pt idx="325">
                  <c:v>53.244000</c:v>
                </c:pt>
                <c:pt idx="326">
                  <c:v>53.876000</c:v>
                </c:pt>
                <c:pt idx="327">
                  <c:v>51.303000</c:v>
                </c:pt>
                <c:pt idx="328">
                  <c:v>50.660000</c:v>
                </c:pt>
                <c:pt idx="329">
                  <c:v>50.274000</c:v>
                </c:pt>
                <c:pt idx="330">
                  <c:v>50.717000</c:v>
                </c:pt>
                <c:pt idx="331">
                  <c:v>51.942000</c:v>
                </c:pt>
                <c:pt idx="332">
                  <c:v>53.171000</c:v>
                </c:pt>
                <c:pt idx="333">
                  <c:v>53.150000</c:v>
                </c:pt>
                <c:pt idx="334">
                  <c:v>54.935000</c:v>
                </c:pt>
                <c:pt idx="335">
                  <c:v>56.945000</c:v>
                </c:pt>
                <c:pt idx="336">
                  <c:v>58.205000</c:v>
                </c:pt>
                <c:pt idx="337">
                  <c:v>56.196000</c:v>
                </c:pt>
                <c:pt idx="338">
                  <c:v>54.486000</c:v>
                </c:pt>
                <c:pt idx="339">
                  <c:v>54.208000</c:v>
                </c:pt>
                <c:pt idx="340">
                  <c:v>53.881000</c:v>
                </c:pt>
                <c:pt idx="341">
                  <c:v>52.544000</c:v>
                </c:pt>
                <c:pt idx="342">
                  <c:v>53.856000</c:v>
                </c:pt>
                <c:pt idx="343">
                  <c:v>52.548000</c:v>
                </c:pt>
                <c:pt idx="344">
                  <c:v>52.565000</c:v>
                </c:pt>
                <c:pt idx="345">
                  <c:v>53.292000</c:v>
                </c:pt>
                <c:pt idx="346">
                  <c:v>54.450000</c:v>
                </c:pt>
                <c:pt idx="347">
                  <c:v>53.342000</c:v>
                </c:pt>
                <c:pt idx="348">
                  <c:v>50.612000</c:v>
                </c:pt>
                <c:pt idx="349">
                  <c:v>50.773000</c:v>
                </c:pt>
                <c:pt idx="350">
                  <c:v>51.933000</c:v>
                </c:pt>
                <c:pt idx="351">
                  <c:v>50.668000</c:v>
                </c:pt>
                <c:pt idx="352">
                  <c:v>51.913000</c:v>
                </c:pt>
                <c:pt idx="353">
                  <c:v>51.917000</c:v>
                </c:pt>
                <c:pt idx="354">
                  <c:v>53.128000</c:v>
                </c:pt>
                <c:pt idx="355">
                  <c:v>51.320000</c:v>
                </c:pt>
                <c:pt idx="356">
                  <c:v>49.513000</c:v>
                </c:pt>
                <c:pt idx="357">
                  <c:v>49.865000</c:v>
                </c:pt>
                <c:pt idx="358">
                  <c:v>48.337000</c:v>
                </c:pt>
                <c:pt idx="359">
                  <c:v>48.142000</c:v>
                </c:pt>
                <c:pt idx="360">
                  <c:v>50.008000</c:v>
                </c:pt>
                <c:pt idx="361">
                  <c:v>53.854000</c:v>
                </c:pt>
                <c:pt idx="362">
                  <c:v>55.017000</c:v>
                </c:pt>
                <c:pt idx="363">
                  <c:v>56.922000</c:v>
                </c:pt>
                <c:pt idx="364">
                  <c:v>52.376000</c:v>
                </c:pt>
                <c:pt idx="365">
                  <c:v>50.617000</c:v>
                </c:pt>
                <c:pt idx="366">
                  <c:v>51.833000</c:v>
                </c:pt>
                <c:pt idx="367">
                  <c:v>51.437000</c:v>
                </c:pt>
                <c:pt idx="368">
                  <c:v>49.730000</c:v>
                </c:pt>
                <c:pt idx="369">
                  <c:v>48.831000</c:v>
                </c:pt>
                <c:pt idx="370">
                  <c:v>50.002000</c:v>
                </c:pt>
                <c:pt idx="371">
                  <c:v>50.114000</c:v>
                </c:pt>
                <c:pt idx="372">
                  <c:v>51.338000</c:v>
                </c:pt>
                <c:pt idx="373">
                  <c:v>53.154000</c:v>
                </c:pt>
                <c:pt idx="374">
                  <c:v>51.437000</c:v>
                </c:pt>
                <c:pt idx="375">
                  <c:v>52.533000</c:v>
                </c:pt>
                <c:pt idx="376">
                  <c:v>51.177000</c:v>
                </c:pt>
                <c:pt idx="377">
                  <c:v>49.425000</c:v>
                </c:pt>
                <c:pt idx="378">
                  <c:v>47.550000</c:v>
                </c:pt>
                <c:pt idx="379">
                  <c:v>48.206000</c:v>
                </c:pt>
                <c:pt idx="380">
                  <c:v>49.527000</c:v>
                </c:pt>
                <c:pt idx="381">
                  <c:v>52.535000</c:v>
                </c:pt>
                <c:pt idx="382">
                  <c:v>51.971000</c:v>
                </c:pt>
                <c:pt idx="383">
                  <c:v>50.628000</c:v>
                </c:pt>
                <c:pt idx="384">
                  <c:v>49.473000</c:v>
                </c:pt>
                <c:pt idx="385">
                  <c:v>49.998000</c:v>
                </c:pt>
                <c:pt idx="386">
                  <c:v>52.647000</c:v>
                </c:pt>
                <c:pt idx="387">
                  <c:v>53.836000</c:v>
                </c:pt>
                <c:pt idx="388">
                  <c:v>51.939000</c:v>
                </c:pt>
                <c:pt idx="389">
                  <c:v>50.658000</c:v>
                </c:pt>
                <c:pt idx="390">
                  <c:v>50.988000</c:v>
                </c:pt>
                <c:pt idx="391">
                  <c:v>51.423000</c:v>
                </c:pt>
                <c:pt idx="392">
                  <c:v>53.747000</c:v>
                </c:pt>
                <c:pt idx="393">
                  <c:v>53.943000</c:v>
                </c:pt>
                <c:pt idx="394">
                  <c:v>52.734000</c:v>
                </c:pt>
                <c:pt idx="395">
                  <c:v>52.546000</c:v>
                </c:pt>
                <c:pt idx="396">
                  <c:v>53.225000</c:v>
                </c:pt>
                <c:pt idx="397">
                  <c:v>53.852000</c:v>
                </c:pt>
                <c:pt idx="398">
                  <c:v>54.439000</c:v>
                </c:pt>
                <c:pt idx="399">
                  <c:v>56.338000</c:v>
                </c:pt>
                <c:pt idx="400">
                  <c:v>57.843000</c:v>
                </c:pt>
                <c:pt idx="401">
                  <c:v>54.780000</c:v>
                </c:pt>
                <c:pt idx="402">
                  <c:v>54.380000</c:v>
                </c:pt>
                <c:pt idx="403">
                  <c:v>52.550000</c:v>
                </c:pt>
                <c:pt idx="404">
                  <c:v>52.895000</c:v>
                </c:pt>
                <c:pt idx="405">
                  <c:v>52.549000</c:v>
                </c:pt>
                <c:pt idx="406">
                  <c:v>53.852000</c:v>
                </c:pt>
                <c:pt idx="407">
                  <c:v>53.156000</c:v>
                </c:pt>
                <c:pt idx="408">
                  <c:v>54.442000</c:v>
                </c:pt>
                <c:pt idx="409">
                  <c:v>55.069000</c:v>
                </c:pt>
                <c:pt idx="410">
                  <c:v>54.062000</c:v>
                </c:pt>
                <c:pt idx="411">
                  <c:v>53.854000</c:v>
                </c:pt>
                <c:pt idx="412">
                  <c:v>53.274000</c:v>
                </c:pt>
                <c:pt idx="413">
                  <c:v>55.638000</c:v>
                </c:pt>
                <c:pt idx="414">
                  <c:v>56.311000</c:v>
                </c:pt>
                <c:pt idx="415">
                  <c:v>53.135000</c:v>
                </c:pt>
                <c:pt idx="416">
                  <c:v>53.866000</c:v>
                </c:pt>
                <c:pt idx="417">
                  <c:v>51.931000</c:v>
                </c:pt>
                <c:pt idx="418">
                  <c:v>53.834000</c:v>
                </c:pt>
                <c:pt idx="419">
                  <c:v>54.475000</c:v>
                </c:pt>
                <c:pt idx="420">
                  <c:v>53.016000</c:v>
                </c:pt>
                <c:pt idx="421">
                  <c:v>53.317000</c:v>
                </c:pt>
                <c:pt idx="422">
                  <c:v>53.559000</c:v>
                </c:pt>
                <c:pt idx="423">
                  <c:v>52.554000</c:v>
                </c:pt>
                <c:pt idx="424">
                  <c:v>53.893000</c:v>
                </c:pt>
                <c:pt idx="425">
                  <c:v>54.495000</c:v>
                </c:pt>
                <c:pt idx="426">
                  <c:v>53.349000</c:v>
                </c:pt>
                <c:pt idx="427">
                  <c:v>52.452000</c:v>
                </c:pt>
                <c:pt idx="428">
                  <c:v>53.201000</c:v>
                </c:pt>
                <c:pt idx="429">
                  <c:v>53.162000</c:v>
                </c:pt>
                <c:pt idx="430">
                  <c:v>51.943000</c:v>
                </c:pt>
                <c:pt idx="431">
                  <c:v>53.166000</c:v>
                </c:pt>
                <c:pt idx="432">
                  <c:v>52.612000</c:v>
                </c:pt>
                <c:pt idx="433">
                  <c:v>55.039000</c:v>
                </c:pt>
                <c:pt idx="434">
                  <c:v>56.317000</c:v>
                </c:pt>
                <c:pt idx="435">
                  <c:v>54.531000</c:v>
                </c:pt>
                <c:pt idx="436">
                  <c:v>55.666000</c:v>
                </c:pt>
                <c:pt idx="437">
                  <c:v>55.118000</c:v>
                </c:pt>
                <c:pt idx="438">
                  <c:v>56.342000</c:v>
                </c:pt>
                <c:pt idx="439">
                  <c:v>54.796000</c:v>
                </c:pt>
                <c:pt idx="440">
                  <c:v>56.409000</c:v>
                </c:pt>
                <c:pt idx="441">
                  <c:v>57.575000</c:v>
                </c:pt>
                <c:pt idx="442">
                  <c:v>57.529000</c:v>
                </c:pt>
                <c:pt idx="443">
                  <c:v>56.351000</c:v>
                </c:pt>
                <c:pt idx="444">
                  <c:v>56.355000</c:v>
                </c:pt>
                <c:pt idx="445">
                  <c:v>55.013000</c:v>
                </c:pt>
                <c:pt idx="446">
                  <c:v>56.061000</c:v>
                </c:pt>
                <c:pt idx="447">
                  <c:v>53.832000</c:v>
                </c:pt>
                <c:pt idx="448">
                  <c:v>54.499000</c:v>
                </c:pt>
                <c:pt idx="449">
                  <c:v>53.872000</c:v>
                </c:pt>
                <c:pt idx="450">
                  <c:v>49.153000</c:v>
                </c:pt>
                <c:pt idx="451">
                  <c:v>48.124000</c:v>
                </c:pt>
                <c:pt idx="452">
                  <c:v>48.270000</c:v>
                </c:pt>
                <c:pt idx="453">
                  <c:v>49.435000</c:v>
                </c:pt>
                <c:pt idx="454">
                  <c:v>49.408000</c:v>
                </c:pt>
                <c:pt idx="455">
                  <c:v>47.463000</c:v>
                </c:pt>
                <c:pt idx="456">
                  <c:v>48.103000</c:v>
                </c:pt>
                <c:pt idx="457">
                  <c:v>48.146000</c:v>
                </c:pt>
                <c:pt idx="458">
                  <c:v>46.861000</c:v>
                </c:pt>
                <c:pt idx="459">
                  <c:v>47.509000</c:v>
                </c:pt>
                <c:pt idx="460">
                  <c:v>49.411000</c:v>
                </c:pt>
                <c:pt idx="461">
                  <c:v>49.970000</c:v>
                </c:pt>
                <c:pt idx="462">
                  <c:v>49.999000</c:v>
                </c:pt>
                <c:pt idx="463">
                  <c:v>51.286000</c:v>
                </c:pt>
                <c:pt idx="464">
                  <c:v>53.141000</c:v>
                </c:pt>
                <c:pt idx="465">
                  <c:v>53.857000</c:v>
                </c:pt>
                <c:pt idx="466">
                  <c:v>55.611000</c:v>
                </c:pt>
                <c:pt idx="467">
                  <c:v>51.923000</c:v>
                </c:pt>
                <c:pt idx="468">
                  <c:v>49.924000</c:v>
                </c:pt>
                <c:pt idx="469">
                  <c:v>51.290000</c:v>
                </c:pt>
                <c:pt idx="470">
                  <c:v>52.519000</c:v>
                </c:pt>
                <c:pt idx="471">
                  <c:v>50.617000</c:v>
                </c:pt>
                <c:pt idx="472">
                  <c:v>50.621000</c:v>
                </c:pt>
                <c:pt idx="473">
                  <c:v>51.919000</c:v>
                </c:pt>
                <c:pt idx="474">
                  <c:v>53.156000</c:v>
                </c:pt>
                <c:pt idx="475">
                  <c:v>53.785000</c:v>
                </c:pt>
                <c:pt idx="476">
                  <c:v>54.196000</c:v>
                </c:pt>
                <c:pt idx="477">
                  <c:v>52.864000</c:v>
                </c:pt>
                <c:pt idx="478">
                  <c:v>51.891000</c:v>
                </c:pt>
                <c:pt idx="479">
                  <c:v>52.561000</c:v>
                </c:pt>
                <c:pt idx="480">
                  <c:v>51.920000</c:v>
                </c:pt>
                <c:pt idx="481">
                  <c:v>53.162000</c:v>
                </c:pt>
                <c:pt idx="482">
                  <c:v>51.973000</c:v>
                </c:pt>
                <c:pt idx="483">
                  <c:v>52.987000</c:v>
                </c:pt>
                <c:pt idx="484">
                  <c:v>52.510000</c:v>
                </c:pt>
                <c:pt idx="485">
                  <c:v>53.131000</c:v>
                </c:pt>
                <c:pt idx="486">
                  <c:v>57.741000</c:v>
                </c:pt>
                <c:pt idx="487">
                  <c:v>60.989000</c:v>
                </c:pt>
                <c:pt idx="488">
                  <c:v>60.652000</c:v>
                </c:pt>
                <c:pt idx="489">
                  <c:v>61.729000</c:v>
                </c:pt>
                <c:pt idx="490">
                  <c:v>60.688000</c:v>
                </c:pt>
                <c:pt idx="491">
                  <c:v>63.879000</c:v>
                </c:pt>
                <c:pt idx="492">
                  <c:v>64.073000</c:v>
                </c:pt>
                <c:pt idx="493">
                  <c:v>64.980000</c:v>
                </c:pt>
                <c:pt idx="494">
                  <c:v>66.257000</c:v>
                </c:pt>
                <c:pt idx="495">
                  <c:v>66.301000</c:v>
                </c:pt>
                <c:pt idx="496">
                  <c:v>66.600000</c:v>
                </c:pt>
                <c:pt idx="497">
                  <c:v>68.062000</c:v>
                </c:pt>
                <c:pt idx="498">
                  <c:v>69.390000</c:v>
                </c:pt>
                <c:pt idx="499">
                  <c:v>70.534000</c:v>
                </c:pt>
                <c:pt idx="500">
                  <c:v>70.878000</c:v>
                </c:pt>
                <c:pt idx="501">
                  <c:v>68.063000</c:v>
                </c:pt>
                <c:pt idx="502">
                  <c:v>67.486000</c:v>
                </c:pt>
                <c:pt idx="503">
                  <c:v>67.820000</c:v>
                </c:pt>
                <c:pt idx="504">
                  <c:v>68.046000</c:v>
                </c:pt>
                <c:pt idx="505">
                  <c:v>69.381000</c:v>
                </c:pt>
                <c:pt idx="506">
                  <c:v>69.342000</c:v>
                </c:pt>
                <c:pt idx="507">
                  <c:v>70.487000</c:v>
                </c:pt>
                <c:pt idx="508">
                  <c:v>69.973000</c:v>
                </c:pt>
                <c:pt idx="509">
                  <c:v>73.034000</c:v>
                </c:pt>
                <c:pt idx="510">
                  <c:v>72.980000</c:v>
                </c:pt>
                <c:pt idx="511">
                  <c:v>69.946000</c:v>
                </c:pt>
                <c:pt idx="512">
                  <c:v>68.387000</c:v>
                </c:pt>
                <c:pt idx="513">
                  <c:v>69.336000</c:v>
                </c:pt>
                <c:pt idx="514">
                  <c:v>68.725000</c:v>
                </c:pt>
                <c:pt idx="515">
                  <c:v>69.385000</c:v>
                </c:pt>
                <c:pt idx="516">
                  <c:v>72.395000</c:v>
                </c:pt>
                <c:pt idx="517">
                  <c:v>73.706000</c:v>
                </c:pt>
                <c:pt idx="518">
                  <c:v>71.259000</c:v>
                </c:pt>
                <c:pt idx="519">
                  <c:v>71.257000</c:v>
                </c:pt>
                <c:pt idx="520">
                  <c:v>69.943000</c:v>
                </c:pt>
                <c:pt idx="521">
                  <c:v>69.382000</c:v>
                </c:pt>
                <c:pt idx="522">
                  <c:v>70.555000</c:v>
                </c:pt>
                <c:pt idx="523">
                  <c:v>72.966000</c:v>
                </c:pt>
                <c:pt idx="524">
                  <c:v>70.557000</c:v>
                </c:pt>
                <c:pt idx="525">
                  <c:v>70.572000</c:v>
                </c:pt>
                <c:pt idx="526">
                  <c:v>71.252000</c:v>
                </c:pt>
                <c:pt idx="527">
                  <c:v>71.229000</c:v>
                </c:pt>
                <c:pt idx="528">
                  <c:v>73.711000</c:v>
                </c:pt>
                <c:pt idx="529">
                  <c:v>74.329000</c:v>
                </c:pt>
                <c:pt idx="530">
                  <c:v>71.848000</c:v>
                </c:pt>
                <c:pt idx="531">
                  <c:v>71.832000</c:v>
                </c:pt>
                <c:pt idx="532">
                  <c:v>72.431000</c:v>
                </c:pt>
                <c:pt idx="533">
                  <c:v>73.720000</c:v>
                </c:pt>
                <c:pt idx="534">
                  <c:v>78.611000</c:v>
                </c:pt>
                <c:pt idx="535">
                  <c:v>78.835000</c:v>
                </c:pt>
                <c:pt idx="536">
                  <c:v>76.832000</c:v>
                </c:pt>
                <c:pt idx="537">
                  <c:v>75.529000</c:v>
                </c:pt>
                <c:pt idx="538">
                  <c:v>72.966000</c:v>
                </c:pt>
                <c:pt idx="539">
                  <c:v>70.566000</c:v>
                </c:pt>
                <c:pt idx="540">
                  <c:v>69.363000</c:v>
                </c:pt>
                <c:pt idx="541">
                  <c:v>67.407000</c:v>
                </c:pt>
                <c:pt idx="542">
                  <c:v>65.660000</c:v>
                </c:pt>
                <c:pt idx="543">
                  <c:v>63.172000</c:v>
                </c:pt>
                <c:pt idx="544">
                  <c:v>60.068000</c:v>
                </c:pt>
                <c:pt idx="545">
                  <c:v>58.875000</c:v>
                </c:pt>
                <c:pt idx="546">
                  <c:v>56.318000</c:v>
                </c:pt>
                <c:pt idx="547">
                  <c:v>54.445000</c:v>
                </c:pt>
                <c:pt idx="548">
                  <c:v>55.708000</c:v>
                </c:pt>
                <c:pt idx="549">
                  <c:v>55.009000</c:v>
                </c:pt>
                <c:pt idx="550">
                  <c:v>55.516000</c:v>
                </c:pt>
                <c:pt idx="551">
                  <c:v>53.848000</c:v>
                </c:pt>
                <c:pt idx="552">
                  <c:v>53.806000</c:v>
                </c:pt>
                <c:pt idx="553">
                  <c:v>52.539000</c:v>
                </c:pt>
                <c:pt idx="554">
                  <c:v>53.803000</c:v>
                </c:pt>
                <c:pt idx="555">
                  <c:v>51.965000</c:v>
                </c:pt>
                <c:pt idx="556">
                  <c:v>54.225000</c:v>
                </c:pt>
                <c:pt idx="557">
                  <c:v>53.159000</c:v>
                </c:pt>
                <c:pt idx="558">
                  <c:v>53.939000</c:v>
                </c:pt>
                <c:pt idx="559">
                  <c:v>54.459000</c:v>
                </c:pt>
                <c:pt idx="560">
                  <c:v>53.286000</c:v>
                </c:pt>
                <c:pt idx="561">
                  <c:v>54.227000</c:v>
                </c:pt>
                <c:pt idx="562">
                  <c:v>53.169000</c:v>
                </c:pt>
                <c:pt idx="563">
                  <c:v>53.366000</c:v>
                </c:pt>
                <c:pt idx="564">
                  <c:v>54.453000</c:v>
                </c:pt>
                <c:pt idx="565">
                  <c:v>53.855000</c:v>
                </c:pt>
                <c:pt idx="566">
                  <c:v>52.337000</c:v>
                </c:pt>
                <c:pt idx="567">
                  <c:v>51.521000</c:v>
                </c:pt>
                <c:pt idx="568">
                  <c:v>50.200000</c:v>
                </c:pt>
                <c:pt idx="569">
                  <c:v>51.291000</c:v>
                </c:pt>
                <c:pt idx="570">
                  <c:v>51.895000</c:v>
                </c:pt>
                <c:pt idx="571">
                  <c:v>48.838000</c:v>
                </c:pt>
                <c:pt idx="572">
                  <c:v>50.016000</c:v>
                </c:pt>
                <c:pt idx="573">
                  <c:v>49.326000</c:v>
                </c:pt>
                <c:pt idx="574">
                  <c:v>48.155000</c:v>
                </c:pt>
                <c:pt idx="575">
                  <c:v>49.465000</c:v>
                </c:pt>
                <c:pt idx="576">
                  <c:v>47.750000</c:v>
                </c:pt>
                <c:pt idx="577">
                  <c:v>48.822000</c:v>
                </c:pt>
                <c:pt idx="578">
                  <c:v>48.121000</c:v>
                </c:pt>
                <c:pt idx="579">
                  <c:v>47.526000</c:v>
                </c:pt>
                <c:pt idx="580">
                  <c:v>46.819000</c:v>
                </c:pt>
                <c:pt idx="581">
                  <c:v>48.283000</c:v>
                </c:pt>
                <c:pt idx="582">
                  <c:v>48.109000</c:v>
                </c:pt>
                <c:pt idx="583">
                  <c:v>46.884000</c:v>
                </c:pt>
                <c:pt idx="584">
                  <c:v>45.620000</c:v>
                </c:pt>
                <c:pt idx="585">
                  <c:v>46.944000</c:v>
                </c:pt>
                <c:pt idx="586">
                  <c:v>47.231000</c:v>
                </c:pt>
                <c:pt idx="587">
                  <c:v>48.131000</c:v>
                </c:pt>
                <c:pt idx="588">
                  <c:v>47.739000</c:v>
                </c:pt>
                <c:pt idx="589">
                  <c:v>49.435000</c:v>
                </c:pt>
                <c:pt idx="590">
                  <c:v>51.288000</c:v>
                </c:pt>
                <c:pt idx="591">
                  <c:v>51.973000</c:v>
                </c:pt>
                <c:pt idx="592">
                  <c:v>53.176000</c:v>
                </c:pt>
                <c:pt idx="593">
                  <c:v>53.880000</c:v>
                </c:pt>
                <c:pt idx="594">
                  <c:v>53.155000</c:v>
                </c:pt>
                <c:pt idx="595">
                  <c:v>52.370000</c:v>
                </c:pt>
                <c:pt idx="596">
                  <c:v>52.098000</c:v>
                </c:pt>
                <c:pt idx="597">
                  <c:v>53.017000</c:v>
                </c:pt>
                <c:pt idx="598">
                  <c:v>52.543000</c:v>
                </c:pt>
                <c:pt idx="599">
                  <c:v>51.308000</c:v>
                </c:pt>
                <c:pt idx="600">
                  <c:v>50.602000</c:v>
                </c:pt>
                <c:pt idx="601">
                  <c:v>50.028000</c:v>
                </c:pt>
                <c:pt idx="602">
                  <c:v>51.939000</c:v>
                </c:pt>
                <c:pt idx="603">
                  <c:v>52.477000</c:v>
                </c:pt>
                <c:pt idx="604">
                  <c:v>49.415000</c:v>
                </c:pt>
                <c:pt idx="605">
                  <c:v>49.363000</c:v>
                </c:pt>
                <c:pt idx="606">
                  <c:v>48.176000</c:v>
                </c:pt>
                <c:pt idx="607">
                  <c:v>49.007000</c:v>
                </c:pt>
                <c:pt idx="608">
                  <c:v>48.053000</c:v>
                </c:pt>
                <c:pt idx="609">
                  <c:v>48.798000</c:v>
                </c:pt>
                <c:pt idx="610">
                  <c:v>48.724000</c:v>
                </c:pt>
                <c:pt idx="611">
                  <c:v>47.531000</c:v>
                </c:pt>
                <c:pt idx="612">
                  <c:v>47.487000</c:v>
                </c:pt>
                <c:pt idx="613">
                  <c:v>48.739000</c:v>
                </c:pt>
                <c:pt idx="614">
                  <c:v>48.122000</c:v>
                </c:pt>
                <c:pt idx="615">
                  <c:v>49.980000</c:v>
                </c:pt>
                <c:pt idx="616">
                  <c:v>51.285000</c:v>
                </c:pt>
                <c:pt idx="617">
                  <c:v>52.505000</c:v>
                </c:pt>
                <c:pt idx="618">
                  <c:v>51.293000</c:v>
                </c:pt>
                <c:pt idx="619">
                  <c:v>51.245000</c:v>
                </c:pt>
                <c:pt idx="620">
                  <c:v>50.179000</c:v>
                </c:pt>
                <c:pt idx="621">
                  <c:v>49.987000</c:v>
                </c:pt>
                <c:pt idx="622">
                  <c:v>51.151000</c:v>
                </c:pt>
                <c:pt idx="623">
                  <c:v>52.778000</c:v>
                </c:pt>
                <c:pt idx="624">
                  <c:v>51.963000</c:v>
                </c:pt>
                <c:pt idx="625">
                  <c:v>53.827000</c:v>
                </c:pt>
                <c:pt idx="626">
                  <c:v>54.466000</c:v>
                </c:pt>
                <c:pt idx="627">
                  <c:v>53.774000</c:v>
                </c:pt>
                <c:pt idx="628">
                  <c:v>55.007000</c:v>
                </c:pt>
                <c:pt idx="629">
                  <c:v>63.821000</c:v>
                </c:pt>
                <c:pt idx="630">
                  <c:v>67.383000</c:v>
                </c:pt>
                <c:pt idx="631">
                  <c:v>68.741000</c:v>
                </c:pt>
                <c:pt idx="632">
                  <c:v>69.954000</c:v>
                </c:pt>
                <c:pt idx="633">
                  <c:v>78.924000</c:v>
                </c:pt>
                <c:pt idx="634">
                  <c:v>80.047000</c:v>
                </c:pt>
                <c:pt idx="635">
                  <c:v>77.486000</c:v>
                </c:pt>
                <c:pt idx="636">
                  <c:v>75.522000</c:v>
                </c:pt>
                <c:pt idx="637">
                  <c:v>74.336000</c:v>
                </c:pt>
                <c:pt idx="638">
                  <c:v>68.748000</c:v>
                </c:pt>
                <c:pt idx="639">
                  <c:v>68.056000</c:v>
                </c:pt>
                <c:pt idx="640">
                  <c:v>67.417000</c:v>
                </c:pt>
                <c:pt idx="641">
                  <c:v>65.777000</c:v>
                </c:pt>
                <c:pt idx="642">
                  <c:v>63.055000</c:v>
                </c:pt>
                <c:pt idx="643">
                  <c:v>61.351000</c:v>
                </c:pt>
                <c:pt idx="644">
                  <c:v>62.896000</c:v>
                </c:pt>
                <c:pt idx="645">
                  <c:v>68.614000</c:v>
                </c:pt>
                <c:pt idx="646">
                  <c:v>69.476000</c:v>
                </c:pt>
                <c:pt idx="647">
                  <c:v>68.179000</c:v>
                </c:pt>
                <c:pt idx="648">
                  <c:v>67.233000</c:v>
                </c:pt>
                <c:pt idx="649">
                  <c:v>64.445000</c:v>
                </c:pt>
                <c:pt idx="650">
                  <c:v>64.477000</c:v>
                </c:pt>
                <c:pt idx="651">
                  <c:v>61.936000</c:v>
                </c:pt>
                <c:pt idx="652">
                  <c:v>60.662000</c:v>
                </c:pt>
                <c:pt idx="653">
                  <c:v>61.318000</c:v>
                </c:pt>
                <c:pt idx="654">
                  <c:v>57.480000</c:v>
                </c:pt>
                <c:pt idx="655">
                  <c:v>55.325000</c:v>
                </c:pt>
                <c:pt idx="656">
                  <c:v>55.609000</c:v>
                </c:pt>
                <c:pt idx="657">
                  <c:v>55.643000</c:v>
                </c:pt>
                <c:pt idx="658">
                  <c:v>56.645000</c:v>
                </c:pt>
                <c:pt idx="659">
                  <c:v>58.170000</c:v>
                </c:pt>
                <c:pt idx="660">
                  <c:v>57.004000</c:v>
                </c:pt>
                <c:pt idx="661">
                  <c:v>55.648000</c:v>
                </c:pt>
                <c:pt idx="662">
                  <c:v>56.327000</c:v>
                </c:pt>
                <c:pt idx="663">
                  <c:v>57.571000</c:v>
                </c:pt>
                <c:pt idx="664">
                  <c:v>58.171000</c:v>
                </c:pt>
                <c:pt idx="665">
                  <c:v>57.649000</c:v>
                </c:pt>
                <c:pt idx="666">
                  <c:v>56.870000</c:v>
                </c:pt>
                <c:pt idx="667">
                  <c:v>57.880000</c:v>
                </c:pt>
                <c:pt idx="668">
                  <c:v>58.171000</c:v>
                </c:pt>
                <c:pt idx="669">
                  <c:v>58.166000</c:v>
                </c:pt>
                <c:pt idx="670">
                  <c:v>56.355000</c:v>
                </c:pt>
                <c:pt idx="671">
                  <c:v>57.557000</c:v>
                </c:pt>
                <c:pt idx="672">
                  <c:v>55.630000</c:v>
                </c:pt>
                <c:pt idx="673">
                  <c:v>56.948000</c:v>
                </c:pt>
                <c:pt idx="674">
                  <c:v>58.848000</c:v>
                </c:pt>
                <c:pt idx="675">
                  <c:v>56.910000</c:v>
                </c:pt>
                <c:pt idx="676">
                  <c:v>58.369000</c:v>
                </c:pt>
                <c:pt idx="677">
                  <c:v>59.492000</c:v>
                </c:pt>
                <c:pt idx="678">
                  <c:v>59.966000</c:v>
                </c:pt>
                <c:pt idx="679">
                  <c:v>58.838000</c:v>
                </c:pt>
                <c:pt idx="680">
                  <c:v>56.987000</c:v>
                </c:pt>
                <c:pt idx="681">
                  <c:v>58.173000</c:v>
                </c:pt>
                <c:pt idx="682">
                  <c:v>60.022000</c:v>
                </c:pt>
                <c:pt idx="683">
                  <c:v>58.174000</c:v>
                </c:pt>
                <c:pt idx="684">
                  <c:v>57.678000</c:v>
                </c:pt>
                <c:pt idx="685">
                  <c:v>56.313000</c:v>
                </c:pt>
                <c:pt idx="686">
                  <c:v>55.717000</c:v>
                </c:pt>
                <c:pt idx="687">
                  <c:v>56.964000</c:v>
                </c:pt>
                <c:pt idx="688">
                  <c:v>58.148000</c:v>
                </c:pt>
                <c:pt idx="689">
                  <c:v>59.486000</c:v>
                </c:pt>
                <c:pt idx="690">
                  <c:v>57.946000</c:v>
                </c:pt>
                <c:pt idx="691">
                  <c:v>57.538000</c:v>
                </c:pt>
                <c:pt idx="692">
                  <c:v>56.956000</c:v>
                </c:pt>
                <c:pt idx="693">
                  <c:v>57.604000</c:v>
                </c:pt>
                <c:pt idx="694">
                  <c:v>58.843000</c:v>
                </c:pt>
                <c:pt idx="695">
                  <c:v>58.781000</c:v>
                </c:pt>
                <c:pt idx="696">
                  <c:v>56.973000</c:v>
                </c:pt>
                <c:pt idx="697">
                  <c:v>56.336000</c:v>
                </c:pt>
                <c:pt idx="698">
                  <c:v>57.472000</c:v>
                </c:pt>
                <c:pt idx="699">
                  <c:v>57.713000</c:v>
                </c:pt>
                <c:pt idx="700">
                  <c:v>57.053000</c:v>
                </c:pt>
                <c:pt idx="701">
                  <c:v>56.376000</c:v>
                </c:pt>
                <c:pt idx="702">
                  <c:v>56.686000</c:v>
                </c:pt>
                <c:pt idx="703">
                  <c:v>56.363000</c:v>
                </c:pt>
                <c:pt idx="704">
                  <c:v>57.017000</c:v>
                </c:pt>
                <c:pt idx="705">
                  <c:v>57.537000</c:v>
                </c:pt>
                <c:pt idx="706">
                  <c:v>56.337000</c:v>
                </c:pt>
                <c:pt idx="707">
                  <c:v>57.553000</c:v>
                </c:pt>
                <c:pt idx="708">
                  <c:v>56.397000</c:v>
                </c:pt>
                <c:pt idx="709">
                  <c:v>56.973000</c:v>
                </c:pt>
                <c:pt idx="710">
                  <c:v>56.620000</c:v>
                </c:pt>
                <c:pt idx="711">
                  <c:v>55.716000</c:v>
                </c:pt>
                <c:pt idx="712">
                  <c:v>54.499000</c:v>
                </c:pt>
                <c:pt idx="713">
                  <c:v>56.250000</c:v>
                </c:pt>
                <c:pt idx="714">
                  <c:v>56.989000</c:v>
                </c:pt>
                <c:pt idx="715">
                  <c:v>55.676000</c:v>
                </c:pt>
                <c:pt idx="716">
                  <c:v>45.754000</c:v>
                </c:pt>
                <c:pt idx="717">
                  <c:v>44.254000</c:v>
                </c:pt>
                <c:pt idx="718">
                  <c:v>44.464000</c:v>
                </c:pt>
                <c:pt idx="719">
                  <c:v>44.901000</c:v>
                </c:pt>
                <c:pt idx="720">
                  <c:v>43.904000</c:v>
                </c:pt>
                <c:pt idx="721">
                  <c:v>44.415000</c:v>
                </c:pt>
                <c:pt idx="722">
                  <c:v>42.811000</c:v>
                </c:pt>
                <c:pt idx="723">
                  <c:v>43.325000</c:v>
                </c:pt>
                <c:pt idx="724">
                  <c:v>42.593000</c:v>
                </c:pt>
                <c:pt idx="725">
                  <c:v>43.933000</c:v>
                </c:pt>
                <c:pt idx="726">
                  <c:v>44.871000</c:v>
                </c:pt>
                <c:pt idx="727">
                  <c:v>44.532000</c:v>
                </c:pt>
                <c:pt idx="728">
                  <c:v>43.167000</c:v>
                </c:pt>
                <c:pt idx="729">
                  <c:v>42.564000</c:v>
                </c:pt>
                <c:pt idx="730">
                  <c:v>43.915000</c:v>
                </c:pt>
                <c:pt idx="731">
                  <c:v>44.495000</c:v>
                </c:pt>
                <c:pt idx="732">
                  <c:v>43.186000</c:v>
                </c:pt>
                <c:pt idx="733">
                  <c:v>40.635000</c:v>
                </c:pt>
                <c:pt idx="734">
                  <c:v>40.689000</c:v>
                </c:pt>
                <c:pt idx="735">
                  <c:v>43.038000</c:v>
                </c:pt>
                <c:pt idx="736">
                  <c:v>44.540000</c:v>
                </c:pt>
                <c:pt idx="737">
                  <c:v>43.952000</c:v>
                </c:pt>
                <c:pt idx="738">
                  <c:v>43.263000</c:v>
                </c:pt>
                <c:pt idx="739">
                  <c:v>42.569000</c:v>
                </c:pt>
                <c:pt idx="740">
                  <c:v>43.862000</c:v>
                </c:pt>
                <c:pt idx="741">
                  <c:v>42.598000</c:v>
                </c:pt>
                <c:pt idx="742">
                  <c:v>43.860000</c:v>
                </c:pt>
                <c:pt idx="743">
                  <c:v>42.579000</c:v>
                </c:pt>
                <c:pt idx="744">
                  <c:v>43.224000</c:v>
                </c:pt>
                <c:pt idx="745">
                  <c:v>45.042000</c:v>
                </c:pt>
                <c:pt idx="746">
                  <c:v>46.331000</c:v>
                </c:pt>
                <c:pt idx="747">
                  <c:v>46.979000</c:v>
                </c:pt>
                <c:pt idx="748">
                  <c:v>45.017000</c:v>
                </c:pt>
                <c:pt idx="749">
                  <c:v>45.691000</c:v>
                </c:pt>
                <c:pt idx="750">
                  <c:v>46.347000</c:v>
                </c:pt>
                <c:pt idx="751">
                  <c:v>48.456000</c:v>
                </c:pt>
                <c:pt idx="752">
                  <c:v>51.506000</c:v>
                </c:pt>
                <c:pt idx="753">
                  <c:v>53.217000</c:v>
                </c:pt>
                <c:pt idx="754">
                  <c:v>54.540000</c:v>
                </c:pt>
                <c:pt idx="755">
                  <c:v>51.744000</c:v>
                </c:pt>
                <c:pt idx="756">
                  <c:v>50.078000</c:v>
                </c:pt>
                <c:pt idx="757">
                  <c:v>48.206000</c:v>
                </c:pt>
                <c:pt idx="758">
                  <c:v>47.620000</c:v>
                </c:pt>
                <c:pt idx="759">
                  <c:v>44.481000</c:v>
                </c:pt>
                <c:pt idx="760">
                  <c:v>44.541000</c:v>
                </c:pt>
                <c:pt idx="761">
                  <c:v>50.040000</c:v>
                </c:pt>
                <c:pt idx="762">
                  <c:v>51.378000</c:v>
                </c:pt>
                <c:pt idx="763">
                  <c:v>53.922000</c:v>
                </c:pt>
                <c:pt idx="764">
                  <c:v>51.426000</c:v>
                </c:pt>
                <c:pt idx="765">
                  <c:v>52.657000</c:v>
                </c:pt>
                <c:pt idx="766">
                  <c:v>58.275000</c:v>
                </c:pt>
                <c:pt idx="767">
                  <c:v>61.944000</c:v>
                </c:pt>
                <c:pt idx="768">
                  <c:v>63.264000</c:v>
                </c:pt>
                <c:pt idx="769">
                  <c:v>63.935000</c:v>
                </c:pt>
                <c:pt idx="770">
                  <c:v>65.054000</c:v>
                </c:pt>
                <c:pt idx="771">
                  <c:v>63.259000</c:v>
                </c:pt>
                <c:pt idx="772">
                  <c:v>61.358000</c:v>
                </c:pt>
                <c:pt idx="773">
                  <c:v>60.104000</c:v>
                </c:pt>
                <c:pt idx="774">
                  <c:v>61.408000</c:v>
                </c:pt>
                <c:pt idx="775">
                  <c:v>61.402000</c:v>
                </c:pt>
                <c:pt idx="776">
                  <c:v>58.229000</c:v>
                </c:pt>
                <c:pt idx="777">
                  <c:v>58.588000</c:v>
                </c:pt>
                <c:pt idx="778">
                  <c:v>62.043000</c:v>
                </c:pt>
                <c:pt idx="779">
                  <c:v>60.126000</c:v>
                </c:pt>
                <c:pt idx="780">
                  <c:v>58.885000</c:v>
                </c:pt>
                <c:pt idx="781">
                  <c:v>58.240000</c:v>
                </c:pt>
                <c:pt idx="782">
                  <c:v>55.107000</c:v>
                </c:pt>
                <c:pt idx="783">
                  <c:v>59.538000</c:v>
                </c:pt>
                <c:pt idx="784">
                  <c:v>59.636000</c:v>
                </c:pt>
                <c:pt idx="785">
                  <c:v>61.194000</c:v>
                </c:pt>
                <c:pt idx="786">
                  <c:v>58.898000</c:v>
                </c:pt>
                <c:pt idx="787">
                  <c:v>57.622000</c:v>
                </c:pt>
                <c:pt idx="788">
                  <c:v>57.005000</c:v>
                </c:pt>
                <c:pt idx="789">
                  <c:v>55.788000</c:v>
                </c:pt>
                <c:pt idx="790">
                  <c:v>57.254000</c:v>
                </c:pt>
                <c:pt idx="791">
                  <c:v>57.557000</c:v>
                </c:pt>
                <c:pt idx="792">
                  <c:v>57.617000</c:v>
                </c:pt>
                <c:pt idx="793">
                  <c:v>58.232000</c:v>
                </c:pt>
                <c:pt idx="794">
                  <c:v>55.091000</c:v>
                </c:pt>
                <c:pt idx="795">
                  <c:v>50.702000</c:v>
                </c:pt>
                <c:pt idx="796">
                  <c:v>51.361000</c:v>
                </c:pt>
                <c:pt idx="797">
                  <c:v>55.287000</c:v>
                </c:pt>
                <c:pt idx="798">
                  <c:v>55.170000</c:v>
                </c:pt>
                <c:pt idx="799">
                  <c:v>56.439000</c:v>
                </c:pt>
                <c:pt idx="800">
                  <c:v>57.641000</c:v>
                </c:pt>
                <c:pt idx="801">
                  <c:v>58.913000</c:v>
                </c:pt>
                <c:pt idx="802">
                  <c:v>60.123000</c:v>
                </c:pt>
                <c:pt idx="803">
                  <c:v>59.816000</c:v>
                </c:pt>
                <c:pt idx="804">
                  <c:v>61.428000</c:v>
                </c:pt>
                <c:pt idx="805">
                  <c:v>58.947000</c:v>
                </c:pt>
                <c:pt idx="806">
                  <c:v>57.599000</c:v>
                </c:pt>
                <c:pt idx="807">
                  <c:v>56.437000</c:v>
                </c:pt>
                <c:pt idx="808">
                  <c:v>54.984000</c:v>
                </c:pt>
                <c:pt idx="809">
                  <c:v>55.573000</c:v>
                </c:pt>
                <c:pt idx="810">
                  <c:v>58.765000</c:v>
                </c:pt>
                <c:pt idx="811">
                  <c:v>60.647000</c:v>
                </c:pt>
                <c:pt idx="812">
                  <c:v>57.331000</c:v>
                </c:pt>
                <c:pt idx="813">
                  <c:v>55.096000</c:v>
                </c:pt>
                <c:pt idx="814">
                  <c:v>55.441000</c:v>
                </c:pt>
                <c:pt idx="815">
                  <c:v>57.032000</c:v>
                </c:pt>
                <c:pt idx="816">
                  <c:v>58.192000</c:v>
                </c:pt>
                <c:pt idx="817">
                  <c:v>57.563000</c:v>
                </c:pt>
                <c:pt idx="818">
                  <c:v>53.948000</c:v>
                </c:pt>
                <c:pt idx="819">
                  <c:v>51.380000</c:v>
                </c:pt>
                <c:pt idx="820">
                  <c:v>52.514000</c:v>
                </c:pt>
                <c:pt idx="821">
                  <c:v>52.609000</c:v>
                </c:pt>
                <c:pt idx="822">
                  <c:v>53.705000</c:v>
                </c:pt>
                <c:pt idx="823">
                  <c:v>53.236000</c:v>
                </c:pt>
                <c:pt idx="824">
                  <c:v>51.647000</c:v>
                </c:pt>
                <c:pt idx="825">
                  <c:v>46.972000</c:v>
                </c:pt>
                <c:pt idx="826">
                  <c:v>45.147000</c:v>
                </c:pt>
                <c:pt idx="827">
                  <c:v>46.370000</c:v>
                </c:pt>
                <c:pt idx="828">
                  <c:v>43.178000</c:v>
                </c:pt>
                <c:pt idx="829">
                  <c:v>41.936000</c:v>
                </c:pt>
                <c:pt idx="830">
                  <c:v>43.145000</c:v>
                </c:pt>
                <c:pt idx="831">
                  <c:v>43.173000</c:v>
                </c:pt>
                <c:pt idx="832">
                  <c:v>45.031000</c:v>
                </c:pt>
                <c:pt idx="833">
                  <c:v>44.417000</c:v>
                </c:pt>
                <c:pt idx="834">
                  <c:v>44.600000</c:v>
                </c:pt>
                <c:pt idx="835">
                  <c:v>44.489000</c:v>
                </c:pt>
                <c:pt idx="836">
                  <c:v>41.994000</c:v>
                </c:pt>
                <c:pt idx="837">
                  <c:v>42.582000</c:v>
                </c:pt>
                <c:pt idx="838">
                  <c:v>42.832000</c:v>
                </c:pt>
                <c:pt idx="839">
                  <c:v>43.725000</c:v>
                </c:pt>
                <c:pt idx="840">
                  <c:v>43.531000</c:v>
                </c:pt>
                <c:pt idx="841">
                  <c:v>40.990000</c:v>
                </c:pt>
                <c:pt idx="842">
                  <c:v>41.965000</c:v>
                </c:pt>
                <c:pt idx="843">
                  <c:v>41.300000</c:v>
                </c:pt>
                <c:pt idx="844">
                  <c:v>40.153000</c:v>
                </c:pt>
                <c:pt idx="845">
                  <c:v>40.050000</c:v>
                </c:pt>
                <c:pt idx="846">
                  <c:v>41.319000</c:v>
                </c:pt>
                <c:pt idx="847">
                  <c:v>40.646000</c:v>
                </c:pt>
                <c:pt idx="848">
                  <c:v>43.899000</c:v>
                </c:pt>
                <c:pt idx="849">
                  <c:v>43.848000</c:v>
                </c:pt>
                <c:pt idx="850">
                  <c:v>41.969000</c:v>
                </c:pt>
                <c:pt idx="851">
                  <c:v>40.653000</c:v>
                </c:pt>
                <c:pt idx="852">
                  <c:v>41.967000</c:v>
                </c:pt>
                <c:pt idx="853">
                  <c:v>43.165000</c:v>
                </c:pt>
                <c:pt idx="854">
                  <c:v>45.019000</c:v>
                </c:pt>
                <c:pt idx="855">
                  <c:v>43.202000</c:v>
                </c:pt>
                <c:pt idx="856">
                  <c:v>44.462000</c:v>
                </c:pt>
                <c:pt idx="857">
                  <c:v>57.635000</c:v>
                </c:pt>
                <c:pt idx="858">
                  <c:v>61.374000</c:v>
                </c:pt>
                <c:pt idx="859">
                  <c:v>60.044000</c:v>
                </c:pt>
                <c:pt idx="860">
                  <c:v>58.875000</c:v>
                </c:pt>
                <c:pt idx="861">
                  <c:v>60.634000</c:v>
                </c:pt>
                <c:pt idx="862">
                  <c:v>61.972000</c:v>
                </c:pt>
                <c:pt idx="863">
                  <c:v>60.655000</c:v>
                </c:pt>
                <c:pt idx="864">
                  <c:v>61.972000</c:v>
                </c:pt>
                <c:pt idx="865">
                  <c:v>60.928000</c:v>
                </c:pt>
                <c:pt idx="866">
                  <c:v>61.921000</c:v>
                </c:pt>
                <c:pt idx="867">
                  <c:v>63.904000</c:v>
                </c:pt>
                <c:pt idx="868">
                  <c:v>65.668000</c:v>
                </c:pt>
                <c:pt idx="869">
                  <c:v>66.378000</c:v>
                </c:pt>
                <c:pt idx="870">
                  <c:v>63.896000</c:v>
                </c:pt>
                <c:pt idx="871">
                  <c:v>62.681000</c:v>
                </c:pt>
                <c:pt idx="872">
                  <c:v>65.030000</c:v>
                </c:pt>
                <c:pt idx="873">
                  <c:v>62.011000</c:v>
                </c:pt>
                <c:pt idx="874">
                  <c:v>63.147000</c:v>
                </c:pt>
                <c:pt idx="875">
                  <c:v>61.971000</c:v>
                </c:pt>
                <c:pt idx="876">
                  <c:v>64.481000</c:v>
                </c:pt>
                <c:pt idx="877">
                  <c:v>65.650000</c:v>
                </c:pt>
                <c:pt idx="878">
                  <c:v>66.304000</c:v>
                </c:pt>
                <c:pt idx="879">
                  <c:v>63.085000</c:v>
                </c:pt>
                <c:pt idx="880">
                  <c:v>62.560000</c:v>
                </c:pt>
                <c:pt idx="881">
                  <c:v>61.354000</c:v>
                </c:pt>
                <c:pt idx="882">
                  <c:v>62.553000</c:v>
                </c:pt>
                <c:pt idx="883">
                  <c:v>60.694000</c:v>
                </c:pt>
                <c:pt idx="884">
                  <c:v>65.623000</c:v>
                </c:pt>
                <c:pt idx="885">
                  <c:v>66.918000</c:v>
                </c:pt>
                <c:pt idx="886">
                  <c:v>64.993000</c:v>
                </c:pt>
                <c:pt idx="887">
                  <c:v>63.856000</c:v>
                </c:pt>
                <c:pt idx="888">
                  <c:v>64.495000</c:v>
                </c:pt>
                <c:pt idx="889">
                  <c:v>65.876000</c:v>
                </c:pt>
                <c:pt idx="890">
                  <c:v>66.954000</c:v>
                </c:pt>
                <c:pt idx="891">
                  <c:v>66.335000</c:v>
                </c:pt>
                <c:pt idx="892">
                  <c:v>63.505000</c:v>
                </c:pt>
                <c:pt idx="893">
                  <c:v>61.020000</c:v>
                </c:pt>
                <c:pt idx="894">
                  <c:v>58.193000</c:v>
                </c:pt>
                <c:pt idx="895">
                  <c:v>59.489000</c:v>
                </c:pt>
                <c:pt idx="896">
                  <c:v>58.853000</c:v>
                </c:pt>
                <c:pt idx="897">
                  <c:v>56.990000</c:v>
                </c:pt>
                <c:pt idx="898">
                  <c:v>58.907000</c:v>
                </c:pt>
                <c:pt idx="899">
                  <c:v>61.334000</c:v>
                </c:pt>
                <c:pt idx="900">
                  <c:v>61.968000</c:v>
                </c:pt>
                <c:pt idx="901">
                  <c:v>63.196000</c:v>
                </c:pt>
                <c:pt idx="902">
                  <c:v>63.873000</c:v>
                </c:pt>
                <c:pt idx="903">
                  <c:v>65.633000</c:v>
                </c:pt>
                <c:pt idx="904">
                  <c:v>66.769000</c:v>
                </c:pt>
                <c:pt idx="905">
                  <c:v>68.171000</c:v>
                </c:pt>
                <c:pt idx="906">
                  <c:v>67.452000</c:v>
                </c:pt>
                <c:pt idx="907">
                  <c:v>66.957000</c:v>
                </c:pt>
                <c:pt idx="908">
                  <c:v>67.416000</c:v>
                </c:pt>
                <c:pt idx="909">
                  <c:v>69.230000</c:v>
                </c:pt>
                <c:pt idx="910">
                  <c:v>71.284000</c:v>
                </c:pt>
                <c:pt idx="911">
                  <c:v>68.422000</c:v>
                </c:pt>
                <c:pt idx="912">
                  <c:v>67.457000</c:v>
                </c:pt>
                <c:pt idx="913">
                  <c:v>68.199000</c:v>
                </c:pt>
                <c:pt idx="914">
                  <c:v>70.566000</c:v>
                </c:pt>
                <c:pt idx="915">
                  <c:v>69.349000</c:v>
                </c:pt>
                <c:pt idx="916">
                  <c:v>69.949000</c:v>
                </c:pt>
                <c:pt idx="917">
                  <c:v>68.759000</c:v>
                </c:pt>
                <c:pt idx="918">
                  <c:v>67.431000</c:v>
                </c:pt>
                <c:pt idx="919">
                  <c:v>69.944000</c:v>
                </c:pt>
                <c:pt idx="920">
                  <c:v>70.386000</c:v>
                </c:pt>
                <c:pt idx="921">
                  <c:v>69.347000</c:v>
                </c:pt>
                <c:pt idx="922">
                  <c:v>67.427000</c:v>
                </c:pt>
                <c:pt idx="923">
                  <c:v>65.002000</c:v>
                </c:pt>
                <c:pt idx="924">
                  <c:v>60.042000</c:v>
                </c:pt>
                <c:pt idx="925">
                  <c:v>56.351000</c:v>
                </c:pt>
                <c:pt idx="926">
                  <c:v>58.147000</c:v>
                </c:pt>
                <c:pt idx="927">
                  <c:v>58.213000</c:v>
                </c:pt>
                <c:pt idx="928">
                  <c:v>58.833000</c:v>
                </c:pt>
                <c:pt idx="929">
                  <c:v>56.946000</c:v>
                </c:pt>
                <c:pt idx="930">
                  <c:v>52.492000</c:v>
                </c:pt>
                <c:pt idx="931">
                  <c:v>50.244000</c:v>
                </c:pt>
                <c:pt idx="932">
                  <c:v>49.461000</c:v>
                </c:pt>
                <c:pt idx="933">
                  <c:v>50.652000</c:v>
                </c:pt>
                <c:pt idx="934">
                  <c:v>48.825000</c:v>
                </c:pt>
                <c:pt idx="935">
                  <c:v>46.881000</c:v>
                </c:pt>
                <c:pt idx="936">
                  <c:v>47.493000</c:v>
                </c:pt>
                <c:pt idx="937">
                  <c:v>47.520000</c:v>
                </c:pt>
                <c:pt idx="938">
                  <c:v>49.085000</c:v>
                </c:pt>
                <c:pt idx="939">
                  <c:v>49.006000</c:v>
                </c:pt>
                <c:pt idx="940">
                  <c:v>48.830000</c:v>
                </c:pt>
                <c:pt idx="941">
                  <c:v>48.356000</c:v>
                </c:pt>
                <c:pt idx="942">
                  <c:v>49.394000</c:v>
                </c:pt>
                <c:pt idx="943">
                  <c:v>49.996000</c:v>
                </c:pt>
                <c:pt idx="944">
                  <c:v>51.881000</c:v>
                </c:pt>
                <c:pt idx="945">
                  <c:v>51.336000</c:v>
                </c:pt>
                <c:pt idx="946">
                  <c:v>50.319000</c:v>
                </c:pt>
                <c:pt idx="947">
                  <c:v>49.441000</c:v>
                </c:pt>
                <c:pt idx="948">
                  <c:v>50.042000</c:v>
                </c:pt>
                <c:pt idx="949">
                  <c:v>51.281000</c:v>
                </c:pt>
                <c:pt idx="950">
                  <c:v>48.422000</c:v>
                </c:pt>
                <c:pt idx="951">
                  <c:v>49.419000</c:v>
                </c:pt>
                <c:pt idx="952">
                  <c:v>50.584000</c:v>
                </c:pt>
                <c:pt idx="953">
                  <c:v>52.548000</c:v>
                </c:pt>
                <c:pt idx="954">
                  <c:v>51.229000</c:v>
                </c:pt>
                <c:pt idx="955">
                  <c:v>49.981000</c:v>
                </c:pt>
                <c:pt idx="956">
                  <c:v>51.864000</c:v>
                </c:pt>
                <c:pt idx="957">
                  <c:v>53.126000</c:v>
                </c:pt>
                <c:pt idx="958">
                  <c:v>51.706000</c:v>
                </c:pt>
                <c:pt idx="959">
                  <c:v>50.005000</c:v>
                </c:pt>
                <c:pt idx="960">
                  <c:v>53.128000</c:v>
                </c:pt>
                <c:pt idx="961">
                  <c:v>51.957000</c:v>
                </c:pt>
                <c:pt idx="962">
                  <c:v>53.183000</c:v>
                </c:pt>
                <c:pt idx="963">
                  <c:v>52.280000</c:v>
                </c:pt>
                <c:pt idx="964">
                  <c:v>49.742000</c:v>
                </c:pt>
                <c:pt idx="965">
                  <c:v>51.258000</c:v>
                </c:pt>
                <c:pt idx="966">
                  <c:v>49.991000</c:v>
                </c:pt>
                <c:pt idx="967">
                  <c:v>51.305000</c:v>
                </c:pt>
                <c:pt idx="968">
                  <c:v>50.610000</c:v>
                </c:pt>
                <c:pt idx="969">
                  <c:v>51.292000</c:v>
                </c:pt>
                <c:pt idx="970">
                  <c:v>52.548000</c:v>
                </c:pt>
                <c:pt idx="971">
                  <c:v>50.830000</c:v>
                </c:pt>
                <c:pt idx="972">
                  <c:v>50.614000</c:v>
                </c:pt>
                <c:pt idx="973">
                  <c:v>51.941000</c:v>
                </c:pt>
                <c:pt idx="974">
                  <c:v>51.899000</c:v>
                </c:pt>
                <c:pt idx="975">
                  <c:v>51.894000</c:v>
                </c:pt>
                <c:pt idx="976">
                  <c:v>51.372000</c:v>
                </c:pt>
                <c:pt idx="977">
                  <c:v>51.939000</c:v>
                </c:pt>
                <c:pt idx="978">
                  <c:v>53.144000</c:v>
                </c:pt>
                <c:pt idx="979">
                  <c:v>51.251000</c:v>
                </c:pt>
                <c:pt idx="980">
                  <c:v>50.651000</c:v>
                </c:pt>
                <c:pt idx="981">
                  <c:v>51.327000</c:v>
                </c:pt>
                <c:pt idx="982">
                  <c:v>50.024000</c:v>
                </c:pt>
                <c:pt idx="983">
                  <c:v>51.271000</c:v>
                </c:pt>
                <c:pt idx="984">
                  <c:v>50.539000</c:v>
                </c:pt>
                <c:pt idx="985">
                  <c:v>49.512000</c:v>
                </c:pt>
                <c:pt idx="986">
                  <c:v>50.570000</c:v>
                </c:pt>
                <c:pt idx="987">
                  <c:v>51.950000</c:v>
                </c:pt>
                <c:pt idx="988">
                  <c:v>50.659000</c:v>
                </c:pt>
                <c:pt idx="989">
                  <c:v>64.522000</c:v>
                </c:pt>
                <c:pt idx="990">
                  <c:v>64.666000</c:v>
                </c:pt>
                <c:pt idx="991">
                  <c:v>65.041000</c:v>
                </c:pt>
                <c:pt idx="992">
                  <c:v>63.492000</c:v>
                </c:pt>
                <c:pt idx="993">
                  <c:v>61.651000</c:v>
                </c:pt>
                <c:pt idx="994">
                  <c:v>61.346000</c:v>
                </c:pt>
                <c:pt idx="995">
                  <c:v>58.911000</c:v>
                </c:pt>
                <c:pt idx="996">
                  <c:v>58.186000</c:v>
                </c:pt>
                <c:pt idx="997">
                  <c:v>59.491000</c:v>
                </c:pt>
                <c:pt idx="998">
                  <c:v>59.474000</c:v>
                </c:pt>
                <c:pt idx="999">
                  <c:v>58.217000</c:v>
                </c:pt>
                <c:pt idx="1000">
                  <c:v>58.875000</c:v>
                </c:pt>
                <c:pt idx="1001">
                  <c:v>58.863000</c:v>
                </c:pt>
                <c:pt idx="1002">
                  <c:v>59.457000</c:v>
                </c:pt>
                <c:pt idx="1003">
                  <c:v>60.683000</c:v>
                </c:pt>
                <c:pt idx="1004">
                  <c:v>61.990000</c:v>
                </c:pt>
                <c:pt idx="1005">
                  <c:v>73.081000</c:v>
                </c:pt>
                <c:pt idx="1006">
                  <c:v>75.576000</c:v>
                </c:pt>
                <c:pt idx="1007">
                  <c:v>78.857000</c:v>
                </c:pt>
                <c:pt idx="1008">
                  <c:v>80.119000</c:v>
                </c:pt>
                <c:pt idx="1009">
                  <c:v>78.828000</c:v>
                </c:pt>
                <c:pt idx="1010">
                  <c:v>78.146000</c:v>
                </c:pt>
                <c:pt idx="1011">
                  <c:v>80.776000</c:v>
                </c:pt>
                <c:pt idx="1012">
                  <c:v>83.260000</c:v>
                </c:pt>
                <c:pt idx="1013">
                  <c:v>79.520000</c:v>
                </c:pt>
                <c:pt idx="1014">
                  <c:v>71.209000</c:v>
                </c:pt>
                <c:pt idx="1015">
                  <c:v>69.244000</c:v>
                </c:pt>
                <c:pt idx="1016">
                  <c:v>65.647000</c:v>
                </c:pt>
                <c:pt idx="1017">
                  <c:v>63.164000</c:v>
                </c:pt>
                <c:pt idx="1018">
                  <c:v>67.606000</c:v>
                </c:pt>
                <c:pt idx="1019">
                  <c:v>70.569000</c:v>
                </c:pt>
                <c:pt idx="1020">
                  <c:v>73.698000</c:v>
                </c:pt>
                <c:pt idx="1021">
                  <c:v>78.171000</c:v>
                </c:pt>
                <c:pt idx="1022">
                  <c:v>80.193000</c:v>
                </c:pt>
                <c:pt idx="1023">
                  <c:v>85.147000</c:v>
                </c:pt>
                <c:pt idx="1024">
                  <c:v>90.787000</c:v>
                </c:pt>
                <c:pt idx="1025">
                  <c:v>89.600000</c:v>
                </c:pt>
                <c:pt idx="1026">
                  <c:v>85.779000</c:v>
                </c:pt>
                <c:pt idx="1027">
                  <c:v>85.141000</c:v>
                </c:pt>
                <c:pt idx="1028">
                  <c:v>85.749000</c:v>
                </c:pt>
                <c:pt idx="1029">
                  <c:v>85.203000</c:v>
                </c:pt>
                <c:pt idx="1030">
                  <c:v>86.450000</c:v>
                </c:pt>
                <c:pt idx="1031">
                  <c:v>86.413000</c:v>
                </c:pt>
                <c:pt idx="1032">
                  <c:v>84.564000</c:v>
                </c:pt>
                <c:pt idx="1033">
                  <c:v>85.191000</c:v>
                </c:pt>
                <c:pt idx="1034">
                  <c:v>85.152000</c:v>
                </c:pt>
                <c:pt idx="1035">
                  <c:v>85.139000</c:v>
                </c:pt>
                <c:pt idx="1036">
                  <c:v>84.586000</c:v>
                </c:pt>
                <c:pt idx="1037">
                  <c:v>83.196000</c:v>
                </c:pt>
                <c:pt idx="1038">
                  <c:v>83.274000</c:v>
                </c:pt>
                <c:pt idx="1039">
                  <c:v>80.776000</c:v>
                </c:pt>
                <c:pt idx="1040">
                  <c:v>81.987000</c:v>
                </c:pt>
                <c:pt idx="1041">
                  <c:v>80.143000</c:v>
                </c:pt>
                <c:pt idx="1042">
                  <c:v>79.465000</c:v>
                </c:pt>
                <c:pt idx="1043">
                  <c:v>80.139000</c:v>
                </c:pt>
                <c:pt idx="1044">
                  <c:v>81.398000</c:v>
                </c:pt>
                <c:pt idx="1045">
                  <c:v>83.260000</c:v>
                </c:pt>
                <c:pt idx="1046">
                  <c:v>80.130000</c:v>
                </c:pt>
                <c:pt idx="1047">
                  <c:v>80.012000</c:v>
                </c:pt>
                <c:pt idx="1048">
                  <c:v>78.149000</c:v>
                </c:pt>
                <c:pt idx="1049">
                  <c:v>76.052000</c:v>
                </c:pt>
                <c:pt idx="1050">
                  <c:v>75.517000</c:v>
                </c:pt>
                <c:pt idx="1051">
                  <c:v>74.915000</c:v>
                </c:pt>
                <c:pt idx="1052">
                  <c:v>72.102000</c:v>
                </c:pt>
                <c:pt idx="1053">
                  <c:v>71.227000</c:v>
                </c:pt>
                <c:pt idx="1054">
                  <c:v>70.570000</c:v>
                </c:pt>
                <c:pt idx="1055">
                  <c:v>66.303000</c:v>
                </c:pt>
                <c:pt idx="1056">
                  <c:v>65.012000</c:v>
                </c:pt>
                <c:pt idx="1057">
                  <c:v>65.066000</c:v>
                </c:pt>
                <c:pt idx="1058">
                  <c:v>66.922000</c:v>
                </c:pt>
                <c:pt idx="1059">
                  <c:v>67.455000</c:v>
                </c:pt>
                <c:pt idx="1060">
                  <c:v>67.046000</c:v>
                </c:pt>
                <c:pt idx="1061">
                  <c:v>68.069000</c:v>
                </c:pt>
                <c:pt idx="1062">
                  <c:v>73.001000</c:v>
                </c:pt>
                <c:pt idx="1063">
                  <c:v>74.999000</c:v>
                </c:pt>
                <c:pt idx="1064">
                  <c:v>73.149000</c:v>
                </c:pt>
                <c:pt idx="1065">
                  <c:v>74.320000</c:v>
                </c:pt>
                <c:pt idx="1066">
                  <c:v>72.409000</c:v>
                </c:pt>
                <c:pt idx="1067">
                  <c:v>74.946000</c:v>
                </c:pt>
                <c:pt idx="1068">
                  <c:v>77.546000</c:v>
                </c:pt>
                <c:pt idx="1069">
                  <c:v>78.783000</c:v>
                </c:pt>
                <c:pt idx="1070">
                  <c:v>69.855000</c:v>
                </c:pt>
                <c:pt idx="1071">
                  <c:v>69.322000</c:v>
                </c:pt>
                <c:pt idx="1072">
                  <c:v>63.429000</c:v>
                </c:pt>
                <c:pt idx="1073">
                  <c:v>58.163000</c:v>
                </c:pt>
                <c:pt idx="1074">
                  <c:v>55.657000</c:v>
                </c:pt>
                <c:pt idx="1075">
                  <c:v>56.348000</c:v>
                </c:pt>
                <c:pt idx="1076">
                  <c:v>53.835000</c:v>
                </c:pt>
                <c:pt idx="1077">
                  <c:v>52.232000</c:v>
                </c:pt>
                <c:pt idx="1078">
                  <c:v>51.898000</c:v>
                </c:pt>
                <c:pt idx="1079">
                  <c:v>51.199000</c:v>
                </c:pt>
                <c:pt idx="1080">
                  <c:v>50.055000</c:v>
                </c:pt>
                <c:pt idx="1081">
                  <c:v>53.444000</c:v>
                </c:pt>
                <c:pt idx="1082">
                  <c:v>55.044000</c:v>
                </c:pt>
                <c:pt idx="1083">
                  <c:v>51.938000</c:v>
                </c:pt>
                <c:pt idx="1084">
                  <c:v>52.059000</c:v>
                </c:pt>
                <c:pt idx="1085">
                  <c:v>52.552000</c:v>
                </c:pt>
                <c:pt idx="1086">
                  <c:v>51.935000</c:v>
                </c:pt>
                <c:pt idx="1087">
                  <c:v>51.936000</c:v>
                </c:pt>
                <c:pt idx="1088">
                  <c:v>50.814000</c:v>
                </c:pt>
                <c:pt idx="1089">
                  <c:v>51.959000</c:v>
                </c:pt>
                <c:pt idx="1090">
                  <c:v>51.919000</c:v>
                </c:pt>
                <c:pt idx="1091">
                  <c:v>52.506000</c:v>
                </c:pt>
                <c:pt idx="1092">
                  <c:v>53.595000</c:v>
                </c:pt>
                <c:pt idx="1093">
                  <c:v>55.023000</c:v>
                </c:pt>
                <c:pt idx="1094">
                  <c:v>51.900000</c:v>
                </c:pt>
                <c:pt idx="1095">
                  <c:v>53.162000</c:v>
                </c:pt>
                <c:pt idx="1096">
                  <c:v>55.617000</c:v>
                </c:pt>
                <c:pt idx="1097">
                  <c:v>60.127000</c:v>
                </c:pt>
                <c:pt idx="1098">
                  <c:v>61.331000</c:v>
                </c:pt>
                <c:pt idx="1099">
                  <c:v>59.450000</c:v>
                </c:pt>
                <c:pt idx="1100">
                  <c:v>56.955000</c:v>
                </c:pt>
                <c:pt idx="1101">
                  <c:v>55.488000</c:v>
                </c:pt>
                <c:pt idx="1102">
                  <c:v>53.637000</c:v>
                </c:pt>
                <c:pt idx="1103">
                  <c:v>51.305000</c:v>
                </c:pt>
                <c:pt idx="1104">
                  <c:v>51.888000</c:v>
                </c:pt>
                <c:pt idx="1105">
                  <c:v>49.698000</c:v>
                </c:pt>
                <c:pt idx="1106">
                  <c:v>48.816000</c:v>
                </c:pt>
                <c:pt idx="1107">
                  <c:v>51.546000</c:v>
                </c:pt>
                <c:pt idx="1108">
                  <c:v>53.196000</c:v>
                </c:pt>
                <c:pt idx="1109">
                  <c:v>51.271000</c:v>
                </c:pt>
                <c:pt idx="1110">
                  <c:v>51.589000</c:v>
                </c:pt>
                <c:pt idx="1111">
                  <c:v>50.813000</c:v>
                </c:pt>
                <c:pt idx="1112">
                  <c:v>51.910000</c:v>
                </c:pt>
                <c:pt idx="1113">
                  <c:v>53.149000</c:v>
                </c:pt>
                <c:pt idx="1114">
                  <c:v>53.770000</c:v>
                </c:pt>
                <c:pt idx="1115">
                  <c:v>54.149000</c:v>
                </c:pt>
                <c:pt idx="1116">
                  <c:v>53.197000</c:v>
                </c:pt>
                <c:pt idx="1117">
                  <c:v>54.439000</c:v>
                </c:pt>
                <c:pt idx="1118">
                  <c:v>51.899000</c:v>
                </c:pt>
                <c:pt idx="1119">
                  <c:v>52.721000</c:v>
                </c:pt>
                <c:pt idx="1120">
                  <c:v>52.516000</c:v>
                </c:pt>
                <c:pt idx="1121">
                  <c:v>53.831000</c:v>
                </c:pt>
                <c:pt idx="1122">
                  <c:v>53.833000</c:v>
                </c:pt>
                <c:pt idx="1123">
                  <c:v>52.786000</c:v>
                </c:pt>
                <c:pt idx="1124">
                  <c:v>53.818000</c:v>
                </c:pt>
                <c:pt idx="1125">
                  <c:v>55.117000</c:v>
                </c:pt>
                <c:pt idx="1126">
                  <c:v>56.320000</c:v>
                </c:pt>
                <c:pt idx="1127">
                  <c:v>56.302000</c:v>
                </c:pt>
                <c:pt idx="1128">
                  <c:v>55.797000</c:v>
                </c:pt>
                <c:pt idx="1129">
                  <c:v>53.840000</c:v>
                </c:pt>
                <c:pt idx="1130">
                  <c:v>53.131000</c:v>
                </c:pt>
                <c:pt idx="1131">
                  <c:v>54.489000</c:v>
                </c:pt>
                <c:pt idx="1132">
                  <c:v>54.405000</c:v>
                </c:pt>
                <c:pt idx="1133">
                  <c:v>56.298000</c:v>
                </c:pt>
                <c:pt idx="1134">
                  <c:v>55.624000</c:v>
                </c:pt>
                <c:pt idx="1135">
                  <c:v>56.621000</c:v>
                </c:pt>
                <c:pt idx="1136">
                  <c:v>56.974000</c:v>
                </c:pt>
                <c:pt idx="1137">
                  <c:v>55.653000</c:v>
                </c:pt>
                <c:pt idx="1138">
                  <c:v>53.841000</c:v>
                </c:pt>
                <c:pt idx="1139">
                  <c:v>53.665000</c:v>
                </c:pt>
                <c:pt idx="1140">
                  <c:v>54.587000</c:v>
                </c:pt>
                <c:pt idx="1141">
                  <c:v>55.695000</c:v>
                </c:pt>
                <c:pt idx="1142">
                  <c:v>54.308000</c:v>
                </c:pt>
                <c:pt idx="1143">
                  <c:v>52.156000</c:v>
                </c:pt>
                <c:pt idx="1144">
                  <c:v>54.292000</c:v>
                </c:pt>
                <c:pt idx="1145">
                  <c:v>53.177000</c:v>
                </c:pt>
                <c:pt idx="1146">
                  <c:v>51.936000</c:v>
                </c:pt>
                <c:pt idx="1147">
                  <c:v>51.941000</c:v>
                </c:pt>
                <c:pt idx="1148">
                  <c:v>51.917000</c:v>
                </c:pt>
                <c:pt idx="1149">
                  <c:v>53.275000</c:v>
                </c:pt>
                <c:pt idx="1150">
                  <c:v>54.470000</c:v>
                </c:pt>
                <c:pt idx="1151">
                  <c:v>55.048000</c:v>
                </c:pt>
                <c:pt idx="1152">
                  <c:v>53.865000</c:v>
                </c:pt>
                <c:pt idx="1153">
                  <c:v>53.843000</c:v>
                </c:pt>
                <c:pt idx="1154">
                  <c:v>55.134000</c:v>
                </c:pt>
                <c:pt idx="1155">
                  <c:v>56.337000</c:v>
                </c:pt>
                <c:pt idx="1156">
                  <c:v>57.579000</c:v>
                </c:pt>
                <c:pt idx="1157">
                  <c:v>59.489000</c:v>
                </c:pt>
                <c:pt idx="1158">
                  <c:v>61.937000</c:v>
                </c:pt>
                <c:pt idx="1159">
                  <c:v>60.634000</c:v>
                </c:pt>
                <c:pt idx="1160">
                  <c:v>59.448000</c:v>
                </c:pt>
                <c:pt idx="1161">
                  <c:v>56.987000</c:v>
                </c:pt>
                <c:pt idx="1162">
                  <c:v>56.636000</c:v>
                </c:pt>
                <c:pt idx="1163">
                  <c:v>57.330000</c:v>
                </c:pt>
                <c:pt idx="1164">
                  <c:v>54.712000</c:v>
                </c:pt>
                <c:pt idx="1165">
                  <c:v>54.758000</c:v>
                </c:pt>
                <c:pt idx="1166">
                  <c:v>53.855000</c:v>
                </c:pt>
                <c:pt idx="1167">
                  <c:v>54.502000</c:v>
                </c:pt>
                <c:pt idx="1168">
                  <c:v>51.865000</c:v>
                </c:pt>
                <c:pt idx="1169">
                  <c:v>49.958000</c:v>
                </c:pt>
                <c:pt idx="1170">
                  <c:v>50.011000</c:v>
                </c:pt>
                <c:pt idx="1171">
                  <c:v>49.469000</c:v>
                </c:pt>
                <c:pt idx="1172">
                  <c:v>51.945000</c:v>
                </c:pt>
                <c:pt idx="1173">
                  <c:v>52.374000</c:v>
                </c:pt>
                <c:pt idx="1174">
                  <c:v>51.305000</c:v>
                </c:pt>
                <c:pt idx="1175">
                  <c:v>50.653000</c:v>
                </c:pt>
                <c:pt idx="1176">
                  <c:v>50.927000</c:v>
                </c:pt>
                <c:pt idx="1177">
                  <c:v>51.282000</c:v>
                </c:pt>
                <c:pt idx="1178">
                  <c:v>49.994000</c:v>
                </c:pt>
                <c:pt idx="1179">
                  <c:v>48.136000</c:v>
                </c:pt>
                <c:pt idx="1180">
                  <c:v>47.512000</c:v>
                </c:pt>
                <c:pt idx="1181">
                  <c:v>44.405000</c:v>
                </c:pt>
                <c:pt idx="1182">
                  <c:v>46.325000</c:v>
                </c:pt>
                <c:pt idx="1183">
                  <c:v>47.523000</c:v>
                </c:pt>
                <c:pt idx="1184">
                  <c:v>48.833000</c:v>
                </c:pt>
                <c:pt idx="1185">
                  <c:v>48.187000</c:v>
                </c:pt>
                <c:pt idx="1186">
                  <c:v>48.834000</c:v>
                </c:pt>
                <c:pt idx="1187">
                  <c:v>48.820000</c:v>
                </c:pt>
                <c:pt idx="1188">
                  <c:v>50.713000</c:v>
                </c:pt>
                <c:pt idx="1189">
                  <c:v>51.290000</c:v>
                </c:pt>
                <c:pt idx="1190">
                  <c:v>51.796000</c:v>
                </c:pt>
                <c:pt idx="1191">
                  <c:v>50.666000</c:v>
                </c:pt>
                <c:pt idx="1192">
                  <c:v>49.996000</c:v>
                </c:pt>
                <c:pt idx="1193">
                  <c:v>48.821000</c:v>
                </c:pt>
                <c:pt idx="1194">
                  <c:v>49.923000</c:v>
                </c:pt>
                <c:pt idx="1195">
                  <c:v>48.828000</c:v>
                </c:pt>
                <c:pt idx="1196">
                  <c:v>48.836000</c:v>
                </c:pt>
                <c:pt idx="1197">
                  <c:v>50.004000</c:v>
                </c:pt>
                <c:pt idx="1198">
                  <c:v>47.827000</c:v>
                </c:pt>
                <c:pt idx="1199">
                  <c:v>47.897000</c:v>
                </c:pt>
                <c:pt idx="1200">
                  <c:v>47.486000</c:v>
                </c:pt>
                <c:pt idx="1201">
                  <c:v>46.304000</c:v>
                </c:pt>
                <c:pt idx="1202">
                  <c:v>46.927000</c:v>
                </c:pt>
                <c:pt idx="1203">
                  <c:v>47.346000</c:v>
                </c:pt>
                <c:pt idx="1204">
                  <c:v>46.339000</c:v>
                </c:pt>
                <c:pt idx="1205">
                  <c:v>47.524000</c:v>
                </c:pt>
                <c:pt idx="1206">
                  <c:v>48.855000</c:v>
                </c:pt>
                <c:pt idx="1207">
                  <c:v>48.004000</c:v>
                </c:pt>
                <c:pt idx="1208">
                  <c:v>46.924000</c:v>
                </c:pt>
                <c:pt idx="1209">
                  <c:v>47.882000</c:v>
                </c:pt>
                <c:pt idx="1210">
                  <c:v>47.125000</c:v>
                </c:pt>
                <c:pt idx="1211">
                  <c:v>46.472000</c:v>
                </c:pt>
                <c:pt idx="1212">
                  <c:v>48.171000</c:v>
                </c:pt>
                <c:pt idx="1213">
                  <c:v>47.529000</c:v>
                </c:pt>
                <c:pt idx="1214">
                  <c:v>46.326000</c:v>
                </c:pt>
                <c:pt idx="1215">
                  <c:v>48.157000</c:v>
                </c:pt>
                <c:pt idx="1216">
                  <c:v>48.646000</c:v>
                </c:pt>
                <c:pt idx="1217">
                  <c:v>47.105000</c:v>
                </c:pt>
                <c:pt idx="1218">
                  <c:v>46.309000</c:v>
                </c:pt>
                <c:pt idx="1219">
                  <c:v>44.475000</c:v>
                </c:pt>
                <c:pt idx="1220">
                  <c:v>45.650000</c:v>
                </c:pt>
                <c:pt idx="1221">
                  <c:v>46.848000</c:v>
                </c:pt>
                <c:pt idx="1222">
                  <c:v>44.456000</c:v>
                </c:pt>
                <c:pt idx="1223">
                  <c:v>45.025000</c:v>
                </c:pt>
                <c:pt idx="1224">
                  <c:v>44.440000</c:v>
                </c:pt>
                <c:pt idx="1225">
                  <c:v>45.648000</c:v>
                </c:pt>
                <c:pt idx="1226">
                  <c:v>46.285000</c:v>
                </c:pt>
                <c:pt idx="1227">
                  <c:v>45.011000</c:v>
                </c:pt>
                <c:pt idx="1228">
                  <c:v>43.863000</c:v>
                </c:pt>
                <c:pt idx="1229">
                  <c:v>46.936000</c:v>
                </c:pt>
                <c:pt idx="1230">
                  <c:v>45.667000</c:v>
                </c:pt>
                <c:pt idx="1231">
                  <c:v>45.686000</c:v>
                </c:pt>
                <c:pt idx="1232">
                  <c:v>43.888000</c:v>
                </c:pt>
                <c:pt idx="1233">
                  <c:v>45.028000</c:v>
                </c:pt>
                <c:pt idx="1234">
                  <c:v>43.895000</c:v>
                </c:pt>
                <c:pt idx="1235">
                  <c:v>45.051000</c:v>
                </c:pt>
                <c:pt idx="1236">
                  <c:v>43.529000</c:v>
                </c:pt>
                <c:pt idx="1237">
                  <c:v>44.773000</c:v>
                </c:pt>
                <c:pt idx="1238">
                  <c:v>59.458000</c:v>
                </c:pt>
                <c:pt idx="1239">
                  <c:v>60.659000</c:v>
                </c:pt>
                <c:pt idx="1240">
                  <c:v>59.141000</c:v>
                </c:pt>
                <c:pt idx="1241">
                  <c:v>60.653000</c:v>
                </c:pt>
                <c:pt idx="1242">
                  <c:v>60.036000</c:v>
                </c:pt>
                <c:pt idx="1243">
                  <c:v>61.301000</c:v>
                </c:pt>
                <c:pt idx="1244">
                  <c:v>60.636000</c:v>
                </c:pt>
                <c:pt idx="1245">
                  <c:v>60.635000</c:v>
                </c:pt>
                <c:pt idx="1246">
                  <c:v>61.283000</c:v>
                </c:pt>
                <c:pt idx="1247">
                  <c:v>61.956000</c:v>
                </c:pt>
                <c:pt idx="1248">
                  <c:v>60.632000</c:v>
                </c:pt>
                <c:pt idx="1249">
                  <c:v>62.840000</c:v>
                </c:pt>
                <c:pt idx="1250">
                  <c:v>65.042000</c:v>
                </c:pt>
                <c:pt idx="1251">
                  <c:v>64.748000</c:v>
                </c:pt>
                <c:pt idx="1252">
                  <c:v>63.845000</c:v>
                </c:pt>
                <c:pt idx="1253">
                  <c:v>63.458000</c:v>
                </c:pt>
                <c:pt idx="1254">
                  <c:v>65.011000</c:v>
                </c:pt>
                <c:pt idx="1255">
                  <c:v>63.447000</c:v>
                </c:pt>
                <c:pt idx="1256">
                  <c:v>62.647000</c:v>
                </c:pt>
                <c:pt idx="1257">
                  <c:v>62.588000</c:v>
                </c:pt>
                <c:pt idx="1258">
                  <c:v>64.505000</c:v>
                </c:pt>
                <c:pt idx="1259">
                  <c:v>65.047000</c:v>
                </c:pt>
                <c:pt idx="1260">
                  <c:v>64.488000</c:v>
                </c:pt>
                <c:pt idx="1261">
                  <c:v>64.138000</c:v>
                </c:pt>
                <c:pt idx="1262">
                  <c:v>64.502000</c:v>
                </c:pt>
                <c:pt idx="1263">
                  <c:v>66.650000</c:v>
                </c:pt>
                <c:pt idx="1264">
                  <c:v>69.950000</c:v>
                </c:pt>
                <c:pt idx="1265">
                  <c:v>76.219000</c:v>
                </c:pt>
                <c:pt idx="1266">
                  <c:v>76.856000</c:v>
                </c:pt>
                <c:pt idx="1267">
                  <c:v>80.130000</c:v>
                </c:pt>
                <c:pt idx="1268">
                  <c:v>87.051000</c:v>
                </c:pt>
                <c:pt idx="1269">
                  <c:v>87.700000</c:v>
                </c:pt>
                <c:pt idx="1270">
                  <c:v>89.630000</c:v>
                </c:pt>
                <c:pt idx="1271">
                  <c:v>89.600000</c:v>
                </c:pt>
                <c:pt idx="1272">
                  <c:v>90.172000</c:v>
                </c:pt>
                <c:pt idx="1273">
                  <c:v>92.109000</c:v>
                </c:pt>
                <c:pt idx="1274">
                  <c:v>93.156000</c:v>
                </c:pt>
                <c:pt idx="1275">
                  <c:v>92.751000</c:v>
                </c:pt>
                <c:pt idx="1276">
                  <c:v>91.553000</c:v>
                </c:pt>
                <c:pt idx="1277">
                  <c:v>93.306000</c:v>
                </c:pt>
                <c:pt idx="1278">
                  <c:v>95.829000</c:v>
                </c:pt>
                <c:pt idx="1279">
                  <c:v>98.491000</c:v>
                </c:pt>
                <c:pt idx="1280">
                  <c:v>96.536000</c:v>
                </c:pt>
                <c:pt idx="1281">
                  <c:v>99.331000</c:v>
                </c:pt>
                <c:pt idx="1282">
                  <c:v>100.800000</c:v>
                </c:pt>
                <c:pt idx="1283">
                  <c:v>98.284000</c:v>
                </c:pt>
                <c:pt idx="1284">
                  <c:v>96.521000</c:v>
                </c:pt>
                <c:pt idx="1285">
                  <c:v>97.272000</c:v>
                </c:pt>
                <c:pt idx="1286">
                  <c:v>103.320000</c:v>
                </c:pt>
                <c:pt idx="1287">
                  <c:v>104.010000</c:v>
                </c:pt>
                <c:pt idx="1288">
                  <c:v>107.060000</c:v>
                </c:pt>
                <c:pt idx="1289">
                  <c:v>107.050000</c:v>
                </c:pt>
                <c:pt idx="1290">
                  <c:v>100.220000</c:v>
                </c:pt>
                <c:pt idx="1291">
                  <c:v>94.661000</c:v>
                </c:pt>
                <c:pt idx="1292">
                  <c:v>92.723000</c:v>
                </c:pt>
                <c:pt idx="1293">
                  <c:v>87.053000</c:v>
                </c:pt>
                <c:pt idx="1294">
                  <c:v>84.579000</c:v>
                </c:pt>
                <c:pt idx="1295">
                  <c:v>78.174000</c:v>
                </c:pt>
                <c:pt idx="1296">
                  <c:v>76.268000</c:v>
                </c:pt>
                <c:pt idx="1297">
                  <c:v>73.106000</c:v>
                </c:pt>
                <c:pt idx="1298">
                  <c:v>72.414000</c:v>
                </c:pt>
                <c:pt idx="1299">
                  <c:v>73.028000</c:v>
                </c:pt>
                <c:pt idx="1300">
                  <c:v>75.572000</c:v>
                </c:pt>
                <c:pt idx="1301">
                  <c:v>76.823000</c:v>
                </c:pt>
                <c:pt idx="1302">
                  <c:v>74.655000</c:v>
                </c:pt>
                <c:pt idx="1303">
                  <c:v>74.727000</c:v>
                </c:pt>
                <c:pt idx="1304">
                  <c:v>74.359000</c:v>
                </c:pt>
                <c:pt idx="1305">
                  <c:v>76.268000</c:v>
                </c:pt>
                <c:pt idx="1306">
                  <c:v>76.905000</c:v>
                </c:pt>
                <c:pt idx="1307">
                  <c:v>76.276000</c:v>
                </c:pt>
                <c:pt idx="1308">
                  <c:v>78.178000</c:v>
                </c:pt>
                <c:pt idx="1309">
                  <c:v>77.549000</c:v>
                </c:pt>
                <c:pt idx="1310">
                  <c:v>78.828000</c:v>
                </c:pt>
                <c:pt idx="1311">
                  <c:v>80.307000</c:v>
                </c:pt>
                <c:pt idx="1312">
                  <c:v>77.551000</c:v>
                </c:pt>
                <c:pt idx="1313">
                  <c:v>76.269000</c:v>
                </c:pt>
                <c:pt idx="1314">
                  <c:v>73.048000</c:v>
                </c:pt>
                <c:pt idx="1315">
                  <c:v>73.056000</c:v>
                </c:pt>
                <c:pt idx="1316">
                  <c:v>73.018000</c:v>
                </c:pt>
                <c:pt idx="1317">
                  <c:v>71.905000</c:v>
                </c:pt>
                <c:pt idx="1318">
                  <c:v>73.061000</c:v>
                </c:pt>
                <c:pt idx="1319">
                  <c:v>71.836000</c:v>
                </c:pt>
                <c:pt idx="1320">
                  <c:v>71.312000</c:v>
                </c:pt>
                <c:pt idx="1321">
                  <c:v>73.083000</c:v>
                </c:pt>
                <c:pt idx="1322">
                  <c:v>73.762000</c:v>
                </c:pt>
                <c:pt idx="1323">
                  <c:v>72.452000</c:v>
                </c:pt>
                <c:pt idx="1324">
                  <c:v>73.070000</c:v>
                </c:pt>
                <c:pt idx="1325">
                  <c:v>71.441000</c:v>
                </c:pt>
                <c:pt idx="1326">
                  <c:v>71.242000</c:v>
                </c:pt>
                <c:pt idx="1327">
                  <c:v>71.242000</c:v>
                </c:pt>
                <c:pt idx="1328">
                  <c:v>72.480000</c:v>
                </c:pt>
                <c:pt idx="1329">
                  <c:v>70.564000</c:v>
                </c:pt>
                <c:pt idx="1330">
                  <c:v>69.989000</c:v>
                </c:pt>
                <c:pt idx="1331">
                  <c:v>74.036000</c:v>
                </c:pt>
                <c:pt idx="1332">
                  <c:v>74.406000</c:v>
                </c:pt>
                <c:pt idx="1333">
                  <c:v>74.933000</c:v>
                </c:pt>
                <c:pt idx="1334">
                  <c:v>76.855000</c:v>
                </c:pt>
                <c:pt idx="1335">
                  <c:v>77.593000</c:v>
                </c:pt>
                <c:pt idx="1336">
                  <c:v>76.821000</c:v>
                </c:pt>
                <c:pt idx="1337">
                  <c:v>76.865000</c:v>
                </c:pt>
                <c:pt idx="1338">
                  <c:v>76.914000</c:v>
                </c:pt>
                <c:pt idx="1339">
                  <c:v>78.120000</c:v>
                </c:pt>
                <c:pt idx="1340">
                  <c:v>76.263000</c:v>
                </c:pt>
                <c:pt idx="1341">
                  <c:v>76.247000</c:v>
                </c:pt>
                <c:pt idx="1342">
                  <c:v>76.877000</c:v>
                </c:pt>
                <c:pt idx="1343">
                  <c:v>79.473000</c:v>
                </c:pt>
                <c:pt idx="1344">
                  <c:v>82.051000</c:v>
                </c:pt>
                <c:pt idx="1345">
                  <c:v>82.031000</c:v>
                </c:pt>
                <c:pt idx="1346">
                  <c:v>82.018000</c:v>
                </c:pt>
                <c:pt idx="1347">
                  <c:v>81.421000</c:v>
                </c:pt>
                <c:pt idx="1348">
                  <c:v>78.857000</c:v>
                </c:pt>
                <c:pt idx="1349">
                  <c:v>76.248000</c:v>
                </c:pt>
                <c:pt idx="1350">
                  <c:v>77.417000</c:v>
                </c:pt>
                <c:pt idx="1351">
                  <c:v>76.249000</c:v>
                </c:pt>
                <c:pt idx="1352">
                  <c:v>76.864000</c:v>
                </c:pt>
                <c:pt idx="1353">
                  <c:v>78.177000</c:v>
                </c:pt>
                <c:pt idx="1354">
                  <c:v>78.736000</c:v>
                </c:pt>
                <c:pt idx="1355">
                  <c:v>76.494000</c:v>
                </c:pt>
                <c:pt idx="1356">
                  <c:v>76.798000</c:v>
                </c:pt>
                <c:pt idx="1357">
                  <c:v>75.744000</c:v>
                </c:pt>
                <c:pt idx="1358">
                  <c:v>75.676000</c:v>
                </c:pt>
                <c:pt idx="1359">
                  <c:v>72.738000</c:v>
                </c:pt>
                <c:pt idx="1360">
                  <c:v>73.731000</c:v>
                </c:pt>
                <c:pt idx="1361">
                  <c:v>71.943000</c:v>
                </c:pt>
                <c:pt idx="1362">
                  <c:v>72.380000</c:v>
                </c:pt>
                <c:pt idx="1363">
                  <c:v>70.400000</c:v>
                </c:pt>
                <c:pt idx="1364">
                  <c:v>69.984000</c:v>
                </c:pt>
                <c:pt idx="1365">
                  <c:v>69.968000</c:v>
                </c:pt>
                <c:pt idx="1366">
                  <c:v>74.661000</c:v>
                </c:pt>
                <c:pt idx="1367">
                  <c:v>76.280000</c:v>
                </c:pt>
                <c:pt idx="1368">
                  <c:v>73.059000</c:v>
                </c:pt>
                <c:pt idx="1369">
                  <c:v>68.747000</c:v>
                </c:pt>
                <c:pt idx="1370">
                  <c:v>68.756000</c:v>
                </c:pt>
                <c:pt idx="1371">
                  <c:v>67.803000</c:v>
                </c:pt>
                <c:pt idx="1372">
                  <c:v>66.705000</c:v>
                </c:pt>
                <c:pt idx="1373">
                  <c:v>67.461000</c:v>
                </c:pt>
                <c:pt idx="1374">
                  <c:v>68.739000</c:v>
                </c:pt>
                <c:pt idx="1375">
                  <c:v>68.777000</c:v>
                </c:pt>
                <c:pt idx="1376">
                  <c:v>67.760000</c:v>
                </c:pt>
                <c:pt idx="1377">
                  <c:v>68.781000</c:v>
                </c:pt>
                <c:pt idx="1378">
                  <c:v>68.812000</c:v>
                </c:pt>
                <c:pt idx="1379">
                  <c:v>66.955000</c:v>
                </c:pt>
                <c:pt idx="1380">
                  <c:v>65.675000</c:v>
                </c:pt>
                <c:pt idx="1381">
                  <c:v>65.133000</c:v>
                </c:pt>
                <c:pt idx="1382">
                  <c:v>63.111000</c:v>
                </c:pt>
                <c:pt idx="1383">
                  <c:v>61.135000</c:v>
                </c:pt>
                <c:pt idx="1384">
                  <c:v>60.694000</c:v>
                </c:pt>
                <c:pt idx="1385">
                  <c:v>62.579000</c:v>
                </c:pt>
                <c:pt idx="1386">
                  <c:v>62.906000</c:v>
                </c:pt>
                <c:pt idx="1387">
                  <c:v>62.649000</c:v>
                </c:pt>
                <c:pt idx="1388">
                  <c:v>65.604000</c:v>
                </c:pt>
                <c:pt idx="1389">
                  <c:v>65.236000</c:v>
                </c:pt>
                <c:pt idx="1390">
                  <c:v>63.881000</c:v>
                </c:pt>
                <c:pt idx="1391">
                  <c:v>63.867000</c:v>
                </c:pt>
                <c:pt idx="1392">
                  <c:v>65.001000</c:v>
                </c:pt>
                <c:pt idx="1393">
                  <c:v>65.635000</c:v>
                </c:pt>
                <c:pt idx="1394">
                  <c:v>63.275000</c:v>
                </c:pt>
                <c:pt idx="1395">
                  <c:v>63.213000</c:v>
                </c:pt>
                <c:pt idx="1396">
                  <c:v>64.498000</c:v>
                </c:pt>
                <c:pt idx="1397">
                  <c:v>64.442000</c:v>
                </c:pt>
                <c:pt idx="1398">
                  <c:v>64.766000</c:v>
                </c:pt>
                <c:pt idx="1399">
                  <c:v>64.768000</c:v>
                </c:pt>
                <c:pt idx="1400">
                  <c:v>65.026000</c:v>
                </c:pt>
                <c:pt idx="1401">
                  <c:v>64.478000</c:v>
                </c:pt>
                <c:pt idx="1402">
                  <c:v>66.300000</c:v>
                </c:pt>
                <c:pt idx="1403">
                  <c:v>67.406000</c:v>
                </c:pt>
                <c:pt idx="1404">
                  <c:v>66.326000</c:v>
                </c:pt>
                <c:pt idx="1405">
                  <c:v>66.602000</c:v>
                </c:pt>
                <c:pt idx="1406">
                  <c:v>61.622000</c:v>
                </c:pt>
                <c:pt idx="1407">
                  <c:v>61.319000</c:v>
                </c:pt>
                <c:pt idx="1408">
                  <c:v>61.341000</c:v>
                </c:pt>
                <c:pt idx="1409">
                  <c:v>62.596000</c:v>
                </c:pt>
                <c:pt idx="1410">
                  <c:v>63.868000</c:v>
                </c:pt>
                <c:pt idx="1411">
                  <c:v>64.482000</c:v>
                </c:pt>
                <c:pt idx="1412">
                  <c:v>61.344000</c:v>
                </c:pt>
                <c:pt idx="1413">
                  <c:v>61.374000</c:v>
                </c:pt>
                <c:pt idx="1414">
                  <c:v>61.954000</c:v>
                </c:pt>
                <c:pt idx="1415">
                  <c:v>61.351000</c:v>
                </c:pt>
                <c:pt idx="1416">
                  <c:v>60.299000</c:v>
                </c:pt>
                <c:pt idx="1417">
                  <c:v>61.282000</c:v>
                </c:pt>
                <c:pt idx="1418">
                  <c:v>60.657000</c:v>
                </c:pt>
                <c:pt idx="1419">
                  <c:v>61.328000</c:v>
                </c:pt>
                <c:pt idx="1420">
                  <c:v>60.189000</c:v>
                </c:pt>
                <c:pt idx="1421">
                  <c:v>59.609000</c:v>
                </c:pt>
                <c:pt idx="1422">
                  <c:v>62.683000</c:v>
                </c:pt>
                <c:pt idx="1423">
                  <c:v>63.759000</c:v>
                </c:pt>
                <c:pt idx="1424">
                  <c:v>63.217000</c:v>
                </c:pt>
                <c:pt idx="1425">
                  <c:v>60.685000</c:v>
                </c:pt>
                <c:pt idx="1426">
                  <c:v>61.337000</c:v>
                </c:pt>
                <c:pt idx="1427">
                  <c:v>61.968000</c:v>
                </c:pt>
                <c:pt idx="1428">
                  <c:v>60.671000</c:v>
                </c:pt>
                <c:pt idx="1429">
                  <c:v>61.995000</c:v>
                </c:pt>
                <c:pt idx="1430">
                  <c:v>61.963000</c:v>
                </c:pt>
                <c:pt idx="1431">
                  <c:v>61.020000</c:v>
                </c:pt>
                <c:pt idx="1432">
                  <c:v>60.650000</c:v>
                </c:pt>
                <c:pt idx="1433">
                  <c:v>62.134000</c:v>
                </c:pt>
                <c:pt idx="1434">
                  <c:v>61.335000</c:v>
                </c:pt>
                <c:pt idx="1435">
                  <c:v>60.054000</c:v>
                </c:pt>
                <c:pt idx="1436">
                  <c:v>60.024000</c:v>
                </c:pt>
                <c:pt idx="1437">
                  <c:v>59.578000</c:v>
                </c:pt>
                <c:pt idx="1438">
                  <c:v>60.688000</c:v>
                </c:pt>
                <c:pt idx="1439">
                  <c:v>61.360000</c:v>
                </c:pt>
                <c:pt idx="1440">
                  <c:v>59.451000</c:v>
                </c:pt>
                <c:pt idx="1441">
                  <c:v>58.164000</c:v>
                </c:pt>
                <c:pt idx="1442">
                  <c:v>59.534000</c:v>
                </c:pt>
                <c:pt idx="1443">
                  <c:v>60.654000</c:v>
                </c:pt>
                <c:pt idx="1444">
                  <c:v>65.010000</c:v>
                </c:pt>
                <c:pt idx="1445">
                  <c:v>66.994000</c:v>
                </c:pt>
                <c:pt idx="1446">
                  <c:v>68.070000</c:v>
                </c:pt>
                <c:pt idx="1447">
                  <c:v>70.006000</c:v>
                </c:pt>
                <c:pt idx="1448">
                  <c:v>70.029000</c:v>
                </c:pt>
                <c:pt idx="1449">
                  <c:v>76.876000</c:v>
                </c:pt>
                <c:pt idx="1450">
                  <c:v>78.831000</c:v>
                </c:pt>
                <c:pt idx="1451">
                  <c:v>78.107000</c:v>
                </c:pt>
                <c:pt idx="1452">
                  <c:v>77.537000</c:v>
                </c:pt>
                <c:pt idx="1453">
                  <c:v>79.062000</c:v>
                </c:pt>
                <c:pt idx="1454">
                  <c:v>77.682000</c:v>
                </c:pt>
                <c:pt idx="1455">
                  <c:v>78.857000</c:v>
                </c:pt>
                <c:pt idx="1456">
                  <c:v>78.479000</c:v>
                </c:pt>
                <c:pt idx="1457">
                  <c:v>79.430000</c:v>
                </c:pt>
                <c:pt idx="1458">
                  <c:v>78.860000</c:v>
                </c:pt>
                <c:pt idx="1459">
                  <c:v>76.515000</c:v>
                </c:pt>
                <c:pt idx="1460">
                  <c:v>73.657000</c:v>
                </c:pt>
                <c:pt idx="1461">
                  <c:v>70.949000</c:v>
                </c:pt>
                <c:pt idx="1462">
                  <c:v>69.942000</c:v>
                </c:pt>
                <c:pt idx="1463">
                  <c:v>67.205000</c:v>
                </c:pt>
                <c:pt idx="1464">
                  <c:v>63.218000</c:v>
                </c:pt>
                <c:pt idx="1465">
                  <c:v>63.228000</c:v>
                </c:pt>
                <c:pt idx="1466">
                  <c:v>60.380000</c:v>
                </c:pt>
                <c:pt idx="1467">
                  <c:v>60.576000</c:v>
                </c:pt>
                <c:pt idx="1468">
                  <c:v>60.973000</c:v>
                </c:pt>
                <c:pt idx="1469">
                  <c:v>63.218000</c:v>
                </c:pt>
                <c:pt idx="1470">
                  <c:v>63.127000</c:v>
                </c:pt>
                <c:pt idx="1471">
                  <c:v>61.963000</c:v>
                </c:pt>
                <c:pt idx="1472">
                  <c:v>62.577000</c:v>
                </c:pt>
                <c:pt idx="1473">
                  <c:v>62.003000</c:v>
                </c:pt>
                <c:pt idx="1474">
                  <c:v>61.368000</c:v>
                </c:pt>
                <c:pt idx="1475">
                  <c:v>61.610000</c:v>
                </c:pt>
                <c:pt idx="1476">
                  <c:v>60.747000</c:v>
                </c:pt>
                <c:pt idx="1477">
                  <c:v>61.984000</c:v>
                </c:pt>
                <c:pt idx="1478">
                  <c:v>61.355000</c:v>
                </c:pt>
                <c:pt idx="1479">
                  <c:v>61.962000</c:v>
                </c:pt>
                <c:pt idx="1480">
                  <c:v>61.951000</c:v>
                </c:pt>
                <c:pt idx="1481">
                  <c:v>59.657000</c:v>
                </c:pt>
                <c:pt idx="1482">
                  <c:v>60.055000</c:v>
                </c:pt>
                <c:pt idx="1483">
                  <c:v>60.322000</c:v>
                </c:pt>
                <c:pt idx="1484">
                  <c:v>61.339000</c:v>
                </c:pt>
                <c:pt idx="1485">
                  <c:v>61.310000</c:v>
                </c:pt>
                <c:pt idx="1486">
                  <c:v>60.705000</c:v>
                </c:pt>
                <c:pt idx="1487">
                  <c:v>61.325000</c:v>
                </c:pt>
                <c:pt idx="1488">
                  <c:v>61.953000</c:v>
                </c:pt>
                <c:pt idx="1489">
                  <c:v>60.688000</c:v>
                </c:pt>
                <c:pt idx="1490">
                  <c:v>61.955000</c:v>
                </c:pt>
                <c:pt idx="1491">
                  <c:v>60.658000</c:v>
                </c:pt>
                <c:pt idx="1492">
                  <c:v>57.565000</c:v>
                </c:pt>
                <c:pt idx="1493">
                  <c:v>59.018000</c:v>
                </c:pt>
                <c:pt idx="1494">
                  <c:v>58.872000</c:v>
                </c:pt>
                <c:pt idx="1495">
                  <c:v>57.537000</c:v>
                </c:pt>
                <c:pt idx="1496">
                  <c:v>56.961000</c:v>
                </c:pt>
                <c:pt idx="1497">
                  <c:v>57.225000</c:v>
                </c:pt>
                <c:pt idx="1498">
                  <c:v>58.199000</c:v>
                </c:pt>
                <c:pt idx="1499">
                  <c:v>59.418000</c:v>
                </c:pt>
                <c:pt idx="1500">
                  <c:v>59.445000</c:v>
                </c:pt>
                <c:pt idx="1501">
                  <c:v>58.211000</c:v>
                </c:pt>
                <c:pt idx="1502">
                  <c:v>59.160000</c:v>
                </c:pt>
                <c:pt idx="1503">
                  <c:v>57.560000</c:v>
                </c:pt>
                <c:pt idx="1504">
                  <c:v>58.334000</c:v>
                </c:pt>
                <c:pt idx="1505">
                  <c:v>57.520000</c:v>
                </c:pt>
                <c:pt idx="1506">
                  <c:v>53.145000</c:v>
                </c:pt>
                <c:pt idx="1507">
                  <c:v>55.095000</c:v>
                </c:pt>
                <c:pt idx="1508">
                  <c:v>56.349000</c:v>
                </c:pt>
                <c:pt idx="1509">
                  <c:v>56.116000</c:v>
                </c:pt>
                <c:pt idx="1510">
                  <c:v>53.187000</c:v>
                </c:pt>
                <c:pt idx="1511">
                  <c:v>53.182000</c:v>
                </c:pt>
                <c:pt idx="1512">
                  <c:v>54.266000</c:v>
                </c:pt>
                <c:pt idx="1513">
                  <c:v>55.035000</c:v>
                </c:pt>
                <c:pt idx="1514">
                  <c:v>53.172000</c:v>
                </c:pt>
                <c:pt idx="1515">
                  <c:v>52.543000</c:v>
                </c:pt>
                <c:pt idx="1516">
                  <c:v>54.409000</c:v>
                </c:pt>
                <c:pt idx="1517">
                  <c:v>56.318000</c:v>
                </c:pt>
                <c:pt idx="1518">
                  <c:v>55.186000</c:v>
                </c:pt>
                <c:pt idx="1519">
                  <c:v>55.739000</c:v>
                </c:pt>
                <c:pt idx="1520">
                  <c:v>58.096000</c:v>
                </c:pt>
                <c:pt idx="1521">
                  <c:v>61.016000</c:v>
                </c:pt>
                <c:pt idx="1522">
                  <c:v>60.607000</c:v>
                </c:pt>
                <c:pt idx="1523">
                  <c:v>61.444000</c:v>
                </c:pt>
                <c:pt idx="1524">
                  <c:v>63.132000</c:v>
                </c:pt>
                <c:pt idx="1525">
                  <c:v>64.437000</c:v>
                </c:pt>
                <c:pt idx="1526">
                  <c:v>64.999000</c:v>
                </c:pt>
                <c:pt idx="1527">
                  <c:v>63.828000</c:v>
                </c:pt>
                <c:pt idx="1528">
                  <c:v>64.453000</c:v>
                </c:pt>
                <c:pt idx="1529">
                  <c:v>65.558000</c:v>
                </c:pt>
                <c:pt idx="1530">
                  <c:v>64.479000</c:v>
                </c:pt>
                <c:pt idx="1531">
                  <c:v>61.970000</c:v>
                </c:pt>
                <c:pt idx="1532">
                  <c:v>61.550000</c:v>
                </c:pt>
                <c:pt idx="1533">
                  <c:v>62.343000</c:v>
                </c:pt>
                <c:pt idx="1534">
                  <c:v>60.616000</c:v>
                </c:pt>
                <c:pt idx="1535">
                  <c:v>60.784000</c:v>
                </c:pt>
                <c:pt idx="1536">
                  <c:v>61.907000</c:v>
                </c:pt>
                <c:pt idx="1537">
                  <c:v>60.730000</c:v>
                </c:pt>
                <c:pt idx="1538">
                  <c:v>61.086000</c:v>
                </c:pt>
                <c:pt idx="1539">
                  <c:v>61.896000</c:v>
                </c:pt>
                <c:pt idx="1540">
                  <c:v>61.506000</c:v>
                </c:pt>
                <c:pt idx="1541">
                  <c:v>62.588000</c:v>
                </c:pt>
                <c:pt idx="1542">
                  <c:v>61.329000</c:v>
                </c:pt>
                <c:pt idx="1543">
                  <c:v>60.432000</c:v>
                </c:pt>
                <c:pt idx="1544">
                  <c:v>59.455000</c:v>
                </c:pt>
                <c:pt idx="1545">
                  <c:v>60.589000</c:v>
                </c:pt>
                <c:pt idx="1546">
                  <c:v>59.452000</c:v>
                </c:pt>
                <c:pt idx="1547">
                  <c:v>60.591000</c:v>
                </c:pt>
                <c:pt idx="1548">
                  <c:v>62.565000</c:v>
                </c:pt>
                <c:pt idx="1549">
                  <c:v>61.932000</c:v>
                </c:pt>
                <c:pt idx="1550">
                  <c:v>60.626000</c:v>
                </c:pt>
                <c:pt idx="1551">
                  <c:v>58.796000</c:v>
                </c:pt>
                <c:pt idx="1552">
                  <c:v>58.838000</c:v>
                </c:pt>
                <c:pt idx="1553">
                  <c:v>59.446000</c:v>
                </c:pt>
                <c:pt idx="1554">
                  <c:v>58.053000</c:v>
                </c:pt>
                <c:pt idx="1555">
                  <c:v>56.290000</c:v>
                </c:pt>
                <c:pt idx="1556">
                  <c:v>56.310000</c:v>
                </c:pt>
                <c:pt idx="1557">
                  <c:v>56.309000</c:v>
                </c:pt>
                <c:pt idx="1558">
                  <c:v>54.440000</c:v>
                </c:pt>
                <c:pt idx="1559">
                  <c:v>55.636000</c:v>
                </c:pt>
                <c:pt idx="1560">
                  <c:v>55.009000</c:v>
                </c:pt>
                <c:pt idx="1561">
                  <c:v>56.912000</c:v>
                </c:pt>
                <c:pt idx="1562">
                  <c:v>58.074000</c:v>
                </c:pt>
                <c:pt idx="1563">
                  <c:v>56.899000</c:v>
                </c:pt>
                <c:pt idx="1564">
                  <c:v>56.964000</c:v>
                </c:pt>
                <c:pt idx="1565">
                  <c:v>58.781000</c:v>
                </c:pt>
                <c:pt idx="1566">
                  <c:v>56.912000</c:v>
                </c:pt>
                <c:pt idx="1567">
                  <c:v>56.385000</c:v>
                </c:pt>
                <c:pt idx="1568">
                  <c:v>57.687000</c:v>
                </c:pt>
                <c:pt idx="1569">
                  <c:v>59.450000</c:v>
                </c:pt>
                <c:pt idx="1570">
                  <c:v>61.303000</c:v>
                </c:pt>
                <c:pt idx="1571">
                  <c:v>59.500000</c:v>
                </c:pt>
                <c:pt idx="1572">
                  <c:v>59.400000</c:v>
                </c:pt>
                <c:pt idx="1573">
                  <c:v>60.628000</c:v>
                </c:pt>
                <c:pt idx="1574">
                  <c:v>60.297000</c:v>
                </c:pt>
                <c:pt idx="1575">
                  <c:v>60.001000</c:v>
                </c:pt>
                <c:pt idx="1576">
                  <c:v>61.295000</c:v>
                </c:pt>
                <c:pt idx="1577">
                  <c:v>61.296000</c:v>
                </c:pt>
                <c:pt idx="1578">
                  <c:v>61.951000</c:v>
                </c:pt>
                <c:pt idx="1579">
                  <c:v>60.638000</c:v>
                </c:pt>
                <c:pt idx="1580">
                  <c:v>59.471000</c:v>
                </c:pt>
                <c:pt idx="1581">
                  <c:v>59.960000</c:v>
                </c:pt>
                <c:pt idx="1582">
                  <c:v>58.837000</c:v>
                </c:pt>
                <c:pt idx="1583">
                  <c:v>58.120000</c:v>
                </c:pt>
                <c:pt idx="1584">
                  <c:v>52.247000</c:v>
                </c:pt>
                <c:pt idx="1585">
                  <c:v>53.205000</c:v>
                </c:pt>
                <c:pt idx="1586">
                  <c:v>53.865000</c:v>
                </c:pt>
                <c:pt idx="1587">
                  <c:v>52.127000</c:v>
                </c:pt>
                <c:pt idx="1588">
                  <c:v>51.320000</c:v>
                </c:pt>
                <c:pt idx="1589">
                  <c:v>52.567000</c:v>
                </c:pt>
                <c:pt idx="1590">
                  <c:v>53.856000</c:v>
                </c:pt>
                <c:pt idx="1591">
                  <c:v>53.879000</c:v>
                </c:pt>
                <c:pt idx="1592">
                  <c:v>52.585000</c:v>
                </c:pt>
                <c:pt idx="1593">
                  <c:v>51.635000</c:v>
                </c:pt>
                <c:pt idx="1594">
                  <c:v>53.505000</c:v>
                </c:pt>
                <c:pt idx="1595">
                  <c:v>54.399000</c:v>
                </c:pt>
                <c:pt idx="1596">
                  <c:v>52.600000</c:v>
                </c:pt>
                <c:pt idx="1597">
                  <c:v>52.518000</c:v>
                </c:pt>
                <c:pt idx="1598">
                  <c:v>52.033000</c:v>
                </c:pt>
                <c:pt idx="1599">
                  <c:v>53.794000</c:v>
                </c:pt>
                <c:pt idx="1600">
                  <c:v>54.497000</c:v>
                </c:pt>
                <c:pt idx="1601">
                  <c:v>53.892000</c:v>
                </c:pt>
                <c:pt idx="1602">
                  <c:v>52.657000</c:v>
                </c:pt>
                <c:pt idx="1603">
                  <c:v>52.224000</c:v>
                </c:pt>
                <c:pt idx="1604">
                  <c:v>51.933000</c:v>
                </c:pt>
                <c:pt idx="1605">
                  <c:v>52.564000</c:v>
                </c:pt>
                <c:pt idx="1606">
                  <c:v>51.912000</c:v>
                </c:pt>
                <c:pt idx="1607">
                  <c:v>53.175000</c:v>
                </c:pt>
                <c:pt idx="1608">
                  <c:v>54.501000</c:v>
                </c:pt>
                <c:pt idx="1609">
                  <c:v>52.569000</c:v>
                </c:pt>
                <c:pt idx="1610">
                  <c:v>51.895000</c:v>
                </c:pt>
                <c:pt idx="1611">
                  <c:v>53.182000</c:v>
                </c:pt>
                <c:pt idx="1612">
                  <c:v>54.450000</c:v>
                </c:pt>
                <c:pt idx="1613">
                  <c:v>54.408000</c:v>
                </c:pt>
                <c:pt idx="1614">
                  <c:v>53.225000</c:v>
                </c:pt>
                <c:pt idx="1615">
                  <c:v>54.244000</c:v>
                </c:pt>
                <c:pt idx="1616">
                  <c:v>52.844000</c:v>
                </c:pt>
                <c:pt idx="1617">
                  <c:v>51.303000</c:v>
                </c:pt>
                <c:pt idx="1618">
                  <c:v>52.563000</c:v>
                </c:pt>
                <c:pt idx="1619">
                  <c:v>53.841000</c:v>
                </c:pt>
                <c:pt idx="1620">
                  <c:v>53.848000</c:v>
                </c:pt>
                <c:pt idx="1621">
                  <c:v>52.553000</c:v>
                </c:pt>
                <c:pt idx="1622">
                  <c:v>51.328000</c:v>
                </c:pt>
                <c:pt idx="1623">
                  <c:v>52.565000</c:v>
                </c:pt>
                <c:pt idx="1624">
                  <c:v>53.750000</c:v>
                </c:pt>
                <c:pt idx="1625">
                  <c:v>53.501000</c:v>
                </c:pt>
                <c:pt idx="1626">
                  <c:v>52.560000</c:v>
                </c:pt>
                <c:pt idx="1627">
                  <c:v>51.967000</c:v>
                </c:pt>
                <c:pt idx="1628">
                  <c:v>52.539000</c:v>
                </c:pt>
                <c:pt idx="1629">
                  <c:v>53.192000</c:v>
                </c:pt>
                <c:pt idx="1630">
                  <c:v>51.413000</c:v>
                </c:pt>
                <c:pt idx="1631">
                  <c:v>51.330000</c:v>
                </c:pt>
                <c:pt idx="1632">
                  <c:v>52.578000</c:v>
                </c:pt>
                <c:pt idx="1633">
                  <c:v>53.829000</c:v>
                </c:pt>
                <c:pt idx="1634">
                  <c:v>52.519000</c:v>
                </c:pt>
                <c:pt idx="1635">
                  <c:v>51.308000</c:v>
                </c:pt>
                <c:pt idx="1636">
                  <c:v>51.929000</c:v>
                </c:pt>
                <c:pt idx="1637">
                  <c:v>52.495000</c:v>
                </c:pt>
                <c:pt idx="1638">
                  <c:v>52.588000</c:v>
                </c:pt>
                <c:pt idx="1639">
                  <c:v>53.877000</c:v>
                </c:pt>
                <c:pt idx="1640">
                  <c:v>54.479000</c:v>
                </c:pt>
                <c:pt idx="1641">
                  <c:v>53.466000</c:v>
                </c:pt>
                <c:pt idx="1642">
                  <c:v>53.333000</c:v>
                </c:pt>
                <c:pt idx="1643">
                  <c:v>50.850000</c:v>
                </c:pt>
                <c:pt idx="1644">
                  <c:v>52.235000</c:v>
                </c:pt>
                <c:pt idx="1645">
                  <c:v>52.523000</c:v>
                </c:pt>
                <c:pt idx="1646">
                  <c:v>51.330000</c:v>
                </c:pt>
                <c:pt idx="1647">
                  <c:v>51.275000</c:v>
                </c:pt>
                <c:pt idx="1648">
                  <c:v>51.331000</c:v>
                </c:pt>
                <c:pt idx="1649">
                  <c:v>51.326000</c:v>
                </c:pt>
                <c:pt idx="1650">
                  <c:v>51.296000</c:v>
                </c:pt>
                <c:pt idx="1651">
                  <c:v>52.564000</c:v>
                </c:pt>
                <c:pt idx="1652">
                  <c:v>52.553000</c:v>
                </c:pt>
                <c:pt idx="1653">
                  <c:v>50.507000</c:v>
                </c:pt>
                <c:pt idx="1654">
                  <c:v>51.323000</c:v>
                </c:pt>
                <c:pt idx="1655">
                  <c:v>52.500000</c:v>
                </c:pt>
                <c:pt idx="1656">
                  <c:v>51.946000</c:v>
                </c:pt>
                <c:pt idx="1657">
                  <c:v>52.516000</c:v>
                </c:pt>
                <c:pt idx="1658">
                  <c:v>51.616000</c:v>
                </c:pt>
                <c:pt idx="1659">
                  <c:v>53.055000</c:v>
                </c:pt>
                <c:pt idx="1660">
                  <c:v>51.550000</c:v>
                </c:pt>
                <c:pt idx="1661">
                  <c:v>50.636000</c:v>
                </c:pt>
                <c:pt idx="1662">
                  <c:v>51.302000</c:v>
                </c:pt>
                <c:pt idx="1663">
                  <c:v>52.545000</c:v>
                </c:pt>
                <c:pt idx="1664">
                  <c:v>52.541000</c:v>
                </c:pt>
                <c:pt idx="1665">
                  <c:v>51.131000</c:v>
                </c:pt>
                <c:pt idx="1666">
                  <c:v>49.965000</c:v>
                </c:pt>
                <c:pt idx="1667">
                  <c:v>50.325000</c:v>
                </c:pt>
                <c:pt idx="1668">
                  <c:v>49.741000</c:v>
                </c:pt>
                <c:pt idx="1669">
                  <c:v>49.444000</c:v>
                </c:pt>
                <c:pt idx="1670">
                  <c:v>49.688000</c:v>
                </c:pt>
                <c:pt idx="1671">
                  <c:v>49.657000</c:v>
                </c:pt>
                <c:pt idx="1672">
                  <c:v>50.607000</c:v>
                </c:pt>
                <c:pt idx="1673">
                  <c:v>48.811000</c:v>
                </c:pt>
                <c:pt idx="1674">
                  <c:v>50.032000</c:v>
                </c:pt>
                <c:pt idx="1675">
                  <c:v>48.104000</c:v>
                </c:pt>
                <c:pt idx="1676">
                  <c:v>49.484000</c:v>
                </c:pt>
                <c:pt idx="1677">
                  <c:v>48.775000</c:v>
                </c:pt>
                <c:pt idx="1678">
                  <c:v>49.431000</c:v>
                </c:pt>
                <c:pt idx="1679">
                  <c:v>47.463000</c:v>
                </c:pt>
                <c:pt idx="1680">
                  <c:v>48.812000</c:v>
                </c:pt>
                <c:pt idx="1681">
                  <c:v>48.823000</c:v>
                </c:pt>
                <c:pt idx="1682">
                  <c:v>47.469000</c:v>
                </c:pt>
                <c:pt idx="1683">
                  <c:v>48.796000</c:v>
                </c:pt>
                <c:pt idx="1684">
                  <c:v>48.110000</c:v>
                </c:pt>
                <c:pt idx="1685">
                  <c:v>48.152000</c:v>
                </c:pt>
                <c:pt idx="1686">
                  <c:v>44.953000</c:v>
                </c:pt>
                <c:pt idx="1687">
                  <c:v>46.061000</c:v>
                </c:pt>
                <c:pt idx="1688">
                  <c:v>46.127000</c:v>
                </c:pt>
                <c:pt idx="1689">
                  <c:v>45.013000</c:v>
                </c:pt>
                <c:pt idx="1690">
                  <c:v>46.091000</c:v>
                </c:pt>
                <c:pt idx="1691">
                  <c:v>44.692000</c:v>
                </c:pt>
                <c:pt idx="1692">
                  <c:v>42.541000</c:v>
                </c:pt>
                <c:pt idx="1693">
                  <c:v>41.919000</c:v>
                </c:pt>
                <c:pt idx="1694">
                  <c:v>45.038000</c:v>
                </c:pt>
                <c:pt idx="1695">
                  <c:v>46.743000</c:v>
                </c:pt>
                <c:pt idx="1696">
                  <c:v>49.439000</c:v>
                </c:pt>
                <c:pt idx="1697">
                  <c:v>50.619000</c:v>
                </c:pt>
                <c:pt idx="1698">
                  <c:v>52.016000</c:v>
                </c:pt>
                <c:pt idx="1699">
                  <c:v>55.610000</c:v>
                </c:pt>
                <c:pt idx="1700">
                  <c:v>59.448000</c:v>
                </c:pt>
                <c:pt idx="1701">
                  <c:v>70.540000</c:v>
                </c:pt>
                <c:pt idx="1702">
                  <c:v>72.106000</c:v>
                </c:pt>
                <c:pt idx="1703">
                  <c:v>71.855000</c:v>
                </c:pt>
                <c:pt idx="1704">
                  <c:v>71.830000</c:v>
                </c:pt>
                <c:pt idx="1705">
                  <c:v>73.656000</c:v>
                </c:pt>
                <c:pt idx="1706">
                  <c:v>71.872000</c:v>
                </c:pt>
                <c:pt idx="1707">
                  <c:v>71.713000</c:v>
                </c:pt>
                <c:pt idx="1708">
                  <c:v>71.794000</c:v>
                </c:pt>
                <c:pt idx="1709">
                  <c:v>73.011000</c:v>
                </c:pt>
                <c:pt idx="1710">
                  <c:v>72.079000</c:v>
                </c:pt>
                <c:pt idx="1711">
                  <c:v>71.848000</c:v>
                </c:pt>
                <c:pt idx="1712">
                  <c:v>72.983000</c:v>
                </c:pt>
                <c:pt idx="1713">
                  <c:v>72.439000</c:v>
                </c:pt>
                <c:pt idx="1714">
                  <c:v>72.691000</c:v>
                </c:pt>
                <c:pt idx="1715">
                  <c:v>71.204000</c:v>
                </c:pt>
                <c:pt idx="1716">
                  <c:v>71.861000</c:v>
                </c:pt>
                <c:pt idx="1717">
                  <c:v>70.254000</c:v>
                </c:pt>
                <c:pt idx="1718">
                  <c:v>72.991000</c:v>
                </c:pt>
                <c:pt idx="1719">
                  <c:v>71.562000</c:v>
                </c:pt>
                <c:pt idx="1720">
                  <c:v>71.181000</c:v>
                </c:pt>
                <c:pt idx="1721">
                  <c:v>69.939000</c:v>
                </c:pt>
                <c:pt idx="1722">
                  <c:v>69.826000</c:v>
                </c:pt>
                <c:pt idx="1723">
                  <c:v>70.470000</c:v>
                </c:pt>
                <c:pt idx="1724">
                  <c:v>69.803000</c:v>
                </c:pt>
                <c:pt idx="1725">
                  <c:v>69.012000</c:v>
                </c:pt>
                <c:pt idx="1726">
                  <c:v>70.599000</c:v>
                </c:pt>
                <c:pt idx="1727">
                  <c:v>70.531000</c:v>
                </c:pt>
                <c:pt idx="1728">
                  <c:v>68.071000</c:v>
                </c:pt>
                <c:pt idx="1729">
                  <c:v>71.230000</c:v>
                </c:pt>
                <c:pt idx="1730">
                  <c:v>71.231000</c:v>
                </c:pt>
                <c:pt idx="1731">
                  <c:v>69.848000</c:v>
                </c:pt>
                <c:pt idx="1732">
                  <c:v>68.730000</c:v>
                </c:pt>
                <c:pt idx="1733">
                  <c:v>67.428000</c:v>
                </c:pt>
                <c:pt idx="1734">
                  <c:v>68.714000</c:v>
                </c:pt>
                <c:pt idx="1735">
                  <c:v>66.377000</c:v>
                </c:pt>
                <c:pt idx="1736">
                  <c:v>66.282000</c:v>
                </c:pt>
                <c:pt idx="1737">
                  <c:v>68.055000</c:v>
                </c:pt>
                <c:pt idx="1738">
                  <c:v>66.288000</c:v>
                </c:pt>
                <c:pt idx="1739">
                  <c:v>65.763000</c:v>
                </c:pt>
                <c:pt idx="1740">
                  <c:v>66.899000</c:v>
                </c:pt>
                <c:pt idx="1741">
                  <c:v>66.348000</c:v>
                </c:pt>
                <c:pt idx="1742">
                  <c:v>64.957000</c:v>
                </c:pt>
                <c:pt idx="1743">
                  <c:v>64.446000</c:v>
                </c:pt>
                <c:pt idx="1744">
                  <c:v>63.811000</c:v>
                </c:pt>
                <c:pt idx="1745">
                  <c:v>63.141000</c:v>
                </c:pt>
                <c:pt idx="1746">
                  <c:v>63.843000</c:v>
                </c:pt>
                <c:pt idx="1747">
                  <c:v>63.774000</c:v>
                </c:pt>
                <c:pt idx="1748">
                  <c:v>63.145000</c:v>
                </c:pt>
                <c:pt idx="1749">
                  <c:v>63.572000</c:v>
                </c:pt>
                <c:pt idx="1750">
                  <c:v>63.698000</c:v>
                </c:pt>
                <c:pt idx="1751">
                  <c:v>63.214000</c:v>
                </c:pt>
                <c:pt idx="1752">
                  <c:v>62.672000</c:v>
                </c:pt>
                <c:pt idx="1753">
                  <c:v>63.912000</c:v>
                </c:pt>
                <c:pt idx="1754">
                  <c:v>65.002000</c:v>
                </c:pt>
                <c:pt idx="1755">
                  <c:v>63.208000</c:v>
                </c:pt>
                <c:pt idx="1756">
                  <c:v>64.506000</c:v>
                </c:pt>
                <c:pt idx="1757">
                  <c:v>64.891000</c:v>
                </c:pt>
                <c:pt idx="1758">
                  <c:v>63.737000</c:v>
                </c:pt>
                <c:pt idx="1759">
                  <c:v>64.856000</c:v>
                </c:pt>
                <c:pt idx="1760">
                  <c:v>63.870000</c:v>
                </c:pt>
                <c:pt idx="1761">
                  <c:v>61.322000</c:v>
                </c:pt>
                <c:pt idx="1762">
                  <c:v>62.431000</c:v>
                </c:pt>
                <c:pt idx="1763">
                  <c:v>60.799000</c:v>
                </c:pt>
                <c:pt idx="1764">
                  <c:v>62.232000</c:v>
                </c:pt>
                <c:pt idx="1765">
                  <c:v>62.294000</c:v>
                </c:pt>
                <c:pt idx="1766">
                  <c:v>63.173000</c:v>
                </c:pt>
                <c:pt idx="1767">
                  <c:v>62.543000</c:v>
                </c:pt>
                <c:pt idx="1768">
                  <c:v>61.088000</c:v>
                </c:pt>
                <c:pt idx="1769">
                  <c:v>60.666000</c:v>
                </c:pt>
                <c:pt idx="1770">
                  <c:v>62.293000</c:v>
                </c:pt>
                <c:pt idx="1771">
                  <c:v>63.220000</c:v>
                </c:pt>
                <c:pt idx="1772">
                  <c:v>61.369000</c:v>
                </c:pt>
                <c:pt idx="1773">
                  <c:v>61.304000</c:v>
                </c:pt>
                <c:pt idx="1774">
                  <c:v>61.959000</c:v>
                </c:pt>
                <c:pt idx="1775">
                  <c:v>63.203000</c:v>
                </c:pt>
                <c:pt idx="1776">
                  <c:v>63.158000</c:v>
                </c:pt>
                <c:pt idx="1777">
                  <c:v>68.040000</c:v>
                </c:pt>
                <c:pt idx="1778">
                  <c:v>66.935000</c:v>
                </c:pt>
                <c:pt idx="1779">
                  <c:v>68.070000</c:v>
                </c:pt>
                <c:pt idx="1780">
                  <c:v>69.369000</c:v>
                </c:pt>
                <c:pt idx="1781">
                  <c:v>69.284000</c:v>
                </c:pt>
                <c:pt idx="1782">
                  <c:v>69.364000</c:v>
                </c:pt>
                <c:pt idx="1783">
                  <c:v>70.416000</c:v>
                </c:pt>
                <c:pt idx="1784">
                  <c:v>69.924000</c:v>
                </c:pt>
                <c:pt idx="1785">
                  <c:v>68.078000</c:v>
                </c:pt>
                <c:pt idx="1786">
                  <c:v>67.390000</c:v>
                </c:pt>
                <c:pt idx="1787">
                  <c:v>68.128000</c:v>
                </c:pt>
                <c:pt idx="1788">
                  <c:v>69.386000</c:v>
                </c:pt>
                <c:pt idx="1789">
                  <c:v>68.073000</c:v>
                </c:pt>
                <c:pt idx="1790">
                  <c:v>69.364000</c:v>
                </c:pt>
                <c:pt idx="1791">
                  <c:v>68.759000</c:v>
                </c:pt>
                <c:pt idx="1792">
                  <c:v>67.552000</c:v>
                </c:pt>
                <c:pt idx="1793">
                  <c:v>68.621000</c:v>
                </c:pt>
                <c:pt idx="1794">
                  <c:v>67.426000</c:v>
                </c:pt>
                <c:pt idx="1795">
                  <c:v>65.574000</c:v>
                </c:pt>
                <c:pt idx="1796">
                  <c:v>65.031000</c:v>
                </c:pt>
                <c:pt idx="1797">
                  <c:v>68.108000</c:v>
                </c:pt>
                <c:pt idx="1798">
                  <c:v>67.378000</c:v>
                </c:pt>
                <c:pt idx="1799">
                  <c:v>68.045000</c:v>
                </c:pt>
                <c:pt idx="1800">
                  <c:v>66.304000</c:v>
                </c:pt>
                <c:pt idx="1801">
                  <c:v>67.438000</c:v>
                </c:pt>
                <c:pt idx="1802">
                  <c:v>66.316000</c:v>
                </c:pt>
                <c:pt idx="1803">
                  <c:v>66.893000</c:v>
                </c:pt>
                <c:pt idx="1804">
                  <c:v>66.319000</c:v>
                </c:pt>
                <c:pt idx="1805">
                  <c:v>64.541000</c:v>
                </c:pt>
                <c:pt idx="1806">
                  <c:v>65.667000</c:v>
                </c:pt>
                <c:pt idx="1807">
                  <c:v>66.300000</c:v>
                </c:pt>
                <c:pt idx="1808">
                  <c:v>65.625000</c:v>
                </c:pt>
                <c:pt idx="1809">
                  <c:v>63.826000</c:v>
                </c:pt>
                <c:pt idx="1810">
                  <c:v>64.442000</c:v>
                </c:pt>
                <c:pt idx="1811">
                  <c:v>65.640000</c:v>
                </c:pt>
                <c:pt idx="1812">
                  <c:v>63.793000</c:v>
                </c:pt>
                <c:pt idx="1813">
                  <c:v>61.925000</c:v>
                </c:pt>
                <c:pt idx="1814">
                  <c:v>60.635000</c:v>
                </c:pt>
                <c:pt idx="1815">
                  <c:v>60.738000</c:v>
                </c:pt>
                <c:pt idx="1816">
                  <c:v>59.721000</c:v>
                </c:pt>
                <c:pt idx="1817">
                  <c:v>60.621000</c:v>
                </c:pt>
                <c:pt idx="1818">
                  <c:v>60.632000</c:v>
                </c:pt>
                <c:pt idx="1819">
                  <c:v>60.009000</c:v>
                </c:pt>
                <c:pt idx="1820">
                  <c:v>58.689000</c:v>
                </c:pt>
                <c:pt idx="1821">
                  <c:v>57.528000</c:v>
                </c:pt>
                <c:pt idx="1822">
                  <c:v>58.810000</c:v>
                </c:pt>
                <c:pt idx="1823">
                  <c:v>59.434000</c:v>
                </c:pt>
                <c:pt idx="1824">
                  <c:v>60.050000</c:v>
                </c:pt>
                <c:pt idx="1825">
                  <c:v>59.453000</c:v>
                </c:pt>
                <c:pt idx="1826">
                  <c:v>64.463000</c:v>
                </c:pt>
                <c:pt idx="1827">
                  <c:v>66.302000</c:v>
                </c:pt>
                <c:pt idx="1828">
                  <c:v>68.721000</c:v>
                </c:pt>
                <c:pt idx="1829">
                  <c:v>69.913000</c:v>
                </c:pt>
                <c:pt idx="1830">
                  <c:v>70.561000</c:v>
                </c:pt>
                <c:pt idx="1831">
                  <c:v>68.703000</c:v>
                </c:pt>
                <c:pt idx="1832">
                  <c:v>68.030000</c:v>
                </c:pt>
                <c:pt idx="1833">
                  <c:v>67.554000</c:v>
                </c:pt>
                <c:pt idx="1834">
                  <c:v>68.049000</c:v>
                </c:pt>
                <c:pt idx="1835">
                  <c:v>66.574000</c:v>
                </c:pt>
                <c:pt idx="1836">
                  <c:v>66.352000</c:v>
                </c:pt>
                <c:pt idx="1837">
                  <c:v>64.070000</c:v>
                </c:pt>
                <c:pt idx="1838">
                  <c:v>63.824000</c:v>
                </c:pt>
                <c:pt idx="1839">
                  <c:v>61.357000</c:v>
                </c:pt>
                <c:pt idx="1840">
                  <c:v>60.684000</c:v>
                </c:pt>
                <c:pt idx="1841">
                  <c:v>59.438000</c:v>
                </c:pt>
                <c:pt idx="1842">
                  <c:v>60.189000</c:v>
                </c:pt>
                <c:pt idx="1843">
                  <c:v>61.322000</c:v>
                </c:pt>
                <c:pt idx="1844">
                  <c:v>60.883000</c:v>
                </c:pt>
                <c:pt idx="1845">
                  <c:v>61.963000</c:v>
                </c:pt>
                <c:pt idx="1846">
                  <c:v>60.699000</c:v>
                </c:pt>
                <c:pt idx="1847">
                  <c:v>61.947000</c:v>
                </c:pt>
                <c:pt idx="1848">
                  <c:v>61.928000</c:v>
                </c:pt>
                <c:pt idx="1849">
                  <c:v>62.279000</c:v>
                </c:pt>
                <c:pt idx="1850">
                  <c:v>58.811000</c:v>
                </c:pt>
                <c:pt idx="1851">
                  <c:v>58.106000</c:v>
                </c:pt>
                <c:pt idx="1852">
                  <c:v>57.486000</c:v>
                </c:pt>
                <c:pt idx="1853">
                  <c:v>58.161000</c:v>
                </c:pt>
                <c:pt idx="1854">
                  <c:v>57.378000</c:v>
                </c:pt>
                <c:pt idx="1855">
                  <c:v>58.832000</c:v>
                </c:pt>
                <c:pt idx="1856">
                  <c:v>59.617000</c:v>
                </c:pt>
                <c:pt idx="1857">
                  <c:v>60.607000</c:v>
                </c:pt>
                <c:pt idx="1858">
                  <c:v>59.127000</c:v>
                </c:pt>
                <c:pt idx="1859">
                  <c:v>60.615000</c:v>
                </c:pt>
                <c:pt idx="1860">
                  <c:v>63.905000</c:v>
                </c:pt>
                <c:pt idx="1861">
                  <c:v>66.895000</c:v>
                </c:pt>
                <c:pt idx="1862">
                  <c:v>64.461000</c:v>
                </c:pt>
                <c:pt idx="1863">
                  <c:v>58.814000</c:v>
                </c:pt>
                <c:pt idx="1864">
                  <c:v>59.442000</c:v>
                </c:pt>
                <c:pt idx="1865">
                  <c:v>60.039000</c:v>
                </c:pt>
                <c:pt idx="1866">
                  <c:v>59.508000</c:v>
                </c:pt>
                <c:pt idx="1867">
                  <c:v>58.475000</c:v>
                </c:pt>
                <c:pt idx="1868">
                  <c:v>56.360000</c:v>
                </c:pt>
                <c:pt idx="1869">
                  <c:v>59.461000</c:v>
                </c:pt>
                <c:pt idx="1870">
                  <c:v>58.828000</c:v>
                </c:pt>
                <c:pt idx="1871">
                  <c:v>61.333000</c:v>
                </c:pt>
                <c:pt idx="1872">
                  <c:v>64.497000</c:v>
                </c:pt>
                <c:pt idx="1873">
                  <c:v>63.853000</c:v>
                </c:pt>
                <c:pt idx="1874">
                  <c:v>60.617000</c:v>
                </c:pt>
                <c:pt idx="1875">
                  <c:v>58.927000</c:v>
                </c:pt>
                <c:pt idx="1876">
                  <c:v>56.307000</c:v>
                </c:pt>
                <c:pt idx="1877">
                  <c:v>57.077000</c:v>
                </c:pt>
                <c:pt idx="1878">
                  <c:v>57.472000</c:v>
                </c:pt>
                <c:pt idx="1879">
                  <c:v>56.323000</c:v>
                </c:pt>
                <c:pt idx="1880">
                  <c:v>55.632000</c:v>
                </c:pt>
                <c:pt idx="1881">
                  <c:v>55.963000</c:v>
                </c:pt>
                <c:pt idx="1882">
                  <c:v>57.548000</c:v>
                </c:pt>
                <c:pt idx="1883">
                  <c:v>55.671000</c:v>
                </c:pt>
                <c:pt idx="1884">
                  <c:v>55.137000</c:v>
                </c:pt>
                <c:pt idx="1885">
                  <c:v>56.348000</c:v>
                </c:pt>
                <c:pt idx="1886">
                  <c:v>55.076000</c:v>
                </c:pt>
                <c:pt idx="1887">
                  <c:v>56.334000</c:v>
                </c:pt>
                <c:pt idx="1888">
                  <c:v>56.337000</c:v>
                </c:pt>
                <c:pt idx="1889">
                  <c:v>55.120000</c:v>
                </c:pt>
                <c:pt idx="1890">
                  <c:v>56.329000</c:v>
                </c:pt>
                <c:pt idx="1891">
                  <c:v>55.637000</c:v>
                </c:pt>
                <c:pt idx="1892">
                  <c:v>55.578000</c:v>
                </c:pt>
                <c:pt idx="1893">
                  <c:v>56.924000</c:v>
                </c:pt>
                <c:pt idx="1894">
                  <c:v>57.558000</c:v>
                </c:pt>
                <c:pt idx="1895">
                  <c:v>58.298000</c:v>
                </c:pt>
                <c:pt idx="1896">
                  <c:v>61.902000</c:v>
                </c:pt>
                <c:pt idx="1897">
                  <c:v>61.923000</c:v>
                </c:pt>
                <c:pt idx="1898">
                  <c:v>58.109000</c:v>
                </c:pt>
                <c:pt idx="1899">
                  <c:v>60.328000</c:v>
                </c:pt>
                <c:pt idx="1900">
                  <c:v>60.032000</c:v>
                </c:pt>
                <c:pt idx="1901">
                  <c:v>61.838000</c:v>
                </c:pt>
                <c:pt idx="1902">
                  <c:v>59.442000</c:v>
                </c:pt>
                <c:pt idx="1903">
                  <c:v>60.001000</c:v>
                </c:pt>
                <c:pt idx="1904">
                  <c:v>61.964000</c:v>
                </c:pt>
                <c:pt idx="1905">
                  <c:v>63.179000</c:v>
                </c:pt>
                <c:pt idx="1906">
                  <c:v>62.544000</c:v>
                </c:pt>
                <c:pt idx="1907">
                  <c:v>64.480000</c:v>
                </c:pt>
                <c:pt idx="1908">
                  <c:v>62.472000</c:v>
                </c:pt>
                <c:pt idx="1909">
                  <c:v>63.186000</c:v>
                </c:pt>
                <c:pt idx="1910">
                  <c:v>62.501000</c:v>
                </c:pt>
                <c:pt idx="1911">
                  <c:v>61.320000</c:v>
                </c:pt>
                <c:pt idx="1912">
                  <c:v>61.313000</c:v>
                </c:pt>
                <c:pt idx="1913">
                  <c:v>60.636000</c:v>
                </c:pt>
                <c:pt idx="1914">
                  <c:v>62.451000</c:v>
                </c:pt>
                <c:pt idx="1915">
                  <c:v>60.633000</c:v>
                </c:pt>
                <c:pt idx="1916">
                  <c:v>61.939000</c:v>
                </c:pt>
                <c:pt idx="1917">
                  <c:v>61.324000</c:v>
                </c:pt>
                <c:pt idx="1918">
                  <c:v>60.701000</c:v>
                </c:pt>
                <c:pt idx="1919">
                  <c:v>61.282000</c:v>
                </c:pt>
                <c:pt idx="1920">
                  <c:v>63.008000</c:v>
                </c:pt>
                <c:pt idx="1921">
                  <c:v>60.837000</c:v>
                </c:pt>
                <c:pt idx="1922">
                  <c:v>61.640000</c:v>
                </c:pt>
                <c:pt idx="1923">
                  <c:v>60.616000</c:v>
                </c:pt>
                <c:pt idx="1924">
                  <c:v>60.657000</c:v>
                </c:pt>
                <c:pt idx="1925">
                  <c:v>60.988000</c:v>
                </c:pt>
                <c:pt idx="1926">
                  <c:v>61.311000</c:v>
                </c:pt>
                <c:pt idx="1927">
                  <c:v>62.550000</c:v>
                </c:pt>
                <c:pt idx="1928">
                  <c:v>61.989000</c:v>
                </c:pt>
                <c:pt idx="1929">
                  <c:v>62.572000</c:v>
                </c:pt>
                <c:pt idx="1930">
                  <c:v>62.526000</c:v>
                </c:pt>
                <c:pt idx="1931">
                  <c:v>63.894000</c:v>
                </c:pt>
                <c:pt idx="1932">
                  <c:v>64.968000</c:v>
                </c:pt>
                <c:pt idx="1933">
                  <c:v>64.454000</c:v>
                </c:pt>
                <c:pt idx="1934">
                  <c:v>63.144000</c:v>
                </c:pt>
                <c:pt idx="1935">
                  <c:v>64.476000</c:v>
                </c:pt>
                <c:pt idx="1936">
                  <c:v>63.405000</c:v>
                </c:pt>
                <c:pt idx="1937">
                  <c:v>62.633000</c:v>
                </c:pt>
                <c:pt idx="1938">
                  <c:v>60.616000</c:v>
                </c:pt>
                <c:pt idx="1939">
                  <c:v>60.065000</c:v>
                </c:pt>
                <c:pt idx="1940">
                  <c:v>62.633000</c:v>
                </c:pt>
                <c:pt idx="1941">
                  <c:v>63.853000</c:v>
                </c:pt>
                <c:pt idx="1942">
                  <c:v>65.075000</c:v>
                </c:pt>
                <c:pt idx="1943">
                  <c:v>68.138000</c:v>
                </c:pt>
                <c:pt idx="1944">
                  <c:v>70.526000</c:v>
                </c:pt>
                <c:pt idx="1945">
                  <c:v>71.233000</c:v>
                </c:pt>
                <c:pt idx="1946">
                  <c:v>71.778000</c:v>
                </c:pt>
                <c:pt idx="1947">
                  <c:v>70.603000</c:v>
                </c:pt>
                <c:pt idx="1948">
                  <c:v>71.839000</c:v>
                </c:pt>
                <c:pt idx="1949">
                  <c:v>70.519000</c:v>
                </c:pt>
                <c:pt idx="1950">
                  <c:v>68.036000</c:v>
                </c:pt>
                <c:pt idx="1951">
                  <c:v>64.413000</c:v>
                </c:pt>
                <c:pt idx="1952">
                  <c:v>60.573000</c:v>
                </c:pt>
                <c:pt idx="1953">
                  <c:v>59.481000</c:v>
                </c:pt>
                <c:pt idx="1954">
                  <c:v>59.471000</c:v>
                </c:pt>
                <c:pt idx="1955">
                  <c:v>58.163000</c:v>
                </c:pt>
                <c:pt idx="1956">
                  <c:v>58.160000</c:v>
                </c:pt>
                <c:pt idx="1957">
                  <c:v>55.667000</c:v>
                </c:pt>
                <c:pt idx="1958">
                  <c:v>55.658000</c:v>
                </c:pt>
                <c:pt idx="1959">
                  <c:v>56.950000</c:v>
                </c:pt>
                <c:pt idx="1960">
                  <c:v>57.407000</c:v>
                </c:pt>
                <c:pt idx="1961">
                  <c:v>55.657000</c:v>
                </c:pt>
                <c:pt idx="1962">
                  <c:v>55.057000</c:v>
                </c:pt>
                <c:pt idx="1963">
                  <c:v>54.246000</c:v>
                </c:pt>
                <c:pt idx="1964">
                  <c:v>55.029000</c:v>
                </c:pt>
                <c:pt idx="1965">
                  <c:v>53.828000</c:v>
                </c:pt>
                <c:pt idx="1966">
                  <c:v>54.485000</c:v>
                </c:pt>
                <c:pt idx="1967">
                  <c:v>54.641000</c:v>
                </c:pt>
                <c:pt idx="1968">
                  <c:v>55.025000</c:v>
                </c:pt>
                <c:pt idx="1969">
                  <c:v>54.462000</c:v>
                </c:pt>
                <c:pt idx="1970">
                  <c:v>53.200000</c:v>
                </c:pt>
                <c:pt idx="1971">
                  <c:v>53.181000</c:v>
                </c:pt>
                <c:pt idx="1972">
                  <c:v>54.186000</c:v>
                </c:pt>
                <c:pt idx="1973">
                  <c:v>54.764000</c:v>
                </c:pt>
                <c:pt idx="1974">
                  <c:v>53.883000</c:v>
                </c:pt>
                <c:pt idx="1975">
                  <c:v>53.522000</c:v>
                </c:pt>
                <c:pt idx="1976">
                  <c:v>53.189000</c:v>
                </c:pt>
                <c:pt idx="1977">
                  <c:v>53.176000</c:v>
                </c:pt>
                <c:pt idx="1978">
                  <c:v>55.034000</c:v>
                </c:pt>
                <c:pt idx="1979">
                  <c:v>55.662000</c:v>
                </c:pt>
                <c:pt idx="1980">
                  <c:v>53.198000</c:v>
                </c:pt>
                <c:pt idx="1981">
                  <c:v>63.821000</c:v>
                </c:pt>
                <c:pt idx="1982">
                  <c:v>64.433000</c:v>
                </c:pt>
                <c:pt idx="1983">
                  <c:v>66.258000</c:v>
                </c:pt>
                <c:pt idx="1984">
                  <c:v>66.289000</c:v>
                </c:pt>
                <c:pt idx="1985">
                  <c:v>64.972000</c:v>
                </c:pt>
                <c:pt idx="1986">
                  <c:v>68.048000</c:v>
                </c:pt>
                <c:pt idx="1987">
                  <c:v>68.042000</c:v>
                </c:pt>
                <c:pt idx="1988">
                  <c:v>65.414000</c:v>
                </c:pt>
                <c:pt idx="1989">
                  <c:v>66.117000</c:v>
                </c:pt>
                <c:pt idx="1990">
                  <c:v>64.363000</c:v>
                </c:pt>
                <c:pt idx="1991">
                  <c:v>64.904000</c:v>
                </c:pt>
                <c:pt idx="1992">
                  <c:v>64.931000</c:v>
                </c:pt>
                <c:pt idx="1993">
                  <c:v>63.097000</c:v>
                </c:pt>
                <c:pt idx="1994">
                  <c:v>64.246000</c:v>
                </c:pt>
                <c:pt idx="1995">
                  <c:v>62.640000</c:v>
                </c:pt>
                <c:pt idx="1996">
                  <c:v>64.370000</c:v>
                </c:pt>
                <c:pt idx="1997">
                  <c:v>64.908000</c:v>
                </c:pt>
                <c:pt idx="1998">
                  <c:v>65.576000</c:v>
                </c:pt>
                <c:pt idx="1999">
                  <c:v>68.702000</c:v>
                </c:pt>
                <c:pt idx="2000">
                  <c:v>70.467000</c:v>
                </c:pt>
                <c:pt idx="2001">
                  <c:v>71.356000</c:v>
                </c:pt>
                <c:pt idx="2002">
                  <c:v>71.816000</c:v>
                </c:pt>
                <c:pt idx="2003">
                  <c:v>69.595000</c:v>
                </c:pt>
                <c:pt idx="2004">
                  <c:v>68.714000</c:v>
                </c:pt>
                <c:pt idx="2005">
                  <c:v>66.847000</c:v>
                </c:pt>
                <c:pt idx="2006">
                  <c:v>64.999000</c:v>
                </c:pt>
                <c:pt idx="2007">
                  <c:v>66.676000</c:v>
                </c:pt>
                <c:pt idx="2008">
                  <c:v>64.419000</c:v>
                </c:pt>
                <c:pt idx="2009">
                  <c:v>63.102000</c:v>
                </c:pt>
                <c:pt idx="2010">
                  <c:v>63.852000</c:v>
                </c:pt>
                <c:pt idx="2011">
                  <c:v>68.351000</c:v>
                </c:pt>
                <c:pt idx="2012">
                  <c:v>71.208000</c:v>
                </c:pt>
                <c:pt idx="2013">
                  <c:v>77.466000</c:v>
                </c:pt>
                <c:pt idx="2014">
                  <c:v>83.924000</c:v>
                </c:pt>
                <c:pt idx="2015">
                  <c:v>84.833000</c:v>
                </c:pt>
                <c:pt idx="2016">
                  <c:v>83.860000</c:v>
                </c:pt>
                <c:pt idx="2017">
                  <c:v>83.908000</c:v>
                </c:pt>
                <c:pt idx="2018">
                  <c:v>84.829000</c:v>
                </c:pt>
                <c:pt idx="2019">
                  <c:v>85.710000</c:v>
                </c:pt>
                <c:pt idx="2020">
                  <c:v>86.409000</c:v>
                </c:pt>
                <c:pt idx="2021">
                  <c:v>85.985000</c:v>
                </c:pt>
                <c:pt idx="2022">
                  <c:v>85.667000</c:v>
                </c:pt>
                <c:pt idx="2023">
                  <c:v>85.555000</c:v>
                </c:pt>
                <c:pt idx="2024">
                  <c:v>85.126000</c:v>
                </c:pt>
                <c:pt idx="2025">
                  <c:v>85.645000</c:v>
                </c:pt>
                <c:pt idx="2026">
                  <c:v>84.525000</c:v>
                </c:pt>
                <c:pt idx="2027">
                  <c:v>82.618000</c:v>
                </c:pt>
                <c:pt idx="2028">
                  <c:v>78.086000</c:v>
                </c:pt>
                <c:pt idx="2029">
                  <c:v>75.482000</c:v>
                </c:pt>
                <c:pt idx="2030">
                  <c:v>73.638000</c:v>
                </c:pt>
                <c:pt idx="2031">
                  <c:v>71.659000</c:v>
                </c:pt>
                <c:pt idx="2032">
                  <c:v>69.344000</c:v>
                </c:pt>
                <c:pt idx="2033">
                  <c:v>66.297000</c:v>
                </c:pt>
                <c:pt idx="2034">
                  <c:v>64.971000</c:v>
                </c:pt>
                <c:pt idx="2035">
                  <c:v>68.686000</c:v>
                </c:pt>
                <c:pt idx="2036">
                  <c:v>66.289000</c:v>
                </c:pt>
                <c:pt idx="2037">
                  <c:v>66.243000</c:v>
                </c:pt>
                <c:pt idx="2038">
                  <c:v>65.617000</c:v>
                </c:pt>
                <c:pt idx="2039">
                  <c:v>66.925000</c:v>
                </c:pt>
                <c:pt idx="2040">
                  <c:v>68.034000</c:v>
                </c:pt>
                <c:pt idx="2041">
                  <c:v>68.007000</c:v>
                </c:pt>
                <c:pt idx="2042">
                  <c:v>71.838000</c:v>
                </c:pt>
                <c:pt idx="2043">
                  <c:v>71.844000</c:v>
                </c:pt>
                <c:pt idx="2044">
                  <c:v>68.686000</c:v>
                </c:pt>
                <c:pt idx="2045">
                  <c:v>67.453000</c:v>
                </c:pt>
                <c:pt idx="2046">
                  <c:v>65.598000</c:v>
                </c:pt>
                <c:pt idx="2047">
                  <c:v>64.927000</c:v>
                </c:pt>
                <c:pt idx="2048">
                  <c:v>66.435000</c:v>
                </c:pt>
                <c:pt idx="2049">
                  <c:v>66.857000</c:v>
                </c:pt>
                <c:pt idx="2050">
                  <c:v>65.636000</c:v>
                </c:pt>
                <c:pt idx="2051">
                  <c:v>66.306000</c:v>
                </c:pt>
                <c:pt idx="2052">
                  <c:v>65.550000</c:v>
                </c:pt>
                <c:pt idx="2053">
                  <c:v>66.850000</c:v>
                </c:pt>
                <c:pt idx="2054">
                  <c:v>66.229000</c:v>
                </c:pt>
                <c:pt idx="2055">
                  <c:v>68.010000</c:v>
                </c:pt>
                <c:pt idx="2056">
                  <c:v>67.425000</c:v>
                </c:pt>
                <c:pt idx="2057">
                  <c:v>65.026000</c:v>
                </c:pt>
                <c:pt idx="2058">
                  <c:v>66.886000</c:v>
                </c:pt>
                <c:pt idx="2059">
                  <c:v>67.393000</c:v>
                </c:pt>
                <c:pt idx="2060">
                  <c:v>68.710000</c:v>
                </c:pt>
                <c:pt idx="2061">
                  <c:v>69.310000</c:v>
                </c:pt>
                <c:pt idx="2062">
                  <c:v>68.184000</c:v>
                </c:pt>
                <c:pt idx="2063">
                  <c:v>68.679000</c:v>
                </c:pt>
                <c:pt idx="2064">
                  <c:v>69.952000</c:v>
                </c:pt>
                <c:pt idx="2065">
                  <c:v>74.873000</c:v>
                </c:pt>
                <c:pt idx="2066">
                  <c:v>78.048000</c:v>
                </c:pt>
                <c:pt idx="2067">
                  <c:v>80.634000</c:v>
                </c:pt>
                <c:pt idx="2068">
                  <c:v>78.751000</c:v>
                </c:pt>
                <c:pt idx="2069">
                  <c:v>77.520000</c:v>
                </c:pt>
                <c:pt idx="2070">
                  <c:v>77.430000</c:v>
                </c:pt>
                <c:pt idx="2071">
                  <c:v>80.856000</c:v>
                </c:pt>
                <c:pt idx="2072">
                  <c:v>81.324000</c:v>
                </c:pt>
                <c:pt idx="2073">
                  <c:v>78.743000</c:v>
                </c:pt>
                <c:pt idx="2074">
                  <c:v>77.432000</c:v>
                </c:pt>
                <c:pt idx="2075">
                  <c:v>77.365000</c:v>
                </c:pt>
                <c:pt idx="2076">
                  <c:v>73.681000</c:v>
                </c:pt>
                <c:pt idx="2077">
                  <c:v>71.846000</c:v>
                </c:pt>
                <c:pt idx="2078">
                  <c:v>70.053000</c:v>
                </c:pt>
                <c:pt idx="2079">
                  <c:v>69.911000</c:v>
                </c:pt>
                <c:pt idx="2080">
                  <c:v>68.661000</c:v>
                </c:pt>
                <c:pt idx="2081">
                  <c:v>68.633000</c:v>
                </c:pt>
                <c:pt idx="2082">
                  <c:v>70.483000</c:v>
                </c:pt>
                <c:pt idx="2083">
                  <c:v>70.544000</c:v>
                </c:pt>
                <c:pt idx="2084">
                  <c:v>71.160000</c:v>
                </c:pt>
                <c:pt idx="2085">
                  <c:v>70.545000</c:v>
                </c:pt>
                <c:pt idx="2086">
                  <c:v>70.494000</c:v>
                </c:pt>
                <c:pt idx="2087">
                  <c:v>67.393000</c:v>
                </c:pt>
                <c:pt idx="2088">
                  <c:v>68.041000</c:v>
                </c:pt>
                <c:pt idx="2089">
                  <c:v>71.529000</c:v>
                </c:pt>
                <c:pt idx="2090">
                  <c:v>71.201000</c:v>
                </c:pt>
                <c:pt idx="2091">
                  <c:v>69.914000</c:v>
                </c:pt>
                <c:pt idx="2092">
                  <c:v>70.533000</c:v>
                </c:pt>
                <c:pt idx="2093">
                  <c:v>70.524000</c:v>
                </c:pt>
                <c:pt idx="2094">
                  <c:v>71.827000</c:v>
                </c:pt>
                <c:pt idx="2095">
                  <c:v>72.276000</c:v>
                </c:pt>
                <c:pt idx="2096">
                  <c:v>71.205000</c:v>
                </c:pt>
                <c:pt idx="2097">
                  <c:v>72.916000</c:v>
                </c:pt>
                <c:pt idx="2098">
                  <c:v>73.662000</c:v>
                </c:pt>
                <c:pt idx="2099">
                  <c:v>73.677000</c:v>
                </c:pt>
                <c:pt idx="2100">
                  <c:v>70.511000</c:v>
                </c:pt>
                <c:pt idx="2101">
                  <c:v>70.497000</c:v>
                </c:pt>
                <c:pt idx="2102">
                  <c:v>71.597000</c:v>
                </c:pt>
                <c:pt idx="2103">
                  <c:v>70.563000</c:v>
                </c:pt>
                <c:pt idx="2104">
                  <c:v>71.179000</c:v>
                </c:pt>
                <c:pt idx="2105">
                  <c:v>72.041000</c:v>
                </c:pt>
                <c:pt idx="2106">
                  <c:v>69.948000</c:v>
                </c:pt>
                <c:pt idx="2107">
                  <c:v>69.884000</c:v>
                </c:pt>
                <c:pt idx="2108">
                  <c:v>67.399000</c:v>
                </c:pt>
                <c:pt idx="2109">
                  <c:v>67.982000</c:v>
                </c:pt>
                <c:pt idx="2110">
                  <c:v>68.010000</c:v>
                </c:pt>
                <c:pt idx="2111">
                  <c:v>68.011000</c:v>
                </c:pt>
                <c:pt idx="2112">
                  <c:v>69.353000</c:v>
                </c:pt>
                <c:pt idx="2113">
                  <c:v>66.330000</c:v>
                </c:pt>
                <c:pt idx="2114">
                  <c:v>65.918000</c:v>
                </c:pt>
                <c:pt idx="2115">
                  <c:v>66.935000</c:v>
                </c:pt>
                <c:pt idx="2116">
                  <c:v>65.693000</c:v>
                </c:pt>
                <c:pt idx="2117">
                  <c:v>66.973000</c:v>
                </c:pt>
                <c:pt idx="2118">
                  <c:v>68.022000</c:v>
                </c:pt>
                <c:pt idx="2119">
                  <c:v>68.046000</c:v>
                </c:pt>
                <c:pt idx="2120">
                  <c:v>66.906000</c:v>
                </c:pt>
                <c:pt idx="2121">
                  <c:v>66.886000</c:v>
                </c:pt>
                <c:pt idx="2122">
                  <c:v>67.422000</c:v>
                </c:pt>
                <c:pt idx="2123">
                  <c:v>66.825000</c:v>
                </c:pt>
                <c:pt idx="2124">
                  <c:v>65.604000</c:v>
                </c:pt>
                <c:pt idx="2125">
                  <c:v>64.561000</c:v>
                </c:pt>
                <c:pt idx="2126">
                  <c:v>64.431000</c:v>
                </c:pt>
                <c:pt idx="2127">
                  <c:v>65.550000</c:v>
                </c:pt>
                <c:pt idx="2128">
                  <c:v>65.007000</c:v>
                </c:pt>
                <c:pt idx="2129">
                  <c:v>64.605000</c:v>
                </c:pt>
                <c:pt idx="2130">
                  <c:v>64.965000</c:v>
                </c:pt>
                <c:pt idx="2131">
                  <c:v>66.628000</c:v>
                </c:pt>
                <c:pt idx="2132">
                  <c:v>66.194000</c:v>
                </c:pt>
                <c:pt idx="2133">
                  <c:v>64.985000</c:v>
                </c:pt>
                <c:pt idx="2134">
                  <c:v>65.932000</c:v>
                </c:pt>
                <c:pt idx="2135">
                  <c:v>66.893000</c:v>
                </c:pt>
                <c:pt idx="2136">
                  <c:v>66.199000</c:v>
                </c:pt>
                <c:pt idx="2137">
                  <c:v>65.794000</c:v>
                </c:pt>
                <c:pt idx="2138">
                  <c:v>68.056000</c:v>
                </c:pt>
                <c:pt idx="2139">
                  <c:v>69.128000</c:v>
                </c:pt>
                <c:pt idx="2140">
                  <c:v>68.036000</c:v>
                </c:pt>
                <c:pt idx="2141">
                  <c:v>69.356000</c:v>
                </c:pt>
                <c:pt idx="2142">
                  <c:v>68.922000</c:v>
                </c:pt>
                <c:pt idx="2143">
                  <c:v>68.000000</c:v>
                </c:pt>
                <c:pt idx="2144">
                  <c:v>69.336000</c:v>
                </c:pt>
                <c:pt idx="2145">
                  <c:v>69.932000</c:v>
                </c:pt>
                <c:pt idx="2146">
                  <c:v>68.774000</c:v>
                </c:pt>
                <c:pt idx="2147">
                  <c:v>69.168000</c:v>
                </c:pt>
                <c:pt idx="2148">
                  <c:v>69.275000</c:v>
                </c:pt>
                <c:pt idx="2149">
                  <c:v>68.783000</c:v>
                </c:pt>
                <c:pt idx="2150">
                  <c:v>68.705000</c:v>
                </c:pt>
                <c:pt idx="2151">
                  <c:v>71.200000</c:v>
                </c:pt>
                <c:pt idx="2152">
                  <c:v>70.566000</c:v>
                </c:pt>
                <c:pt idx="2153">
                  <c:v>69.347000</c:v>
                </c:pt>
                <c:pt idx="2154">
                  <c:v>70.530000</c:v>
                </c:pt>
                <c:pt idx="2155">
                  <c:v>69.913000</c:v>
                </c:pt>
                <c:pt idx="2156">
                  <c:v>70.608000</c:v>
                </c:pt>
                <c:pt idx="2157">
                  <c:v>71.811000</c:v>
                </c:pt>
                <c:pt idx="2158">
                  <c:v>71.227000</c:v>
                </c:pt>
                <c:pt idx="2159">
                  <c:v>70.384000</c:v>
                </c:pt>
                <c:pt idx="2160">
                  <c:v>69.927000</c:v>
                </c:pt>
                <c:pt idx="2161">
                  <c:v>69.389000</c:v>
                </c:pt>
                <c:pt idx="2162">
                  <c:v>70.840000</c:v>
                </c:pt>
                <c:pt idx="2163">
                  <c:v>69.786000</c:v>
                </c:pt>
                <c:pt idx="2164">
                  <c:v>68.011000</c:v>
                </c:pt>
                <c:pt idx="2165">
                  <c:v>67.469000</c:v>
                </c:pt>
                <c:pt idx="2166">
                  <c:v>66.835000</c:v>
                </c:pt>
                <c:pt idx="2167">
                  <c:v>78.808000</c:v>
                </c:pt>
                <c:pt idx="2168">
                  <c:v>80.682000</c:v>
                </c:pt>
                <c:pt idx="2169">
                  <c:v>79.418000</c:v>
                </c:pt>
                <c:pt idx="2170">
                  <c:v>79.381000</c:v>
                </c:pt>
                <c:pt idx="2171">
                  <c:v>80.735000</c:v>
                </c:pt>
                <c:pt idx="2172">
                  <c:v>80.678000</c:v>
                </c:pt>
                <c:pt idx="2173">
                  <c:v>79.382000</c:v>
                </c:pt>
                <c:pt idx="2174">
                  <c:v>79.819000</c:v>
                </c:pt>
                <c:pt idx="2175">
                  <c:v>80.343000</c:v>
                </c:pt>
                <c:pt idx="2176">
                  <c:v>80.620000</c:v>
                </c:pt>
                <c:pt idx="2177">
                  <c:v>80.686000</c:v>
                </c:pt>
                <c:pt idx="2178">
                  <c:v>78.781000</c:v>
                </c:pt>
                <c:pt idx="2179">
                  <c:v>79.380000</c:v>
                </c:pt>
                <c:pt idx="2180">
                  <c:v>80.668000</c:v>
                </c:pt>
                <c:pt idx="2181">
                  <c:v>80.361000</c:v>
                </c:pt>
                <c:pt idx="2182">
                  <c:v>79.402000</c:v>
                </c:pt>
                <c:pt idx="2183">
                  <c:v>79.438000</c:v>
                </c:pt>
                <c:pt idx="2184">
                  <c:v>80.654000</c:v>
                </c:pt>
                <c:pt idx="2185">
                  <c:v>81.322000</c:v>
                </c:pt>
                <c:pt idx="2186">
                  <c:v>80.056000</c:v>
                </c:pt>
                <c:pt idx="2187">
                  <c:v>79.393000</c:v>
                </c:pt>
                <c:pt idx="2188">
                  <c:v>81.002000</c:v>
                </c:pt>
                <c:pt idx="2189">
                  <c:v>80.032000</c:v>
                </c:pt>
                <c:pt idx="2190">
                  <c:v>80.053000</c:v>
                </c:pt>
                <c:pt idx="2191">
                  <c:v>79.995000</c:v>
                </c:pt>
                <c:pt idx="2192">
                  <c:v>80.624000</c:v>
                </c:pt>
                <c:pt idx="2193">
                  <c:v>81.665000</c:v>
                </c:pt>
                <c:pt idx="2194">
                  <c:v>83.203000</c:v>
                </c:pt>
                <c:pt idx="2195">
                  <c:v>85.049000</c:v>
                </c:pt>
                <c:pt idx="2196">
                  <c:v>86.379000</c:v>
                </c:pt>
                <c:pt idx="2197">
                  <c:v>91.437000</c:v>
                </c:pt>
                <c:pt idx="2198">
                  <c:v>91.431000</c:v>
                </c:pt>
                <c:pt idx="2199">
                  <c:v>90.171000</c:v>
                </c:pt>
                <c:pt idx="2200">
                  <c:v>92.632000</c:v>
                </c:pt>
                <c:pt idx="2201">
                  <c:v>93.867000</c:v>
                </c:pt>
                <c:pt idx="2202">
                  <c:v>91.419000</c:v>
                </c:pt>
                <c:pt idx="2203">
                  <c:v>90.817000</c:v>
                </c:pt>
                <c:pt idx="2204">
                  <c:v>90.098000</c:v>
                </c:pt>
                <c:pt idx="2205">
                  <c:v>91.399000</c:v>
                </c:pt>
                <c:pt idx="2206">
                  <c:v>91.416000</c:v>
                </c:pt>
                <c:pt idx="2207">
                  <c:v>88.927000</c:v>
                </c:pt>
                <c:pt idx="2208">
                  <c:v>90.082000</c:v>
                </c:pt>
                <c:pt idx="2209">
                  <c:v>90.095000</c:v>
                </c:pt>
                <c:pt idx="2210">
                  <c:v>90.738000</c:v>
                </c:pt>
                <c:pt idx="2211">
                  <c:v>92.656000</c:v>
                </c:pt>
                <c:pt idx="2212">
                  <c:v>90.031000</c:v>
                </c:pt>
                <c:pt idx="2213">
                  <c:v>92.023000</c:v>
                </c:pt>
                <c:pt idx="2214">
                  <c:v>90.765000</c:v>
                </c:pt>
                <c:pt idx="2215">
                  <c:v>88.188000</c:v>
                </c:pt>
                <c:pt idx="2216">
                  <c:v>89.587000</c:v>
                </c:pt>
                <c:pt idx="2217">
                  <c:v>88.246000</c:v>
                </c:pt>
                <c:pt idx="2218">
                  <c:v>83.251000</c:v>
                </c:pt>
                <c:pt idx="2219">
                  <c:v>81.988000</c:v>
                </c:pt>
                <c:pt idx="2220">
                  <c:v>79.400000</c:v>
                </c:pt>
                <c:pt idx="2221">
                  <c:v>76.838000</c:v>
                </c:pt>
                <c:pt idx="2222">
                  <c:v>77.434000</c:v>
                </c:pt>
                <c:pt idx="2223">
                  <c:v>76.219000</c:v>
                </c:pt>
                <c:pt idx="2224">
                  <c:v>76.754000</c:v>
                </c:pt>
                <c:pt idx="2225">
                  <c:v>78.702000</c:v>
                </c:pt>
                <c:pt idx="2226">
                  <c:v>79.391000</c:v>
                </c:pt>
                <c:pt idx="2227">
                  <c:v>78.119000</c:v>
                </c:pt>
                <c:pt idx="2228">
                  <c:v>78.074000</c:v>
                </c:pt>
                <c:pt idx="2229">
                  <c:v>76.825000</c:v>
                </c:pt>
                <c:pt idx="2230">
                  <c:v>78.779000</c:v>
                </c:pt>
                <c:pt idx="2231">
                  <c:v>80.006000</c:v>
                </c:pt>
                <c:pt idx="2232">
                  <c:v>82.570000</c:v>
                </c:pt>
                <c:pt idx="2233">
                  <c:v>83.871000</c:v>
                </c:pt>
                <c:pt idx="2234">
                  <c:v>84.540000</c:v>
                </c:pt>
                <c:pt idx="2235">
                  <c:v>90.497000</c:v>
                </c:pt>
                <c:pt idx="2236">
                  <c:v>90.848000</c:v>
                </c:pt>
                <c:pt idx="2237">
                  <c:v>91.414000</c:v>
                </c:pt>
                <c:pt idx="2238">
                  <c:v>88.902000</c:v>
                </c:pt>
                <c:pt idx="2239">
                  <c:v>88.884000</c:v>
                </c:pt>
                <c:pt idx="2240">
                  <c:v>91.396000</c:v>
                </c:pt>
                <c:pt idx="2241">
                  <c:v>93.926000</c:v>
                </c:pt>
                <c:pt idx="2242">
                  <c:v>94.557000</c:v>
                </c:pt>
                <c:pt idx="2243">
                  <c:v>97.562000</c:v>
                </c:pt>
                <c:pt idx="2244">
                  <c:v>97.584000</c:v>
                </c:pt>
                <c:pt idx="2245">
                  <c:v>96.679000</c:v>
                </c:pt>
                <c:pt idx="2246">
                  <c:v>93.279000</c:v>
                </c:pt>
                <c:pt idx="2247">
                  <c:v>93.612000</c:v>
                </c:pt>
                <c:pt idx="2248">
                  <c:v>95.107000</c:v>
                </c:pt>
                <c:pt idx="2249">
                  <c:v>96.459000</c:v>
                </c:pt>
                <c:pt idx="2250">
                  <c:v>96.387000</c:v>
                </c:pt>
                <c:pt idx="2251">
                  <c:v>93.930000</c:v>
                </c:pt>
                <c:pt idx="2252">
                  <c:v>94.554000</c:v>
                </c:pt>
                <c:pt idx="2253">
                  <c:v>97.860000</c:v>
                </c:pt>
                <c:pt idx="2254">
                  <c:v>95.744000</c:v>
                </c:pt>
                <c:pt idx="2255">
                  <c:v>94.547000</c:v>
                </c:pt>
                <c:pt idx="2256">
                  <c:v>96.514000</c:v>
                </c:pt>
                <c:pt idx="2257">
                  <c:v>98.892000</c:v>
                </c:pt>
                <c:pt idx="2258">
                  <c:v>97.125000</c:v>
                </c:pt>
                <c:pt idx="2259">
                  <c:v>98.189000</c:v>
                </c:pt>
                <c:pt idx="2260">
                  <c:v>96.432000</c:v>
                </c:pt>
                <c:pt idx="2261">
                  <c:v>95.723000</c:v>
                </c:pt>
                <c:pt idx="2262">
                  <c:v>96.402000</c:v>
                </c:pt>
                <c:pt idx="2263">
                  <c:v>96.463000</c:v>
                </c:pt>
                <c:pt idx="2264">
                  <c:v>99.486000</c:v>
                </c:pt>
                <c:pt idx="2265">
                  <c:v>98.904000</c:v>
                </c:pt>
                <c:pt idx="2266">
                  <c:v>97.069000</c:v>
                </c:pt>
                <c:pt idx="2267">
                  <c:v>97.042000</c:v>
                </c:pt>
                <c:pt idx="2268">
                  <c:v>98.176000</c:v>
                </c:pt>
                <c:pt idx="2269">
                  <c:v>98.848000</c:v>
                </c:pt>
                <c:pt idx="2270">
                  <c:v>95.450000</c:v>
                </c:pt>
                <c:pt idx="2271">
                  <c:v>93.764000</c:v>
                </c:pt>
                <c:pt idx="2272">
                  <c:v>93.939000</c:v>
                </c:pt>
                <c:pt idx="2273">
                  <c:v>91.887000</c:v>
                </c:pt>
                <c:pt idx="2274">
                  <c:v>92.078000</c:v>
                </c:pt>
                <c:pt idx="2275">
                  <c:v>92.598000</c:v>
                </c:pt>
                <c:pt idx="2276">
                  <c:v>93.917000</c:v>
                </c:pt>
                <c:pt idx="2277">
                  <c:v>93.236000</c:v>
                </c:pt>
                <c:pt idx="2278">
                  <c:v>93.270000</c:v>
                </c:pt>
                <c:pt idx="2279">
                  <c:v>92.143000</c:v>
                </c:pt>
                <c:pt idx="2280">
                  <c:v>91.962000</c:v>
                </c:pt>
                <c:pt idx="2281">
                  <c:v>91.367000</c:v>
                </c:pt>
                <c:pt idx="2282">
                  <c:v>90.550000</c:v>
                </c:pt>
                <c:pt idx="2283">
                  <c:v>90.071000</c:v>
                </c:pt>
                <c:pt idx="2284">
                  <c:v>83.806000</c:v>
                </c:pt>
                <c:pt idx="2285">
                  <c:v>85.677000</c:v>
                </c:pt>
                <c:pt idx="2286">
                  <c:v>86.295000</c:v>
                </c:pt>
                <c:pt idx="2287">
                  <c:v>82.541000</c:v>
                </c:pt>
                <c:pt idx="2288">
                  <c:v>81.954000</c:v>
                </c:pt>
                <c:pt idx="2289">
                  <c:v>81.265000</c:v>
                </c:pt>
                <c:pt idx="2290">
                  <c:v>81.954000</c:v>
                </c:pt>
                <c:pt idx="2291">
                  <c:v>81.292000</c:v>
                </c:pt>
                <c:pt idx="2292">
                  <c:v>79.313000</c:v>
                </c:pt>
                <c:pt idx="2293">
                  <c:v>75.460000</c:v>
                </c:pt>
                <c:pt idx="2294">
                  <c:v>75.717000</c:v>
                </c:pt>
                <c:pt idx="2295">
                  <c:v>76.210000</c:v>
                </c:pt>
                <c:pt idx="2296">
                  <c:v>75.525000</c:v>
                </c:pt>
                <c:pt idx="2297">
                  <c:v>75.947000</c:v>
                </c:pt>
                <c:pt idx="2298">
                  <c:v>75.464000</c:v>
                </c:pt>
                <c:pt idx="2299">
                  <c:v>72.370000</c:v>
                </c:pt>
                <c:pt idx="2300">
                  <c:v>71.066000</c:v>
                </c:pt>
                <c:pt idx="2301">
                  <c:v>68.002000</c:v>
                </c:pt>
                <c:pt idx="2302">
                  <c:v>67.429000</c:v>
                </c:pt>
                <c:pt idx="2303">
                  <c:v>70.178000</c:v>
                </c:pt>
                <c:pt idx="2304">
                  <c:v>70.920000</c:v>
                </c:pt>
                <c:pt idx="2305">
                  <c:v>70.913000</c:v>
                </c:pt>
                <c:pt idx="2306">
                  <c:v>69.138000</c:v>
                </c:pt>
                <c:pt idx="2307">
                  <c:v>67.394000</c:v>
                </c:pt>
                <c:pt idx="2308">
                  <c:v>69.295000</c:v>
                </c:pt>
                <c:pt idx="2309">
                  <c:v>67.962000</c:v>
                </c:pt>
                <c:pt idx="2310">
                  <c:v>70.502000</c:v>
                </c:pt>
                <c:pt idx="2311">
                  <c:v>72.378000</c:v>
                </c:pt>
                <c:pt idx="2312">
                  <c:v>70.467000</c:v>
                </c:pt>
                <c:pt idx="2313">
                  <c:v>70.555000</c:v>
                </c:pt>
                <c:pt idx="2314">
                  <c:v>70.588000</c:v>
                </c:pt>
                <c:pt idx="2315">
                  <c:v>71.823000</c:v>
                </c:pt>
                <c:pt idx="2316">
                  <c:v>68.705000</c:v>
                </c:pt>
                <c:pt idx="2317">
                  <c:v>69.319000</c:v>
                </c:pt>
                <c:pt idx="2318">
                  <c:v>67.324000</c:v>
                </c:pt>
                <c:pt idx="2319">
                  <c:v>66.221000</c:v>
                </c:pt>
                <c:pt idx="2320">
                  <c:v>65.608000</c:v>
                </c:pt>
                <c:pt idx="2321">
                  <c:v>63.763000</c:v>
                </c:pt>
                <c:pt idx="2322">
                  <c:v>64.951000</c:v>
                </c:pt>
                <c:pt idx="2323">
                  <c:v>64.431000</c:v>
                </c:pt>
                <c:pt idx="2324">
                  <c:v>65.601000</c:v>
                </c:pt>
                <c:pt idx="2325">
                  <c:v>64.963000</c:v>
                </c:pt>
                <c:pt idx="2326">
                  <c:v>66.275000</c:v>
                </c:pt>
                <c:pt idx="2327">
                  <c:v>66.204000</c:v>
                </c:pt>
                <c:pt idx="2328">
                  <c:v>65.556000</c:v>
                </c:pt>
                <c:pt idx="2329">
                  <c:v>66.883000</c:v>
                </c:pt>
                <c:pt idx="2330">
                  <c:v>67.423000</c:v>
                </c:pt>
                <c:pt idx="2331">
                  <c:v>64.405000</c:v>
                </c:pt>
                <c:pt idx="2332">
                  <c:v>64.706000</c:v>
                </c:pt>
                <c:pt idx="2333">
                  <c:v>66.265000</c:v>
                </c:pt>
                <c:pt idx="2334">
                  <c:v>68.103000</c:v>
                </c:pt>
                <c:pt idx="2335">
                  <c:v>67.368000</c:v>
                </c:pt>
                <c:pt idx="2336">
                  <c:v>67.957000</c:v>
                </c:pt>
                <c:pt idx="2337">
                  <c:v>68.045000</c:v>
                </c:pt>
                <c:pt idx="2338">
                  <c:v>68.033000</c:v>
                </c:pt>
                <c:pt idx="2339">
                  <c:v>68.020000</c:v>
                </c:pt>
                <c:pt idx="2340">
                  <c:v>64.389000</c:v>
                </c:pt>
                <c:pt idx="2341">
                  <c:v>63.780000</c:v>
                </c:pt>
                <c:pt idx="2342">
                  <c:v>64.969000</c:v>
                </c:pt>
                <c:pt idx="2343">
                  <c:v>63.819000</c:v>
                </c:pt>
                <c:pt idx="2344">
                  <c:v>63.085000</c:v>
                </c:pt>
                <c:pt idx="2345">
                  <c:v>63.088000</c:v>
                </c:pt>
                <c:pt idx="2346">
                  <c:v>64.406000</c:v>
                </c:pt>
                <c:pt idx="2347">
                  <c:v>62.704000</c:v>
                </c:pt>
                <c:pt idx="2348">
                  <c:v>63.794000</c:v>
                </c:pt>
                <c:pt idx="2349">
                  <c:v>62.504000</c:v>
                </c:pt>
                <c:pt idx="2350">
                  <c:v>63.093000</c:v>
                </c:pt>
                <c:pt idx="2351">
                  <c:v>63.152000</c:v>
                </c:pt>
                <c:pt idx="2352">
                  <c:v>62.495000</c:v>
                </c:pt>
                <c:pt idx="2353">
                  <c:v>62.513000</c:v>
                </c:pt>
                <c:pt idx="2354">
                  <c:v>61.288000</c:v>
                </c:pt>
                <c:pt idx="2355">
                  <c:v>61.835000</c:v>
                </c:pt>
                <c:pt idx="2356">
                  <c:v>61.942000</c:v>
                </c:pt>
                <c:pt idx="2357">
                  <c:v>63.196000</c:v>
                </c:pt>
                <c:pt idx="2358">
                  <c:v>63.802000</c:v>
                </c:pt>
                <c:pt idx="2359">
                  <c:v>62.429000</c:v>
                </c:pt>
                <c:pt idx="2360">
                  <c:v>74.745000</c:v>
                </c:pt>
                <c:pt idx="2361">
                  <c:v>73.718000</c:v>
                </c:pt>
                <c:pt idx="2362">
                  <c:v>72.458000</c:v>
                </c:pt>
                <c:pt idx="2363">
                  <c:v>74.333000</c:v>
                </c:pt>
                <c:pt idx="2364">
                  <c:v>74.908000</c:v>
                </c:pt>
                <c:pt idx="2365">
                  <c:v>73.009000</c:v>
                </c:pt>
                <c:pt idx="2366">
                  <c:v>73.006000</c:v>
                </c:pt>
                <c:pt idx="2367">
                  <c:v>74.618000</c:v>
                </c:pt>
                <c:pt idx="2368">
                  <c:v>73.724000</c:v>
                </c:pt>
                <c:pt idx="2369">
                  <c:v>72.399000</c:v>
                </c:pt>
                <c:pt idx="2370">
                  <c:v>75.506000</c:v>
                </c:pt>
                <c:pt idx="2371">
                  <c:v>74.251000</c:v>
                </c:pt>
                <c:pt idx="2372">
                  <c:v>74.333000</c:v>
                </c:pt>
                <c:pt idx="2373">
                  <c:v>76.216000</c:v>
                </c:pt>
                <c:pt idx="2374">
                  <c:v>75.873000</c:v>
                </c:pt>
                <c:pt idx="2375">
                  <c:v>73.680000</c:v>
                </c:pt>
                <c:pt idx="2376">
                  <c:v>74.904000</c:v>
                </c:pt>
                <c:pt idx="2377">
                  <c:v>75.102000</c:v>
                </c:pt>
                <c:pt idx="2378">
                  <c:v>75.519000</c:v>
                </c:pt>
                <c:pt idx="2379">
                  <c:v>73.692000</c:v>
                </c:pt>
                <c:pt idx="2380">
                  <c:v>74.917000</c:v>
                </c:pt>
                <c:pt idx="2381">
                  <c:v>76.226000</c:v>
                </c:pt>
                <c:pt idx="2382">
                  <c:v>76.825000</c:v>
                </c:pt>
                <c:pt idx="2383">
                  <c:v>75.549000</c:v>
                </c:pt>
                <c:pt idx="2384">
                  <c:v>76.240000</c:v>
                </c:pt>
                <c:pt idx="2385">
                  <c:v>77.172000</c:v>
                </c:pt>
                <c:pt idx="2386">
                  <c:v>78.244000</c:v>
                </c:pt>
                <c:pt idx="2387">
                  <c:v>80.753000</c:v>
                </c:pt>
                <c:pt idx="2388">
                  <c:v>83.251000</c:v>
                </c:pt>
                <c:pt idx="2389">
                  <c:v>86.398000</c:v>
                </c:pt>
                <c:pt idx="2390">
                  <c:v>85.400000</c:v>
                </c:pt>
                <c:pt idx="2391">
                  <c:v>88.323000</c:v>
                </c:pt>
                <c:pt idx="2392">
                  <c:v>88.458000</c:v>
                </c:pt>
                <c:pt idx="2393">
                  <c:v>89.577000</c:v>
                </c:pt>
                <c:pt idx="2394">
                  <c:v>89.620000</c:v>
                </c:pt>
                <c:pt idx="2395">
                  <c:v>91.432000</c:v>
                </c:pt>
                <c:pt idx="2396">
                  <c:v>92.714000</c:v>
                </c:pt>
                <c:pt idx="2397">
                  <c:v>93.368000</c:v>
                </c:pt>
                <c:pt idx="2398">
                  <c:v>90.460000</c:v>
                </c:pt>
                <c:pt idx="2399">
                  <c:v>90.738000</c:v>
                </c:pt>
                <c:pt idx="2400">
                  <c:v>92.067000</c:v>
                </c:pt>
                <c:pt idx="2401">
                  <c:v>89.598000</c:v>
                </c:pt>
                <c:pt idx="2402">
                  <c:v>89.000000</c:v>
                </c:pt>
                <c:pt idx="2403">
                  <c:v>90.181000</c:v>
                </c:pt>
                <c:pt idx="2404">
                  <c:v>90.786000</c:v>
                </c:pt>
                <c:pt idx="2405">
                  <c:v>90.195000</c:v>
                </c:pt>
                <c:pt idx="2406">
                  <c:v>90.767000</c:v>
                </c:pt>
                <c:pt idx="2407">
                  <c:v>90.782000</c:v>
                </c:pt>
                <c:pt idx="2408">
                  <c:v>89.601000</c:v>
                </c:pt>
                <c:pt idx="2409">
                  <c:v>91.887000</c:v>
                </c:pt>
                <c:pt idx="2410">
                  <c:v>90.153000</c:v>
                </c:pt>
                <c:pt idx="2411">
                  <c:v>87.974000</c:v>
                </c:pt>
                <c:pt idx="2412">
                  <c:v>85.723000</c:v>
                </c:pt>
                <c:pt idx="2413">
                  <c:v>88.271000</c:v>
                </c:pt>
                <c:pt idx="2414">
                  <c:v>88.287000</c:v>
                </c:pt>
                <c:pt idx="2415">
                  <c:v>88.564000</c:v>
                </c:pt>
                <c:pt idx="2416">
                  <c:v>88.298000</c:v>
                </c:pt>
                <c:pt idx="2417">
                  <c:v>89.845000</c:v>
                </c:pt>
                <c:pt idx="2418">
                  <c:v>88.742000</c:v>
                </c:pt>
                <c:pt idx="2419">
                  <c:v>89.430000</c:v>
                </c:pt>
                <c:pt idx="2420">
                  <c:v>88.266000</c:v>
                </c:pt>
                <c:pt idx="2421">
                  <c:v>88.107000</c:v>
                </c:pt>
                <c:pt idx="2422">
                  <c:v>87.055000</c:v>
                </c:pt>
                <c:pt idx="2423">
                  <c:v>83.251000</c:v>
                </c:pt>
                <c:pt idx="2424">
                  <c:v>80.131000</c:v>
                </c:pt>
                <c:pt idx="2425">
                  <c:v>80.098000</c:v>
                </c:pt>
                <c:pt idx="2426">
                  <c:v>74.951000</c:v>
                </c:pt>
                <c:pt idx="2427">
                  <c:v>74.343000</c:v>
                </c:pt>
                <c:pt idx="2428">
                  <c:v>74.160000</c:v>
                </c:pt>
                <c:pt idx="2429">
                  <c:v>73.681000</c:v>
                </c:pt>
                <c:pt idx="2430">
                  <c:v>75.510000</c:v>
                </c:pt>
                <c:pt idx="2431">
                  <c:v>74.276000</c:v>
                </c:pt>
                <c:pt idx="2432">
                  <c:v>74.765000</c:v>
                </c:pt>
                <c:pt idx="2433">
                  <c:v>74.257000</c:v>
                </c:pt>
                <c:pt idx="2434">
                  <c:v>75.509000</c:v>
                </c:pt>
                <c:pt idx="2435">
                  <c:v>76.217000</c:v>
                </c:pt>
                <c:pt idx="2436">
                  <c:v>73.727000</c:v>
                </c:pt>
                <c:pt idx="2437">
                  <c:v>73.996000</c:v>
                </c:pt>
                <c:pt idx="2438">
                  <c:v>76.221000</c:v>
                </c:pt>
                <c:pt idx="2439">
                  <c:v>74.545000</c:v>
                </c:pt>
                <c:pt idx="2440">
                  <c:v>74.904000</c:v>
                </c:pt>
                <c:pt idx="2441">
                  <c:v>73.667000</c:v>
                </c:pt>
                <c:pt idx="2442">
                  <c:v>75.745000</c:v>
                </c:pt>
                <c:pt idx="2443">
                  <c:v>76.294000</c:v>
                </c:pt>
                <c:pt idx="2444">
                  <c:v>74.293000</c:v>
                </c:pt>
                <c:pt idx="2445">
                  <c:v>74.906000</c:v>
                </c:pt>
                <c:pt idx="2446">
                  <c:v>75.220000</c:v>
                </c:pt>
                <c:pt idx="2447">
                  <c:v>75.530000</c:v>
                </c:pt>
                <c:pt idx="2448">
                  <c:v>74.938000</c:v>
                </c:pt>
                <c:pt idx="2449">
                  <c:v>74.906000</c:v>
                </c:pt>
                <c:pt idx="2450">
                  <c:v>74.863000</c:v>
                </c:pt>
                <c:pt idx="2451">
                  <c:v>74.891000</c:v>
                </c:pt>
                <c:pt idx="2452">
                  <c:v>75.513000</c:v>
                </c:pt>
                <c:pt idx="2453">
                  <c:v>75.265000</c:v>
                </c:pt>
                <c:pt idx="2454">
                  <c:v>75.737000</c:v>
                </c:pt>
                <c:pt idx="2455">
                  <c:v>75.530000</c:v>
                </c:pt>
                <c:pt idx="2456">
                  <c:v>77.528000</c:v>
                </c:pt>
                <c:pt idx="2457">
                  <c:v>76.796000</c:v>
                </c:pt>
                <c:pt idx="2458">
                  <c:v>75.524000</c:v>
                </c:pt>
                <c:pt idx="2459">
                  <c:v>75.638000</c:v>
                </c:pt>
                <c:pt idx="2460">
                  <c:v>75.800000</c:v>
                </c:pt>
                <c:pt idx="2461">
                  <c:v>77.541000</c:v>
                </c:pt>
                <c:pt idx="2462">
                  <c:v>76.220000</c:v>
                </c:pt>
                <c:pt idx="2463">
                  <c:v>76.174000</c:v>
                </c:pt>
                <c:pt idx="2464">
                  <c:v>74.879000</c:v>
                </c:pt>
                <c:pt idx="2465">
                  <c:v>76.183000</c:v>
                </c:pt>
                <c:pt idx="2466">
                  <c:v>75.474000</c:v>
                </c:pt>
                <c:pt idx="2467">
                  <c:v>75.531000</c:v>
                </c:pt>
                <c:pt idx="2468">
                  <c:v>76.199000</c:v>
                </c:pt>
                <c:pt idx="2469">
                  <c:v>76.191000</c:v>
                </c:pt>
                <c:pt idx="2470">
                  <c:v>78.002000</c:v>
                </c:pt>
                <c:pt idx="2471">
                  <c:v>76.820000</c:v>
                </c:pt>
                <c:pt idx="2472">
                  <c:v>76.165000</c:v>
                </c:pt>
                <c:pt idx="2473">
                  <c:v>77.473000</c:v>
                </c:pt>
                <c:pt idx="2474">
                  <c:v>78.109000</c:v>
                </c:pt>
                <c:pt idx="2475">
                  <c:v>76.000000</c:v>
                </c:pt>
                <c:pt idx="2476">
                  <c:v>78.075000</c:v>
                </c:pt>
                <c:pt idx="2477">
                  <c:v>77.542000</c:v>
                </c:pt>
                <c:pt idx="2478">
                  <c:v>76.177000</c:v>
                </c:pt>
                <c:pt idx="2479">
                  <c:v>77.784000</c:v>
                </c:pt>
                <c:pt idx="2480">
                  <c:v>79.301000</c:v>
                </c:pt>
                <c:pt idx="2481">
                  <c:v>76.811000</c:v>
                </c:pt>
                <c:pt idx="2482">
                  <c:v>78.304000</c:v>
                </c:pt>
                <c:pt idx="2483">
                  <c:v>79.373000</c:v>
                </c:pt>
                <c:pt idx="2484">
                  <c:v>77.486000</c:v>
                </c:pt>
                <c:pt idx="2485">
                  <c:v>77.468000</c:v>
                </c:pt>
                <c:pt idx="2486">
                  <c:v>77.837000</c:v>
                </c:pt>
                <c:pt idx="2487">
                  <c:v>78.777000</c:v>
                </c:pt>
                <c:pt idx="2488">
                  <c:v>77.511000</c:v>
                </c:pt>
                <c:pt idx="2489">
                  <c:v>76.172000</c:v>
                </c:pt>
                <c:pt idx="2490">
                  <c:v>75.502000</c:v>
                </c:pt>
                <c:pt idx="2491">
                  <c:v>76.847000</c:v>
                </c:pt>
                <c:pt idx="2492">
                  <c:v>76.885000</c:v>
                </c:pt>
                <c:pt idx="2493">
                  <c:v>75.332000</c:v>
                </c:pt>
                <c:pt idx="2494">
                  <c:v>76.190000</c:v>
                </c:pt>
                <c:pt idx="2495">
                  <c:v>76.355000</c:v>
                </c:pt>
                <c:pt idx="2496">
                  <c:v>77.498000</c:v>
                </c:pt>
                <c:pt idx="2497">
                  <c:v>76.794000</c:v>
                </c:pt>
                <c:pt idx="2498">
                  <c:v>77.452000</c:v>
                </c:pt>
                <c:pt idx="2499">
                  <c:v>76.222000</c:v>
                </c:pt>
                <c:pt idx="2500">
                  <c:v>77.145000</c:v>
                </c:pt>
                <c:pt idx="2501">
                  <c:v>77.478000</c:v>
                </c:pt>
                <c:pt idx="2502">
                  <c:v>76.812000</c:v>
                </c:pt>
                <c:pt idx="2503">
                  <c:v>76.830000</c:v>
                </c:pt>
                <c:pt idx="2504">
                  <c:v>77.285000</c:v>
                </c:pt>
                <c:pt idx="2505">
                  <c:v>76.173000</c:v>
                </c:pt>
                <c:pt idx="2506">
                  <c:v>78.069000</c:v>
                </c:pt>
                <c:pt idx="2507">
                  <c:v>79.417000</c:v>
                </c:pt>
                <c:pt idx="2508">
                  <c:v>78.120000</c:v>
                </c:pt>
                <c:pt idx="2509">
                  <c:v>78.129000</c:v>
                </c:pt>
                <c:pt idx="2510">
                  <c:v>80.025000</c:v>
                </c:pt>
                <c:pt idx="2511">
                  <c:v>78.131000</c:v>
                </c:pt>
                <c:pt idx="2512">
                  <c:v>79.412000</c:v>
                </c:pt>
                <c:pt idx="2513">
                  <c:v>79.453000</c:v>
                </c:pt>
                <c:pt idx="2514">
                  <c:v>78.141000</c:v>
                </c:pt>
                <c:pt idx="2515">
                  <c:v>79.407000</c:v>
                </c:pt>
                <c:pt idx="2516">
                  <c:v>78.836000</c:v>
                </c:pt>
                <c:pt idx="2517">
                  <c:v>78.829000</c:v>
                </c:pt>
                <c:pt idx="2518">
                  <c:v>78.082000</c:v>
                </c:pt>
                <c:pt idx="2519">
                  <c:v>76.816000</c:v>
                </c:pt>
                <c:pt idx="2520">
                  <c:v>76.782000</c:v>
                </c:pt>
                <c:pt idx="2521">
                  <c:v>78.652000</c:v>
                </c:pt>
                <c:pt idx="2522">
                  <c:v>77.493000</c:v>
                </c:pt>
                <c:pt idx="2523">
                  <c:v>76.818000</c:v>
                </c:pt>
                <c:pt idx="2524">
                  <c:v>77.511000</c:v>
                </c:pt>
                <c:pt idx="2525">
                  <c:v>78.775000</c:v>
                </c:pt>
                <c:pt idx="2526">
                  <c:v>78.798000</c:v>
                </c:pt>
                <c:pt idx="2527">
                  <c:v>76.690000</c:v>
                </c:pt>
                <c:pt idx="2528">
                  <c:v>77.347000</c:v>
                </c:pt>
                <c:pt idx="2529">
                  <c:v>78.835000</c:v>
                </c:pt>
                <c:pt idx="2530">
                  <c:v>77.507000</c:v>
                </c:pt>
                <c:pt idx="2531">
                  <c:v>77.617000</c:v>
                </c:pt>
                <c:pt idx="2532">
                  <c:v>79.368000</c:v>
                </c:pt>
                <c:pt idx="2533">
                  <c:v>78.098000</c:v>
                </c:pt>
                <c:pt idx="2534">
                  <c:v>79.359000</c:v>
                </c:pt>
                <c:pt idx="2535">
                  <c:v>78.025000</c:v>
                </c:pt>
                <c:pt idx="2536">
                  <c:v>78.803000</c:v>
                </c:pt>
                <c:pt idx="2537">
                  <c:v>80.094000</c:v>
                </c:pt>
                <c:pt idx="2538">
                  <c:v>78.822000</c:v>
                </c:pt>
                <c:pt idx="2539">
                  <c:v>73.756000</c:v>
                </c:pt>
                <c:pt idx="2540">
                  <c:v>74.959000</c:v>
                </c:pt>
                <c:pt idx="2541">
                  <c:v>73.255000</c:v>
                </c:pt>
                <c:pt idx="2542">
                  <c:v>71.946000</c:v>
                </c:pt>
                <c:pt idx="2543">
                  <c:v>74.344000</c:v>
                </c:pt>
                <c:pt idx="2544">
                  <c:v>71.925000</c:v>
                </c:pt>
                <c:pt idx="2545">
                  <c:v>72.488000</c:v>
                </c:pt>
                <c:pt idx="2546">
                  <c:v>71.816000</c:v>
                </c:pt>
                <c:pt idx="2547">
                  <c:v>70.623000</c:v>
                </c:pt>
                <c:pt idx="2548">
                  <c:v>71.221000</c:v>
                </c:pt>
                <c:pt idx="2549">
                  <c:v>69.396000</c:v>
                </c:pt>
                <c:pt idx="2550">
                  <c:v>70.633000</c:v>
                </c:pt>
                <c:pt idx="2551">
                  <c:v>71.281000</c:v>
                </c:pt>
                <c:pt idx="2552">
                  <c:v>72.506000</c:v>
                </c:pt>
                <c:pt idx="2553">
                  <c:v>71.247000</c:v>
                </c:pt>
                <c:pt idx="2554">
                  <c:v>72.449000</c:v>
                </c:pt>
                <c:pt idx="2555">
                  <c:v>74.345000</c:v>
                </c:pt>
                <c:pt idx="2556">
                  <c:v>74.989000</c:v>
                </c:pt>
                <c:pt idx="2557">
                  <c:v>73.034000</c:v>
                </c:pt>
                <c:pt idx="2558">
                  <c:v>74.017000</c:v>
                </c:pt>
                <c:pt idx="2559">
                  <c:v>74.401000</c:v>
                </c:pt>
                <c:pt idx="2560">
                  <c:v>73.910000</c:v>
                </c:pt>
                <c:pt idx="2561">
                  <c:v>73.714000</c:v>
                </c:pt>
                <c:pt idx="2562">
                  <c:v>74.952000</c:v>
                </c:pt>
                <c:pt idx="2563">
                  <c:v>75.577000</c:v>
                </c:pt>
                <c:pt idx="2564">
                  <c:v>72.438000</c:v>
                </c:pt>
                <c:pt idx="2565">
                  <c:v>73.096000</c:v>
                </c:pt>
                <c:pt idx="2566">
                  <c:v>73.730000</c:v>
                </c:pt>
                <c:pt idx="2567">
                  <c:v>75.536000</c:v>
                </c:pt>
                <c:pt idx="2568">
                  <c:v>78.216000</c:v>
                </c:pt>
                <c:pt idx="2569">
                  <c:v>79.937000</c:v>
                </c:pt>
                <c:pt idx="2570">
                  <c:v>77.537000</c:v>
                </c:pt>
                <c:pt idx="2571">
                  <c:v>74.948000</c:v>
                </c:pt>
                <c:pt idx="2572">
                  <c:v>73.636000</c:v>
                </c:pt>
                <c:pt idx="2573">
                  <c:v>74.356000</c:v>
                </c:pt>
                <c:pt idx="2574">
                  <c:v>75.566000</c:v>
                </c:pt>
                <c:pt idx="2575">
                  <c:v>74.955000</c:v>
                </c:pt>
                <c:pt idx="2576">
                  <c:v>77.911000</c:v>
                </c:pt>
                <c:pt idx="2577">
                  <c:v>79.484000</c:v>
                </c:pt>
                <c:pt idx="2578">
                  <c:v>79.834000</c:v>
                </c:pt>
                <c:pt idx="2579">
                  <c:v>82.070000</c:v>
                </c:pt>
                <c:pt idx="2580">
                  <c:v>86.447000</c:v>
                </c:pt>
                <c:pt idx="2581">
                  <c:v>90.816000</c:v>
                </c:pt>
                <c:pt idx="2582">
                  <c:v>92.114000</c:v>
                </c:pt>
                <c:pt idx="2583">
                  <c:v>90.802000</c:v>
                </c:pt>
                <c:pt idx="2584">
                  <c:v>90.809000</c:v>
                </c:pt>
                <c:pt idx="2585">
                  <c:v>89.005000</c:v>
                </c:pt>
                <c:pt idx="2586">
                  <c:v>90.832000</c:v>
                </c:pt>
                <c:pt idx="2587">
                  <c:v>90.773000</c:v>
                </c:pt>
                <c:pt idx="2588">
                  <c:v>88.407000</c:v>
                </c:pt>
                <c:pt idx="2589">
                  <c:v>87.717000</c:v>
                </c:pt>
                <c:pt idx="2590">
                  <c:v>85.768000</c:v>
                </c:pt>
                <c:pt idx="2591">
                  <c:v>83.996000</c:v>
                </c:pt>
                <c:pt idx="2592">
                  <c:v>84.615000</c:v>
                </c:pt>
                <c:pt idx="2593">
                  <c:v>82.028000</c:v>
                </c:pt>
                <c:pt idx="2594">
                  <c:v>80.878000</c:v>
                </c:pt>
                <c:pt idx="2595">
                  <c:v>83.326000</c:v>
                </c:pt>
                <c:pt idx="2596">
                  <c:v>83.255000</c:v>
                </c:pt>
                <c:pt idx="2597">
                  <c:v>84.585000</c:v>
                </c:pt>
                <c:pt idx="2598">
                  <c:v>87.711000</c:v>
                </c:pt>
                <c:pt idx="2599">
                  <c:v>88.981000</c:v>
                </c:pt>
                <c:pt idx="2600">
                  <c:v>87.605000</c:v>
                </c:pt>
                <c:pt idx="2601">
                  <c:v>89.028000</c:v>
                </c:pt>
                <c:pt idx="2602">
                  <c:v>89.595000</c:v>
                </c:pt>
                <c:pt idx="2603">
                  <c:v>89.005000</c:v>
                </c:pt>
                <c:pt idx="2604">
                  <c:v>90.775000</c:v>
                </c:pt>
                <c:pt idx="2605">
                  <c:v>92.137000</c:v>
                </c:pt>
                <c:pt idx="2606">
                  <c:v>91.411000</c:v>
                </c:pt>
                <c:pt idx="2607">
                  <c:v>89.726000</c:v>
                </c:pt>
                <c:pt idx="2608">
                  <c:v>90.164000</c:v>
                </c:pt>
                <c:pt idx="2609">
                  <c:v>86.418000</c:v>
                </c:pt>
                <c:pt idx="2610">
                  <c:v>85.713000</c:v>
                </c:pt>
                <c:pt idx="2611">
                  <c:v>87.038000</c:v>
                </c:pt>
                <c:pt idx="2612">
                  <c:v>87.801000</c:v>
                </c:pt>
                <c:pt idx="2613">
                  <c:v>88.960000</c:v>
                </c:pt>
                <c:pt idx="2614">
                  <c:v>86.507000</c:v>
                </c:pt>
                <c:pt idx="2615">
                  <c:v>83.920000</c:v>
                </c:pt>
                <c:pt idx="2616">
                  <c:v>83.942000</c:v>
                </c:pt>
                <c:pt idx="2617">
                  <c:v>87.028000</c:v>
                </c:pt>
                <c:pt idx="2618">
                  <c:v>85.739000</c:v>
                </c:pt>
                <c:pt idx="2619">
                  <c:v>85.777000</c:v>
                </c:pt>
                <c:pt idx="2620">
                  <c:v>86.990000</c:v>
                </c:pt>
                <c:pt idx="2621">
                  <c:v>86.386000</c:v>
                </c:pt>
                <c:pt idx="2622">
                  <c:v>85.746000</c:v>
                </c:pt>
                <c:pt idx="2623">
                  <c:v>85.088000</c:v>
                </c:pt>
                <c:pt idx="2624">
                  <c:v>83.367000</c:v>
                </c:pt>
                <c:pt idx="2625">
                  <c:v>82.637000</c:v>
                </c:pt>
                <c:pt idx="2626">
                  <c:v>81.568000</c:v>
                </c:pt>
                <c:pt idx="2627">
                  <c:v>79.440000</c:v>
                </c:pt>
                <c:pt idx="2628">
                  <c:v>78.106000</c:v>
                </c:pt>
                <c:pt idx="2629">
                  <c:v>69.927000</c:v>
                </c:pt>
                <c:pt idx="2630">
                  <c:v>68.748000</c:v>
                </c:pt>
                <c:pt idx="2631">
                  <c:v>66.250000</c:v>
                </c:pt>
                <c:pt idx="2632">
                  <c:v>66.278000</c:v>
                </c:pt>
                <c:pt idx="2633">
                  <c:v>64.987000</c:v>
                </c:pt>
                <c:pt idx="2634">
                  <c:v>65.014000</c:v>
                </c:pt>
                <c:pt idx="2635">
                  <c:v>65.620000</c:v>
                </c:pt>
                <c:pt idx="2636">
                  <c:v>65.956000</c:v>
                </c:pt>
                <c:pt idx="2637">
                  <c:v>66.956000</c:v>
                </c:pt>
                <c:pt idx="2638">
                  <c:v>67.554000</c:v>
                </c:pt>
                <c:pt idx="2639">
                  <c:v>68.719000</c:v>
                </c:pt>
                <c:pt idx="2640">
                  <c:v>67.446000</c:v>
                </c:pt>
                <c:pt idx="2641">
                  <c:v>68.741000</c:v>
                </c:pt>
                <c:pt idx="2642">
                  <c:v>68.043000</c:v>
                </c:pt>
                <c:pt idx="2643">
                  <c:v>68.695000</c:v>
                </c:pt>
                <c:pt idx="2644">
                  <c:v>68.716000</c:v>
                </c:pt>
                <c:pt idx="2645">
                  <c:v>68.751000</c:v>
                </c:pt>
                <c:pt idx="2646">
                  <c:v>66.914000</c:v>
                </c:pt>
                <c:pt idx="2647">
                  <c:v>68.060000</c:v>
                </c:pt>
                <c:pt idx="2648">
                  <c:v>67.387000</c:v>
                </c:pt>
                <c:pt idx="2649">
                  <c:v>68.909000</c:v>
                </c:pt>
                <c:pt idx="2650">
                  <c:v>70.471000</c:v>
                </c:pt>
                <c:pt idx="2651">
                  <c:v>71.220000</c:v>
                </c:pt>
                <c:pt idx="2652">
                  <c:v>72.432000</c:v>
                </c:pt>
                <c:pt idx="2653">
                  <c:v>74.276000</c:v>
                </c:pt>
                <c:pt idx="2654">
                  <c:v>76.339000</c:v>
                </c:pt>
                <c:pt idx="2655">
                  <c:v>77.492000</c:v>
                </c:pt>
                <c:pt idx="2656">
                  <c:v>76.228000</c:v>
                </c:pt>
                <c:pt idx="2657">
                  <c:v>76.810000</c:v>
                </c:pt>
                <c:pt idx="2658">
                  <c:v>76.225000</c:v>
                </c:pt>
                <c:pt idx="2659">
                  <c:v>76.206000</c:v>
                </c:pt>
                <c:pt idx="2660">
                  <c:v>74.883000</c:v>
                </c:pt>
                <c:pt idx="2661">
                  <c:v>75.510000</c:v>
                </c:pt>
                <c:pt idx="2662">
                  <c:v>76.794000</c:v>
                </c:pt>
                <c:pt idx="2663">
                  <c:v>79.407000</c:v>
                </c:pt>
                <c:pt idx="2664">
                  <c:v>83.317000</c:v>
                </c:pt>
                <c:pt idx="2665">
                  <c:v>82.490000</c:v>
                </c:pt>
                <c:pt idx="2666">
                  <c:v>81.940000</c:v>
                </c:pt>
                <c:pt idx="2667">
                  <c:v>82.720000</c:v>
                </c:pt>
                <c:pt idx="2668">
                  <c:v>83.903000</c:v>
                </c:pt>
                <c:pt idx="2669">
                  <c:v>84.508000</c:v>
                </c:pt>
                <c:pt idx="2670">
                  <c:v>86.360000</c:v>
                </c:pt>
                <c:pt idx="2671">
                  <c:v>85.690000</c:v>
                </c:pt>
                <c:pt idx="2672">
                  <c:v>85.061000</c:v>
                </c:pt>
                <c:pt idx="2673">
                  <c:v>82.628000</c:v>
                </c:pt>
                <c:pt idx="2674">
                  <c:v>85.052000</c:v>
                </c:pt>
                <c:pt idx="2675">
                  <c:v>81.989000</c:v>
                </c:pt>
                <c:pt idx="2676">
                  <c:v>83.233000</c:v>
                </c:pt>
                <c:pt idx="2677">
                  <c:v>84.531000</c:v>
                </c:pt>
                <c:pt idx="2678">
                  <c:v>86.416000</c:v>
                </c:pt>
                <c:pt idx="2679">
                  <c:v>85.081000</c:v>
                </c:pt>
                <c:pt idx="2680">
                  <c:v>85.079000</c:v>
                </c:pt>
                <c:pt idx="2681">
                  <c:v>81.978000</c:v>
                </c:pt>
                <c:pt idx="2682">
                  <c:v>80.678000</c:v>
                </c:pt>
                <c:pt idx="2683">
                  <c:v>80.751000</c:v>
                </c:pt>
                <c:pt idx="2684">
                  <c:v>78.132000</c:v>
                </c:pt>
                <c:pt idx="2685">
                  <c:v>77.025000</c:v>
                </c:pt>
                <c:pt idx="2686">
                  <c:v>76.183000</c:v>
                </c:pt>
                <c:pt idx="2687">
                  <c:v>73.006000</c:v>
                </c:pt>
                <c:pt idx="2688">
                  <c:v>74.883000</c:v>
                </c:pt>
                <c:pt idx="2689">
                  <c:v>73.661000</c:v>
                </c:pt>
                <c:pt idx="2690">
                  <c:v>72.967000</c:v>
                </c:pt>
                <c:pt idx="2691">
                  <c:v>74.252000</c:v>
                </c:pt>
                <c:pt idx="2692">
                  <c:v>74.901000</c:v>
                </c:pt>
                <c:pt idx="2693">
                  <c:v>76.209000</c:v>
                </c:pt>
                <c:pt idx="2694">
                  <c:v>74.560000</c:v>
                </c:pt>
                <c:pt idx="2695">
                  <c:v>74.282000</c:v>
                </c:pt>
                <c:pt idx="2696">
                  <c:v>73.682000</c:v>
                </c:pt>
                <c:pt idx="2697">
                  <c:v>74.893000</c:v>
                </c:pt>
                <c:pt idx="2698">
                  <c:v>74.302000</c:v>
                </c:pt>
                <c:pt idx="2699">
                  <c:v>73.690000</c:v>
                </c:pt>
                <c:pt idx="2700">
                  <c:v>72.418000</c:v>
                </c:pt>
                <c:pt idx="2701">
                  <c:v>74.906000</c:v>
                </c:pt>
                <c:pt idx="2702">
                  <c:v>73.638000</c:v>
                </c:pt>
                <c:pt idx="2703">
                  <c:v>74.890000</c:v>
                </c:pt>
                <c:pt idx="2704">
                  <c:v>74.438000</c:v>
                </c:pt>
                <c:pt idx="2705">
                  <c:v>73.690000</c:v>
                </c:pt>
                <c:pt idx="2706">
                  <c:v>73.680000</c:v>
                </c:pt>
                <c:pt idx="2707">
                  <c:v>72.401000</c:v>
                </c:pt>
                <c:pt idx="2708">
                  <c:v>72.643000</c:v>
                </c:pt>
                <c:pt idx="2709">
                  <c:v>74.282000</c:v>
                </c:pt>
                <c:pt idx="2710">
                  <c:v>72.014000</c:v>
                </c:pt>
                <c:pt idx="2711">
                  <c:v>72.884000</c:v>
                </c:pt>
                <c:pt idx="2712">
                  <c:v>74.285000</c:v>
                </c:pt>
                <c:pt idx="2713">
                  <c:v>72.080000</c:v>
                </c:pt>
                <c:pt idx="2714">
                  <c:v>72.883000</c:v>
                </c:pt>
                <c:pt idx="2715">
                  <c:v>71.838000</c:v>
                </c:pt>
                <c:pt idx="2716">
                  <c:v>72.964000</c:v>
                </c:pt>
                <c:pt idx="2717">
                  <c:v>72.965000</c:v>
                </c:pt>
                <c:pt idx="2718">
                  <c:v>73.649000</c:v>
                </c:pt>
                <c:pt idx="2719">
                  <c:v>73.132000</c:v>
                </c:pt>
                <c:pt idx="2720">
                  <c:v>72.983000</c:v>
                </c:pt>
                <c:pt idx="2721">
                  <c:v>72.956000</c:v>
                </c:pt>
                <c:pt idx="2722">
                  <c:v>73.674000</c:v>
                </c:pt>
                <c:pt idx="2723">
                  <c:v>73.667000</c:v>
                </c:pt>
                <c:pt idx="2724">
                  <c:v>73.537000</c:v>
                </c:pt>
                <c:pt idx="2725">
                  <c:v>73.716000</c:v>
                </c:pt>
                <c:pt idx="2726">
                  <c:v>72.654000</c:v>
                </c:pt>
                <c:pt idx="2727">
                  <c:v>73.056000</c:v>
                </c:pt>
                <c:pt idx="2728">
                  <c:v>74.009000</c:v>
                </c:pt>
                <c:pt idx="2729">
                  <c:v>72.404000</c:v>
                </c:pt>
                <c:pt idx="2730">
                  <c:v>71.846000</c:v>
                </c:pt>
                <c:pt idx="2731">
                  <c:v>73.717000</c:v>
                </c:pt>
                <c:pt idx="2732">
                  <c:v>74.284000</c:v>
                </c:pt>
                <c:pt idx="2733">
                  <c:v>73.928000</c:v>
                </c:pt>
                <c:pt idx="2734">
                  <c:v>72.985000</c:v>
                </c:pt>
                <c:pt idx="2735">
                  <c:v>72.993000</c:v>
                </c:pt>
                <c:pt idx="2736">
                  <c:v>74.399000</c:v>
                </c:pt>
                <c:pt idx="2737">
                  <c:v>71.976000</c:v>
                </c:pt>
                <c:pt idx="2738">
                  <c:v>73.044000</c:v>
                </c:pt>
                <c:pt idx="2739">
                  <c:v>73.044000</c:v>
                </c:pt>
                <c:pt idx="2740">
                  <c:v>72.395000</c:v>
                </c:pt>
                <c:pt idx="2741">
                  <c:v>73.720000</c:v>
                </c:pt>
                <c:pt idx="2742">
                  <c:v>73.013000</c:v>
                </c:pt>
                <c:pt idx="2743">
                  <c:v>72.641000</c:v>
                </c:pt>
                <c:pt idx="2744">
                  <c:v>74.911000</c:v>
                </c:pt>
                <c:pt idx="2745">
                  <c:v>73.726000</c:v>
                </c:pt>
                <c:pt idx="2746">
                  <c:v>73.034000</c:v>
                </c:pt>
                <c:pt idx="2747">
                  <c:v>73.668000</c:v>
                </c:pt>
                <c:pt idx="2748">
                  <c:v>72.404000</c:v>
                </c:pt>
                <c:pt idx="2749">
                  <c:v>73.520000</c:v>
                </c:pt>
                <c:pt idx="2750">
                  <c:v>75.556000</c:v>
                </c:pt>
                <c:pt idx="2751">
                  <c:v>80.130000</c:v>
                </c:pt>
                <c:pt idx="2752">
                  <c:v>80.737000</c:v>
                </c:pt>
                <c:pt idx="2753">
                  <c:v>79.407000</c:v>
                </c:pt>
                <c:pt idx="2754">
                  <c:v>78.129000</c:v>
                </c:pt>
                <c:pt idx="2755">
                  <c:v>79.603000</c:v>
                </c:pt>
                <c:pt idx="2756">
                  <c:v>80.135000</c:v>
                </c:pt>
                <c:pt idx="2757">
                  <c:v>82.622000</c:v>
                </c:pt>
                <c:pt idx="2758">
                  <c:v>80.731000</c:v>
                </c:pt>
                <c:pt idx="2759">
                  <c:v>82.029000</c:v>
                </c:pt>
                <c:pt idx="2760">
                  <c:v>80.747000</c:v>
                </c:pt>
                <c:pt idx="2761">
                  <c:v>82.031000</c:v>
                </c:pt>
                <c:pt idx="2762">
                  <c:v>80.575000</c:v>
                </c:pt>
                <c:pt idx="2763">
                  <c:v>80.726000</c:v>
                </c:pt>
                <c:pt idx="2764">
                  <c:v>83.252000</c:v>
                </c:pt>
                <c:pt idx="2765">
                  <c:v>87.098000</c:v>
                </c:pt>
                <c:pt idx="2766">
                  <c:v>87.041000</c:v>
                </c:pt>
                <c:pt idx="2767">
                  <c:v>84.567000</c:v>
                </c:pt>
                <c:pt idx="2768">
                  <c:v>83.109000</c:v>
                </c:pt>
                <c:pt idx="2769">
                  <c:v>82.022000</c:v>
                </c:pt>
                <c:pt idx="2770">
                  <c:v>82.022000</c:v>
                </c:pt>
                <c:pt idx="2771">
                  <c:v>80.722000</c:v>
                </c:pt>
                <c:pt idx="2772">
                  <c:v>80.724000</c:v>
                </c:pt>
                <c:pt idx="2773">
                  <c:v>78.139000</c:v>
                </c:pt>
                <c:pt idx="2774">
                  <c:v>76.880000</c:v>
                </c:pt>
                <c:pt idx="2775">
                  <c:v>78.142000</c:v>
                </c:pt>
                <c:pt idx="2776">
                  <c:v>77.545000</c:v>
                </c:pt>
                <c:pt idx="2777">
                  <c:v>79.299000</c:v>
                </c:pt>
                <c:pt idx="2778">
                  <c:v>78.161000</c:v>
                </c:pt>
                <c:pt idx="2779">
                  <c:v>78.820000</c:v>
                </c:pt>
                <c:pt idx="2780">
                  <c:v>81.413000</c:v>
                </c:pt>
                <c:pt idx="2781">
                  <c:v>82.947000</c:v>
                </c:pt>
                <c:pt idx="2782">
                  <c:v>83.936000</c:v>
                </c:pt>
                <c:pt idx="2783">
                  <c:v>86.433000</c:v>
                </c:pt>
                <c:pt idx="2784">
                  <c:v>90.790000</c:v>
                </c:pt>
                <c:pt idx="2785">
                  <c:v>90.760000</c:v>
                </c:pt>
                <c:pt idx="2786">
                  <c:v>94.049000</c:v>
                </c:pt>
                <c:pt idx="2787">
                  <c:v>95.245000</c:v>
                </c:pt>
                <c:pt idx="2788">
                  <c:v>97.686000</c:v>
                </c:pt>
                <c:pt idx="2789">
                  <c:v>98.324000</c:v>
                </c:pt>
                <c:pt idx="2790">
                  <c:v>99.572000</c:v>
                </c:pt>
                <c:pt idx="2791">
                  <c:v>98.275000</c:v>
                </c:pt>
                <c:pt idx="2792">
                  <c:v>99.516000</c:v>
                </c:pt>
                <c:pt idx="2793">
                  <c:v>99.563000</c:v>
                </c:pt>
                <c:pt idx="2794">
                  <c:v>98.277000</c:v>
                </c:pt>
                <c:pt idx="2795">
                  <c:v>97.971000</c:v>
                </c:pt>
                <c:pt idx="2796">
                  <c:v>98.938000</c:v>
                </c:pt>
                <c:pt idx="2797">
                  <c:v>98.280000</c:v>
                </c:pt>
                <c:pt idx="2798">
                  <c:v>97.685000</c:v>
                </c:pt>
                <c:pt idx="2799">
                  <c:v>98.975000</c:v>
                </c:pt>
                <c:pt idx="2800">
                  <c:v>100.780000</c:v>
                </c:pt>
                <c:pt idx="2801">
                  <c:v>100.140000</c:v>
                </c:pt>
                <c:pt idx="2802">
                  <c:v>101.410000</c:v>
                </c:pt>
                <c:pt idx="2803">
                  <c:v>98.942000</c:v>
                </c:pt>
                <c:pt idx="2804">
                  <c:v>98.261000</c:v>
                </c:pt>
                <c:pt idx="2805">
                  <c:v>98.266000</c:v>
                </c:pt>
                <c:pt idx="2806">
                  <c:v>98.287000</c:v>
                </c:pt>
                <c:pt idx="2807">
                  <c:v>96.499000</c:v>
                </c:pt>
                <c:pt idx="2808">
                  <c:v>92.054000</c:v>
                </c:pt>
                <c:pt idx="2809">
                  <c:v>95.144000</c:v>
                </c:pt>
                <c:pt idx="2810">
                  <c:v>94.038000</c:v>
                </c:pt>
                <c:pt idx="2811">
                  <c:v>95.230000</c:v>
                </c:pt>
                <c:pt idx="2812">
                  <c:v>96.505000</c:v>
                </c:pt>
                <c:pt idx="2813">
                  <c:v>96.496000</c:v>
                </c:pt>
                <c:pt idx="2814">
                  <c:v>98.266000</c:v>
                </c:pt>
                <c:pt idx="2815">
                  <c:v>95.552000</c:v>
                </c:pt>
                <c:pt idx="2816">
                  <c:v>98.275000</c:v>
                </c:pt>
                <c:pt idx="2817">
                  <c:v>97.854000</c:v>
                </c:pt>
                <c:pt idx="2818">
                  <c:v>100.170000</c:v>
                </c:pt>
                <c:pt idx="2819">
                  <c:v>97.986000</c:v>
                </c:pt>
                <c:pt idx="2820">
                  <c:v>98.324000</c:v>
                </c:pt>
                <c:pt idx="2821">
                  <c:v>97.680000</c:v>
                </c:pt>
                <c:pt idx="2822">
                  <c:v>96.542000</c:v>
                </c:pt>
                <c:pt idx="2823">
                  <c:v>99.570000</c:v>
                </c:pt>
                <c:pt idx="2824">
                  <c:v>100.120000</c:v>
                </c:pt>
                <c:pt idx="2825">
                  <c:v>98.966000</c:v>
                </c:pt>
                <c:pt idx="2826">
                  <c:v>100.160000</c:v>
                </c:pt>
                <c:pt idx="2827">
                  <c:v>98.933000</c:v>
                </c:pt>
                <c:pt idx="2828">
                  <c:v>98.282000</c:v>
                </c:pt>
                <c:pt idx="2829">
                  <c:v>100.170000</c:v>
                </c:pt>
                <c:pt idx="2830">
                  <c:v>100.140000</c:v>
                </c:pt>
                <c:pt idx="2831">
                  <c:v>101.640000</c:v>
                </c:pt>
                <c:pt idx="2832">
                  <c:v>102.490000</c:v>
                </c:pt>
                <c:pt idx="2833">
                  <c:v>101.450000</c:v>
                </c:pt>
                <c:pt idx="2834">
                  <c:v>98.281000</c:v>
                </c:pt>
                <c:pt idx="2835">
                  <c:v>94.606000</c:v>
                </c:pt>
                <c:pt idx="2836">
                  <c:v>93.284000</c:v>
                </c:pt>
                <c:pt idx="2837">
                  <c:v>90.758000</c:v>
                </c:pt>
                <c:pt idx="2838">
                  <c:v>78.852000</c:v>
                </c:pt>
                <c:pt idx="2839">
                  <c:v>79.288000</c:v>
                </c:pt>
                <c:pt idx="2840">
                  <c:v>78.513000</c:v>
                </c:pt>
                <c:pt idx="2841">
                  <c:v>76.216000</c:v>
                </c:pt>
                <c:pt idx="2842">
                  <c:v>73.010000</c:v>
                </c:pt>
                <c:pt idx="2843">
                  <c:v>71.855000</c:v>
                </c:pt>
                <c:pt idx="2844">
                  <c:v>73.197000</c:v>
                </c:pt>
                <c:pt idx="2845">
                  <c:v>74.373000</c:v>
                </c:pt>
                <c:pt idx="2846">
                  <c:v>73.435000</c:v>
                </c:pt>
                <c:pt idx="2847">
                  <c:v>74.267000</c:v>
                </c:pt>
                <c:pt idx="2848">
                  <c:v>72.806000</c:v>
                </c:pt>
                <c:pt idx="2849">
                  <c:v>71.888000</c:v>
                </c:pt>
                <c:pt idx="2850">
                  <c:v>75.527000</c:v>
                </c:pt>
                <c:pt idx="2851">
                  <c:v>78.823000</c:v>
                </c:pt>
                <c:pt idx="2852">
                  <c:v>79.451000</c:v>
                </c:pt>
                <c:pt idx="2853">
                  <c:v>79.427000</c:v>
                </c:pt>
                <c:pt idx="2854">
                  <c:v>92.697000</c:v>
                </c:pt>
                <c:pt idx="2855">
                  <c:v>92.663000</c:v>
                </c:pt>
                <c:pt idx="2856">
                  <c:v>96.541000</c:v>
                </c:pt>
                <c:pt idx="2857">
                  <c:v>96.024000</c:v>
                </c:pt>
                <c:pt idx="2858">
                  <c:v>96.245000</c:v>
                </c:pt>
                <c:pt idx="2859">
                  <c:v>95.238000</c:v>
                </c:pt>
                <c:pt idx="2860">
                  <c:v>93.312000</c:v>
                </c:pt>
                <c:pt idx="2861">
                  <c:v>95.819000</c:v>
                </c:pt>
                <c:pt idx="2862">
                  <c:v>98.264000</c:v>
                </c:pt>
                <c:pt idx="2863">
                  <c:v>98.267000</c:v>
                </c:pt>
                <c:pt idx="2864">
                  <c:v>97.631000</c:v>
                </c:pt>
                <c:pt idx="2865">
                  <c:v>99.252000</c:v>
                </c:pt>
                <c:pt idx="2866">
                  <c:v>99.510000</c:v>
                </c:pt>
                <c:pt idx="2867">
                  <c:v>98.948000</c:v>
                </c:pt>
                <c:pt idx="2868">
                  <c:v>100.230000</c:v>
                </c:pt>
                <c:pt idx="2869">
                  <c:v>100.740000</c:v>
                </c:pt>
                <c:pt idx="2870">
                  <c:v>102.510000</c:v>
                </c:pt>
                <c:pt idx="2871">
                  <c:v>102.020000</c:v>
                </c:pt>
                <c:pt idx="2872">
                  <c:v>103.330000</c:v>
                </c:pt>
                <c:pt idx="2873">
                  <c:v>104.590000</c:v>
                </c:pt>
                <c:pt idx="2874">
                  <c:v>105.450000</c:v>
                </c:pt>
                <c:pt idx="2875">
                  <c:v>105.570000</c:v>
                </c:pt>
                <c:pt idx="2876">
                  <c:v>106.440000</c:v>
                </c:pt>
                <c:pt idx="2877">
                  <c:v>105.200000</c:v>
                </c:pt>
                <c:pt idx="2878">
                  <c:v>105.720000</c:v>
                </c:pt>
                <c:pt idx="2879">
                  <c:v>107.030000</c:v>
                </c:pt>
                <c:pt idx="2880">
                  <c:v>106.390000</c:v>
                </c:pt>
                <c:pt idx="2881">
                  <c:v>107.040000</c:v>
                </c:pt>
                <c:pt idx="2882">
                  <c:v>104.170000</c:v>
                </c:pt>
                <c:pt idx="2883">
                  <c:v>105.100000</c:v>
                </c:pt>
                <c:pt idx="2884">
                  <c:v>105.150000</c:v>
                </c:pt>
                <c:pt idx="2885">
                  <c:v>108.210000</c:v>
                </c:pt>
                <c:pt idx="2886">
                  <c:v>108.900000</c:v>
                </c:pt>
                <c:pt idx="2887">
                  <c:v>107.000000</c:v>
                </c:pt>
                <c:pt idx="2888">
                  <c:v>107.310000</c:v>
                </c:pt>
                <c:pt idx="2889">
                  <c:v>105.110000</c:v>
                </c:pt>
                <c:pt idx="2890">
                  <c:v>103.970000</c:v>
                </c:pt>
                <c:pt idx="2891">
                  <c:v>105.160000</c:v>
                </c:pt>
                <c:pt idx="2892">
                  <c:v>103.950000</c:v>
                </c:pt>
                <c:pt idx="2893">
                  <c:v>104.000000</c:v>
                </c:pt>
                <c:pt idx="2894">
                  <c:v>101.420000</c:v>
                </c:pt>
                <c:pt idx="2895">
                  <c:v>101.440000</c:v>
                </c:pt>
                <c:pt idx="2896">
                  <c:v>102.660000</c:v>
                </c:pt>
                <c:pt idx="2897">
                  <c:v>103.750000</c:v>
                </c:pt>
                <c:pt idx="2898">
                  <c:v>102.690000</c:v>
                </c:pt>
                <c:pt idx="2899">
                  <c:v>100.720000</c:v>
                </c:pt>
                <c:pt idx="2900">
                  <c:v>100.800000</c:v>
                </c:pt>
                <c:pt idx="2901">
                  <c:v>98.234000</c:v>
                </c:pt>
                <c:pt idx="2902">
                  <c:v>94.984000</c:v>
                </c:pt>
                <c:pt idx="2903">
                  <c:v>95.032000</c:v>
                </c:pt>
                <c:pt idx="2904">
                  <c:v>94.658000</c:v>
                </c:pt>
                <c:pt idx="2905">
                  <c:v>92.558000</c:v>
                </c:pt>
                <c:pt idx="2906">
                  <c:v>92.410000</c:v>
                </c:pt>
                <c:pt idx="2907">
                  <c:v>92.728000</c:v>
                </c:pt>
                <c:pt idx="2908">
                  <c:v>95.222000</c:v>
                </c:pt>
                <c:pt idx="2909">
                  <c:v>96.494000</c:v>
                </c:pt>
                <c:pt idx="2910">
                  <c:v>93.352000</c:v>
                </c:pt>
                <c:pt idx="2911">
                  <c:v>92.159000</c:v>
                </c:pt>
                <c:pt idx="2912">
                  <c:v>92.694000</c:v>
                </c:pt>
                <c:pt idx="2913">
                  <c:v>90.790000</c:v>
                </c:pt>
                <c:pt idx="2914">
                  <c:v>88.962000</c:v>
                </c:pt>
                <c:pt idx="2915">
                  <c:v>86.414000</c:v>
                </c:pt>
                <c:pt idx="2916">
                  <c:v>84.679000</c:v>
                </c:pt>
                <c:pt idx="2917">
                  <c:v>84.574000</c:v>
                </c:pt>
                <c:pt idx="2918">
                  <c:v>86.393000</c:v>
                </c:pt>
                <c:pt idx="2919">
                  <c:v>87.106000</c:v>
                </c:pt>
                <c:pt idx="2920">
                  <c:v>87.376000</c:v>
                </c:pt>
                <c:pt idx="2921">
                  <c:v>88.339000</c:v>
                </c:pt>
                <c:pt idx="2922">
                  <c:v>88.467000</c:v>
                </c:pt>
                <c:pt idx="2923">
                  <c:v>90.900000</c:v>
                </c:pt>
                <c:pt idx="2924">
                  <c:v>94.018000</c:v>
                </c:pt>
                <c:pt idx="2925">
                  <c:v>95.824000</c:v>
                </c:pt>
                <c:pt idx="2926">
                  <c:v>96.495000</c:v>
                </c:pt>
                <c:pt idx="2927">
                  <c:v>97.133000</c:v>
                </c:pt>
                <c:pt idx="2928">
                  <c:v>97.360000</c:v>
                </c:pt>
                <c:pt idx="2929">
                  <c:v>94.594000</c:v>
                </c:pt>
                <c:pt idx="2930">
                  <c:v>94.605000</c:v>
                </c:pt>
                <c:pt idx="2931">
                  <c:v>87.033000</c:v>
                </c:pt>
                <c:pt idx="2932">
                  <c:v>84.809000</c:v>
                </c:pt>
                <c:pt idx="2933">
                  <c:v>81.923000</c:v>
                </c:pt>
                <c:pt idx="2934">
                  <c:v>80.699000</c:v>
                </c:pt>
                <c:pt idx="2935">
                  <c:v>78.810000</c:v>
                </c:pt>
                <c:pt idx="2936">
                  <c:v>79.431000</c:v>
                </c:pt>
                <c:pt idx="2937">
                  <c:v>78.632000</c:v>
                </c:pt>
                <c:pt idx="2938">
                  <c:v>79.130000</c:v>
                </c:pt>
                <c:pt idx="2939">
                  <c:v>80.696000</c:v>
                </c:pt>
                <c:pt idx="2940">
                  <c:v>80.787000</c:v>
                </c:pt>
                <c:pt idx="2941">
                  <c:v>82.009000</c:v>
                </c:pt>
                <c:pt idx="2942">
                  <c:v>80.849000</c:v>
                </c:pt>
                <c:pt idx="2943">
                  <c:v>82.066000</c:v>
                </c:pt>
                <c:pt idx="2944">
                  <c:v>82.639000</c:v>
                </c:pt>
                <c:pt idx="2945">
                  <c:v>81.999000</c:v>
                </c:pt>
                <c:pt idx="2946">
                  <c:v>80.133000</c:v>
                </c:pt>
                <c:pt idx="2947">
                  <c:v>79.410000</c:v>
                </c:pt>
                <c:pt idx="2948">
                  <c:v>78.857000</c:v>
                </c:pt>
                <c:pt idx="2949">
                  <c:v>76.962000</c:v>
                </c:pt>
                <c:pt idx="2950">
                  <c:v>78.101000</c:v>
                </c:pt>
                <c:pt idx="2951">
                  <c:v>76.800000</c:v>
                </c:pt>
                <c:pt idx="2952">
                  <c:v>78.841000</c:v>
                </c:pt>
                <c:pt idx="2953">
                  <c:v>78.856000</c:v>
                </c:pt>
                <c:pt idx="2954">
                  <c:v>77.530000</c:v>
                </c:pt>
                <c:pt idx="2955">
                  <c:v>77.516000</c:v>
                </c:pt>
                <c:pt idx="2956">
                  <c:v>78.183000</c:v>
                </c:pt>
                <c:pt idx="2957">
                  <c:v>78.825000</c:v>
                </c:pt>
                <c:pt idx="2958">
                  <c:v>77.545000</c:v>
                </c:pt>
                <c:pt idx="2959">
                  <c:v>77.520000</c:v>
                </c:pt>
                <c:pt idx="2960">
                  <c:v>75.514000</c:v>
                </c:pt>
                <c:pt idx="2961">
                  <c:v>77.481000</c:v>
                </c:pt>
                <c:pt idx="2962">
                  <c:v>77.873000</c:v>
                </c:pt>
                <c:pt idx="2963">
                  <c:v>76.661000</c:v>
                </c:pt>
                <c:pt idx="2964">
                  <c:v>75.562000</c:v>
                </c:pt>
                <c:pt idx="2965">
                  <c:v>76.845000</c:v>
                </c:pt>
                <c:pt idx="2966">
                  <c:v>76.824000</c:v>
                </c:pt>
                <c:pt idx="2967">
                  <c:v>78.159000</c:v>
                </c:pt>
                <c:pt idx="2968">
                  <c:v>76.934000</c:v>
                </c:pt>
                <c:pt idx="2969">
                  <c:v>75.531000</c:v>
                </c:pt>
                <c:pt idx="2970">
                  <c:v>76.207000</c:v>
                </c:pt>
                <c:pt idx="2971">
                  <c:v>77.528000</c:v>
                </c:pt>
                <c:pt idx="2972">
                  <c:v>77.705000</c:v>
                </c:pt>
                <c:pt idx="2973">
                  <c:v>76.196000</c:v>
                </c:pt>
                <c:pt idx="2974">
                  <c:v>76.275000</c:v>
                </c:pt>
                <c:pt idx="2975">
                  <c:v>77.429000</c:v>
                </c:pt>
                <c:pt idx="2976">
                  <c:v>77.515000</c:v>
                </c:pt>
                <c:pt idx="2977">
                  <c:v>76.845000</c:v>
                </c:pt>
                <c:pt idx="2978">
                  <c:v>76.847000</c:v>
                </c:pt>
                <c:pt idx="2979">
                  <c:v>76.498000</c:v>
                </c:pt>
                <c:pt idx="2980">
                  <c:v>77.509000</c:v>
                </c:pt>
                <c:pt idx="2981">
                  <c:v>77.501000</c:v>
                </c:pt>
                <c:pt idx="2982">
                  <c:v>76.214000</c:v>
                </c:pt>
                <c:pt idx="2983">
                  <c:v>78.079000</c:v>
                </c:pt>
                <c:pt idx="2984">
                  <c:v>76.232000</c:v>
                </c:pt>
                <c:pt idx="2985">
                  <c:v>75.563000</c:v>
                </c:pt>
                <c:pt idx="2986">
                  <c:v>76.061000</c:v>
                </c:pt>
                <c:pt idx="2987">
                  <c:v>76.866000</c:v>
                </c:pt>
                <c:pt idx="2988">
                  <c:v>78.098000</c:v>
                </c:pt>
                <c:pt idx="2989">
                  <c:v>77.506000</c:v>
                </c:pt>
                <c:pt idx="2990">
                  <c:v>77.139000</c:v>
                </c:pt>
                <c:pt idx="2991">
                  <c:v>76.242000</c:v>
                </c:pt>
                <c:pt idx="2992">
                  <c:v>75.554000</c:v>
                </c:pt>
                <c:pt idx="2993">
                  <c:v>75.542000</c:v>
                </c:pt>
                <c:pt idx="2994">
                  <c:v>76.230000</c:v>
                </c:pt>
                <c:pt idx="2995">
                  <c:v>73.026000</c:v>
                </c:pt>
                <c:pt idx="2996">
                  <c:v>72.413000</c:v>
                </c:pt>
                <c:pt idx="2997">
                  <c:v>83.976000</c:v>
                </c:pt>
                <c:pt idx="2998">
                  <c:v>84.534000</c:v>
                </c:pt>
                <c:pt idx="2999">
                  <c:v>84.049000</c:v>
                </c:pt>
                <c:pt idx="3000">
                  <c:v>83.324000</c:v>
                </c:pt>
                <c:pt idx="3001">
                  <c:v>84.545000</c:v>
                </c:pt>
                <c:pt idx="3002">
                  <c:v>85.030000</c:v>
                </c:pt>
                <c:pt idx="3003">
                  <c:v>85.727000</c:v>
                </c:pt>
                <c:pt idx="3004">
                  <c:v>84.536000</c:v>
                </c:pt>
                <c:pt idx="3005">
                  <c:v>84.524000</c:v>
                </c:pt>
                <c:pt idx="3006">
                  <c:v>83.898000</c:v>
                </c:pt>
                <c:pt idx="3007">
                  <c:v>84.535000</c:v>
                </c:pt>
                <c:pt idx="3008">
                  <c:v>85.663000</c:v>
                </c:pt>
                <c:pt idx="3009">
                  <c:v>84.060000</c:v>
                </c:pt>
                <c:pt idx="3010">
                  <c:v>83.936000</c:v>
                </c:pt>
                <c:pt idx="3011">
                  <c:v>83.898000</c:v>
                </c:pt>
                <c:pt idx="3012">
                  <c:v>84.526000</c:v>
                </c:pt>
                <c:pt idx="3013">
                  <c:v>85.759000</c:v>
                </c:pt>
                <c:pt idx="3014">
                  <c:v>83.940000</c:v>
                </c:pt>
                <c:pt idx="3015">
                  <c:v>83.972000</c:v>
                </c:pt>
                <c:pt idx="3016">
                  <c:v>83.885000</c:v>
                </c:pt>
                <c:pt idx="3017">
                  <c:v>83.904000</c:v>
                </c:pt>
                <c:pt idx="3018">
                  <c:v>83.280000</c:v>
                </c:pt>
                <c:pt idx="3019">
                  <c:v>84.578000</c:v>
                </c:pt>
                <c:pt idx="3020">
                  <c:v>83.935000</c:v>
                </c:pt>
                <c:pt idx="3021">
                  <c:v>85.073000</c:v>
                </c:pt>
                <c:pt idx="3022">
                  <c:v>86.436000</c:v>
                </c:pt>
                <c:pt idx="3023">
                  <c:v>87.045000</c:v>
                </c:pt>
                <c:pt idx="3024">
                  <c:v>92.074000</c:v>
                </c:pt>
                <c:pt idx="3025">
                  <c:v>92.100000</c:v>
                </c:pt>
                <c:pt idx="3026">
                  <c:v>95.191000</c:v>
                </c:pt>
                <c:pt idx="3027">
                  <c:v>97.099000</c:v>
                </c:pt>
                <c:pt idx="3028">
                  <c:v>99.611000</c:v>
                </c:pt>
                <c:pt idx="3029">
                  <c:v>103.260000</c:v>
                </c:pt>
                <c:pt idx="3030">
                  <c:v>104.590000</c:v>
                </c:pt>
                <c:pt idx="3031">
                  <c:v>101.390000</c:v>
                </c:pt>
                <c:pt idx="3032">
                  <c:v>103.260000</c:v>
                </c:pt>
                <c:pt idx="3033">
                  <c:v>104.610000</c:v>
                </c:pt>
                <c:pt idx="3034">
                  <c:v>104.000000</c:v>
                </c:pt>
                <c:pt idx="3035">
                  <c:v>106.390000</c:v>
                </c:pt>
                <c:pt idx="3036">
                  <c:v>104.620000</c:v>
                </c:pt>
                <c:pt idx="3037">
                  <c:v>104.490000</c:v>
                </c:pt>
                <c:pt idx="3038">
                  <c:v>101.390000</c:v>
                </c:pt>
                <c:pt idx="3039">
                  <c:v>102.000000</c:v>
                </c:pt>
                <c:pt idx="3040">
                  <c:v>100.730000</c:v>
                </c:pt>
                <c:pt idx="3041">
                  <c:v>103.940000</c:v>
                </c:pt>
                <c:pt idx="3042">
                  <c:v>105.150000</c:v>
                </c:pt>
                <c:pt idx="3043">
                  <c:v>102.680000</c:v>
                </c:pt>
                <c:pt idx="3044">
                  <c:v>102.650000</c:v>
                </c:pt>
                <c:pt idx="3045">
                  <c:v>103.950000</c:v>
                </c:pt>
                <c:pt idx="3046">
                  <c:v>104.610000</c:v>
                </c:pt>
                <c:pt idx="3047">
                  <c:v>102.660000</c:v>
                </c:pt>
                <c:pt idx="3048">
                  <c:v>101.980000</c:v>
                </c:pt>
                <c:pt idx="3049">
                  <c:v>103.290000</c:v>
                </c:pt>
                <c:pt idx="3050">
                  <c:v>104.600000</c:v>
                </c:pt>
                <c:pt idx="3051">
                  <c:v>106.400000</c:v>
                </c:pt>
                <c:pt idx="3052">
                  <c:v>106.410000</c:v>
                </c:pt>
                <c:pt idx="3053">
                  <c:v>104.270000</c:v>
                </c:pt>
                <c:pt idx="3054">
                  <c:v>102.010000</c:v>
                </c:pt>
                <c:pt idx="3055">
                  <c:v>102.160000</c:v>
                </c:pt>
                <c:pt idx="3056">
                  <c:v>102.810000</c:v>
                </c:pt>
                <c:pt idx="3057">
                  <c:v>104.010000</c:v>
                </c:pt>
                <c:pt idx="3058">
                  <c:v>103.980000</c:v>
                </c:pt>
                <c:pt idx="3059">
                  <c:v>98.938000</c:v>
                </c:pt>
                <c:pt idx="3060">
                  <c:v>98.996000</c:v>
                </c:pt>
                <c:pt idx="3061">
                  <c:v>101.160000</c:v>
                </c:pt>
                <c:pt idx="3062">
                  <c:v>100.130000</c:v>
                </c:pt>
                <c:pt idx="3063">
                  <c:v>98.277000</c:v>
                </c:pt>
                <c:pt idx="3064">
                  <c:v>100.190000</c:v>
                </c:pt>
                <c:pt idx="3065">
                  <c:v>98.747000</c:v>
                </c:pt>
                <c:pt idx="3066">
                  <c:v>97.095000</c:v>
                </c:pt>
                <c:pt idx="3067">
                  <c:v>97.544000</c:v>
                </c:pt>
                <c:pt idx="3068">
                  <c:v>95.210000</c:v>
                </c:pt>
                <c:pt idx="3069">
                  <c:v>95.819000</c:v>
                </c:pt>
                <c:pt idx="3070">
                  <c:v>96.504000</c:v>
                </c:pt>
                <c:pt idx="3071">
                  <c:v>97.605000</c:v>
                </c:pt>
                <c:pt idx="3072">
                  <c:v>95.188000</c:v>
                </c:pt>
                <c:pt idx="3073">
                  <c:v>94.010000</c:v>
                </c:pt>
                <c:pt idx="3074">
                  <c:v>90.771000</c:v>
                </c:pt>
                <c:pt idx="3075">
                  <c:v>85.757000</c:v>
                </c:pt>
                <c:pt idx="3076">
                  <c:v>82.641000</c:v>
                </c:pt>
                <c:pt idx="3077">
                  <c:v>83.269000</c:v>
                </c:pt>
                <c:pt idx="3078">
                  <c:v>79.436000</c:v>
                </c:pt>
                <c:pt idx="3079">
                  <c:v>78.174000</c:v>
                </c:pt>
                <c:pt idx="3080">
                  <c:v>78.143000</c:v>
                </c:pt>
                <c:pt idx="3081">
                  <c:v>76.941000</c:v>
                </c:pt>
                <c:pt idx="3082">
                  <c:v>78.077000</c:v>
                </c:pt>
                <c:pt idx="3083">
                  <c:v>78.841000</c:v>
                </c:pt>
                <c:pt idx="3084">
                  <c:v>77.485000</c:v>
                </c:pt>
                <c:pt idx="3085">
                  <c:v>78.169000</c:v>
                </c:pt>
                <c:pt idx="3086">
                  <c:v>78.819000</c:v>
                </c:pt>
                <c:pt idx="3087">
                  <c:v>80.031000</c:v>
                </c:pt>
                <c:pt idx="3088">
                  <c:v>80.122000</c:v>
                </c:pt>
                <c:pt idx="3089">
                  <c:v>82.608000</c:v>
                </c:pt>
                <c:pt idx="3090">
                  <c:v>87.647000</c:v>
                </c:pt>
                <c:pt idx="3091">
                  <c:v>90.796000</c:v>
                </c:pt>
                <c:pt idx="3092">
                  <c:v>85.727000</c:v>
                </c:pt>
                <c:pt idx="3093">
                  <c:v>86.080000</c:v>
                </c:pt>
                <c:pt idx="3094">
                  <c:v>84.578000</c:v>
                </c:pt>
                <c:pt idx="3095">
                  <c:v>84.557000</c:v>
                </c:pt>
                <c:pt idx="3096">
                  <c:v>87.624000</c:v>
                </c:pt>
                <c:pt idx="3097">
                  <c:v>88.994000</c:v>
                </c:pt>
                <c:pt idx="3098">
                  <c:v>90.760000</c:v>
                </c:pt>
                <c:pt idx="3099">
                  <c:v>84.557000</c:v>
                </c:pt>
                <c:pt idx="3100">
                  <c:v>83.227000</c:v>
                </c:pt>
                <c:pt idx="3101">
                  <c:v>78.842000</c:v>
                </c:pt>
                <c:pt idx="3102">
                  <c:v>77.519000</c:v>
                </c:pt>
                <c:pt idx="3103">
                  <c:v>80.129000</c:v>
                </c:pt>
                <c:pt idx="3104">
                  <c:v>79.472000</c:v>
                </c:pt>
                <c:pt idx="3105">
                  <c:v>79.468000</c:v>
                </c:pt>
                <c:pt idx="3106">
                  <c:v>80.718000</c:v>
                </c:pt>
                <c:pt idx="3107">
                  <c:v>80.070000</c:v>
                </c:pt>
                <c:pt idx="3108">
                  <c:v>78.134000</c:v>
                </c:pt>
                <c:pt idx="3109">
                  <c:v>81.100000</c:v>
                </c:pt>
                <c:pt idx="3110">
                  <c:v>80.025000</c:v>
                </c:pt>
                <c:pt idx="3111">
                  <c:v>78.798000</c:v>
                </c:pt>
                <c:pt idx="3112">
                  <c:v>78.120000</c:v>
                </c:pt>
                <c:pt idx="3113">
                  <c:v>78.166000</c:v>
                </c:pt>
                <c:pt idx="3114">
                  <c:v>82.623000</c:v>
                </c:pt>
                <c:pt idx="3115">
                  <c:v>81.996000</c:v>
                </c:pt>
                <c:pt idx="3116">
                  <c:v>83.922000</c:v>
                </c:pt>
                <c:pt idx="3117">
                  <c:v>84.455000</c:v>
                </c:pt>
                <c:pt idx="3118">
                  <c:v>83.285000</c:v>
                </c:pt>
                <c:pt idx="3119">
                  <c:v>83.938000</c:v>
                </c:pt>
                <c:pt idx="3120">
                  <c:v>83.909000</c:v>
                </c:pt>
                <c:pt idx="3121">
                  <c:v>83.200000</c:v>
                </c:pt>
                <c:pt idx="3122">
                  <c:v>83.881000</c:v>
                </c:pt>
                <c:pt idx="3123">
                  <c:v>83.271000</c:v>
                </c:pt>
                <c:pt idx="3124">
                  <c:v>80.708000</c:v>
                </c:pt>
                <c:pt idx="3125">
                  <c:v>81.963000</c:v>
                </c:pt>
                <c:pt idx="3126">
                  <c:v>81.403000</c:v>
                </c:pt>
                <c:pt idx="3127">
                  <c:v>82.640000</c:v>
                </c:pt>
                <c:pt idx="3128">
                  <c:v>84.219000</c:v>
                </c:pt>
                <c:pt idx="3129">
                  <c:v>86.729000</c:v>
                </c:pt>
                <c:pt idx="3130">
                  <c:v>87.064000</c:v>
                </c:pt>
                <c:pt idx="3131">
                  <c:v>88.320000</c:v>
                </c:pt>
                <c:pt idx="3132">
                  <c:v>87.353000</c:v>
                </c:pt>
                <c:pt idx="3133">
                  <c:v>86.883000</c:v>
                </c:pt>
                <c:pt idx="3134">
                  <c:v>83.955000</c:v>
                </c:pt>
                <c:pt idx="3135">
                  <c:v>84.534000</c:v>
                </c:pt>
                <c:pt idx="3136">
                  <c:v>85.131000</c:v>
                </c:pt>
                <c:pt idx="3137">
                  <c:v>86.050000</c:v>
                </c:pt>
                <c:pt idx="3138">
                  <c:v>86.431000</c:v>
                </c:pt>
                <c:pt idx="3139">
                  <c:v>84.581000</c:v>
                </c:pt>
                <c:pt idx="3140">
                  <c:v>83.221000</c:v>
                </c:pt>
                <c:pt idx="3141">
                  <c:v>85.735000</c:v>
                </c:pt>
                <c:pt idx="3142">
                  <c:v>83.932000</c:v>
                </c:pt>
                <c:pt idx="3143">
                  <c:v>83.925000</c:v>
                </c:pt>
                <c:pt idx="3144">
                  <c:v>82.615000</c:v>
                </c:pt>
                <c:pt idx="3145">
                  <c:v>84.583000</c:v>
                </c:pt>
                <c:pt idx="3146">
                  <c:v>83.180000</c:v>
                </c:pt>
                <c:pt idx="3147">
                  <c:v>81.985000</c:v>
                </c:pt>
                <c:pt idx="3148">
                  <c:v>82.010000</c:v>
                </c:pt>
                <c:pt idx="3149">
                  <c:v>79.432000</c:v>
                </c:pt>
                <c:pt idx="3150">
                  <c:v>80.589000</c:v>
                </c:pt>
                <c:pt idx="3151">
                  <c:v>82.175000</c:v>
                </c:pt>
                <c:pt idx="3152">
                  <c:v>80.081000</c:v>
                </c:pt>
                <c:pt idx="3153">
                  <c:v>78.155000</c:v>
                </c:pt>
                <c:pt idx="3154">
                  <c:v>77.514000</c:v>
                </c:pt>
                <c:pt idx="3155">
                  <c:v>78.847000</c:v>
                </c:pt>
                <c:pt idx="3156">
                  <c:v>80.136000</c:v>
                </c:pt>
                <c:pt idx="3157">
                  <c:v>81.439000</c:v>
                </c:pt>
                <c:pt idx="3158">
                  <c:v>79.416000</c:v>
                </c:pt>
                <c:pt idx="3159">
                  <c:v>79.977000</c:v>
                </c:pt>
                <c:pt idx="3160">
                  <c:v>82.638000</c:v>
                </c:pt>
                <c:pt idx="3161">
                  <c:v>80.696000</c:v>
                </c:pt>
                <c:pt idx="3162">
                  <c:v>80.083000</c:v>
                </c:pt>
                <c:pt idx="3163">
                  <c:v>81.147000</c:v>
                </c:pt>
                <c:pt idx="3164">
                  <c:v>80.671000</c:v>
                </c:pt>
                <c:pt idx="3165">
                  <c:v>79.404000</c:v>
                </c:pt>
                <c:pt idx="3166">
                  <c:v>80.702000</c:v>
                </c:pt>
                <c:pt idx="3167">
                  <c:v>80.695000</c:v>
                </c:pt>
                <c:pt idx="3168">
                  <c:v>81.950000</c:v>
                </c:pt>
                <c:pt idx="3169">
                  <c:v>80.133000</c:v>
                </c:pt>
                <c:pt idx="3170">
                  <c:v>79.464000</c:v>
                </c:pt>
                <c:pt idx="3171">
                  <c:v>78.872000</c:v>
                </c:pt>
                <c:pt idx="3172">
                  <c:v>80.123000</c:v>
                </c:pt>
                <c:pt idx="3173">
                  <c:v>80.018000</c:v>
                </c:pt>
                <c:pt idx="3174">
                  <c:v>80.137000</c:v>
                </c:pt>
                <c:pt idx="3175">
                  <c:v>79.420000</c:v>
                </c:pt>
                <c:pt idx="3176">
                  <c:v>78.150000</c:v>
                </c:pt>
                <c:pt idx="3177">
                  <c:v>78.801000</c:v>
                </c:pt>
                <c:pt idx="3178">
                  <c:v>78.849000</c:v>
                </c:pt>
                <c:pt idx="3179">
                  <c:v>79.673000</c:v>
                </c:pt>
                <c:pt idx="3180">
                  <c:v>78.828000</c:v>
                </c:pt>
                <c:pt idx="3181">
                  <c:v>79.488000</c:v>
                </c:pt>
                <c:pt idx="3182">
                  <c:v>78.800000</c:v>
                </c:pt>
                <c:pt idx="3183">
                  <c:v>78.140000</c:v>
                </c:pt>
                <c:pt idx="3184">
                  <c:v>79.591000</c:v>
                </c:pt>
                <c:pt idx="3185">
                  <c:v>80.685000</c:v>
                </c:pt>
                <c:pt idx="3186">
                  <c:v>80.674000</c:v>
                </c:pt>
                <c:pt idx="3187">
                  <c:v>78.798000</c:v>
                </c:pt>
                <c:pt idx="3188">
                  <c:v>79.437000</c:v>
                </c:pt>
                <c:pt idx="3189">
                  <c:v>78.880000</c:v>
                </c:pt>
                <c:pt idx="3190">
                  <c:v>81.396000</c:v>
                </c:pt>
                <c:pt idx="3191">
                  <c:v>82.009000</c:v>
                </c:pt>
                <c:pt idx="3192">
                  <c:v>80.700000</c:v>
                </c:pt>
              </c:numCache>
            </c:numRef>
          </c:val>
        </c:ser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0.00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5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tickLblSkip val="35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minorGridlines>
          <c:spPr>
            <a:ln w="12700" cap="flat">
              <a:solidFill>
                <a:srgbClr val="000000"/>
              </a:solidFill>
              <a:prstDash val="solid"/>
              <a:miter lim="400000"/>
            </a:ln>
          </c:spPr>
        </c:min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6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midCat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0924354"/>
          <c:y val="0.080636"/>
          <c:w val="0.304155"/>
          <c:h val="0.09389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3000" u="non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3500" u="none">
                <a:solidFill>
                  <a:srgbClr val="000000"/>
                </a:solidFill>
                <a:latin typeface="Times New Roman"/>
              </a:defRPr>
            </a:pPr>
            <a:r>
              <a:rPr b="0" i="0" strike="noStrike" sz="3500" u="none">
                <a:solidFill>
                  <a:srgbClr val="000000"/>
                </a:solidFill>
                <a:latin typeface="Times New Roman"/>
              </a:rPr>
              <a:t>CPU Outlet Chloride Trend</a:t>
            </a:r>
          </a:p>
        </c:rich>
      </c:tx>
      <c:layout>
        <c:manualLayout>
          <c:xMode val="edge"/>
          <c:yMode val="edge"/>
          <c:x val="0.33346"/>
          <c:y val="0"/>
          <c:w val="0.33308"/>
          <c:h val="0.14485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594355"/>
          <c:y val="0.144854"/>
          <c:w val="0.905936"/>
          <c:h val="0.7521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R1A</c:v>
                </c:pt>
              </c:strCache>
            </c:strRef>
          </c:tx>
          <c:spPr>
            <a:noFill/>
            <a:ln w="50800" cap="flat">
              <a:solidFill>
                <a:srgbClr val="CB297B"/>
              </a:solidFill>
              <a:prstDash val="solid"/>
              <a:miter lim="400000"/>
            </a:ln>
            <a:effectLst/>
          </c:spPr>
          <c:marker>
            <c:symbol val="none"/>
            <c:size val="4"/>
            <c:spPr>
              <a:noFill/>
              <a:ln w="50800" cap="flat">
                <a:solidFill>
                  <a:srgbClr val="CB297B"/>
                </a:solidFill>
                <a:prstDash val="solid"/>
                <a:miter lim="400000"/>
              </a:ln>
              <a:effectLst/>
            </c:spPr>
          </c:marker>
          <c:dLbls>
            <c:numFmt formatCode="#,##0.00" sourceLinked="0"/>
            <c:txPr>
              <a:bodyPr/>
              <a:lstStyle/>
              <a:p>
                <a:pPr>
                  <a:defRPr b="0" i="0" strike="noStrike" sz="25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Sheet1!$A$2:$A$17</c:f>
              <c:strCache>
                <c:ptCount val="16"/>
                <c:pt idx="0">
                  <c:v>Nov 5</c:v>
                </c:pt>
                <c:pt idx="1">
                  <c:v>Nov 6</c:v>
                </c:pt>
                <c:pt idx="2">
                  <c:v>Nov 7</c:v>
                </c:pt>
                <c:pt idx="3">
                  <c:v>Nov 8</c:v>
                </c:pt>
                <c:pt idx="4">
                  <c:v>Nov 9</c:v>
                </c:pt>
                <c:pt idx="5">
                  <c:v>Nov 10</c:v>
                </c:pt>
                <c:pt idx="6">
                  <c:v>Nov 11</c:v>
                </c:pt>
                <c:pt idx="7">
                  <c:v>Nov 12</c:v>
                </c:pt>
                <c:pt idx="8">
                  <c:v>Nov 13</c:v>
                </c:pt>
                <c:pt idx="9">
                  <c:v>Nov 14</c:v>
                </c:pt>
                <c:pt idx="10">
                  <c:v>Nov 15</c:v>
                </c:pt>
                <c:pt idx="11">
                  <c:v>Nov 16</c:v>
                </c:pt>
                <c:pt idx="12">
                  <c:v>Nov 17</c:v>
                </c:pt>
                <c:pt idx="13">
                  <c:v>Nov 18</c:v>
                </c:pt>
                <c:pt idx="14">
                  <c:v>Nov 19</c:v>
                </c:pt>
                <c:pt idx="15">
                  <c:v>Nov 20</c:v>
                </c:pt>
              </c:strCache>
            </c:strRef>
          </c:cat>
          <c:val>
            <c:numRef>
              <c:f>Sheet1!$B$2:$B$17</c:f>
              <c:numCache>
                <c:ptCount val="16"/>
                <c:pt idx="0">
                  <c:v>0.450000</c:v>
                </c:pt>
                <c:pt idx="1">
                  <c:v>0.460000</c:v>
                </c:pt>
                <c:pt idx="2">
                  <c:v>0.560000</c:v>
                </c:pt>
                <c:pt idx="3">
                  <c:v>0.757000</c:v>
                </c:pt>
                <c:pt idx="4">
                  <c:v>0.940000</c:v>
                </c:pt>
                <c:pt idx="5">
                  <c:v>1.760000</c:v>
                </c:pt>
                <c:pt idx="6">
                  <c:v>2.050000</c:v>
                </c:pt>
                <c:pt idx="7">
                  <c:v>0.000000</c:v>
                </c:pt>
                <c:pt idx="8">
                  <c:v>0.000000</c:v>
                </c:pt>
                <c:pt idx="9">
                  <c:v>0.000000</c:v>
                </c:pt>
                <c:pt idx="10">
                  <c:v>0.000000</c:v>
                </c:pt>
                <c:pt idx="11">
                  <c:v>0.000000</c:v>
                </c:pt>
                <c:pt idx="12">
                  <c:v>0.000000</c:v>
                </c:pt>
                <c:pt idx="13">
                  <c:v>0.000000</c:v>
                </c:pt>
                <c:pt idx="14">
                  <c:v>0.000000</c:v>
                </c:pt>
                <c:pt idx="15">
                  <c:v>0.600000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R1B</c:v>
                </c:pt>
              </c:strCache>
            </c:strRef>
          </c:tx>
          <c:spPr>
            <a:noFill/>
            <a:ln w="50800" cap="flat">
              <a:solidFill>
                <a:srgbClr val="834190"/>
              </a:solidFill>
              <a:prstDash val="solid"/>
              <a:miter lim="400000"/>
            </a:ln>
            <a:effectLst/>
          </c:spPr>
          <c:marker>
            <c:symbol val="none"/>
            <c:size val="4"/>
            <c:spPr>
              <a:noFill/>
              <a:ln w="50800" cap="flat">
                <a:solidFill>
                  <a:srgbClr val="834190"/>
                </a:solidFill>
                <a:prstDash val="solid"/>
                <a:miter lim="400000"/>
              </a:ln>
              <a:effectLst/>
            </c:spPr>
          </c:marker>
          <c:dLbls>
            <c:numFmt formatCode="#,##0.00" sourceLinked="0"/>
            <c:txPr>
              <a:bodyPr/>
              <a:lstStyle/>
              <a:p>
                <a:pPr>
                  <a:defRPr b="0" i="0" strike="noStrike" sz="25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Sheet1!$A$2:$A$17</c:f>
              <c:strCache>
                <c:ptCount val="16"/>
                <c:pt idx="0">
                  <c:v>Nov 5</c:v>
                </c:pt>
                <c:pt idx="1">
                  <c:v>Nov 6</c:v>
                </c:pt>
                <c:pt idx="2">
                  <c:v>Nov 7</c:v>
                </c:pt>
                <c:pt idx="3">
                  <c:v>Nov 8</c:v>
                </c:pt>
                <c:pt idx="4">
                  <c:v>Nov 9</c:v>
                </c:pt>
                <c:pt idx="5">
                  <c:v>Nov 10</c:v>
                </c:pt>
                <c:pt idx="6">
                  <c:v>Nov 11</c:v>
                </c:pt>
                <c:pt idx="7">
                  <c:v>Nov 12</c:v>
                </c:pt>
                <c:pt idx="8">
                  <c:v>Nov 13</c:v>
                </c:pt>
                <c:pt idx="9">
                  <c:v>Nov 14</c:v>
                </c:pt>
                <c:pt idx="10">
                  <c:v>Nov 15</c:v>
                </c:pt>
                <c:pt idx="11">
                  <c:v>Nov 16</c:v>
                </c:pt>
                <c:pt idx="12">
                  <c:v>Nov 17</c:v>
                </c:pt>
                <c:pt idx="13">
                  <c:v>Nov 18</c:v>
                </c:pt>
                <c:pt idx="14">
                  <c:v>Nov 19</c:v>
                </c:pt>
                <c:pt idx="15">
                  <c:v>Nov 20</c:v>
                </c:pt>
              </c:strCache>
            </c:strRef>
          </c:cat>
          <c:val>
            <c:numRef>
              <c:f>Sheet1!$C$2:$C$17</c:f>
              <c:numCache>
                <c:ptCount val="16"/>
                <c:pt idx="0">
                  <c:v>0.000000</c:v>
                </c:pt>
                <c:pt idx="1">
                  <c:v>0.000000</c:v>
                </c:pt>
                <c:pt idx="2">
                  <c:v>0.000000</c:v>
                </c:pt>
                <c:pt idx="3">
                  <c:v>0.000000</c:v>
                </c:pt>
                <c:pt idx="4">
                  <c:v>0.000000</c:v>
                </c:pt>
                <c:pt idx="5">
                  <c:v>0.000000</c:v>
                </c:pt>
                <c:pt idx="6">
                  <c:v>0.000000</c:v>
                </c:pt>
                <c:pt idx="7">
                  <c:v>0.556000</c:v>
                </c:pt>
                <c:pt idx="8">
                  <c:v>0.509000</c:v>
                </c:pt>
                <c:pt idx="9">
                  <c:v>0.460000</c:v>
                </c:pt>
                <c:pt idx="10">
                  <c:v>0.400000</c:v>
                </c:pt>
                <c:pt idx="11">
                  <c:v>0.970000</c:v>
                </c:pt>
                <c:pt idx="12">
                  <c:v>1.010000</c:v>
                </c:pt>
                <c:pt idx="13">
                  <c:v>1.830000</c:v>
                </c:pt>
                <c:pt idx="14">
                  <c:v>2.150000</c:v>
                </c:pt>
                <c:pt idx="15">
                  <c:v>0.000000</c:v>
                </c:pt>
              </c:numCache>
            </c:numRef>
          </c:val>
          <c:smooth val="1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0.00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5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tickLblSkip val="3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.0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5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midCat"/>
        <c:majorUnit val="0.75"/>
        <c:minorUnit val="0.3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0873439"/>
          <c:y val="0.131175"/>
          <c:w val="0.850119"/>
          <c:h val="0.087586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2500" u="none">
              <a:solidFill>
                <a:srgbClr val="000000"/>
              </a:solidFill>
              <a:latin typeface="Helvetica Neue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4000" u="none">
                <a:solidFill>
                  <a:srgbClr val="6C6963"/>
                </a:solidFill>
                <a:latin typeface="Baskerville"/>
              </a:defRPr>
            </a:pPr>
            <a:r>
              <a:rPr b="0" i="0" strike="noStrike" sz="4000" u="none">
                <a:solidFill>
                  <a:srgbClr val="6C6963"/>
                </a:solidFill>
                <a:latin typeface="Baskerville"/>
              </a:rPr>
              <a:t>SAC Outlet Sodium in PPM</a:t>
            </a:r>
          </a:p>
        </c:rich>
      </c:tx>
      <c:layout>
        <c:manualLayout>
          <c:xMode val="edge"/>
          <c:yMode val="edge"/>
          <c:x val="0.305112"/>
          <c:y val="0"/>
          <c:w val="0.389775"/>
          <c:h val="0.15590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585764"/>
          <c:y val="0.155908"/>
          <c:w val="0.93499"/>
          <c:h val="0.74058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Sodium in PPM</c:v>
                </c:pt>
              </c:strCache>
            </c:strRef>
          </c:tx>
          <c:spPr>
            <a:solidFill>
              <a:srgbClr val="F7F1DF"/>
            </a:solidFill>
            <a:ln w="76200" cap="flat">
              <a:solidFill>
                <a:srgbClr val="739195"/>
              </a:solidFill>
              <a:prstDash val="solid"/>
              <a:miter lim="400000"/>
            </a:ln>
            <a:effectLst>
              <a:outerShdw sx="100000" sy="100000" kx="0" ky="0" algn="tl" rotWithShape="1" blurRad="50800" dist="25400" dir="5400000">
                <a:srgbClr val="000000">
                  <a:alpha val="50000"/>
                </a:srgbClr>
              </a:outerShdw>
            </a:effectLst>
          </c:spPr>
          <c:marker>
            <c:symbol val="circle"/>
            <c:size val="2"/>
            <c:spPr>
              <a:solidFill>
                <a:srgbClr val="F7F1DF"/>
              </a:solidFill>
              <a:ln w="76200" cap="flat">
                <a:solidFill>
                  <a:srgbClr val="739195"/>
                </a:solidFill>
                <a:prstDash val="solid"/>
                <a:miter lim="400000"/>
              </a:ln>
              <a:effectLst/>
            </c:spPr>
          </c:marker>
          <c:dLbls>
            <c:numFmt formatCode="0.00" sourceLinked="0"/>
            <c:txPr>
              <a:bodyPr/>
              <a:lstStyle/>
              <a:p>
                <a:pPr>
                  <a:defRPr b="0" i="0" strike="noStrike" sz="2700" u="none">
                    <a:solidFill>
                      <a:srgbClr val="000000"/>
                    </a:solidFill>
                    <a:effectLst>
                      <a:outerShdw sx="100000" sy="100000" kx="0" ky="0" algn="tl" rotWithShape="1" blurRad="127000" dist="43097" dir="5387655">
                        <a:srgbClr val="000000">
                          <a:alpha val="40180"/>
                        </a:srgbClr>
                      </a:outerShdw>
                    </a:effectLst>
                    <a:latin typeface="Baskerville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1530h</c:v>
                </c:pt>
                <c:pt idx="1">
                  <c:v>1700h</c:v>
                </c:pt>
                <c:pt idx="2">
                  <c:v>1800h</c:v>
                </c:pt>
                <c:pt idx="3">
                  <c:v>1900h</c:v>
                </c:pt>
                <c:pt idx="4">
                  <c:v>2000h</c:v>
                </c:pt>
                <c:pt idx="5">
                  <c:v>2100h</c:v>
                </c:pt>
                <c:pt idx="6">
                  <c:v>2200h</c:v>
                </c:pt>
                <c:pt idx="7">
                  <c:v>2300h</c:v>
                </c:pt>
                <c:pt idx="8">
                  <c:v>2320h</c:v>
                </c:pt>
                <c:pt idx="9">
                  <c:v/>
                </c:pt>
              </c:strCache>
            </c:strRef>
          </c:cat>
          <c:val>
            <c:numRef>
              <c:f>Sheet1!$B$2:$B$11</c:f>
              <c:numCache>
                <c:ptCount val="9"/>
                <c:pt idx="0">
                  <c:v>1.925750</c:v>
                </c:pt>
                <c:pt idx="1">
                  <c:v>1.934000</c:v>
                </c:pt>
                <c:pt idx="2">
                  <c:v>1.975500</c:v>
                </c:pt>
                <c:pt idx="3">
                  <c:v>1.998750</c:v>
                </c:pt>
                <c:pt idx="4">
                  <c:v>2.052500</c:v>
                </c:pt>
                <c:pt idx="5">
                  <c:v>2.062500</c:v>
                </c:pt>
                <c:pt idx="6">
                  <c:v>2.020000</c:v>
                </c:pt>
                <c:pt idx="7">
                  <c:v>3.020000</c:v>
                </c:pt>
                <c:pt idx="8">
                  <c:v>7.526750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SBA Outlet conductivity </c:v>
                </c:pt>
              </c:strCache>
            </c:strRef>
          </c:tx>
          <c:spPr>
            <a:solidFill>
              <a:srgbClr val="F7F1DF"/>
            </a:solidFill>
            <a:ln w="76200" cap="flat">
              <a:solidFill>
                <a:srgbClr val="687284"/>
              </a:solidFill>
              <a:prstDash val="solid"/>
              <a:miter lim="400000"/>
            </a:ln>
            <a:effectLst>
              <a:outerShdw sx="100000" sy="100000" kx="0" ky="0" algn="tl" rotWithShape="1" blurRad="50800" dist="25400" dir="5400000">
                <a:srgbClr val="000000">
                  <a:alpha val="50000"/>
                </a:srgbClr>
              </a:outerShdw>
            </a:effectLst>
          </c:spPr>
          <c:marker>
            <c:symbol val="circle"/>
            <c:size val="2"/>
            <c:spPr>
              <a:solidFill>
                <a:srgbClr val="F7F1DF"/>
              </a:solidFill>
              <a:ln w="76200" cap="flat">
                <a:solidFill>
                  <a:srgbClr val="687284"/>
                </a:solidFill>
                <a:prstDash val="solid"/>
                <a:miter lim="400000"/>
              </a:ln>
              <a:effectLst/>
            </c:spPr>
          </c:marker>
          <c:dLbls>
            <c:numFmt formatCode="0.00" sourceLinked="0"/>
            <c:txPr>
              <a:bodyPr/>
              <a:lstStyle/>
              <a:p>
                <a:pPr>
                  <a:defRPr b="0" i="0" strike="noStrike" sz="40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43097" dir="5387655">
                        <a:srgbClr val="000000">
                          <a:alpha val="40180"/>
                        </a:srgbClr>
                      </a:outerShdw>
                    </a:effectLst>
                    <a:latin typeface="Baskerville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1530h</c:v>
                </c:pt>
                <c:pt idx="1">
                  <c:v>1700h</c:v>
                </c:pt>
                <c:pt idx="2">
                  <c:v>1800h</c:v>
                </c:pt>
                <c:pt idx="3">
                  <c:v>1900h</c:v>
                </c:pt>
                <c:pt idx="4">
                  <c:v>2000h</c:v>
                </c:pt>
                <c:pt idx="5">
                  <c:v>2100h</c:v>
                </c:pt>
                <c:pt idx="6">
                  <c:v>2200h</c:v>
                </c:pt>
                <c:pt idx="7">
                  <c:v>2300h</c:v>
                </c:pt>
                <c:pt idx="8">
                  <c:v>2320h</c:v>
                </c:pt>
                <c:pt idx="9">
                  <c:v/>
                </c:pt>
              </c:strCache>
            </c:strRef>
          </c:cat>
          <c:val>
            <c:numRef>
              <c:f>Sheet1!$C$2:$C$11</c:f>
              <c:numCache>
                <c:ptCount val="0"/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low"/>
        <c:spPr>
          <a:ln w="12700" cap="flat">
            <a:solidFill>
              <a:srgbClr val="B8B8B8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700" u="none">
                <a:solidFill>
                  <a:srgbClr val="6C6963"/>
                </a:solidFill>
                <a:latin typeface="Baskervill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.00" sourceLinked="0"/>
        <c:majorTickMark val="none"/>
        <c:minorTickMark val="none"/>
        <c:tickLblPos val="nextTo"/>
        <c:spPr>
          <a:ln w="12700" cap="flat">
            <a:solidFill>
              <a:srgbClr val="B8B8B8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700" u="none">
                <a:solidFill>
                  <a:srgbClr val="6C6963"/>
                </a:solidFill>
                <a:latin typeface="Baskerville"/>
              </a:defRPr>
            </a:pPr>
          </a:p>
        </c:txPr>
        <c:crossAx val="2094734552"/>
        <c:crosses val="autoZero"/>
        <c:crossBetween val="between"/>
        <c:majorUnit val="2"/>
        <c:minorUnit val="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3600" u="none">
                <a:solidFill>
                  <a:srgbClr val="6C6963"/>
                </a:solidFill>
                <a:latin typeface="Baskerville"/>
              </a:defRPr>
            </a:pPr>
            <a:r>
              <a:rPr b="0" i="0" strike="noStrike" sz="3600" u="none">
                <a:solidFill>
                  <a:srgbClr val="6C6963"/>
                </a:solidFill>
                <a:latin typeface="Baskerville"/>
              </a:rPr>
              <a:t>SBA Outlet conductivity (μS/cm) </a:t>
            </a:r>
          </a:p>
        </c:rich>
      </c:tx>
      <c:layout>
        <c:manualLayout>
          <c:xMode val="edge"/>
          <c:yMode val="edge"/>
          <c:x val="0.284208"/>
          <c:y val="0"/>
          <c:w val="0.431584"/>
          <c:h val="0.1701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54707"/>
          <c:y val="0.17014"/>
          <c:w val="0.938612"/>
          <c:h val="0.72043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SBA Outlet conductivity </c:v>
                </c:pt>
              </c:strCache>
            </c:strRef>
          </c:tx>
          <c:spPr>
            <a:solidFill>
              <a:srgbClr val="F7F1DF"/>
            </a:solidFill>
            <a:ln w="76200" cap="flat">
              <a:solidFill>
                <a:srgbClr val="8F956A"/>
              </a:solidFill>
              <a:prstDash val="solid"/>
              <a:miter lim="400000"/>
            </a:ln>
            <a:effectLst>
              <a:outerShdw sx="100000" sy="100000" kx="0" ky="0" algn="tl" rotWithShape="1" blurRad="50800" dist="25400" dir="5400000">
                <a:srgbClr val="000000">
                  <a:alpha val="50000"/>
                </a:srgbClr>
              </a:outerShdw>
            </a:effectLst>
          </c:spPr>
          <c:marker>
            <c:symbol val="circle"/>
            <c:size val="2"/>
            <c:spPr>
              <a:solidFill>
                <a:srgbClr val="F7F1DF"/>
              </a:solidFill>
              <a:ln w="76200" cap="flat">
                <a:solidFill>
                  <a:srgbClr val="8F956A"/>
                </a:solidFill>
                <a:prstDash val="solid"/>
                <a:miter lim="400000"/>
              </a:ln>
              <a:effectLst/>
            </c:spPr>
          </c:marker>
          <c:dLbls>
            <c:numFmt formatCode="0.00" sourceLinked="0"/>
            <c:txPr>
              <a:bodyPr/>
              <a:lstStyle/>
              <a:p>
                <a:pPr>
                  <a:defRPr b="0" i="0" strike="noStrike" sz="2800" u="none">
                    <a:solidFill>
                      <a:srgbClr val="000000"/>
                    </a:solidFill>
                    <a:effectLst>
                      <a:outerShdw sx="100000" sy="100000" kx="0" ky="0" algn="tl" rotWithShape="1" blurRad="127000" dist="49085" dir="5390319">
                        <a:srgbClr val="000000">
                          <a:alpha val="49461"/>
                        </a:srgbClr>
                      </a:outerShdw>
                    </a:effectLst>
                    <a:latin typeface="Baskerville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1530h</c:v>
                </c:pt>
                <c:pt idx="1">
                  <c:v>1700h</c:v>
                </c:pt>
                <c:pt idx="2">
                  <c:v>1800h</c:v>
                </c:pt>
                <c:pt idx="3">
                  <c:v>1900h</c:v>
                </c:pt>
                <c:pt idx="4">
                  <c:v>2000h</c:v>
                </c:pt>
                <c:pt idx="5">
                  <c:v>2100h</c:v>
                </c:pt>
                <c:pt idx="6">
                  <c:v>2200h</c:v>
                </c:pt>
                <c:pt idx="7">
                  <c:v>2300h</c:v>
                </c:pt>
                <c:pt idx="8">
                  <c:v>2320h</c:v>
                </c:pt>
              </c:strCache>
            </c:strRef>
          </c:cat>
          <c:val>
            <c:numRef>
              <c:f>Sheet1!$B$2:$B$10</c:f>
              <c:numCache>
                <c:ptCount val="9"/>
                <c:pt idx="0">
                  <c:v>1.205000</c:v>
                </c:pt>
                <c:pt idx="1">
                  <c:v>1.220000</c:v>
                </c:pt>
                <c:pt idx="2">
                  <c:v>1.402000</c:v>
                </c:pt>
                <c:pt idx="3">
                  <c:v>1.390000</c:v>
                </c:pt>
                <c:pt idx="4">
                  <c:v>1.490000</c:v>
                </c:pt>
                <c:pt idx="5">
                  <c:v>1.345000</c:v>
                </c:pt>
                <c:pt idx="6">
                  <c:v>1.650000</c:v>
                </c:pt>
                <c:pt idx="7">
                  <c:v>1.650000</c:v>
                </c:pt>
                <c:pt idx="8">
                  <c:v>1.750000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0.00" sourceLinked="0"/>
        <c:majorTickMark val="none"/>
        <c:minorTickMark val="none"/>
        <c:tickLblPos val="low"/>
        <c:spPr>
          <a:ln w="12700" cap="flat">
            <a:solidFill>
              <a:srgbClr val="B8B8B8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400" u="none">
                <a:solidFill>
                  <a:srgbClr val="6C6963"/>
                </a:solidFill>
                <a:latin typeface="Baskervill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.00" sourceLinked="0"/>
        <c:majorTickMark val="none"/>
        <c:minorTickMark val="none"/>
        <c:tickLblPos val="nextTo"/>
        <c:spPr>
          <a:ln w="12700" cap="flat">
            <a:solidFill>
              <a:srgbClr val="B8B8B8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400" u="none">
                <a:solidFill>
                  <a:srgbClr val="6C6963"/>
                </a:solidFill>
                <a:latin typeface="Baskerville"/>
              </a:defRPr>
            </a:pPr>
          </a:p>
        </c:txPr>
        <c:crossAx val="2094734552"/>
        <c:crosses val="autoZero"/>
        <c:crossBetween val="between"/>
        <c:majorUnit val="0.45"/>
        <c:minorUnit val="0.2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3400" u="none">
                <a:solidFill>
                  <a:srgbClr val="000000"/>
                </a:solidFill>
                <a:latin typeface="Times New Roman"/>
              </a:defRPr>
            </a:pPr>
            <a:r>
              <a:rPr b="0" i="0" strike="noStrike" sz="3400" u="none">
                <a:solidFill>
                  <a:srgbClr val="000000"/>
                </a:solidFill>
                <a:latin typeface="Times New Roman"/>
              </a:rPr>
              <a:t>KMnO4 Value for Reservoirs</a:t>
            </a:r>
          </a:p>
        </c:rich>
      </c:tx>
      <c:layout>
        <c:manualLayout>
          <c:xMode val="edge"/>
          <c:yMode val="edge"/>
          <c:x val="0.309198"/>
          <c:y val="0"/>
          <c:w val="0.381604"/>
          <c:h val="0.16837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384263"/>
          <c:y val="0.168373"/>
          <c:w val="0.956574"/>
          <c:h val="0.684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KMnO4 Value</c:v>
                </c:pt>
              </c:strCache>
            </c:strRef>
          </c:tx>
          <c:spPr>
            <a:solidFill>
              <a:srgbClr val="4F81BD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0.#" sourceLinked="0"/>
            <c:txPr>
              <a:bodyPr/>
              <a:lstStyle/>
              <a:p>
                <a:pPr>
                  <a:defRPr b="0" i="0" strike="noStrike" sz="25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R1</c:v>
                </c:pt>
                <c:pt idx="1">
                  <c:v>R2</c:v>
                </c:pt>
                <c:pt idx="2">
                  <c:v>DM Feed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1.800000</c:v>
                </c:pt>
                <c:pt idx="1">
                  <c:v>8.100000</c:v>
                </c:pt>
                <c:pt idx="2">
                  <c:v>6.900000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36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2.25"/>
        <c:minorUnit val="1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3600" u="none">
                <a:solidFill>
                  <a:srgbClr val="000000"/>
                </a:solidFill>
                <a:latin typeface="Times New Roman"/>
              </a:defRPr>
            </a:pPr>
            <a:r>
              <a:rPr b="0" i="0" strike="noStrike" sz="3600" u="none">
                <a:solidFill>
                  <a:srgbClr val="000000"/>
                </a:solidFill>
                <a:latin typeface="Times New Roman"/>
              </a:rPr>
              <a:t>KMnO4 Value of Raw Water</a:t>
            </a:r>
          </a:p>
        </c:rich>
      </c:tx>
      <c:layout>
        <c:manualLayout>
          <c:xMode val="edge"/>
          <c:yMode val="edge"/>
          <c:x val="0.30014"/>
          <c:y val="0"/>
          <c:w val="0.39972"/>
          <c:h val="0.13999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38921"/>
          <c:y val="0.139993"/>
          <c:w val="0.956079"/>
          <c:h val="0.7607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DM Feed</c:v>
                </c:pt>
              </c:strCache>
            </c:strRef>
          </c:tx>
          <c:spPr>
            <a:solidFill>
              <a:srgbClr val="71894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0.#" sourceLinked="0"/>
            <c:txPr>
              <a:bodyPr/>
              <a:lstStyle/>
              <a:p>
                <a:pPr>
                  <a:defRPr b="0" i="0" strike="noStrike" sz="2500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15.12.23</c:v>
                </c:pt>
                <c:pt idx="1">
                  <c:v>18.12.23</c:v>
                </c:pt>
                <c:pt idx="2">
                  <c:v>18.12.23</c:v>
                </c:pt>
                <c:pt idx="3">
                  <c:v>19.12.23</c:v>
                </c:pt>
                <c:pt idx="4">
                  <c:v>21.12.23</c:v>
                </c:pt>
                <c:pt idx="5">
                  <c:v>22.12.23</c:v>
                </c:pt>
              </c:strCache>
            </c:strRef>
          </c:cat>
          <c:val>
            <c:numRef>
              <c:f>Sheet1!$B$2:$B$7</c:f>
              <c:numCache>
                <c:ptCount val="6"/>
                <c:pt idx="0">
                  <c:v>6.900000</c:v>
                </c:pt>
                <c:pt idx="1">
                  <c:v>2.800000</c:v>
                </c:pt>
                <c:pt idx="2">
                  <c:v>2.800000</c:v>
                </c:pt>
                <c:pt idx="3">
                  <c:v>1.400000</c:v>
                </c:pt>
                <c:pt idx="4">
                  <c:v>1.100000</c:v>
                </c:pt>
                <c:pt idx="5">
                  <c:v>1.100000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Boiler</c:v>
                </c:pt>
              </c:strCache>
            </c:strRef>
          </c:tx>
          <c:spPr>
            <a:solidFill>
              <a:srgbClr val="7F9949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Times New Roman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15.12.23</c:v>
                </c:pt>
                <c:pt idx="1">
                  <c:v>18.12.23</c:v>
                </c:pt>
                <c:pt idx="2">
                  <c:v>18.12.23</c:v>
                </c:pt>
                <c:pt idx="3">
                  <c:v>19.12.23</c:v>
                </c:pt>
                <c:pt idx="4">
                  <c:v>21.12.23</c:v>
                </c:pt>
                <c:pt idx="5">
                  <c:v>22.12.23</c:v>
                </c:pt>
              </c:strCache>
            </c:strRef>
          </c:cat>
          <c:val>
            <c:numRef>
              <c:f>Sheet1!$C$2:$C$7</c:f>
              <c:numCache>
                <c:ptCount val="0"/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25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.#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Times New Roman"/>
              </a:defRPr>
            </a:pPr>
          </a:p>
        </c:txPr>
        <c:crossAx val="2094734552"/>
        <c:crosses val="autoZero"/>
        <c:crossBetween val="between"/>
        <c:majorUnit val="1.75"/>
        <c:minorUnit val="0.8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5700" y="6972300"/>
            <a:ext cx="2771880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3175000" y="2857500"/>
            <a:ext cx="19050000" cy="3556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10800">
                <a:solidFill>
                  <a:srgbClr val="BEA56D"/>
                </a:solidFill>
                <a:effectLst>
                  <a:outerShdw sx="100000" sy="100000" kx="0" ky="0" algn="b" rotWithShape="0" blurRad="38100" dist="25400" dir="1590000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3175000" y="7747000"/>
            <a:ext cx="19050000" cy="2540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419693" y="12719049"/>
            <a:ext cx="419101" cy="4572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/>
          <p:nvPr>
            <p:ph type="body" idx="1"/>
          </p:nvPr>
        </p:nvSpPr>
        <p:spPr>
          <a:xfrm>
            <a:off x="2032000" y="1778000"/>
            <a:ext cx="20320000" cy="1016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lack and white photo of a rocky coastline"/>
          <p:cNvSpPr/>
          <p:nvPr>
            <p:ph type="pic" idx="21"/>
          </p:nvPr>
        </p:nvSpPr>
        <p:spPr>
          <a:xfrm>
            <a:off x="-1701800" y="755815"/>
            <a:ext cx="17883053" cy="119275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Black and white photo of a meandering river with hills in the background"/>
          <p:cNvSpPr/>
          <p:nvPr>
            <p:ph type="pic" sz="quarter" idx="22"/>
          </p:nvPr>
        </p:nvSpPr>
        <p:spPr>
          <a:xfrm>
            <a:off x="13677900" y="863600"/>
            <a:ext cx="8940800" cy="64408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Black and white photo of Arch Rock in Joshua Tree National Park, California"/>
          <p:cNvSpPr/>
          <p:nvPr>
            <p:ph type="pic" sz="half" idx="23"/>
          </p:nvPr>
        </p:nvSpPr>
        <p:spPr>
          <a:xfrm>
            <a:off x="12179300" y="5764607"/>
            <a:ext cx="10655300" cy="7103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Body Level One…"/>
          <p:cNvSpPr txBox="1"/>
          <p:nvPr>
            <p:ph type="body" sz="quarter" idx="1"/>
          </p:nvPr>
        </p:nvSpPr>
        <p:spPr>
          <a:xfrm>
            <a:off x="2374900" y="8980351"/>
            <a:ext cx="19621500" cy="69850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4200"/>
            </a:lvl1pPr>
            <a:lvl2pPr marL="1200150" indent="-514350" algn="ctr">
              <a:spcBef>
                <a:spcPts val="0"/>
              </a:spcBef>
              <a:buBlip>
                <a:blip r:embed="rId2"/>
              </a:buBlip>
              <a:defRPr i="1" sz="4200"/>
            </a:lvl2pPr>
            <a:lvl3pPr marL="1885950" indent="-514350" algn="ctr">
              <a:spcBef>
                <a:spcPts val="0"/>
              </a:spcBef>
              <a:buBlip>
                <a:blip r:embed="rId2"/>
              </a:buBlip>
              <a:defRPr i="1" sz="4200"/>
            </a:lvl3pPr>
            <a:lvl4pPr marL="2571750" indent="-514350" algn="ctr">
              <a:spcBef>
                <a:spcPts val="0"/>
              </a:spcBef>
              <a:buBlip>
                <a:blip r:embed="rId2"/>
              </a:buBlip>
              <a:defRPr i="1" sz="4200"/>
            </a:lvl4pPr>
            <a:lvl5pPr marL="3257550" indent="-514350" algn="ctr">
              <a:spcBef>
                <a:spcPts val="0"/>
              </a:spcBef>
              <a:buBlip>
                <a:blip r:embed="rId2"/>
              </a:buBlip>
              <a:defRPr i="1"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“Type a quote here.”"/>
          <p:cNvSpPr txBox="1"/>
          <p:nvPr>
            <p:ph type="body" sz="quarter" idx="21"/>
          </p:nvPr>
        </p:nvSpPr>
        <p:spPr>
          <a:xfrm>
            <a:off x="2387600" y="6070600"/>
            <a:ext cx="19621500" cy="876300"/>
          </a:xfrm>
          <a:prstGeom prst="rect">
            <a:avLst/>
          </a:prstGeom>
        </p:spPr>
        <p:txBody>
          <a:bodyPr/>
          <a:lstStyle/>
          <a:p>
            <a:pPr marL="658368" indent="-658368" defTabSz="768095">
              <a:spcBef>
                <a:spcPts val="5400"/>
              </a:spcBef>
              <a:buBlip>
                <a:blip r:embed="rId2"/>
              </a:buBlip>
              <a:defRPr sz="5376"/>
            </a:pP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lack and white photo of a rocky coastline"/>
          <p:cNvSpPr/>
          <p:nvPr>
            <p:ph type="pic" idx="21"/>
          </p:nvPr>
        </p:nvSpPr>
        <p:spPr>
          <a:xfrm>
            <a:off x="-100668" y="-1981200"/>
            <a:ext cx="24601225" cy="1640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s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ack and white photo of a rocky coastline"/>
          <p:cNvSpPr/>
          <p:nvPr>
            <p:ph type="pic" idx="21"/>
          </p:nvPr>
        </p:nvSpPr>
        <p:spPr>
          <a:xfrm>
            <a:off x="3850764" y="-260765"/>
            <a:ext cx="16622966" cy="110871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2044700" y="9779000"/>
            <a:ext cx="20320000" cy="190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2044700" y="11684000"/>
            <a:ext cx="203200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4800"/>
            </a:lvl1pPr>
            <a:lvl2pPr marL="0" indent="0" algn="ctr">
              <a:spcBef>
                <a:spcPts val="0"/>
              </a:spcBef>
              <a:buSzTx/>
              <a:buNone/>
              <a:defRPr i="1" sz="4800"/>
            </a:lvl2pPr>
            <a:lvl3pPr marL="0" indent="0" algn="ctr">
              <a:spcBef>
                <a:spcPts val="0"/>
              </a:spcBef>
              <a:buSzTx/>
              <a:buNone/>
              <a:defRPr i="1" sz="4800"/>
            </a:lvl3pPr>
            <a:lvl4pPr marL="0" indent="0" algn="ctr">
              <a:spcBef>
                <a:spcPts val="0"/>
              </a:spcBef>
              <a:buSzTx/>
              <a:buNone/>
              <a:defRPr i="1" sz="4800"/>
            </a:lvl4pPr>
            <a:lvl5pPr marL="0" indent="0" algn="ctr">
              <a:spcBef>
                <a:spcPts val="0"/>
              </a:spcBef>
              <a:buSzTx/>
              <a:buNone/>
              <a:defRPr i="1"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11969750" y="12890500"/>
            <a:ext cx="419101" cy="457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2032000" y="5270500"/>
            <a:ext cx="20320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1969750" y="12706349"/>
            <a:ext cx="419101" cy="4572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5425" y="6920086"/>
            <a:ext cx="2771880" cy="43180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Black and white photo of a rocky coastline"/>
          <p:cNvSpPr/>
          <p:nvPr>
            <p:ph type="pic" idx="21"/>
          </p:nvPr>
        </p:nvSpPr>
        <p:spPr>
          <a:xfrm>
            <a:off x="11016967" y="2088582"/>
            <a:ext cx="14354841" cy="95743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itle Text"/>
          <p:cNvSpPr txBox="1"/>
          <p:nvPr>
            <p:ph type="title"/>
          </p:nvPr>
        </p:nvSpPr>
        <p:spPr>
          <a:xfrm>
            <a:off x="762000" y="2070100"/>
            <a:ext cx="12065000" cy="4406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quarter" idx="1"/>
          </p:nvPr>
        </p:nvSpPr>
        <p:spPr>
          <a:xfrm>
            <a:off x="762000" y="7810500"/>
            <a:ext cx="12065000" cy="379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800"/>
            </a:lvl1pPr>
            <a:lvl2pPr marL="0" indent="0" algn="ctr">
              <a:spcBef>
                <a:spcPts val="0"/>
              </a:spcBef>
              <a:buSzTx/>
              <a:buNone/>
              <a:defRPr i="1" sz="4800"/>
            </a:lvl2pPr>
            <a:lvl3pPr marL="0" indent="0" algn="ctr">
              <a:spcBef>
                <a:spcPts val="0"/>
              </a:spcBef>
              <a:buSzTx/>
              <a:buNone/>
              <a:defRPr i="1" sz="4800"/>
            </a:lvl3pPr>
            <a:lvl4pPr marL="0" indent="0" algn="ctr">
              <a:spcBef>
                <a:spcPts val="0"/>
              </a:spcBef>
              <a:buSzTx/>
              <a:buNone/>
              <a:defRPr i="1" sz="4800"/>
            </a:lvl4pPr>
            <a:lvl5pPr marL="0" indent="0" algn="ctr">
              <a:spcBef>
                <a:spcPts val="0"/>
              </a:spcBef>
              <a:buSzTx/>
              <a:buNone/>
              <a:defRPr i="1"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lack and white photo of a rocky coastline"/>
          <p:cNvSpPr/>
          <p:nvPr>
            <p:ph type="pic" sz="half" idx="21"/>
          </p:nvPr>
        </p:nvSpPr>
        <p:spPr>
          <a:xfrm>
            <a:off x="10123995" y="3094121"/>
            <a:ext cx="13830302" cy="922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032000" y="558800"/>
            <a:ext cx="203200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032000" y="3810000"/>
            <a:ext cx="20320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2725400"/>
            <a:ext cx="419101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685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371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2057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743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34290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4114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4800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5486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6172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chart" Target="../charts/chart1.xml"/><Relationship Id="rId7" Type="http://schemas.openxmlformats.org/officeDocument/2006/relationships/chart" Target="../charts/char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C in Power Plant.png" descr="IC in Power Plant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513881" y="820397"/>
            <a:ext cx="15356238" cy="8050668"/>
          </a:xfrm>
          <a:prstGeom prst="rect">
            <a:avLst/>
          </a:prstGeom>
        </p:spPr>
      </p:pic>
      <p:sp>
        <p:nvSpPr>
          <p:cNvPr id="140" name="Managing Steam Water Cycle Chemistry in Thermal Power Plant with Ion Chromatograph"/>
          <p:cNvSpPr txBox="1"/>
          <p:nvPr>
            <p:ph type="title"/>
          </p:nvPr>
        </p:nvSpPr>
        <p:spPr>
          <a:xfrm>
            <a:off x="2044700" y="9137725"/>
            <a:ext cx="20320002" cy="1355441"/>
          </a:xfrm>
          <a:prstGeom prst="rect">
            <a:avLst/>
          </a:prstGeom>
          <a:blipFill>
            <a:blip r:embed="rId3"/>
          </a:blipFill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p:spPr>
        <p:txBody>
          <a:bodyPr/>
          <a:lstStyle>
            <a:lvl1pPr defTabSz="608076">
              <a:defRPr sz="4200">
                <a:solidFill>
                  <a:srgbClr val="F2EBDB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Managing Steam Water Cycle Chemistry in Thermal Power Plant with Ion Chromatograph </a:t>
            </a:r>
          </a:p>
        </p:txBody>
      </p:sp>
      <p:sp>
        <p:nvSpPr>
          <p:cNvPr id="141" name="By"/>
          <p:cNvSpPr txBox="1"/>
          <p:nvPr>
            <p:ph type="body" sz="quarter" idx="1"/>
          </p:nvPr>
        </p:nvSpPr>
        <p:spPr>
          <a:xfrm>
            <a:off x="2044700" y="10499159"/>
            <a:ext cx="20320002" cy="952503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By</a:t>
            </a:r>
          </a:p>
        </p:txBody>
      </p:sp>
      <p:grpSp>
        <p:nvGrpSpPr>
          <p:cNvPr id="144" name="NTPC_Logo (1).png"/>
          <p:cNvGrpSpPr/>
          <p:nvPr/>
        </p:nvGrpSpPr>
        <p:grpSpPr>
          <a:xfrm>
            <a:off x="332825" y="376499"/>
            <a:ext cx="3114929" cy="1823749"/>
            <a:chOff x="-1" y="0"/>
            <a:chExt cx="3114927" cy="1823748"/>
          </a:xfrm>
        </p:grpSpPr>
        <p:pic>
          <p:nvPicPr>
            <p:cNvPr id="142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860926" cy="1493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3114929" cy="1823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" name="logo-APCPL (1).png"/>
          <p:cNvGrpSpPr/>
          <p:nvPr/>
        </p:nvGrpSpPr>
        <p:grpSpPr>
          <a:xfrm>
            <a:off x="21197891" y="293692"/>
            <a:ext cx="2794005" cy="1574802"/>
            <a:chOff x="0" y="0"/>
            <a:chExt cx="2794003" cy="1574801"/>
          </a:xfrm>
        </p:grpSpPr>
        <p:pic>
          <p:nvPicPr>
            <p:cNvPr id="145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540002" cy="124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2794004" cy="157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" name="Deepak Sharma and Dr. R. K. Sharma, IGSTPS, Jhajjar"/>
          <p:cNvSpPr txBox="1"/>
          <p:nvPr/>
        </p:nvSpPr>
        <p:spPr>
          <a:xfrm>
            <a:off x="5008902" y="11546433"/>
            <a:ext cx="14391598" cy="13208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42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Deepak Sharma</a:t>
            </a:r>
            <a:r>
              <a:rPr baseline="31999"/>
              <a:t> </a:t>
            </a:r>
            <a:r>
              <a:t>and Dr. R. K. Sharma</a:t>
            </a:r>
          </a:p>
          <a:p>
            <a:pPr algn="ctr">
              <a:spcBef>
                <a:spcPts val="0"/>
              </a:spcBef>
              <a:defRPr sz="42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IGSTPS, APCPL, Jhajjar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Chart 3"/>
          <p:cNvGraphicFramePr/>
          <p:nvPr/>
        </p:nvGraphicFramePr>
        <p:xfrm>
          <a:off x="3982127" y="552391"/>
          <a:ext cx="15002132" cy="627229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239" name="Chart 4"/>
          <p:cNvGraphicFramePr/>
          <p:nvPr/>
        </p:nvGraphicFramePr>
        <p:xfrm>
          <a:off x="4263094" y="7282496"/>
          <a:ext cx="14446094" cy="527118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pSp>
        <p:nvGrpSpPr>
          <p:cNvPr id="242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40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43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  <p:bldP build="whole" bldLvl="1" animBg="1" rev="0" advAuto="0" spid="2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Isolating the stream and regenerating the SAC at the right time proved to be a pivotal decision.…"/>
          <p:cNvSpPr txBox="1"/>
          <p:nvPr>
            <p:ph type="body" idx="1"/>
          </p:nvPr>
        </p:nvSpPr>
        <p:spPr>
          <a:xfrm>
            <a:off x="2031999" y="1777999"/>
            <a:ext cx="19979638" cy="7117279"/>
          </a:xfrm>
          <a:prstGeom prst="rect">
            <a:avLst/>
          </a:prstGeom>
        </p:spPr>
        <p:txBody>
          <a:bodyPr/>
          <a:lstStyle/>
          <a:p>
            <a:pPr algn="just">
              <a:buBlip>
                <a:blip r:embed="rId2"/>
              </a:buBlip>
              <a:defRPr sz="5200"/>
            </a:pPr>
            <a:r>
              <a:t>Isolating the stream and regenerating the SAC at the right time proved to be a pivotal decision. </a:t>
            </a:r>
          </a:p>
          <a:p>
            <a:pPr algn="just">
              <a:buBlip>
                <a:blip r:embed="rId2"/>
              </a:buBlip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Stream was immediately regenerated and the stream ran smoothly for a continuous 12 hours without any deviations. </a:t>
            </a:r>
          </a:p>
          <a:p>
            <a:pPr algn="just">
              <a:buBlip>
                <a:blip r:embed="rId2"/>
              </a:buBlip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DM storage tank level increased significantly, reaching above 10 meters. This avoided a major crisis and generation loss. </a:t>
            </a:r>
          </a:p>
        </p:txBody>
      </p:sp>
      <p:sp>
        <p:nvSpPr>
          <p:cNvPr id="248" name="Outcome"/>
          <p:cNvSpPr txBox="1"/>
          <p:nvPr/>
        </p:nvSpPr>
        <p:spPr>
          <a:xfrm>
            <a:off x="10733309" y="943409"/>
            <a:ext cx="2577016" cy="850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1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Outcome</a:t>
            </a:r>
          </a:p>
        </p:txBody>
      </p:sp>
      <p:grpSp>
        <p:nvGrpSpPr>
          <p:cNvPr id="251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49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4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52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Boiler Observed an unusual hike in Cation Conductivity above 15 µS/cm.…"/>
          <p:cNvSpPr txBox="1"/>
          <p:nvPr>
            <p:ph type="body" sz="half" idx="1"/>
          </p:nvPr>
        </p:nvSpPr>
        <p:spPr>
          <a:xfrm>
            <a:off x="1534366" y="3246598"/>
            <a:ext cx="9375472" cy="9588687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/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Boiler Observed an unusual hike in Cation Conductivity above 15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µS/cm</a:t>
            </a:r>
            <a:r>
              <a:rPr sz="34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Not getting corrected even after CBD operation. 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The pH of Boiler was below normal values. 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Not getting corrected even after dosing excess ammonia.  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Could have required unit shutdown. </a:t>
            </a:r>
          </a:p>
        </p:txBody>
      </p:sp>
      <p:sp>
        <p:nvSpPr>
          <p:cNvPr id="257" name="Case Study-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88086">
              <a:defRPr b="1" sz="6000">
                <a:solidFill>
                  <a:srgbClr val="000000"/>
                </a:solidFill>
                <a:effectLst>
                  <a:outerShdw sx="100000" sy="100000" kx="0" ky="0" algn="b" rotWithShape="0" blurRad="25400" dist="32766" dir="15900000">
                    <a:srgbClr val="000000">
                      <a:alpha val="90000"/>
                    </a:srgbClr>
                  </a:outerShdw>
                </a:effectLst>
              </a:defRPr>
            </a:pPr>
            <a:r>
              <a:t>Case Study-2</a:t>
            </a:r>
          </a:p>
          <a:p>
            <a:pPr defTabSz="393190">
              <a:defRPr b="1" sz="39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Ion Chromatograph Rescues IGSTPS Boilers from Unexplained Cation Conductivity Surge</a:t>
            </a:r>
          </a:p>
        </p:txBody>
      </p:sp>
      <p:grpSp>
        <p:nvGrpSpPr>
          <p:cNvPr id="260" name="High ACC in boiler was attributed to the Phosphate dosing. This was cleared by CBD operation. Further dosing was stopped.…"/>
          <p:cNvGrpSpPr/>
          <p:nvPr/>
        </p:nvGrpSpPr>
        <p:grpSpPr>
          <a:xfrm>
            <a:off x="13229882" y="3334379"/>
            <a:ext cx="9375473" cy="9413128"/>
            <a:chOff x="0" y="0"/>
            <a:chExt cx="9375471" cy="9413126"/>
          </a:xfrm>
        </p:grpSpPr>
        <p:sp>
          <p:nvSpPr>
            <p:cNvPr id="258" name="Rectangle"/>
            <p:cNvSpPr/>
            <p:nvPr/>
          </p:nvSpPr>
          <p:spPr>
            <a:xfrm>
              <a:off x="-1" y="-1"/>
              <a:ext cx="9375473" cy="941312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728091">
                <a:spcBef>
                  <a:spcPts val="5000"/>
                </a:spcBef>
                <a:defRPr sz="38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sp>
          <p:nvSpPr>
            <p:cNvPr id="259" name="High ACC in boiler was attributed to the Phosphate dosing. This was cleared by CBD operation. Further dosing was stopped.…"/>
            <p:cNvSpPr txBox="1"/>
            <p:nvPr/>
          </p:nvSpPr>
          <p:spPr>
            <a:xfrm>
              <a:off x="12699" y="12699"/>
              <a:ext cx="9350073" cy="9387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/>
            <a:p>
              <a:pPr marL="543179" indent="-543179" defTabSz="728091">
                <a:spcBef>
                  <a:spcPts val="5000"/>
                </a:spcBef>
                <a:buSzPct val="30000"/>
                <a:buBlip>
                  <a:blip r:embed="rId2"/>
                </a:buBlip>
                <a:defRPr sz="38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  <a:p>
              <a:pPr marL="543179" indent="-543179" defTabSz="728091">
                <a:spcBef>
                  <a:spcPts val="5000"/>
                </a:spcBef>
                <a:buSzPct val="30000"/>
                <a:buBlip>
                  <a:blip r:embed="rId2"/>
                </a:buBlip>
                <a:defRPr sz="38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High ACC in boiler was attributed to the Phosphate dosing. This was cleared by CBD operation. Further dosing was stopped.</a:t>
              </a:r>
            </a:p>
            <a:p>
              <a:pPr marL="543179" indent="-543179" defTabSz="728091">
                <a:spcBef>
                  <a:spcPts val="5000"/>
                </a:spcBef>
                <a:buSzPct val="30000"/>
                <a:buBlip>
                  <a:blip r:embed="rId2"/>
                </a:buBlip>
                <a:defRPr sz="38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Second probable reason was high chloride in DM feed. </a:t>
              </a:r>
            </a:p>
            <a:p>
              <a:pPr marL="543179" indent="-543179" defTabSz="728091">
                <a:spcBef>
                  <a:spcPts val="5000"/>
                </a:spcBef>
                <a:buSzPct val="30000"/>
                <a:buBlip>
                  <a:blip r:embed="rId2"/>
                </a:buBlip>
                <a:defRPr sz="38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The Chloride leak from CPUs was also suspected.</a:t>
              </a:r>
            </a:p>
            <a:p>
              <a:pPr marL="543179" indent="-543179" defTabSz="728091">
                <a:spcBef>
                  <a:spcPts val="5000"/>
                </a:spcBef>
                <a:buSzPct val="30000"/>
                <a:buBlip>
                  <a:blip r:embed="rId2"/>
                </a:buBlip>
                <a:defRPr sz="38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Any sweating from condenser tubes may also have led to high ACC of Boiler. </a:t>
              </a:r>
            </a:p>
          </p:txBody>
        </p:sp>
      </p:grpSp>
      <p:sp>
        <p:nvSpPr>
          <p:cNvPr id="261" name="Probable Reasons"/>
          <p:cNvSpPr txBox="1"/>
          <p:nvPr/>
        </p:nvSpPr>
        <p:spPr>
          <a:xfrm>
            <a:off x="15237931" y="2854332"/>
            <a:ext cx="4728531" cy="850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1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Probable Reasons</a:t>
            </a:r>
          </a:p>
        </p:txBody>
      </p:sp>
      <p:sp>
        <p:nvSpPr>
          <p:cNvPr id="262" name="Issue"/>
          <p:cNvSpPr txBox="1"/>
          <p:nvPr/>
        </p:nvSpPr>
        <p:spPr>
          <a:xfrm>
            <a:off x="5129824" y="2847982"/>
            <a:ext cx="1455174" cy="8636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Issue</a:t>
            </a:r>
          </a:p>
        </p:txBody>
      </p:sp>
      <p:grpSp>
        <p:nvGrpSpPr>
          <p:cNvPr id="265" name="NTPC_Logo (1).png"/>
          <p:cNvGrpSpPr/>
          <p:nvPr/>
        </p:nvGrpSpPr>
        <p:grpSpPr>
          <a:xfrm>
            <a:off x="332826" y="376498"/>
            <a:ext cx="2297220" cy="1396869"/>
            <a:chOff x="0" y="-1"/>
            <a:chExt cx="2297219" cy="1396867"/>
          </a:xfrm>
        </p:grpSpPr>
        <p:pic>
          <p:nvPicPr>
            <p:cNvPr id="263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043218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2297220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66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Date 04.12.2023"/>
          <p:cNvSpPr txBox="1"/>
          <p:nvPr/>
        </p:nvSpPr>
        <p:spPr>
          <a:xfrm>
            <a:off x="1473178" y="2461708"/>
            <a:ext cx="269795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Date </a:t>
            </a:r>
            <a:r>
              <a:rPr b="1"/>
              <a:t>04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.12.2023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Ion Chromatograph was deployed to monitor each Steam water cycle component from DM water storage tank to Main Steam. Surprisingly none of these samples shown any deviation from normal values.…"/>
          <p:cNvSpPr txBox="1"/>
          <p:nvPr>
            <p:ph type="body" idx="1"/>
          </p:nvPr>
        </p:nvSpPr>
        <p:spPr>
          <a:xfrm>
            <a:off x="2008301" y="2390413"/>
            <a:ext cx="20888914" cy="8935174"/>
          </a:xfrm>
          <a:prstGeom prst="rect">
            <a:avLst/>
          </a:prstGeom>
        </p:spPr>
        <p:txBody>
          <a:bodyPr/>
          <a:lstStyle/>
          <a:p>
            <a:pPr marL="630936" indent="-630936" defTabSz="736091">
              <a:spcBef>
                <a:spcPts val="5200"/>
              </a:spcBef>
              <a:buBlip>
                <a:blip r:embed="rId2"/>
              </a:buBlip>
              <a:defRPr sz="5100"/>
            </a:pPr>
            <a:r>
              <a:t>Ion Chromatograph was deployed to monitor each Steam water cycle component from DM water storage tank to Main Steam. Surprisingly none of these samples shown any deviation from normal values. </a:t>
            </a:r>
          </a:p>
          <a:p>
            <a:pPr marL="630936" indent="-630936" defTabSz="736091">
              <a:spcBef>
                <a:spcPts val="5200"/>
              </a:spcBef>
              <a:buBlip>
                <a:blip r:embed="rId2"/>
              </a:buBlip>
              <a:defRPr sz="5100"/>
            </a:pPr>
            <a:r>
              <a:t>There was nearly zero phosphate in boiler. Normal chloride values were observed in DM Make up water, Condensate, Feed water and CPU outlets. No other prominent anions were found. </a:t>
            </a:r>
          </a:p>
          <a:p>
            <a:pPr marL="630936" indent="-630936" defTabSz="736091">
              <a:spcBef>
                <a:spcPts val="5200"/>
              </a:spcBef>
              <a:buBlip>
                <a:blip r:embed="rId2"/>
              </a:buBlip>
              <a:defRPr sz="5100"/>
            </a:pPr>
            <a:r>
              <a:t>This ruled out all the Obvious reasons for the ACC hike.</a:t>
            </a:r>
          </a:p>
          <a:p>
            <a:pPr marL="630936" indent="-630936" defTabSz="736091">
              <a:spcBef>
                <a:spcPts val="5200"/>
              </a:spcBef>
              <a:buBlip>
                <a:blip r:embed="rId2"/>
              </a:buBlip>
              <a:defRPr sz="5100"/>
            </a:pPr>
            <a:r>
              <a:t>The only probable reason, which have never been seen at IGSTPS, can be the Contribution due to the </a:t>
            </a:r>
            <a:r>
              <a:rPr b="1"/>
              <a:t>Increased Organics</a:t>
            </a:r>
            <a:r>
              <a:t>. </a:t>
            </a:r>
          </a:p>
        </p:txBody>
      </p:sp>
      <p:sp>
        <p:nvSpPr>
          <p:cNvPr id="272" name="The Approach"/>
          <p:cNvSpPr txBox="1"/>
          <p:nvPr/>
        </p:nvSpPr>
        <p:spPr>
          <a:xfrm>
            <a:off x="10574104" y="1179137"/>
            <a:ext cx="3274853" cy="711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42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The Approach</a:t>
            </a:r>
          </a:p>
        </p:txBody>
      </p:sp>
      <p:grpSp>
        <p:nvGrpSpPr>
          <p:cNvPr id="275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73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8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76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A detailed mapping of organics using wet chemical titration using KMnO4 revealed an abrupt increase in organics in raw water.…"/>
          <p:cNvSpPr txBox="1"/>
          <p:nvPr>
            <p:ph type="body" idx="1"/>
          </p:nvPr>
        </p:nvSpPr>
        <p:spPr>
          <a:xfrm>
            <a:off x="1818728" y="2559994"/>
            <a:ext cx="20320002" cy="10160001"/>
          </a:xfrm>
          <a:prstGeom prst="rect">
            <a:avLst/>
          </a:prstGeom>
        </p:spPr>
        <p:txBody>
          <a:bodyPr/>
          <a:lstStyle/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detailed mapping of organics using wet chemical titration using KMnO</a:t>
            </a:r>
            <a:r>
              <a:rPr baseline="-5998"/>
              <a:t>4</a:t>
            </a:r>
            <a:r>
              <a:t> revealed an abrupt increase in organics in raw water. </a:t>
            </a: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was again attributed to the change of Raw Water Reservoir. The Reservoir R2, had a lot of vegetation and organic growth which resulted in the hike of organics.  </a:t>
            </a: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swift response based on Ion Chromatograph results and the subsequent identification of high organics in the raw water prevented potential unit shutdowns and averted a crisis in power generation. </a:t>
            </a: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gates of reservoir with high organics were closed and organic level came back to normal values. </a:t>
            </a: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corrective action restored cation conductivity and pH levels to normalcy.</a:t>
            </a: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83487" indent="-483487" algn="just" defTabSz="752094">
              <a:spcBef>
                <a:spcPts val="0"/>
              </a:spcBef>
              <a:buBlip>
                <a:blip r:embed="rId2"/>
              </a:buBlip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IC again proved its importance by saving crucial time in making necessary actions and critical decisions. </a:t>
            </a:r>
          </a:p>
        </p:txBody>
      </p:sp>
      <p:sp>
        <p:nvSpPr>
          <p:cNvPr id="281" name="Outcome"/>
          <p:cNvSpPr txBox="1"/>
          <p:nvPr/>
        </p:nvSpPr>
        <p:spPr>
          <a:xfrm>
            <a:off x="10899540" y="1403736"/>
            <a:ext cx="2584921" cy="68854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4200">
                <a:solidFill>
                  <a:srgbClr val="F2EBD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Outcome</a:t>
            </a:r>
          </a:p>
        </p:txBody>
      </p:sp>
      <p:grpSp>
        <p:nvGrpSpPr>
          <p:cNvPr id="284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82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7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85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Chart 12"/>
          <p:cNvGraphicFramePr/>
          <p:nvPr/>
        </p:nvGraphicFramePr>
        <p:xfrm>
          <a:off x="4371744" y="417649"/>
          <a:ext cx="13481230" cy="58099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290" name="Chart 8"/>
          <p:cNvGraphicFramePr/>
          <p:nvPr/>
        </p:nvGraphicFramePr>
        <p:xfrm>
          <a:off x="4342471" y="6690999"/>
          <a:ext cx="13530695" cy="611523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pSp>
        <p:nvGrpSpPr>
          <p:cNvPr id="293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91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6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94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  <p:bldP build="whole" bldLvl="1" animBg="1" rev="0" advAuto="0" spid="29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C in Power Plant 2.png" descr="IC in Power Plant 2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021" r="1749" b="40728"/>
          <a:stretch>
            <a:fillRect/>
          </a:stretch>
        </p:blipFill>
        <p:spPr>
          <a:xfrm>
            <a:off x="-28075" y="-426545"/>
            <a:ext cx="24793116" cy="14194428"/>
          </a:xfrm>
          <a:prstGeom prst="rect">
            <a:avLst/>
          </a:prstGeom>
        </p:spPr>
      </p:pic>
      <p:sp>
        <p:nvSpPr>
          <p:cNvPr id="299" name="Thank  for your patient listening"/>
          <p:cNvSpPr txBox="1"/>
          <p:nvPr/>
        </p:nvSpPr>
        <p:spPr>
          <a:xfrm>
            <a:off x="2657547" y="4502297"/>
            <a:ext cx="19068902" cy="40005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0" tIns="1270000" rIns="1270000" bIns="1270000" anchor="ctr">
            <a:spAutoFit/>
          </a:bodyPr>
          <a:lstStyle>
            <a:lvl1pPr algn="ctr">
              <a:spcBef>
                <a:spcPts val="0"/>
              </a:spcBef>
              <a:defRPr sz="100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Thank  for your patient listening</a:t>
            </a:r>
          </a:p>
        </p:txBody>
      </p:sp>
      <p:grpSp>
        <p:nvGrpSpPr>
          <p:cNvPr id="302" name="NTPC_Logo (1).png"/>
          <p:cNvGrpSpPr/>
          <p:nvPr/>
        </p:nvGrpSpPr>
        <p:grpSpPr>
          <a:xfrm>
            <a:off x="2299661" y="233135"/>
            <a:ext cx="2529210" cy="1517978"/>
            <a:chOff x="0" y="0"/>
            <a:chExt cx="2529209" cy="1517976"/>
          </a:xfrm>
        </p:grpSpPr>
        <p:pic>
          <p:nvPicPr>
            <p:cNvPr id="300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529210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303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rrosion.png" descr="Corrosion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14300" y="3163658"/>
            <a:ext cx="9563100" cy="9055101"/>
          </a:xfrm>
          <a:prstGeom prst="rect">
            <a:avLst/>
          </a:prstGeom>
        </p:spPr>
      </p:pic>
      <p:sp>
        <p:nvSpPr>
          <p:cNvPr id="151" name="Why Steam-Water Purity Matter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Steam-Water Purity Matters?</a:t>
            </a:r>
          </a:p>
        </p:txBody>
      </p:sp>
      <p:sp>
        <p:nvSpPr>
          <p:cNvPr id="152" name="High operating pressures and temperatures.…"/>
          <p:cNvSpPr txBox="1"/>
          <p:nvPr>
            <p:ph type="body" sz="half" idx="1"/>
          </p:nvPr>
        </p:nvSpPr>
        <p:spPr>
          <a:xfrm>
            <a:off x="1159236" y="3175000"/>
            <a:ext cx="10397764" cy="90170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High operating pressures and temperatures.</a:t>
            </a:r>
          </a:p>
          <a:p>
            <a:pPr>
              <a:buBlip>
                <a:blip r:embed="rId3"/>
              </a:buBlip>
            </a:pPr>
            <a:r>
              <a:t>Demands better control on chemistry with stringent operating parameters.</a:t>
            </a:r>
          </a:p>
          <a:p>
            <a:pPr>
              <a:buBlip>
                <a:blip r:embed="rId3"/>
              </a:buBlip>
            </a:pPr>
            <a:r>
              <a:t>Slight deviation may cause irreversible damage to boiler and turbine. </a:t>
            </a:r>
          </a:p>
          <a:p>
            <a:pPr>
              <a:buBlip>
                <a:blip r:embed="rId3"/>
              </a:buBlip>
            </a:pPr>
            <a:r>
              <a:t>May lead to unit outage and generation loss.</a:t>
            </a:r>
          </a:p>
          <a:p>
            <a:pPr>
              <a:buBlip>
                <a:blip r:embed="rId3"/>
              </a:buBlip>
            </a:pPr>
            <a:r>
              <a:t>Maintaining the dynamics of chemicals are much more complex than maintaining the Pressure and Flow. </a:t>
            </a:r>
          </a:p>
        </p:txBody>
      </p:sp>
      <p:grpSp>
        <p:nvGrpSpPr>
          <p:cNvPr id="155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153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156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Lab analyst.png" descr="Lab analyst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14300" y="3163658"/>
            <a:ext cx="9563100" cy="9055101"/>
          </a:xfrm>
          <a:prstGeom prst="rect">
            <a:avLst/>
          </a:prstGeom>
        </p:spPr>
      </p:pic>
      <p:sp>
        <p:nvSpPr>
          <p:cNvPr id="161" name="Catching the PPB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Catching the PPBs</a:t>
            </a:r>
          </a:p>
        </p:txBody>
      </p:sp>
      <p:sp>
        <p:nvSpPr>
          <p:cNvPr id="162" name="The operating limits for a Power Plant Chemist is 0 to 2ppb.…"/>
          <p:cNvSpPr txBox="1"/>
          <p:nvPr>
            <p:ph type="body" sz="half" idx="1"/>
          </p:nvPr>
        </p:nvSpPr>
        <p:spPr>
          <a:xfrm>
            <a:off x="705164" y="3175000"/>
            <a:ext cx="11567739" cy="90170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The operating limits for a Power Plant Chemist is 0 to 2ppb. </a:t>
            </a:r>
          </a:p>
          <a:p>
            <a:pPr>
              <a:buBlip>
                <a:blip r:embed="rId3"/>
              </a:buBlip>
            </a:pPr>
            <a:r>
              <a:t>A 1 ppb rise in ionic impurities may lead to a major deviation.</a:t>
            </a:r>
          </a:p>
          <a:p>
            <a:pPr>
              <a:buBlip>
                <a:blip r:embed="rId3"/>
              </a:buBlip>
            </a:pPr>
            <a:r>
              <a:t>Catching 2ppb even in lab conditions is not easy.  </a:t>
            </a:r>
          </a:p>
          <a:p>
            <a:pPr>
              <a:buBlip>
                <a:blip r:embed="rId3"/>
              </a:buBlip>
            </a:pPr>
            <a:r>
              <a:t>Relying on online instrumentation for this? Over Optimism. </a:t>
            </a:r>
          </a:p>
        </p:txBody>
      </p:sp>
      <p:grpSp>
        <p:nvGrpSpPr>
          <p:cNvPr id="165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163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8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166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rootcause.png" descr="rootcaus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14300" y="3163658"/>
            <a:ext cx="9563100" cy="9055101"/>
          </a:xfrm>
          <a:prstGeom prst="rect">
            <a:avLst/>
          </a:prstGeom>
        </p:spPr>
      </p:pic>
      <p:sp>
        <p:nvSpPr>
          <p:cNvPr id="171" name="The root cause myst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root cause mystery</a:t>
            </a:r>
          </a:p>
        </p:txBody>
      </p:sp>
      <p:sp>
        <p:nvSpPr>
          <p:cNvPr id="172" name="Very difficult the differentiate between 2 and 2.5 ppb with online instrumentation.…"/>
          <p:cNvSpPr txBox="1"/>
          <p:nvPr>
            <p:ph type="body" sz="half" idx="1"/>
          </p:nvPr>
        </p:nvSpPr>
        <p:spPr>
          <a:xfrm>
            <a:off x="2031999" y="2796154"/>
            <a:ext cx="10147876" cy="9790109"/>
          </a:xfrm>
          <a:prstGeom prst="rect">
            <a:avLst/>
          </a:prstGeom>
        </p:spPr>
        <p:txBody>
          <a:bodyPr/>
          <a:lstStyle/>
          <a:p>
            <a:pPr marL="584962" indent="-584962" defTabSz="784098">
              <a:spcBef>
                <a:spcPts val="5300"/>
              </a:spcBef>
              <a:buBlip>
                <a:blip r:embed="rId3"/>
              </a:buBlip>
              <a:defRPr sz="4100"/>
            </a:pPr>
            <a:r>
              <a:t>Very difficult the differentiate between 2 and 2.5 ppb with online instrumentation. </a:t>
            </a:r>
          </a:p>
          <a:p>
            <a:pPr marL="584962" indent="-584962" defTabSz="784098">
              <a:spcBef>
                <a:spcPts val="5300"/>
              </a:spcBef>
              <a:buBlip>
                <a:blip r:embed="rId3"/>
              </a:buBlip>
              <a:defRPr sz="4100"/>
            </a:pPr>
            <a:r>
              <a:t>In case of deviations, finding the root cause becomes a problem. </a:t>
            </a:r>
          </a:p>
          <a:p>
            <a:pPr marL="584962" indent="-584962" defTabSz="784098">
              <a:spcBef>
                <a:spcPts val="5300"/>
              </a:spcBef>
              <a:buBlip>
                <a:blip r:embed="rId3"/>
              </a:buBlip>
              <a:defRPr sz="4100"/>
            </a:pPr>
            <a:r>
              <a:t>Estimating sodium and chloride in the entire steam water cycle, under such condition becomes crucial.</a:t>
            </a:r>
          </a:p>
          <a:p>
            <a:pPr marL="584962" indent="-584962" defTabSz="784098">
              <a:spcBef>
                <a:spcPts val="5300"/>
              </a:spcBef>
              <a:buBlip>
                <a:blip r:embed="rId3"/>
              </a:buBlip>
              <a:defRPr sz="4100"/>
            </a:pPr>
            <a:r>
              <a:t>Without knowing the exact reason, a chemist has to rule all the probables one by one.</a:t>
            </a:r>
          </a:p>
          <a:p>
            <a:pPr marL="584962" indent="-584962" defTabSz="784098">
              <a:spcBef>
                <a:spcPts val="5300"/>
              </a:spcBef>
              <a:buBlip>
                <a:blip r:embed="rId3"/>
              </a:buBlip>
              <a:defRPr sz="4100"/>
            </a:pPr>
            <a:r>
              <a:t>This takes a lot of time, that we may not afford always.  </a:t>
            </a:r>
          </a:p>
        </p:txBody>
      </p:sp>
      <p:pic>
        <p:nvPicPr>
          <p:cNvPr id="173" name="NTPC_Logo (1).png" descr="NTPC_Logo (1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827" y="465401"/>
            <a:ext cx="2275209" cy="1187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logo-APCPL (1).png" descr="logo-APCPL (1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88031" y="382592"/>
            <a:ext cx="2176863" cy="1066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0671.JPG" descr="IMG_067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87672" y="3168649"/>
            <a:ext cx="9196080" cy="9055101"/>
          </a:xfrm>
          <a:prstGeom prst="rect">
            <a:avLst/>
          </a:prstGeom>
        </p:spPr>
      </p:pic>
      <p:sp>
        <p:nvSpPr>
          <p:cNvPr id="177" name="Ion Chromatograph(IC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Ion Chromatograph(IC)</a:t>
            </a:r>
          </a:p>
        </p:txBody>
      </p:sp>
      <p:sp>
        <p:nvSpPr>
          <p:cNvPr id="178" name="Precise and accurate.…"/>
          <p:cNvSpPr txBox="1"/>
          <p:nvPr>
            <p:ph type="body" sz="half" idx="1"/>
          </p:nvPr>
        </p:nvSpPr>
        <p:spPr>
          <a:xfrm>
            <a:off x="2032000" y="2843243"/>
            <a:ext cx="9525000" cy="9017004"/>
          </a:xfrm>
          <a:prstGeom prst="rect">
            <a:avLst/>
          </a:prstGeom>
        </p:spPr>
        <p:txBody>
          <a:bodyPr/>
          <a:lstStyle/>
          <a:p>
            <a:pPr marL="561086" indent="-561086" defTabSz="752094">
              <a:spcBef>
                <a:spcPts val="5100"/>
              </a:spcBef>
              <a:buBlip>
                <a:blip r:embed="rId3"/>
              </a:buBlip>
              <a:defRPr sz="3900"/>
            </a:pPr>
            <a:r>
              <a:t>Precise and accurate.</a:t>
            </a:r>
          </a:p>
          <a:p>
            <a:pPr marL="561086" indent="-561086" defTabSz="752094">
              <a:spcBef>
                <a:spcPts val="5100"/>
              </a:spcBef>
              <a:buBlip>
                <a:blip r:embed="rId3"/>
              </a:buBlip>
              <a:defRPr sz="3900"/>
            </a:pPr>
            <a:r>
              <a:t>Under controlled conditions the results are repeatable and reproducible for upto 1/1000 of ppb concentrations. </a:t>
            </a:r>
          </a:p>
          <a:p>
            <a:pPr marL="561086" indent="-561086" defTabSz="752094">
              <a:spcBef>
                <a:spcPts val="5100"/>
              </a:spcBef>
              <a:buBlip>
                <a:blip r:embed="rId3"/>
              </a:buBlip>
              <a:defRPr sz="3900"/>
            </a:pPr>
            <a:r>
              <a:t>Easily distinguish between 2 and 2.1 ppb (The break point) concentrations. </a:t>
            </a:r>
          </a:p>
          <a:p>
            <a:pPr marL="561086" indent="-561086" defTabSz="752094">
              <a:spcBef>
                <a:spcPts val="5100"/>
              </a:spcBef>
              <a:buBlip>
                <a:blip r:embed="rId3"/>
              </a:buBlip>
              <a:defRPr sz="3900"/>
            </a:pPr>
            <a:r>
              <a:t>Robust and reliable instrument. Ran over 20000 samples at IGSTPS. </a:t>
            </a:r>
          </a:p>
          <a:p>
            <a:pPr marL="561086" indent="-561086" defTabSz="752094">
              <a:spcBef>
                <a:spcPts val="5100"/>
              </a:spcBef>
              <a:buBlip>
                <a:blip r:embed="rId3"/>
              </a:buBlip>
              <a:defRPr sz="3900"/>
            </a:pPr>
            <a:r>
              <a:t>Complete steam water cycle components are being tested on a daily basis for Sodium/Chloride. </a:t>
            </a:r>
          </a:p>
        </p:txBody>
      </p:sp>
      <p:grpSp>
        <p:nvGrpSpPr>
          <p:cNvPr id="181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179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182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C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IC Components</a:t>
            </a:r>
          </a:p>
        </p:txBody>
      </p:sp>
      <p:sp>
        <p:nvSpPr>
          <p:cNvPr id="187" name="Columns- Ion Exchange resins (Sulphonic Acids and Quaternary Ammonium Salts) composite with Silica based material.…"/>
          <p:cNvSpPr txBox="1"/>
          <p:nvPr>
            <p:ph type="body" sz="half" idx="1"/>
          </p:nvPr>
        </p:nvSpPr>
        <p:spPr>
          <a:xfrm>
            <a:off x="1058023" y="2250825"/>
            <a:ext cx="22629236" cy="4548490"/>
          </a:xfrm>
          <a:prstGeom prst="rect">
            <a:avLst/>
          </a:prstGeom>
        </p:spPr>
        <p:txBody>
          <a:bodyPr/>
          <a:lstStyle/>
          <a:p>
            <a:pPr marL="513333" indent="-513333" defTabSz="688086">
              <a:spcBef>
                <a:spcPts val="4700"/>
              </a:spcBef>
              <a:buBlip>
                <a:blip r:embed="rId2"/>
              </a:buBlip>
              <a:defRPr b="1" sz="3600"/>
            </a:pPr>
            <a:r>
              <a:t>Columns</a:t>
            </a:r>
            <a:r>
              <a:rPr b="0"/>
              <a:t>- Ion Exchange resins (Sulphonic Acids and Quaternary Ammonium Salts) composite with Silica based material. </a:t>
            </a:r>
          </a:p>
          <a:p>
            <a:pPr marL="513333" indent="-513333" defTabSz="688086">
              <a:spcBef>
                <a:spcPts val="4700"/>
              </a:spcBef>
              <a:buBlip>
                <a:blip r:embed="rId2"/>
              </a:buBlip>
              <a:defRPr b="1" sz="3600"/>
            </a:pPr>
            <a:r>
              <a:t>Detector</a:t>
            </a:r>
            <a:r>
              <a:rPr b="0"/>
              <a:t>- Conductometric, Amperometric and UV Visible. </a:t>
            </a:r>
          </a:p>
          <a:p>
            <a:pPr marL="513333" indent="-513333" defTabSz="688086">
              <a:spcBef>
                <a:spcPts val="4700"/>
              </a:spcBef>
              <a:buBlip>
                <a:blip r:embed="rId2"/>
              </a:buBlip>
              <a:defRPr b="1" sz="3600"/>
            </a:pPr>
            <a:r>
              <a:t>Eluent</a:t>
            </a:r>
            <a:r>
              <a:rPr b="0"/>
              <a:t>- Mobile Phase</a:t>
            </a:r>
          </a:p>
          <a:p>
            <a:pPr marL="513333" indent="-513333" defTabSz="688086">
              <a:spcBef>
                <a:spcPts val="4700"/>
              </a:spcBef>
              <a:buBlip>
                <a:blip r:embed="rId2"/>
              </a:buBlip>
              <a:defRPr b="1" sz="3600"/>
            </a:pPr>
            <a:r>
              <a:t>Suppressor</a:t>
            </a:r>
            <a:r>
              <a:rPr b="0"/>
              <a:t>- To measure Suppressed Conductivity for slow moving ions. </a:t>
            </a:r>
          </a:p>
        </p:txBody>
      </p:sp>
      <p:sp>
        <p:nvSpPr>
          <p:cNvPr id="188" name="CPU Isolation…"/>
          <p:cNvSpPr txBox="1"/>
          <p:nvPr/>
        </p:nvSpPr>
        <p:spPr>
          <a:xfrm>
            <a:off x="798470" y="8372095"/>
            <a:ext cx="13588354" cy="454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584962" indent="-584962" defTabSz="784098">
              <a:spcBef>
                <a:spcPts val="5300"/>
              </a:spcBef>
              <a:buSzPct val="30000"/>
              <a:buBlip>
                <a:blip r:embed="rId2"/>
              </a:buBlip>
              <a:defRPr sz="41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CPU Isolation</a:t>
            </a:r>
          </a:p>
          <a:p>
            <a:pPr marL="584962" indent="-584962" defTabSz="784098">
              <a:spcBef>
                <a:spcPts val="5300"/>
              </a:spcBef>
              <a:buSzPct val="30000"/>
              <a:buBlip>
                <a:blip r:embed="rId2"/>
              </a:buBlip>
              <a:defRPr sz="41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CBD Operation</a:t>
            </a:r>
          </a:p>
          <a:p>
            <a:pPr marL="584962" indent="-584962" defTabSz="784098">
              <a:spcBef>
                <a:spcPts val="5300"/>
              </a:spcBef>
              <a:buSzPct val="30000"/>
              <a:buBlip>
                <a:blip r:embed="rId2"/>
              </a:buBlip>
              <a:defRPr sz="41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DM Quality Control</a:t>
            </a:r>
          </a:p>
          <a:p>
            <a:pPr marL="584962" indent="-584962" defTabSz="784098">
              <a:spcBef>
                <a:spcPts val="5300"/>
              </a:spcBef>
              <a:buSzPct val="30000"/>
              <a:buBlip>
                <a:blip r:embed="rId2"/>
              </a:buBlip>
              <a:defRPr sz="41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CPU and DM Plant Regeneration Quality Control</a:t>
            </a:r>
          </a:p>
        </p:txBody>
      </p:sp>
      <p:sp>
        <p:nvSpPr>
          <p:cNvPr id="189" name="IC Helps in critical decisions"/>
          <p:cNvSpPr txBox="1"/>
          <p:nvPr/>
        </p:nvSpPr>
        <p:spPr>
          <a:xfrm>
            <a:off x="1329612" y="6394615"/>
            <a:ext cx="20320002" cy="2159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spcBef>
                <a:spcPts val="0"/>
              </a:spcBef>
              <a:defRPr sz="75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IC Helps in critical decisions</a:t>
            </a:r>
          </a:p>
        </p:txBody>
      </p:sp>
      <p:grpSp>
        <p:nvGrpSpPr>
          <p:cNvPr id="192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190" name="NTPC_Logo (1).png" descr="NTPC_Logo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193" name="logo-APCPL (1).png" descr="logo-APCPL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197" name="NTPC_Logo (1).png" descr="NTPC_Logo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NTPC_Logo (1).png" descr="NTPC_Logo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2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00" name="logo-APCPL (1).png" descr="logo-APCPL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logo-APCPL (1).png" descr="logo-APCPL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03" name="2D Area Chart"/>
          <p:cNvGraphicFramePr/>
          <p:nvPr/>
        </p:nvGraphicFramePr>
        <p:xfrm>
          <a:off x="3983338" y="6606916"/>
          <a:ext cx="15031805" cy="603216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6"/>
          </a:graphicData>
        </a:graphic>
      </p:graphicFrame>
      <p:sp>
        <p:nvSpPr>
          <p:cNvPr id="204" name="Unit#1 Boiler Chloride Values"/>
          <p:cNvSpPr txBox="1"/>
          <p:nvPr/>
        </p:nvSpPr>
        <p:spPr>
          <a:xfrm>
            <a:off x="10879972" y="11538787"/>
            <a:ext cx="5062141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Unit#1 Boiler Chloride Values</a:t>
            </a:r>
          </a:p>
        </p:txBody>
      </p:sp>
      <p:graphicFrame>
        <p:nvGraphicFramePr>
          <p:cNvPr id="205" name="CPU Outlet Chloride Trend"/>
          <p:cNvGraphicFramePr/>
          <p:nvPr/>
        </p:nvGraphicFramePr>
        <p:xfrm>
          <a:off x="4166178" y="496108"/>
          <a:ext cx="14789113" cy="594549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7"/>
          </a:graphicData>
        </a:graphic>
      </p:graphicFrame>
      <p:sp>
        <p:nvSpPr>
          <p:cNvPr id="206" name="Chloride in ppb"/>
          <p:cNvSpPr txBox="1"/>
          <p:nvPr/>
        </p:nvSpPr>
        <p:spPr>
          <a:xfrm rot="16137914">
            <a:off x="1848729" y="2922499"/>
            <a:ext cx="3761410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Chloride in ppb</a:t>
            </a:r>
          </a:p>
        </p:txBody>
      </p:sp>
      <p:sp>
        <p:nvSpPr>
          <p:cNvPr id="207" name="R1A Isolated"/>
          <p:cNvSpPr txBox="1"/>
          <p:nvPr/>
        </p:nvSpPr>
        <p:spPr>
          <a:xfrm>
            <a:off x="6757564" y="1853644"/>
            <a:ext cx="1820063" cy="482601"/>
          </a:xfrm>
          <a:prstGeom prst="rect">
            <a:avLst/>
          </a:prstGeom>
          <a:solidFill>
            <a:srgbClr val="FFFFFF"/>
          </a:solidFill>
          <a:ln w="25400">
            <a:solidFill>
              <a:srgbClr val="717342"/>
            </a:solidFill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92C6C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R1A Isolated</a:t>
            </a:r>
          </a:p>
        </p:txBody>
      </p:sp>
      <p:sp>
        <p:nvSpPr>
          <p:cNvPr id="208" name="R1B Isolated"/>
          <p:cNvSpPr txBox="1"/>
          <p:nvPr/>
        </p:nvSpPr>
        <p:spPr>
          <a:xfrm>
            <a:off x="13821537" y="1930344"/>
            <a:ext cx="1800220" cy="482601"/>
          </a:xfrm>
          <a:prstGeom prst="rect">
            <a:avLst/>
          </a:prstGeom>
          <a:solidFill>
            <a:srgbClr val="FFFFFF"/>
          </a:solidFill>
          <a:ln w="25400">
            <a:solidFill>
              <a:srgbClr val="717342"/>
            </a:solidFill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92C6C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R1B Isolated</a:t>
            </a:r>
          </a:p>
        </p:txBody>
      </p:sp>
      <p:sp>
        <p:nvSpPr>
          <p:cNvPr id="209" name="Line"/>
          <p:cNvSpPr/>
          <p:nvPr/>
        </p:nvSpPr>
        <p:spPr>
          <a:xfrm>
            <a:off x="8632287" y="2171644"/>
            <a:ext cx="1383946" cy="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0" name="Line"/>
          <p:cNvSpPr/>
          <p:nvPr/>
        </p:nvSpPr>
        <p:spPr>
          <a:xfrm>
            <a:off x="15729106" y="2044144"/>
            <a:ext cx="1167714" cy="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1" name="2.05"/>
          <p:cNvSpPr txBox="1"/>
          <p:nvPr/>
        </p:nvSpPr>
        <p:spPr>
          <a:xfrm>
            <a:off x="10058192" y="1771094"/>
            <a:ext cx="8603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2.05</a:t>
            </a:r>
          </a:p>
        </p:txBody>
      </p:sp>
      <p:sp>
        <p:nvSpPr>
          <p:cNvPr id="212" name="2.15"/>
          <p:cNvSpPr txBox="1"/>
          <p:nvPr/>
        </p:nvSpPr>
        <p:spPr>
          <a:xfrm>
            <a:off x="16991466" y="1771094"/>
            <a:ext cx="8603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2.15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7"/>
      <p:bldP build="whole" bldLvl="1" animBg="1" rev="0" advAuto="0" spid="205" grpId="1"/>
      <p:bldP build="whole" bldLvl="1" animBg="1" rev="0" advAuto="0" spid="203" grpId="2"/>
      <p:bldP build="whole" bldLvl="1" animBg="1" rev="0" advAuto="0" spid="209" grpId="8"/>
      <p:bldP build="whole" bldLvl="1" animBg="1" rev="0" advAuto="0" spid="206" grpId="9"/>
      <p:bldP build="whole" bldLvl="1" animBg="1" rev="0" advAuto="0" spid="211" grpId="3"/>
      <p:bldP build="whole" bldLvl="1" animBg="1" rev="0" advAuto="0" spid="210" grpId="5"/>
      <p:bldP build="whole" bldLvl="1" animBg="1" rev="0" advAuto="0" spid="212" grpId="4"/>
      <p:bldP build="whole" bldLvl="1" animBg="1" rev="0" advAuto="0" spid="207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M Plant streams failed to deliver the desired output.…"/>
          <p:cNvSpPr txBox="1"/>
          <p:nvPr>
            <p:ph type="body" sz="half" idx="1"/>
          </p:nvPr>
        </p:nvSpPr>
        <p:spPr>
          <a:xfrm>
            <a:off x="1534366" y="3246598"/>
            <a:ext cx="9375472" cy="9588687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/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DM Plant streams failed to deliver the desired output.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Frequent premature exhaustions.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Increased Sodium in DM Plant outlet water. 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Depleting DM water storage tank Level (below 2m)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May have caused unit shut down. </a:t>
            </a:r>
          </a:p>
        </p:txBody>
      </p:sp>
      <p:sp>
        <p:nvSpPr>
          <p:cNvPr id="215" name="Case Study-1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04087">
              <a:defRPr b="1" i="1" sz="6100">
                <a:solidFill>
                  <a:srgbClr val="000000"/>
                </a:solidFill>
                <a:effectLst>
                  <a:outerShdw sx="100000" sy="100000" kx="0" ky="0" algn="b" rotWithShape="0" blurRad="25400" dist="33528" dir="15900000">
                    <a:srgbClr val="000000">
                      <a:alpha val="90000"/>
                    </a:srgbClr>
                  </a:outerShdw>
                </a:effectLst>
              </a:defRPr>
            </a:pPr>
            <a:r>
              <a:t>Case Study-1</a:t>
            </a:r>
          </a:p>
          <a:p>
            <a:pPr defTabSz="704087">
              <a:defRPr i="1" sz="4000">
                <a:solidFill>
                  <a:srgbClr val="000000"/>
                </a:solidFill>
                <a:effectLst>
                  <a:outerShdw sx="100000" sy="100000" kx="0" ky="0" algn="b" rotWithShape="0" blurRad="25400" dist="33528" dir="15900000">
                    <a:srgbClr val="000000">
                      <a:alpha val="9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Ion Chromatograph Monitoring and Crisis Mitigation in a Demineralization Unit</a:t>
            </a:r>
          </a:p>
        </p:txBody>
      </p:sp>
      <p:grpSp>
        <p:nvGrpSpPr>
          <p:cNvPr id="218" name="Resin Exchange capacity loss…"/>
          <p:cNvGrpSpPr/>
          <p:nvPr/>
        </p:nvGrpSpPr>
        <p:grpSpPr>
          <a:xfrm>
            <a:off x="13229882" y="3334376"/>
            <a:ext cx="9375473" cy="9413131"/>
            <a:chOff x="0" y="-1"/>
            <a:chExt cx="9375471" cy="9413130"/>
          </a:xfrm>
        </p:grpSpPr>
        <p:sp>
          <p:nvSpPr>
            <p:cNvPr id="216" name="Rectangle"/>
            <p:cNvSpPr/>
            <p:nvPr/>
          </p:nvSpPr>
          <p:spPr>
            <a:xfrm>
              <a:off x="-1" y="-2"/>
              <a:ext cx="9375473" cy="941313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5500"/>
                </a:spcBef>
                <a:defRPr sz="42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</a:p>
          </p:txBody>
        </p:sp>
        <p:sp>
          <p:nvSpPr>
            <p:cNvPr id="217" name="Resin Exchange capacity loss…"/>
            <p:cNvSpPr txBox="1"/>
            <p:nvPr/>
          </p:nvSpPr>
          <p:spPr>
            <a:xfrm>
              <a:off x="12699" y="12698"/>
              <a:ext cx="9350073" cy="9387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/>
            <a:p>
              <a:pPr marL="596900" indent="-596900">
                <a:spcBef>
                  <a:spcPts val="5500"/>
                </a:spcBef>
                <a:buSzPct val="30000"/>
                <a:buBlip>
                  <a:blip r:embed="rId2"/>
                </a:buBlip>
                <a:defRPr sz="42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Resin Exchange capacity loss</a:t>
              </a:r>
            </a:p>
            <a:p>
              <a:pPr marL="596900" indent="-596900">
                <a:spcBef>
                  <a:spcPts val="5500"/>
                </a:spcBef>
                <a:buSzPct val="30000"/>
                <a:buBlip>
                  <a:blip r:embed="rId2"/>
                </a:buBlip>
                <a:defRPr sz="42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Resin Quantity loss.</a:t>
              </a:r>
            </a:p>
            <a:p>
              <a:pPr marL="596900" indent="-596900">
                <a:spcBef>
                  <a:spcPts val="5500"/>
                </a:spcBef>
                <a:buSzPct val="30000"/>
                <a:buBlip>
                  <a:blip r:embed="rId2"/>
                </a:buBlip>
                <a:defRPr sz="42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Resin trappers leaking. </a:t>
              </a:r>
            </a:p>
            <a:p>
              <a:pPr marL="596900" indent="-596900">
                <a:spcBef>
                  <a:spcPts val="5500"/>
                </a:spcBef>
                <a:buSzPct val="30000"/>
                <a:buBlip>
                  <a:blip r:embed="rId2"/>
                </a:buBlip>
                <a:defRPr sz="42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Acid/Alkali Valves passing. </a:t>
              </a:r>
            </a:p>
            <a:p>
              <a:pPr marL="596900" indent="-596900">
                <a:spcBef>
                  <a:spcPts val="5500"/>
                </a:spcBef>
                <a:buSzPct val="30000"/>
                <a:buBlip>
                  <a:blip r:embed="rId2"/>
                </a:buBlip>
                <a:defRPr sz="4200">
                  <a:solidFill>
                    <a:srgbClr val="00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Resin fouling. </a:t>
              </a:r>
            </a:p>
          </p:txBody>
        </p:sp>
      </p:grpSp>
      <p:sp>
        <p:nvSpPr>
          <p:cNvPr id="219" name="Probable Reasons"/>
          <p:cNvSpPr txBox="1"/>
          <p:nvPr/>
        </p:nvSpPr>
        <p:spPr>
          <a:xfrm>
            <a:off x="15237931" y="2854332"/>
            <a:ext cx="4728531" cy="850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1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Probable Reasons</a:t>
            </a:r>
          </a:p>
        </p:txBody>
      </p:sp>
      <p:sp>
        <p:nvSpPr>
          <p:cNvPr id="220" name="Issue"/>
          <p:cNvSpPr txBox="1"/>
          <p:nvPr/>
        </p:nvSpPr>
        <p:spPr>
          <a:xfrm>
            <a:off x="5129824" y="2847982"/>
            <a:ext cx="1455174" cy="8636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2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Issue</a:t>
            </a:r>
          </a:p>
        </p:txBody>
      </p:sp>
      <p:grpSp>
        <p:nvGrpSpPr>
          <p:cNvPr id="223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21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24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" name="Date 21.12.2022"/>
          <p:cNvSpPr txBox="1"/>
          <p:nvPr/>
        </p:nvSpPr>
        <p:spPr>
          <a:xfrm>
            <a:off x="1473178" y="2429956"/>
            <a:ext cx="309166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Date 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21.12.2022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Ion Chromatograph was deployed to monitor each component from Raw water to DM water cycle. To pin point the root cause. There was a surge in raw water sodium levels, that led to an unprecedented increase in sodium in DM plant feed.…"/>
          <p:cNvSpPr txBox="1"/>
          <p:nvPr>
            <p:ph type="body" idx="1"/>
          </p:nvPr>
        </p:nvSpPr>
        <p:spPr>
          <a:xfrm>
            <a:off x="2032000" y="1778000"/>
            <a:ext cx="20888908" cy="11113890"/>
          </a:xfrm>
          <a:prstGeom prst="rect">
            <a:avLst/>
          </a:prstGeom>
        </p:spPr>
        <p:txBody>
          <a:bodyPr/>
          <a:lstStyle/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Ion Chromatograph was deployed to monitor each component from Raw water to DM water cycle. To pin point the root cause. There was a surge in raw water sodium levels, that led to an unprecedented increase in sodium in DM plant feed. </a:t>
            </a:r>
          </a:p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This was due to a recent change over of raw water reservoir, which was not in service from a long time.</a:t>
            </a:r>
          </a:p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This finding ruled out the other obvious causes for the deviation. </a:t>
            </a:r>
          </a:p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With the depleting DM Storage tank level it was important to make a regeneration successful and stream should run to its designed OBR.</a:t>
            </a:r>
          </a:p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The focus was to cut the Strong acid cation(SAC) just at the break out point of 2ppm of sodium to avoid super saturation. This could prevent failure of next regeneration. </a:t>
            </a:r>
          </a:p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 The stream was monitored on SAC outlet Sodium and not on SBA outlet Conductivity. </a:t>
            </a:r>
          </a:p>
          <a:p>
            <a:pPr marL="534923" indent="-534923" defTabSz="624077">
              <a:spcBef>
                <a:spcPts val="4400"/>
              </a:spcBef>
              <a:buBlip>
                <a:blip r:embed="rId2"/>
              </a:buBlip>
              <a:defRPr sz="4300"/>
            </a:pPr>
            <a:r>
              <a:t>Marathon sampling and testing was done every 20mins for next 24h. </a:t>
            </a:r>
          </a:p>
        </p:txBody>
      </p:sp>
      <p:sp>
        <p:nvSpPr>
          <p:cNvPr id="230" name="The Approach"/>
          <p:cNvSpPr txBox="1"/>
          <p:nvPr/>
        </p:nvSpPr>
        <p:spPr>
          <a:xfrm>
            <a:off x="10010192" y="703686"/>
            <a:ext cx="3840613" cy="711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4200">
                <a:solidFill>
                  <a:srgbClr val="F2EBDB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The Approach</a:t>
            </a:r>
          </a:p>
        </p:txBody>
      </p:sp>
      <p:grpSp>
        <p:nvGrpSpPr>
          <p:cNvPr id="233" name="NTPC_Logo (1).png"/>
          <p:cNvGrpSpPr/>
          <p:nvPr/>
        </p:nvGrpSpPr>
        <p:grpSpPr>
          <a:xfrm>
            <a:off x="332825" y="376500"/>
            <a:ext cx="2529212" cy="1517978"/>
            <a:chOff x="0" y="0"/>
            <a:chExt cx="2529211" cy="1517976"/>
          </a:xfrm>
        </p:grpSpPr>
        <p:pic>
          <p:nvPicPr>
            <p:cNvPr id="231" name="NTPC_Logo (1).png" descr="NTPC_Logo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1" y="88900"/>
              <a:ext cx="2275209" cy="11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NTPC_Logo (1).png" descr="NTPC_Logo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529212" cy="151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" name="logo-APCPL (1).png"/>
          <p:cNvGrpSpPr/>
          <p:nvPr/>
        </p:nvGrpSpPr>
        <p:grpSpPr>
          <a:xfrm>
            <a:off x="21561031" y="293689"/>
            <a:ext cx="2430865" cy="1396869"/>
            <a:chOff x="0" y="-1"/>
            <a:chExt cx="2430864" cy="1396867"/>
          </a:xfrm>
        </p:grpSpPr>
        <p:pic>
          <p:nvPicPr>
            <p:cNvPr id="234" name="logo-APCPL (1).png" descr="logo-APCPL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76864" cy="106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logo-APCPL (1).png" descr="logo-APCPL (1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2430865" cy="1396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6C6963"/>
      </a:dk1>
      <a:lt1>
        <a:srgbClr val="092A6C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A6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5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5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A6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5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5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