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33"/>
  </p:notesMasterIdLst>
  <p:handoutMasterIdLst>
    <p:handoutMasterId r:id="rId34"/>
  </p:handoutMasterIdLst>
  <p:sldIdLst>
    <p:sldId id="262" r:id="rId3"/>
    <p:sldId id="266" r:id="rId4"/>
    <p:sldId id="289" r:id="rId5"/>
    <p:sldId id="267" r:id="rId6"/>
    <p:sldId id="270" r:id="rId7"/>
    <p:sldId id="269" r:id="rId8"/>
    <p:sldId id="281" r:id="rId9"/>
    <p:sldId id="290" r:id="rId10"/>
    <p:sldId id="284" r:id="rId11"/>
    <p:sldId id="271" r:id="rId12"/>
    <p:sldId id="272" r:id="rId13"/>
    <p:sldId id="291" r:id="rId14"/>
    <p:sldId id="274" r:id="rId15"/>
    <p:sldId id="288" r:id="rId16"/>
    <p:sldId id="273" r:id="rId17"/>
    <p:sldId id="292" r:id="rId18"/>
    <p:sldId id="275" r:id="rId19"/>
    <p:sldId id="283" r:id="rId20"/>
    <p:sldId id="277" r:id="rId21"/>
    <p:sldId id="293" r:id="rId22"/>
    <p:sldId id="278" r:id="rId23"/>
    <p:sldId id="279" r:id="rId24"/>
    <p:sldId id="294" r:id="rId25"/>
    <p:sldId id="285" r:id="rId26"/>
    <p:sldId id="286" r:id="rId27"/>
    <p:sldId id="287" r:id="rId28"/>
    <p:sldId id="296" r:id="rId29"/>
    <p:sldId id="282" r:id="rId30"/>
    <p:sldId id="295" r:id="rId31"/>
    <p:sldId id="265" r:id="rId32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–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–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Medium Style 2 –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–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–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06799F8-075E-4A3A-A7F6-7FBC6576F1A4}" styleName="Themed Style 2 –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Light Style 1 –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–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–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–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CF1AB2-1976-4502-BF36-3FF5EA218861}" styleName="Medium Style 4 –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843"/>
    <p:restoredTop sz="94769"/>
  </p:normalViewPr>
  <p:slideViewPr>
    <p:cSldViewPr>
      <p:cViewPr varScale="1">
        <p:scale>
          <a:sx n="106" d="100"/>
          <a:sy n="106" d="100"/>
        </p:scale>
        <p:origin x="696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/>
              <a:t>Flow @ 4 Kg/sqcm, (LPM)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Before cleaning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Sheet1!$A$2:$A$6</c:f>
              <c:strCache>
                <c:ptCount val="5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REFERENCE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13</c:v>
                </c:pt>
                <c:pt idx="1">
                  <c:v>15</c:v>
                </c:pt>
                <c:pt idx="2">
                  <c:v>14</c:v>
                </c:pt>
                <c:pt idx="3">
                  <c:v>15</c:v>
                </c:pt>
                <c:pt idx="4">
                  <c:v>19.8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DB-D54E-96F9-8E2A31C8CEE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After cleaning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Sheet1!$A$2:$A$6</c:f>
              <c:strCache>
                <c:ptCount val="5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REFERENCE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8</c:v>
                </c:pt>
                <c:pt idx="1">
                  <c:v>4.5</c:v>
                </c:pt>
                <c:pt idx="2">
                  <c:v>6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5DB-D54E-96F9-8E2A31C8CE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42087360"/>
        <c:axId val="639720240"/>
      </c:barChart>
      <c:catAx>
        <c:axId val="642087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9720240"/>
        <c:crosses val="autoZero"/>
        <c:auto val="1"/>
        <c:lblAlgn val="ctr"/>
        <c:lblOffset val="100"/>
        <c:noMultiLvlLbl val="0"/>
      </c:catAx>
      <c:valAx>
        <c:axId val="639720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2087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04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E1CD0F-74E6-AB4B-B0E0-F93C56A3C297}" type="doc">
      <dgm:prSet loTypeId="urn:microsoft.com/office/officeart/2005/8/layout/process4" loCatId="" qsTypeId="urn:microsoft.com/office/officeart/2005/8/quickstyle/3d1" qsCatId="3D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F7087798-0CCF-124D-9828-B40668DF491D}">
      <dgm:prSet phldrT="[Text]" custT="1"/>
      <dgm:spPr/>
      <dgm:t>
        <a:bodyPr/>
        <a:lstStyle/>
        <a:p>
          <a:r>
            <a:rPr lang="en-US" sz="1800" b="1" dirty="0">
              <a:latin typeface="Arial" panose="020B0604020202020204" pitchFamily="34" charset="0"/>
              <a:cs typeface="Arial" panose="020B0604020202020204" pitchFamily="34" charset="0"/>
            </a:rPr>
            <a:t>Oxidation of the Copper</a:t>
          </a:r>
        </a:p>
        <a:p>
          <a:endParaRPr lang="en-US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FB98F88-6FE0-0349-B179-5CBF260A9F35}" type="parTrans" cxnId="{53164EA6-B094-0743-BEC5-6F8D352948C8}">
      <dgm:prSet/>
      <dgm:spPr/>
      <dgm:t>
        <a:bodyPr/>
        <a:lstStyle/>
        <a:p>
          <a:endParaRPr lang="en-US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DCB492A-79CA-FA45-BB2B-06621580B717}" type="sibTrans" cxnId="{53164EA6-B094-0743-BEC5-6F8D352948C8}">
      <dgm:prSet/>
      <dgm:spPr/>
      <dgm:t>
        <a:bodyPr/>
        <a:lstStyle/>
        <a:p>
          <a:endParaRPr lang="en-US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0655D40-86A3-C143-AF53-ED33F8D8A850}">
      <dgm:prSet phldrT="[Text]" custT="1"/>
      <dgm:spPr/>
      <dgm:t>
        <a:bodyPr/>
        <a:lstStyle/>
        <a:p>
          <a:pPr algn="l"/>
          <a:r>
            <a:rPr lang="en-IN" sz="1400" b="1" dirty="0">
              <a:latin typeface="Arial" panose="020B0604020202020204" pitchFamily="34" charset="0"/>
              <a:cs typeface="Arial" panose="020B0604020202020204" pitchFamily="34" charset="0"/>
            </a:rPr>
            <a:t>In low-oxygen systems </a:t>
          </a:r>
          <a:r>
            <a:rPr lang="en-IN" sz="1400" dirty="0">
              <a:latin typeface="Arial" panose="020B0604020202020204" pitchFamily="34" charset="0"/>
              <a:cs typeface="Arial" panose="020B0604020202020204" pitchFamily="34" charset="0"/>
            </a:rPr>
            <a:t>: </a:t>
          </a:r>
        </a:p>
        <a:p>
          <a:pPr algn="l"/>
          <a:r>
            <a:rPr lang="en-IN" sz="1400" dirty="0">
              <a:latin typeface="Arial" panose="020B0604020202020204" pitchFamily="34" charset="0"/>
              <a:cs typeface="Arial" panose="020B0604020202020204" pitchFamily="34" charset="0"/>
            </a:rPr>
            <a:t>cuprous oxide (Cu2O) will be formed.</a:t>
          </a:r>
          <a:endParaRPr lang="en-U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82E3D30-83FA-144C-A617-4B3393926246}" type="parTrans" cxnId="{F1880211-F756-0040-BFF1-5D9AF65FED8F}">
      <dgm:prSet/>
      <dgm:spPr/>
      <dgm:t>
        <a:bodyPr/>
        <a:lstStyle/>
        <a:p>
          <a:endParaRPr lang="en-US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5480F85-55E7-5D46-A066-5F5AD6D3D6F1}" type="sibTrans" cxnId="{F1880211-F756-0040-BFF1-5D9AF65FED8F}">
      <dgm:prSet/>
      <dgm:spPr/>
      <dgm:t>
        <a:bodyPr/>
        <a:lstStyle/>
        <a:p>
          <a:endParaRPr lang="en-US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AA1B71E-1CC4-4D4D-966D-F8F28312CFD7}">
      <dgm:prSet phldrT="[Text]" custT="1"/>
      <dgm:spPr/>
      <dgm:t>
        <a:bodyPr/>
        <a:lstStyle/>
        <a:p>
          <a:pPr algn="l"/>
          <a:r>
            <a:rPr lang="en-IN" sz="1400" b="1" dirty="0">
              <a:latin typeface="Arial" panose="020B0604020202020204" pitchFamily="34" charset="0"/>
              <a:cs typeface="Arial" panose="020B0604020202020204" pitchFamily="34" charset="0"/>
            </a:rPr>
            <a:t>In high-oxygen systems</a:t>
          </a:r>
          <a:r>
            <a:rPr lang="en-IN" sz="1400" dirty="0">
              <a:latin typeface="Arial" panose="020B0604020202020204" pitchFamily="34" charset="0"/>
              <a:cs typeface="Arial" panose="020B0604020202020204" pitchFamily="34" charset="0"/>
            </a:rPr>
            <a:t>: </a:t>
          </a:r>
        </a:p>
        <a:p>
          <a:pPr algn="l"/>
          <a:r>
            <a:rPr lang="en-IN" sz="1400" dirty="0">
              <a:latin typeface="Arial" panose="020B0604020202020204" pitchFamily="34" charset="0"/>
              <a:cs typeface="Arial" panose="020B0604020202020204" pitchFamily="34" charset="0"/>
            </a:rPr>
            <a:t>cupric oxide (CuO) will be formed. </a:t>
          </a:r>
          <a:endParaRPr lang="en-U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134C6E8-0B31-924E-8C1D-7BCB25ED983C}" type="parTrans" cxnId="{8C002E21-1D40-984D-B4F9-3F2D95A2B1EC}">
      <dgm:prSet/>
      <dgm:spPr/>
      <dgm:t>
        <a:bodyPr/>
        <a:lstStyle/>
        <a:p>
          <a:endParaRPr lang="en-US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9E97E0F-8305-014F-8DF0-791233EAE989}" type="sibTrans" cxnId="{8C002E21-1D40-984D-B4F9-3F2D95A2B1EC}">
      <dgm:prSet/>
      <dgm:spPr/>
      <dgm:t>
        <a:bodyPr/>
        <a:lstStyle/>
        <a:p>
          <a:endParaRPr lang="en-US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A457230-2110-084F-A236-2EBDB4062479}">
      <dgm:prSet phldrT="[Text]" custT="1"/>
      <dgm:spPr/>
      <dgm:t>
        <a:bodyPr/>
        <a:lstStyle/>
        <a:p>
          <a:r>
            <a:rPr lang="en-US" sz="1800" b="1" dirty="0">
              <a:latin typeface="Arial" panose="020B0604020202020204" pitchFamily="34" charset="0"/>
              <a:cs typeface="Arial" panose="020B0604020202020204" pitchFamily="34" charset="0"/>
            </a:rPr>
            <a:t>Release of the oxidized Copper</a:t>
          </a:r>
        </a:p>
      </dgm:t>
    </dgm:pt>
    <dgm:pt modelId="{00829144-1F73-4C4E-901D-3697B59F95DC}" type="parTrans" cxnId="{3C3B75E9-BE8E-C245-9532-CDE019CC3387}">
      <dgm:prSet/>
      <dgm:spPr/>
      <dgm:t>
        <a:bodyPr/>
        <a:lstStyle/>
        <a:p>
          <a:endParaRPr lang="en-US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2526FF1-372B-424A-AC32-BDA0DCE245CB}" type="sibTrans" cxnId="{3C3B75E9-BE8E-C245-9532-CDE019CC3387}">
      <dgm:prSet/>
      <dgm:spPr/>
      <dgm:t>
        <a:bodyPr/>
        <a:lstStyle/>
        <a:p>
          <a:endParaRPr lang="en-US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E7DAE67-F8CE-EE47-A0F1-7763721202E4}">
      <dgm:prSet phldrT="[Text]" custT="1"/>
      <dgm:spPr/>
      <dgm:t>
        <a:bodyPr/>
        <a:lstStyle/>
        <a:p>
          <a:pPr algn="l"/>
          <a:r>
            <a:rPr lang="en-IN" sz="1400" dirty="0">
              <a:latin typeface="Arial" panose="020B0604020202020204" pitchFamily="34" charset="0"/>
              <a:cs typeface="Arial" panose="020B0604020202020204" pitchFamily="34" charset="0"/>
            </a:rPr>
            <a:t>Copper release is low both at very low oxygen &amp; very high oxygen levels,  also an increase in pH reduces copper release</a:t>
          </a:r>
          <a:r>
            <a:rPr lang="en-IN" sz="11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n-US" sz="11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0110D6F-449B-6047-A28C-3E2DD854131F}" type="parTrans" cxnId="{A39FBD02-52F3-654C-A6FC-FCA7DF8E3ED7}">
      <dgm:prSet/>
      <dgm:spPr/>
      <dgm:t>
        <a:bodyPr/>
        <a:lstStyle/>
        <a:p>
          <a:endParaRPr lang="en-US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1AA2584-FD6B-6E43-A874-54D219E87D44}" type="sibTrans" cxnId="{A39FBD02-52F3-654C-A6FC-FCA7DF8E3ED7}">
      <dgm:prSet/>
      <dgm:spPr/>
      <dgm:t>
        <a:bodyPr/>
        <a:lstStyle/>
        <a:p>
          <a:endParaRPr lang="en-US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F7A74DE-0B54-DB47-800B-32BB6EE24225}">
      <dgm:prSet phldrT="[Text]" custT="1"/>
      <dgm:spPr/>
      <dgm:t>
        <a:bodyPr/>
        <a:lstStyle/>
        <a:p>
          <a:pPr algn="l"/>
          <a:r>
            <a:rPr lang="en-IN" sz="1400" dirty="0">
              <a:latin typeface="Arial" panose="020B0604020202020204" pitchFamily="34" charset="0"/>
              <a:cs typeface="Arial" panose="020B0604020202020204" pitchFamily="34" charset="0"/>
            </a:rPr>
            <a:t>The copper is released from surfaces as dissolved copper ion (Cu+ and  Cu++) particle or as colloid (CuO, Cu2O, and  Cu). </a:t>
          </a:r>
          <a:endParaRPr lang="en-U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CC70A94-1993-5E4A-8EB4-28DD75AAF5CF}" type="parTrans" cxnId="{2374B43F-403D-EA47-BEC7-9CF66D6097D6}">
      <dgm:prSet/>
      <dgm:spPr/>
      <dgm:t>
        <a:bodyPr/>
        <a:lstStyle/>
        <a:p>
          <a:endParaRPr lang="en-US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8D8AA41-DC87-164B-8EEC-3B6F62A7AE73}" type="sibTrans" cxnId="{2374B43F-403D-EA47-BEC7-9CF66D6097D6}">
      <dgm:prSet/>
      <dgm:spPr/>
      <dgm:t>
        <a:bodyPr/>
        <a:lstStyle/>
        <a:p>
          <a:endParaRPr lang="en-US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FE98DF6-A5C6-424A-9BD8-8B4D4B8D5975}">
      <dgm:prSet phldrT="[Text]" custT="1"/>
      <dgm:spPr/>
      <dgm:t>
        <a:bodyPr/>
        <a:lstStyle/>
        <a:p>
          <a:r>
            <a:rPr lang="en-US" sz="1800" b="1" dirty="0">
              <a:latin typeface="Arial" panose="020B0604020202020204" pitchFamily="34" charset="0"/>
              <a:cs typeface="Arial" panose="020B0604020202020204" pitchFamily="34" charset="0"/>
            </a:rPr>
            <a:t>Transport of the released Copper</a:t>
          </a:r>
        </a:p>
      </dgm:t>
    </dgm:pt>
    <dgm:pt modelId="{8E339FCF-172A-CA41-8BC5-CD2E691E8570}" type="parTrans" cxnId="{92840620-9E7F-5C4D-A7A6-5F26C00C14CF}">
      <dgm:prSet/>
      <dgm:spPr/>
      <dgm:t>
        <a:bodyPr/>
        <a:lstStyle/>
        <a:p>
          <a:endParaRPr lang="en-US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5A4894F-736C-E044-8B6A-CCC27D35970C}" type="sibTrans" cxnId="{92840620-9E7F-5C4D-A7A6-5F26C00C14CF}">
      <dgm:prSet/>
      <dgm:spPr/>
      <dgm:t>
        <a:bodyPr/>
        <a:lstStyle/>
        <a:p>
          <a:endParaRPr lang="en-US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9353154-FFDF-C94D-9098-B0BF53EE8599}">
      <dgm:prSet phldrT="[Text]" custT="1"/>
      <dgm:spPr/>
      <dgm:t>
        <a:bodyPr/>
        <a:lstStyle/>
        <a:p>
          <a:pPr algn="l"/>
          <a:r>
            <a:rPr lang="en-IN" sz="1400" dirty="0">
              <a:latin typeface="Arial" panose="020B0604020202020204" pitchFamily="34" charset="0"/>
              <a:cs typeface="Arial" panose="020B0604020202020204" pitchFamily="34" charset="0"/>
            </a:rPr>
            <a:t>Once the copper and its corrosion products (CuO, Cu2O) are released to the water, they migrate with the water flow </a:t>
          </a:r>
          <a:endParaRPr lang="en-U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9239915-50C3-2E46-BAB8-E6ED8D14C497}" type="parTrans" cxnId="{0DC77A30-89C7-1147-A02E-8F2862B98266}">
      <dgm:prSet/>
      <dgm:spPr/>
      <dgm:t>
        <a:bodyPr/>
        <a:lstStyle/>
        <a:p>
          <a:endParaRPr lang="en-US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98A75CD-5725-B44C-ADB9-530C5EAD464D}" type="sibTrans" cxnId="{0DC77A30-89C7-1147-A02E-8F2862B98266}">
      <dgm:prSet/>
      <dgm:spPr/>
      <dgm:t>
        <a:bodyPr/>
        <a:lstStyle/>
        <a:p>
          <a:endParaRPr lang="en-US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45116C3-5984-D14C-8B5D-5A3EBF984DFD}">
      <dgm:prSet phldrT="[Text]" custT="1"/>
      <dgm:spPr/>
      <dgm:t>
        <a:bodyPr/>
        <a:lstStyle/>
        <a:p>
          <a:r>
            <a:rPr lang="en-US" sz="11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1" dirty="0">
              <a:latin typeface="Arial" panose="020B0604020202020204" pitchFamily="34" charset="0"/>
              <a:cs typeface="Arial" panose="020B0604020202020204" pitchFamily="34" charset="0"/>
            </a:rPr>
            <a:t>Re-deposition of the migrating Copper</a:t>
          </a:r>
        </a:p>
        <a:p>
          <a:endParaRPr lang="en-US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87D9011-23FB-874F-8D34-E3C4E16D7CC5}" type="parTrans" cxnId="{59E1BDF3-7E99-A648-BC60-DB0BEB60262A}">
      <dgm:prSet/>
      <dgm:spPr/>
      <dgm:t>
        <a:bodyPr/>
        <a:lstStyle/>
        <a:p>
          <a:endParaRPr lang="en-US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4C4D688-3204-2F46-99EA-88745E18094A}" type="sibTrans" cxnId="{59E1BDF3-7E99-A648-BC60-DB0BEB60262A}">
      <dgm:prSet/>
      <dgm:spPr/>
      <dgm:t>
        <a:bodyPr/>
        <a:lstStyle/>
        <a:p>
          <a:endParaRPr lang="en-US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355976C-E183-BC46-AFCC-25E32AF40DEC}">
      <dgm:prSet phldrT="[Text]" custT="1"/>
      <dgm:spPr/>
      <dgm:t>
        <a:bodyPr/>
        <a:lstStyle/>
        <a:p>
          <a:pPr algn="l"/>
          <a:r>
            <a:rPr lang="en-IN" sz="1400" dirty="0">
              <a:latin typeface="Arial" panose="020B0604020202020204" pitchFamily="34" charset="0"/>
              <a:cs typeface="Arial" panose="020B0604020202020204" pitchFamily="34" charset="0"/>
            </a:rPr>
            <a:t>Transport continues until either removal of products by the ion- exchanger and the  filters or until it redeposits in the system.</a:t>
          </a:r>
          <a:endParaRPr lang="en-U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50EAEFF-24C8-E04B-AB20-6CD0B99F25A6}" type="parTrans" cxnId="{49DD1EF6-1AC5-0A46-A840-CF4B16981AD4}">
      <dgm:prSet/>
      <dgm:spPr/>
      <dgm:t>
        <a:bodyPr/>
        <a:lstStyle/>
        <a:p>
          <a:endParaRPr lang="en-US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CC09A4B-1EFD-3C4E-B108-37323EAC544D}" type="sibTrans" cxnId="{49DD1EF6-1AC5-0A46-A840-CF4B16981AD4}">
      <dgm:prSet/>
      <dgm:spPr/>
      <dgm:t>
        <a:bodyPr/>
        <a:lstStyle/>
        <a:p>
          <a:endParaRPr lang="en-US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DF8C2E1-4E4D-8D4C-A58B-8D49A015481E}">
      <dgm:prSet custT="1"/>
      <dgm:spPr/>
      <dgm:t>
        <a:bodyPr/>
        <a:lstStyle/>
        <a:p>
          <a:pPr algn="l"/>
          <a:r>
            <a:rPr lang="en-IN" sz="1400" dirty="0">
              <a:latin typeface="Arial" panose="020B0604020202020204" pitchFamily="34" charset="0"/>
              <a:cs typeface="Arial" panose="020B0604020202020204" pitchFamily="34" charset="0"/>
            </a:rPr>
            <a:t>Copper will be released the most where copper solubility is highest &amp; be re-deposited where it is lowest. </a:t>
          </a:r>
          <a:endParaRPr lang="en-U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D4FD5C5-7C59-CB4A-8C86-4F4A94EDC9D7}" type="parTrans" cxnId="{D7F58180-DAA7-D040-8EF3-EA69C0E9494E}">
      <dgm:prSet/>
      <dgm:spPr/>
      <dgm:t>
        <a:bodyPr/>
        <a:lstStyle/>
        <a:p>
          <a:endParaRPr lang="en-US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29FAEBE-25E4-4E40-8801-0D3FCFEB4B26}" type="sibTrans" cxnId="{D7F58180-DAA7-D040-8EF3-EA69C0E9494E}">
      <dgm:prSet/>
      <dgm:spPr/>
      <dgm:t>
        <a:bodyPr/>
        <a:lstStyle/>
        <a:p>
          <a:endParaRPr lang="en-US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00828C5-DE0A-2443-A2B9-5CC039A61527}">
      <dgm:prSet custT="1"/>
      <dgm:spPr/>
      <dgm:t>
        <a:bodyPr/>
        <a:lstStyle/>
        <a:p>
          <a:pPr algn="l"/>
          <a:r>
            <a:rPr lang="en-IN" sz="1400" dirty="0">
              <a:latin typeface="Arial" panose="020B0604020202020204" pitchFamily="34" charset="0"/>
              <a:cs typeface="Arial" panose="020B0604020202020204" pitchFamily="34" charset="0"/>
            </a:rPr>
            <a:t>Re-deposition of copper and oxide particles may take place by gravitational, centrifugal, field stress or other mechanical forces </a:t>
          </a:r>
          <a:endParaRPr lang="en-U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BD37A6F-AE71-B548-A545-B91C1B926437}" type="parTrans" cxnId="{240FC895-C8A7-4F44-8B37-2EF48EC0A68A}">
      <dgm:prSet/>
      <dgm:spPr/>
      <dgm:t>
        <a:bodyPr/>
        <a:lstStyle/>
        <a:p>
          <a:endParaRPr lang="en-US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EC94875-A8AB-0747-B498-7505D1F90EAA}" type="sibTrans" cxnId="{240FC895-C8A7-4F44-8B37-2EF48EC0A68A}">
      <dgm:prSet/>
      <dgm:spPr/>
      <dgm:t>
        <a:bodyPr/>
        <a:lstStyle/>
        <a:p>
          <a:endParaRPr lang="en-US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611A8DA-135F-764D-898B-051E55A08C03}" type="pres">
      <dgm:prSet presAssocID="{ACE1CD0F-74E6-AB4B-B0E0-F93C56A3C297}" presName="Name0" presStyleCnt="0">
        <dgm:presLayoutVars>
          <dgm:dir/>
          <dgm:animLvl val="lvl"/>
          <dgm:resizeHandles val="exact"/>
        </dgm:presLayoutVars>
      </dgm:prSet>
      <dgm:spPr/>
    </dgm:pt>
    <dgm:pt modelId="{45A6F13F-2ED7-244E-97E3-D6A346EAA6A8}" type="pres">
      <dgm:prSet presAssocID="{C45116C3-5984-D14C-8B5D-5A3EBF984DFD}" presName="boxAndChildren" presStyleCnt="0"/>
      <dgm:spPr/>
    </dgm:pt>
    <dgm:pt modelId="{960AF2AA-0B70-2541-B70C-F827BCF396A7}" type="pres">
      <dgm:prSet presAssocID="{C45116C3-5984-D14C-8B5D-5A3EBF984DFD}" presName="parentTextBox" presStyleLbl="node1" presStyleIdx="0" presStyleCnt="4"/>
      <dgm:spPr/>
    </dgm:pt>
    <dgm:pt modelId="{0C5C29FB-60D8-9744-8490-37019443DCC3}" type="pres">
      <dgm:prSet presAssocID="{C45116C3-5984-D14C-8B5D-5A3EBF984DFD}" presName="entireBox" presStyleLbl="node1" presStyleIdx="0" presStyleCnt="4" custScaleY="140626" custLinFactNeighborY="-47739"/>
      <dgm:spPr/>
    </dgm:pt>
    <dgm:pt modelId="{C1020A6C-B4C4-D04B-8D5C-B597418D69E0}" type="pres">
      <dgm:prSet presAssocID="{C45116C3-5984-D14C-8B5D-5A3EBF984DFD}" presName="descendantBox" presStyleCnt="0"/>
      <dgm:spPr/>
    </dgm:pt>
    <dgm:pt modelId="{D349A2CA-BA4B-9E4F-A5DA-E1E9365B8A02}" type="pres">
      <dgm:prSet presAssocID="{200828C5-DE0A-2443-A2B9-5CC039A61527}" presName="childTextBox" presStyleLbl="fgAccFollowNode1" presStyleIdx="0" presStyleCnt="8" custScaleY="191357" custLinFactY="-3888" custLinFactNeighborY="-100000">
        <dgm:presLayoutVars>
          <dgm:bulletEnabled val="1"/>
        </dgm:presLayoutVars>
      </dgm:prSet>
      <dgm:spPr/>
    </dgm:pt>
    <dgm:pt modelId="{559EF4CC-994D-EB4E-BBE5-447C171086DE}" type="pres">
      <dgm:prSet presAssocID="{4DF8C2E1-4E4D-8D4C-A58B-8D49A015481E}" presName="childTextBox" presStyleLbl="fgAccFollowNode1" presStyleIdx="1" presStyleCnt="8" custScaleY="191068" custLinFactY="-3744" custLinFactNeighborY="-100000">
        <dgm:presLayoutVars>
          <dgm:bulletEnabled val="1"/>
        </dgm:presLayoutVars>
      </dgm:prSet>
      <dgm:spPr/>
    </dgm:pt>
    <dgm:pt modelId="{47A796F2-097C-784A-9797-A4CC9D4AA7A4}" type="pres">
      <dgm:prSet presAssocID="{15A4894F-736C-E044-8B6A-CCC27D35970C}" presName="sp" presStyleCnt="0"/>
      <dgm:spPr/>
    </dgm:pt>
    <dgm:pt modelId="{A62DD121-B6FF-FA48-89FD-365315409B48}" type="pres">
      <dgm:prSet presAssocID="{0FE98DF6-A5C6-424A-9BD8-8B4D4B8D5975}" presName="arrowAndChildren" presStyleCnt="0"/>
      <dgm:spPr/>
    </dgm:pt>
    <dgm:pt modelId="{CBB3BCD8-59DC-AB46-B573-A767D811AE4B}" type="pres">
      <dgm:prSet presAssocID="{0FE98DF6-A5C6-424A-9BD8-8B4D4B8D5975}" presName="parentTextArrow" presStyleLbl="node1" presStyleIdx="0" presStyleCnt="4"/>
      <dgm:spPr/>
    </dgm:pt>
    <dgm:pt modelId="{D6B98638-57C2-6E48-8536-22174701758B}" type="pres">
      <dgm:prSet presAssocID="{0FE98DF6-A5C6-424A-9BD8-8B4D4B8D5975}" presName="arrow" presStyleLbl="node1" presStyleIdx="1" presStyleCnt="4" custScaleY="112931" custLinFactNeighborY="-22528"/>
      <dgm:spPr/>
    </dgm:pt>
    <dgm:pt modelId="{2DE5ED36-8E46-5643-9280-8BB3C1AC198A}" type="pres">
      <dgm:prSet presAssocID="{0FE98DF6-A5C6-424A-9BD8-8B4D4B8D5975}" presName="descendantArrow" presStyleCnt="0"/>
      <dgm:spPr/>
    </dgm:pt>
    <dgm:pt modelId="{91B88760-568B-6344-B97F-4D3398D4BE05}" type="pres">
      <dgm:prSet presAssocID="{F9353154-FFDF-C94D-9098-B0BF53EE8599}" presName="childTextArrow" presStyleLbl="fgAccFollowNode1" presStyleIdx="2" presStyleCnt="8" custScaleY="191414" custLinFactNeighborY="-42556">
        <dgm:presLayoutVars>
          <dgm:bulletEnabled val="1"/>
        </dgm:presLayoutVars>
      </dgm:prSet>
      <dgm:spPr/>
    </dgm:pt>
    <dgm:pt modelId="{56DD7466-05FE-244D-A728-627F038FD283}" type="pres">
      <dgm:prSet presAssocID="{E355976C-E183-BC46-AFCC-25E32AF40DEC}" presName="childTextArrow" presStyleLbl="fgAccFollowNode1" presStyleIdx="3" presStyleCnt="8" custScaleY="191414" custLinFactNeighborY="-42556">
        <dgm:presLayoutVars>
          <dgm:bulletEnabled val="1"/>
        </dgm:presLayoutVars>
      </dgm:prSet>
      <dgm:spPr/>
    </dgm:pt>
    <dgm:pt modelId="{BB8BB170-6A9E-2247-BA6A-D074804A63B1}" type="pres">
      <dgm:prSet presAssocID="{72526FF1-372B-424A-AC32-BDA0DCE245CB}" presName="sp" presStyleCnt="0"/>
      <dgm:spPr/>
    </dgm:pt>
    <dgm:pt modelId="{A552B249-2FCF-D040-A1FA-A847AC620D31}" type="pres">
      <dgm:prSet presAssocID="{6A457230-2110-084F-A236-2EBDB4062479}" presName="arrowAndChildren" presStyleCnt="0"/>
      <dgm:spPr/>
    </dgm:pt>
    <dgm:pt modelId="{F3A19791-7AB6-5D4A-A232-C0BC2E5BFFB7}" type="pres">
      <dgm:prSet presAssocID="{6A457230-2110-084F-A236-2EBDB4062479}" presName="parentTextArrow" presStyleLbl="node1" presStyleIdx="1" presStyleCnt="4"/>
      <dgm:spPr/>
    </dgm:pt>
    <dgm:pt modelId="{1EFC86E0-B1FF-CC40-9762-C6AB4394B451}" type="pres">
      <dgm:prSet presAssocID="{6A457230-2110-084F-A236-2EBDB4062479}" presName="arrow" presStyleLbl="node1" presStyleIdx="2" presStyleCnt="4" custLinFactNeighborY="-9697"/>
      <dgm:spPr/>
    </dgm:pt>
    <dgm:pt modelId="{5DAF0128-BD7B-BE4C-B220-96D785A80B29}" type="pres">
      <dgm:prSet presAssocID="{6A457230-2110-084F-A236-2EBDB4062479}" presName="descendantArrow" presStyleCnt="0"/>
      <dgm:spPr/>
    </dgm:pt>
    <dgm:pt modelId="{7A45E2FD-5E09-7146-8F3B-8B2ECDAEF90A}" type="pres">
      <dgm:prSet presAssocID="{EE7DAE67-F8CE-EE47-A0F1-7763721202E4}" presName="childTextArrow" presStyleLbl="fgAccFollowNode1" presStyleIdx="4" presStyleCnt="8" custScaleY="191414" custLinFactNeighborX="901" custLinFactNeighborY="-16660">
        <dgm:presLayoutVars>
          <dgm:bulletEnabled val="1"/>
        </dgm:presLayoutVars>
      </dgm:prSet>
      <dgm:spPr/>
    </dgm:pt>
    <dgm:pt modelId="{A21FC5DB-7026-814D-BAE9-C9C3145C3B98}" type="pres">
      <dgm:prSet presAssocID="{2F7A74DE-0B54-DB47-800B-32BB6EE24225}" presName="childTextArrow" presStyleLbl="fgAccFollowNode1" presStyleIdx="5" presStyleCnt="8" custScaleY="191414" custLinFactNeighborY="-16660">
        <dgm:presLayoutVars>
          <dgm:bulletEnabled val="1"/>
        </dgm:presLayoutVars>
      </dgm:prSet>
      <dgm:spPr/>
    </dgm:pt>
    <dgm:pt modelId="{890CBDB2-5894-DC45-B5D4-79CF24B2774D}" type="pres">
      <dgm:prSet presAssocID="{3DCB492A-79CA-FA45-BB2B-06621580B717}" presName="sp" presStyleCnt="0"/>
      <dgm:spPr/>
    </dgm:pt>
    <dgm:pt modelId="{323E7CF8-77A1-CB40-A67E-72EA95625E76}" type="pres">
      <dgm:prSet presAssocID="{F7087798-0CCF-124D-9828-B40668DF491D}" presName="arrowAndChildren" presStyleCnt="0"/>
      <dgm:spPr/>
    </dgm:pt>
    <dgm:pt modelId="{A8CE1BA5-26EA-8246-BF48-AFE529C2ABEC}" type="pres">
      <dgm:prSet presAssocID="{F7087798-0CCF-124D-9828-B40668DF491D}" presName="parentTextArrow" presStyleLbl="node1" presStyleIdx="2" presStyleCnt="4"/>
      <dgm:spPr/>
    </dgm:pt>
    <dgm:pt modelId="{6FB5E6E5-935E-0A4A-A8CF-8D6B3ED64B55}" type="pres">
      <dgm:prSet presAssocID="{F7087798-0CCF-124D-9828-B40668DF491D}" presName="arrow" presStyleLbl="node1" presStyleIdx="3" presStyleCnt="4" custLinFactNeighborX="1194" custLinFactNeighborY="3322"/>
      <dgm:spPr/>
    </dgm:pt>
    <dgm:pt modelId="{C3DA7A17-1931-C741-BCEA-B940ED98EFC7}" type="pres">
      <dgm:prSet presAssocID="{F7087798-0CCF-124D-9828-B40668DF491D}" presName="descendantArrow" presStyleCnt="0"/>
      <dgm:spPr/>
    </dgm:pt>
    <dgm:pt modelId="{5BD43F28-C479-324E-B71B-303EC0AC914A}" type="pres">
      <dgm:prSet presAssocID="{10655D40-86A3-C143-AF53-ED33F8D8A850}" presName="childTextArrow" presStyleLbl="fgAccFollowNode1" presStyleIdx="6" presStyleCnt="8" custScaleY="191414" custLinFactNeighborY="20651">
        <dgm:presLayoutVars>
          <dgm:bulletEnabled val="1"/>
        </dgm:presLayoutVars>
      </dgm:prSet>
      <dgm:spPr/>
    </dgm:pt>
    <dgm:pt modelId="{09729E6D-9117-B24D-8F4A-045AFF13A613}" type="pres">
      <dgm:prSet presAssocID="{2AA1B71E-1CC4-4D4D-966D-F8F28312CFD7}" presName="childTextArrow" presStyleLbl="fgAccFollowNode1" presStyleIdx="7" presStyleCnt="8" custScaleY="191414" custLinFactNeighborY="20651">
        <dgm:presLayoutVars>
          <dgm:bulletEnabled val="1"/>
        </dgm:presLayoutVars>
      </dgm:prSet>
      <dgm:spPr/>
    </dgm:pt>
  </dgm:ptLst>
  <dgm:cxnLst>
    <dgm:cxn modelId="{A39FBD02-52F3-654C-A6FC-FCA7DF8E3ED7}" srcId="{6A457230-2110-084F-A236-2EBDB4062479}" destId="{EE7DAE67-F8CE-EE47-A0F1-7763721202E4}" srcOrd="0" destOrd="0" parTransId="{70110D6F-449B-6047-A28C-3E2DD854131F}" sibTransId="{F1AA2584-FD6B-6E43-A874-54D219E87D44}"/>
    <dgm:cxn modelId="{F1880211-F756-0040-BFF1-5D9AF65FED8F}" srcId="{F7087798-0CCF-124D-9828-B40668DF491D}" destId="{10655D40-86A3-C143-AF53-ED33F8D8A850}" srcOrd="0" destOrd="0" parTransId="{B82E3D30-83FA-144C-A617-4B3393926246}" sibTransId="{C5480F85-55E7-5D46-A066-5F5AD6D3D6F1}"/>
    <dgm:cxn modelId="{92840620-9E7F-5C4D-A7A6-5F26C00C14CF}" srcId="{ACE1CD0F-74E6-AB4B-B0E0-F93C56A3C297}" destId="{0FE98DF6-A5C6-424A-9BD8-8B4D4B8D5975}" srcOrd="2" destOrd="0" parTransId="{8E339FCF-172A-CA41-8BC5-CD2E691E8570}" sibTransId="{15A4894F-736C-E044-8B6A-CCC27D35970C}"/>
    <dgm:cxn modelId="{8C002E21-1D40-984D-B4F9-3F2D95A2B1EC}" srcId="{F7087798-0CCF-124D-9828-B40668DF491D}" destId="{2AA1B71E-1CC4-4D4D-966D-F8F28312CFD7}" srcOrd="1" destOrd="0" parTransId="{5134C6E8-0B31-924E-8C1D-7BCB25ED983C}" sibTransId="{C9E97E0F-8305-014F-8DF0-791233EAE989}"/>
    <dgm:cxn modelId="{0DC77A30-89C7-1147-A02E-8F2862B98266}" srcId="{0FE98DF6-A5C6-424A-9BD8-8B4D4B8D5975}" destId="{F9353154-FFDF-C94D-9098-B0BF53EE8599}" srcOrd="0" destOrd="0" parTransId="{79239915-50C3-2E46-BAB8-E6ED8D14C497}" sibTransId="{498A75CD-5725-B44C-ADB9-530C5EAD464D}"/>
    <dgm:cxn modelId="{2374B43F-403D-EA47-BEC7-9CF66D6097D6}" srcId="{6A457230-2110-084F-A236-2EBDB4062479}" destId="{2F7A74DE-0B54-DB47-800B-32BB6EE24225}" srcOrd="1" destOrd="0" parTransId="{6CC70A94-1993-5E4A-8EB4-28DD75AAF5CF}" sibTransId="{68D8AA41-DC87-164B-8EEC-3B6F62A7AE73}"/>
    <dgm:cxn modelId="{82E72456-1E66-1541-A780-E3BDD388D8C6}" type="presOf" srcId="{200828C5-DE0A-2443-A2B9-5CC039A61527}" destId="{D349A2CA-BA4B-9E4F-A5DA-E1E9365B8A02}" srcOrd="0" destOrd="0" presId="urn:microsoft.com/office/officeart/2005/8/layout/process4"/>
    <dgm:cxn modelId="{764DCE5E-AB78-4B43-8BF7-BE6610F3A8B4}" type="presOf" srcId="{10655D40-86A3-C143-AF53-ED33F8D8A850}" destId="{5BD43F28-C479-324E-B71B-303EC0AC914A}" srcOrd="0" destOrd="0" presId="urn:microsoft.com/office/officeart/2005/8/layout/process4"/>
    <dgm:cxn modelId="{2E9EB962-BC42-E747-BB5C-98EBEA7F6B55}" type="presOf" srcId="{E355976C-E183-BC46-AFCC-25E32AF40DEC}" destId="{56DD7466-05FE-244D-A728-627F038FD283}" srcOrd="0" destOrd="0" presId="urn:microsoft.com/office/officeart/2005/8/layout/process4"/>
    <dgm:cxn modelId="{805C3F68-BDD3-524B-9972-13DC9FD4B8EA}" type="presOf" srcId="{6A457230-2110-084F-A236-2EBDB4062479}" destId="{1EFC86E0-B1FF-CC40-9762-C6AB4394B451}" srcOrd="1" destOrd="0" presId="urn:microsoft.com/office/officeart/2005/8/layout/process4"/>
    <dgm:cxn modelId="{F6D5006C-3F86-C049-8C1B-BB5A02761A7A}" type="presOf" srcId="{0FE98DF6-A5C6-424A-9BD8-8B4D4B8D5975}" destId="{CBB3BCD8-59DC-AB46-B573-A767D811AE4B}" srcOrd="0" destOrd="0" presId="urn:microsoft.com/office/officeart/2005/8/layout/process4"/>
    <dgm:cxn modelId="{1320596C-B30A-3645-950C-78405BE8A1B9}" type="presOf" srcId="{6A457230-2110-084F-A236-2EBDB4062479}" destId="{F3A19791-7AB6-5D4A-A232-C0BC2E5BFFB7}" srcOrd="0" destOrd="0" presId="urn:microsoft.com/office/officeart/2005/8/layout/process4"/>
    <dgm:cxn modelId="{3165156F-FF3A-924C-9AFE-F237203BB13C}" type="presOf" srcId="{F7087798-0CCF-124D-9828-B40668DF491D}" destId="{6FB5E6E5-935E-0A4A-A8CF-8D6B3ED64B55}" srcOrd="1" destOrd="0" presId="urn:microsoft.com/office/officeart/2005/8/layout/process4"/>
    <dgm:cxn modelId="{42B9A371-CF19-7944-8EF8-58B101C46B06}" type="presOf" srcId="{EE7DAE67-F8CE-EE47-A0F1-7763721202E4}" destId="{7A45E2FD-5E09-7146-8F3B-8B2ECDAEF90A}" srcOrd="0" destOrd="0" presId="urn:microsoft.com/office/officeart/2005/8/layout/process4"/>
    <dgm:cxn modelId="{1E67DC74-96FA-5940-8137-5144A0DCF3DE}" type="presOf" srcId="{ACE1CD0F-74E6-AB4B-B0E0-F93C56A3C297}" destId="{6611A8DA-135F-764D-898B-051E55A08C03}" srcOrd="0" destOrd="0" presId="urn:microsoft.com/office/officeart/2005/8/layout/process4"/>
    <dgm:cxn modelId="{B665D97B-7F02-6944-A490-7E531E6C8A5C}" type="presOf" srcId="{C45116C3-5984-D14C-8B5D-5A3EBF984DFD}" destId="{0C5C29FB-60D8-9744-8490-37019443DCC3}" srcOrd="1" destOrd="0" presId="urn:microsoft.com/office/officeart/2005/8/layout/process4"/>
    <dgm:cxn modelId="{F46CE77C-E5AF-9C4D-8CC8-8C454784BFF8}" type="presOf" srcId="{2F7A74DE-0B54-DB47-800B-32BB6EE24225}" destId="{A21FC5DB-7026-814D-BAE9-C9C3145C3B98}" srcOrd="0" destOrd="0" presId="urn:microsoft.com/office/officeart/2005/8/layout/process4"/>
    <dgm:cxn modelId="{D7F58180-DAA7-D040-8EF3-EA69C0E9494E}" srcId="{C45116C3-5984-D14C-8B5D-5A3EBF984DFD}" destId="{4DF8C2E1-4E4D-8D4C-A58B-8D49A015481E}" srcOrd="1" destOrd="0" parTransId="{4D4FD5C5-7C59-CB4A-8C86-4F4A94EDC9D7}" sibTransId="{129FAEBE-25E4-4E40-8801-0D3FCFEB4B26}"/>
    <dgm:cxn modelId="{240FC895-C8A7-4F44-8B37-2EF48EC0A68A}" srcId="{C45116C3-5984-D14C-8B5D-5A3EBF984DFD}" destId="{200828C5-DE0A-2443-A2B9-5CC039A61527}" srcOrd="0" destOrd="0" parTransId="{ABD37A6F-AE71-B548-A545-B91C1B926437}" sibTransId="{4EC94875-A8AB-0747-B498-7505D1F90EAA}"/>
    <dgm:cxn modelId="{53164EA6-B094-0743-BEC5-6F8D352948C8}" srcId="{ACE1CD0F-74E6-AB4B-B0E0-F93C56A3C297}" destId="{F7087798-0CCF-124D-9828-B40668DF491D}" srcOrd="0" destOrd="0" parTransId="{4FB98F88-6FE0-0349-B179-5CBF260A9F35}" sibTransId="{3DCB492A-79CA-FA45-BB2B-06621580B717}"/>
    <dgm:cxn modelId="{9C4139B6-144F-2F49-BB41-F1777A0C0427}" type="presOf" srcId="{4DF8C2E1-4E4D-8D4C-A58B-8D49A015481E}" destId="{559EF4CC-994D-EB4E-BBE5-447C171086DE}" srcOrd="0" destOrd="0" presId="urn:microsoft.com/office/officeart/2005/8/layout/process4"/>
    <dgm:cxn modelId="{C101CCB8-7E46-FF4D-ACF5-2CD24E31C2A6}" type="presOf" srcId="{0FE98DF6-A5C6-424A-9BD8-8B4D4B8D5975}" destId="{D6B98638-57C2-6E48-8536-22174701758B}" srcOrd="1" destOrd="0" presId="urn:microsoft.com/office/officeart/2005/8/layout/process4"/>
    <dgm:cxn modelId="{5D7AF8CB-2CC0-BA4C-B2D4-36606224646F}" type="presOf" srcId="{F7087798-0CCF-124D-9828-B40668DF491D}" destId="{A8CE1BA5-26EA-8246-BF48-AFE529C2ABEC}" srcOrd="0" destOrd="0" presId="urn:microsoft.com/office/officeart/2005/8/layout/process4"/>
    <dgm:cxn modelId="{D67677D2-EC92-8547-AFDA-D202BDE17A52}" type="presOf" srcId="{F9353154-FFDF-C94D-9098-B0BF53EE8599}" destId="{91B88760-568B-6344-B97F-4D3398D4BE05}" srcOrd="0" destOrd="0" presId="urn:microsoft.com/office/officeart/2005/8/layout/process4"/>
    <dgm:cxn modelId="{E489D7E3-4205-974C-9969-3E480927F553}" type="presOf" srcId="{C45116C3-5984-D14C-8B5D-5A3EBF984DFD}" destId="{960AF2AA-0B70-2541-B70C-F827BCF396A7}" srcOrd="0" destOrd="0" presId="urn:microsoft.com/office/officeart/2005/8/layout/process4"/>
    <dgm:cxn modelId="{3C3B75E9-BE8E-C245-9532-CDE019CC3387}" srcId="{ACE1CD0F-74E6-AB4B-B0E0-F93C56A3C297}" destId="{6A457230-2110-084F-A236-2EBDB4062479}" srcOrd="1" destOrd="0" parTransId="{00829144-1F73-4C4E-901D-3697B59F95DC}" sibTransId="{72526FF1-372B-424A-AC32-BDA0DCE245CB}"/>
    <dgm:cxn modelId="{59E1BDF3-7E99-A648-BC60-DB0BEB60262A}" srcId="{ACE1CD0F-74E6-AB4B-B0E0-F93C56A3C297}" destId="{C45116C3-5984-D14C-8B5D-5A3EBF984DFD}" srcOrd="3" destOrd="0" parTransId="{787D9011-23FB-874F-8D34-E3C4E16D7CC5}" sibTransId="{74C4D688-3204-2F46-99EA-88745E18094A}"/>
    <dgm:cxn modelId="{49DD1EF6-1AC5-0A46-A840-CF4B16981AD4}" srcId="{0FE98DF6-A5C6-424A-9BD8-8B4D4B8D5975}" destId="{E355976C-E183-BC46-AFCC-25E32AF40DEC}" srcOrd="1" destOrd="0" parTransId="{250EAEFF-24C8-E04B-AB20-6CD0B99F25A6}" sibTransId="{FCC09A4B-1EFD-3C4E-B108-37323EAC544D}"/>
    <dgm:cxn modelId="{B99607FC-9B6C-3941-9355-63788C1111C1}" type="presOf" srcId="{2AA1B71E-1CC4-4D4D-966D-F8F28312CFD7}" destId="{09729E6D-9117-B24D-8F4A-045AFF13A613}" srcOrd="0" destOrd="0" presId="urn:microsoft.com/office/officeart/2005/8/layout/process4"/>
    <dgm:cxn modelId="{620695BD-6931-3A4D-A272-A1E0B4E1E1A3}" type="presParOf" srcId="{6611A8DA-135F-764D-898B-051E55A08C03}" destId="{45A6F13F-2ED7-244E-97E3-D6A346EAA6A8}" srcOrd="0" destOrd="0" presId="urn:microsoft.com/office/officeart/2005/8/layout/process4"/>
    <dgm:cxn modelId="{4EB1E76C-F7C2-3642-AE7B-C4AB92C12B97}" type="presParOf" srcId="{45A6F13F-2ED7-244E-97E3-D6A346EAA6A8}" destId="{960AF2AA-0B70-2541-B70C-F827BCF396A7}" srcOrd="0" destOrd="0" presId="urn:microsoft.com/office/officeart/2005/8/layout/process4"/>
    <dgm:cxn modelId="{D6DF047E-A5A8-7648-A2F8-E104AF1E34B9}" type="presParOf" srcId="{45A6F13F-2ED7-244E-97E3-D6A346EAA6A8}" destId="{0C5C29FB-60D8-9744-8490-37019443DCC3}" srcOrd="1" destOrd="0" presId="urn:microsoft.com/office/officeart/2005/8/layout/process4"/>
    <dgm:cxn modelId="{C891C428-9EE7-5A42-8F73-41F084C6C382}" type="presParOf" srcId="{45A6F13F-2ED7-244E-97E3-D6A346EAA6A8}" destId="{C1020A6C-B4C4-D04B-8D5C-B597418D69E0}" srcOrd="2" destOrd="0" presId="urn:microsoft.com/office/officeart/2005/8/layout/process4"/>
    <dgm:cxn modelId="{8878FE2E-EE41-8647-BA71-0E1CDD39D8CE}" type="presParOf" srcId="{C1020A6C-B4C4-D04B-8D5C-B597418D69E0}" destId="{D349A2CA-BA4B-9E4F-A5DA-E1E9365B8A02}" srcOrd="0" destOrd="0" presId="urn:microsoft.com/office/officeart/2005/8/layout/process4"/>
    <dgm:cxn modelId="{9684319F-61D7-7247-8DC3-7044DF11365D}" type="presParOf" srcId="{C1020A6C-B4C4-D04B-8D5C-B597418D69E0}" destId="{559EF4CC-994D-EB4E-BBE5-447C171086DE}" srcOrd="1" destOrd="0" presId="urn:microsoft.com/office/officeart/2005/8/layout/process4"/>
    <dgm:cxn modelId="{99050CA2-39CB-3147-AD36-396678FA1BB7}" type="presParOf" srcId="{6611A8DA-135F-764D-898B-051E55A08C03}" destId="{47A796F2-097C-784A-9797-A4CC9D4AA7A4}" srcOrd="1" destOrd="0" presId="urn:microsoft.com/office/officeart/2005/8/layout/process4"/>
    <dgm:cxn modelId="{EEDC0FD2-55E9-5F4C-A1AB-8783597F53EE}" type="presParOf" srcId="{6611A8DA-135F-764D-898B-051E55A08C03}" destId="{A62DD121-B6FF-FA48-89FD-365315409B48}" srcOrd="2" destOrd="0" presId="urn:microsoft.com/office/officeart/2005/8/layout/process4"/>
    <dgm:cxn modelId="{9BF3E3B0-24C5-A24F-AE34-F93A68249633}" type="presParOf" srcId="{A62DD121-B6FF-FA48-89FD-365315409B48}" destId="{CBB3BCD8-59DC-AB46-B573-A767D811AE4B}" srcOrd="0" destOrd="0" presId="urn:microsoft.com/office/officeart/2005/8/layout/process4"/>
    <dgm:cxn modelId="{56D02B1D-1829-234C-96CB-0240A238BA71}" type="presParOf" srcId="{A62DD121-B6FF-FA48-89FD-365315409B48}" destId="{D6B98638-57C2-6E48-8536-22174701758B}" srcOrd="1" destOrd="0" presId="urn:microsoft.com/office/officeart/2005/8/layout/process4"/>
    <dgm:cxn modelId="{B3E8F869-C015-D240-9C25-1E553CB04B32}" type="presParOf" srcId="{A62DD121-B6FF-FA48-89FD-365315409B48}" destId="{2DE5ED36-8E46-5643-9280-8BB3C1AC198A}" srcOrd="2" destOrd="0" presId="urn:microsoft.com/office/officeart/2005/8/layout/process4"/>
    <dgm:cxn modelId="{84D33672-111F-F64F-8C0F-FB0915560E22}" type="presParOf" srcId="{2DE5ED36-8E46-5643-9280-8BB3C1AC198A}" destId="{91B88760-568B-6344-B97F-4D3398D4BE05}" srcOrd="0" destOrd="0" presId="urn:microsoft.com/office/officeart/2005/8/layout/process4"/>
    <dgm:cxn modelId="{84003FAF-99B0-4045-85A3-9E338985D6B0}" type="presParOf" srcId="{2DE5ED36-8E46-5643-9280-8BB3C1AC198A}" destId="{56DD7466-05FE-244D-A728-627F038FD283}" srcOrd="1" destOrd="0" presId="urn:microsoft.com/office/officeart/2005/8/layout/process4"/>
    <dgm:cxn modelId="{2376D760-8D6E-3949-AB5C-8728228389F4}" type="presParOf" srcId="{6611A8DA-135F-764D-898B-051E55A08C03}" destId="{BB8BB170-6A9E-2247-BA6A-D074804A63B1}" srcOrd="3" destOrd="0" presId="urn:microsoft.com/office/officeart/2005/8/layout/process4"/>
    <dgm:cxn modelId="{E0870E79-9600-9B49-BE16-42F3AD5047AF}" type="presParOf" srcId="{6611A8DA-135F-764D-898B-051E55A08C03}" destId="{A552B249-2FCF-D040-A1FA-A847AC620D31}" srcOrd="4" destOrd="0" presId="urn:microsoft.com/office/officeart/2005/8/layout/process4"/>
    <dgm:cxn modelId="{E0A8EBBE-396F-E94A-802D-02DE94A3C46F}" type="presParOf" srcId="{A552B249-2FCF-D040-A1FA-A847AC620D31}" destId="{F3A19791-7AB6-5D4A-A232-C0BC2E5BFFB7}" srcOrd="0" destOrd="0" presId="urn:microsoft.com/office/officeart/2005/8/layout/process4"/>
    <dgm:cxn modelId="{59102CE1-964D-BE4C-8EB5-0AEA5ADE6D93}" type="presParOf" srcId="{A552B249-2FCF-D040-A1FA-A847AC620D31}" destId="{1EFC86E0-B1FF-CC40-9762-C6AB4394B451}" srcOrd="1" destOrd="0" presId="urn:microsoft.com/office/officeart/2005/8/layout/process4"/>
    <dgm:cxn modelId="{1A06D3CC-3F10-D048-8FA8-9891423D66C9}" type="presParOf" srcId="{A552B249-2FCF-D040-A1FA-A847AC620D31}" destId="{5DAF0128-BD7B-BE4C-B220-96D785A80B29}" srcOrd="2" destOrd="0" presId="urn:microsoft.com/office/officeart/2005/8/layout/process4"/>
    <dgm:cxn modelId="{E4362448-B65F-4F4C-8EAD-6EF00BD00FB6}" type="presParOf" srcId="{5DAF0128-BD7B-BE4C-B220-96D785A80B29}" destId="{7A45E2FD-5E09-7146-8F3B-8B2ECDAEF90A}" srcOrd="0" destOrd="0" presId="urn:microsoft.com/office/officeart/2005/8/layout/process4"/>
    <dgm:cxn modelId="{151931CA-CB5C-9145-8322-F21583ED89DB}" type="presParOf" srcId="{5DAF0128-BD7B-BE4C-B220-96D785A80B29}" destId="{A21FC5DB-7026-814D-BAE9-C9C3145C3B98}" srcOrd="1" destOrd="0" presId="urn:microsoft.com/office/officeart/2005/8/layout/process4"/>
    <dgm:cxn modelId="{1D1544E0-A25A-7E4B-A9DD-8247D9C22875}" type="presParOf" srcId="{6611A8DA-135F-764D-898B-051E55A08C03}" destId="{890CBDB2-5894-DC45-B5D4-79CF24B2774D}" srcOrd="5" destOrd="0" presId="urn:microsoft.com/office/officeart/2005/8/layout/process4"/>
    <dgm:cxn modelId="{37BD835F-7F04-D144-BA01-A3BDEE156ED8}" type="presParOf" srcId="{6611A8DA-135F-764D-898B-051E55A08C03}" destId="{323E7CF8-77A1-CB40-A67E-72EA95625E76}" srcOrd="6" destOrd="0" presId="urn:microsoft.com/office/officeart/2005/8/layout/process4"/>
    <dgm:cxn modelId="{FB0C96AA-B438-AE42-899D-9DEB593B3412}" type="presParOf" srcId="{323E7CF8-77A1-CB40-A67E-72EA95625E76}" destId="{A8CE1BA5-26EA-8246-BF48-AFE529C2ABEC}" srcOrd="0" destOrd="0" presId="urn:microsoft.com/office/officeart/2005/8/layout/process4"/>
    <dgm:cxn modelId="{D3C2C69C-87A8-CC41-BD65-FEF5AF5C7A19}" type="presParOf" srcId="{323E7CF8-77A1-CB40-A67E-72EA95625E76}" destId="{6FB5E6E5-935E-0A4A-A8CF-8D6B3ED64B55}" srcOrd="1" destOrd="0" presId="urn:microsoft.com/office/officeart/2005/8/layout/process4"/>
    <dgm:cxn modelId="{F4699A7B-F4EF-E146-9ACC-CE4EC65BE736}" type="presParOf" srcId="{323E7CF8-77A1-CB40-A67E-72EA95625E76}" destId="{C3DA7A17-1931-C741-BCEA-B940ED98EFC7}" srcOrd="2" destOrd="0" presId="urn:microsoft.com/office/officeart/2005/8/layout/process4"/>
    <dgm:cxn modelId="{43D854CB-72EA-1240-AF34-CD07E370008A}" type="presParOf" srcId="{C3DA7A17-1931-C741-BCEA-B940ED98EFC7}" destId="{5BD43F28-C479-324E-B71B-303EC0AC914A}" srcOrd="0" destOrd="0" presId="urn:microsoft.com/office/officeart/2005/8/layout/process4"/>
    <dgm:cxn modelId="{F22A3AAB-6D9C-7742-8CA3-E7AA7866432D}" type="presParOf" srcId="{C3DA7A17-1931-C741-BCEA-B940ED98EFC7}" destId="{09729E6D-9117-B24D-8F4A-045AFF13A613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5C29FB-60D8-9744-8490-37019443DCC3}">
      <dsp:nvSpPr>
        <dsp:cNvPr id="0" name=""/>
        <dsp:cNvSpPr/>
      </dsp:nvSpPr>
      <dsp:spPr>
        <a:xfrm>
          <a:off x="0" y="4040926"/>
          <a:ext cx="8420100" cy="13238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1" kern="1200" dirty="0">
              <a:latin typeface="Arial" panose="020B0604020202020204" pitchFamily="34" charset="0"/>
              <a:cs typeface="Arial" panose="020B0604020202020204" pitchFamily="34" charset="0"/>
            </a:rPr>
            <a:t>Re-deposition of the migrating Copper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4040926"/>
        <a:ext cx="8420100" cy="714890"/>
      </dsp:txXfrm>
    </dsp:sp>
    <dsp:sp modelId="{D349A2CA-BA4B-9E4F-A5DA-E1E9365B8A02}">
      <dsp:nvSpPr>
        <dsp:cNvPr id="0" name=""/>
        <dsp:cNvSpPr/>
      </dsp:nvSpPr>
      <dsp:spPr>
        <a:xfrm>
          <a:off x="0" y="4523413"/>
          <a:ext cx="4210050" cy="828670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400" kern="1200" dirty="0">
              <a:latin typeface="Arial" panose="020B0604020202020204" pitchFamily="34" charset="0"/>
              <a:cs typeface="Arial" panose="020B0604020202020204" pitchFamily="34" charset="0"/>
            </a:rPr>
            <a:t>Re-deposition of copper and oxide particles may take place by gravitational, centrifugal, field stress or other mechanical forces </a:t>
          </a:r>
          <a:endParaRPr lang="en-US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4523413"/>
        <a:ext cx="4210050" cy="828670"/>
      </dsp:txXfrm>
    </dsp:sp>
    <dsp:sp modelId="{559EF4CC-994D-EB4E-BBE5-447C171086DE}">
      <dsp:nvSpPr>
        <dsp:cNvPr id="0" name=""/>
        <dsp:cNvSpPr/>
      </dsp:nvSpPr>
      <dsp:spPr>
        <a:xfrm>
          <a:off x="4210050" y="4524662"/>
          <a:ext cx="4210050" cy="827419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400" kern="1200" dirty="0">
              <a:latin typeface="Arial" panose="020B0604020202020204" pitchFamily="34" charset="0"/>
              <a:cs typeface="Arial" panose="020B0604020202020204" pitchFamily="34" charset="0"/>
            </a:rPr>
            <a:t>Copper will be released the most where copper solubility is highest &amp; be re-deposited where it is lowest. </a:t>
          </a:r>
          <a:endParaRPr lang="en-US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10050" y="4524662"/>
        <a:ext cx="4210050" cy="827419"/>
      </dsp:txXfrm>
    </dsp:sp>
    <dsp:sp modelId="{D6B98638-57C2-6E48-8536-22174701758B}">
      <dsp:nvSpPr>
        <dsp:cNvPr id="0" name=""/>
        <dsp:cNvSpPr/>
      </dsp:nvSpPr>
      <dsp:spPr>
        <a:xfrm rot="10800000">
          <a:off x="0" y="2543168"/>
          <a:ext cx="8420100" cy="1635118"/>
        </a:xfrm>
        <a:prstGeom prst="upArrowCallou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Arial" panose="020B0604020202020204" pitchFamily="34" charset="0"/>
              <a:cs typeface="Arial" panose="020B0604020202020204" pitchFamily="34" charset="0"/>
            </a:rPr>
            <a:t>Transport of the released Copper</a:t>
          </a:r>
        </a:p>
      </dsp:txBody>
      <dsp:txXfrm rot="-10800000">
        <a:off x="0" y="2543168"/>
        <a:ext cx="8420100" cy="573926"/>
      </dsp:txXfrm>
    </dsp:sp>
    <dsp:sp modelId="{91B88760-568B-6344-B97F-4D3398D4BE05}">
      <dsp:nvSpPr>
        <dsp:cNvPr id="0" name=""/>
        <dsp:cNvSpPr/>
      </dsp:nvSpPr>
      <dsp:spPr>
        <a:xfrm>
          <a:off x="0" y="3089064"/>
          <a:ext cx="4210050" cy="828668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400" kern="1200" dirty="0">
              <a:latin typeface="Arial" panose="020B0604020202020204" pitchFamily="34" charset="0"/>
              <a:cs typeface="Arial" panose="020B0604020202020204" pitchFamily="34" charset="0"/>
            </a:rPr>
            <a:t>Once the copper and its corrosion products (CuO, Cu2O) are released to the water, they migrate with the water flow </a:t>
          </a:r>
          <a:endParaRPr lang="en-US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3089064"/>
        <a:ext cx="4210050" cy="828668"/>
      </dsp:txXfrm>
    </dsp:sp>
    <dsp:sp modelId="{56DD7466-05FE-244D-A728-627F038FD283}">
      <dsp:nvSpPr>
        <dsp:cNvPr id="0" name=""/>
        <dsp:cNvSpPr/>
      </dsp:nvSpPr>
      <dsp:spPr>
        <a:xfrm>
          <a:off x="4210050" y="3089064"/>
          <a:ext cx="4210050" cy="828668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400" kern="1200" dirty="0">
              <a:latin typeface="Arial" panose="020B0604020202020204" pitchFamily="34" charset="0"/>
              <a:cs typeface="Arial" panose="020B0604020202020204" pitchFamily="34" charset="0"/>
            </a:rPr>
            <a:t>Transport continues until either removal of products by the ion- exchanger and the  filters or until it redeposits in the system.</a:t>
          </a:r>
          <a:endParaRPr lang="en-US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10050" y="3089064"/>
        <a:ext cx="4210050" cy="828668"/>
      </dsp:txXfrm>
    </dsp:sp>
    <dsp:sp modelId="{1EFC86E0-B1FF-CC40-9762-C6AB4394B451}">
      <dsp:nvSpPr>
        <dsp:cNvPr id="0" name=""/>
        <dsp:cNvSpPr/>
      </dsp:nvSpPr>
      <dsp:spPr>
        <a:xfrm rot="10800000">
          <a:off x="0" y="1295176"/>
          <a:ext cx="8420100" cy="1447892"/>
        </a:xfrm>
        <a:prstGeom prst="upArrowCallou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Arial" panose="020B0604020202020204" pitchFamily="34" charset="0"/>
              <a:cs typeface="Arial" panose="020B0604020202020204" pitchFamily="34" charset="0"/>
            </a:rPr>
            <a:t>Release of the oxidized Copper</a:t>
          </a:r>
        </a:p>
      </dsp:txBody>
      <dsp:txXfrm rot="-10800000">
        <a:off x="0" y="1295176"/>
        <a:ext cx="8420100" cy="508210"/>
      </dsp:txXfrm>
    </dsp:sp>
    <dsp:sp modelId="{7A45E2FD-5E09-7146-8F3B-8B2ECDAEF90A}">
      <dsp:nvSpPr>
        <dsp:cNvPr id="0" name=""/>
        <dsp:cNvSpPr/>
      </dsp:nvSpPr>
      <dsp:spPr>
        <a:xfrm>
          <a:off x="37932" y="1673789"/>
          <a:ext cx="4210050" cy="828668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400" kern="1200" dirty="0">
              <a:latin typeface="Arial" panose="020B0604020202020204" pitchFamily="34" charset="0"/>
              <a:cs typeface="Arial" panose="020B0604020202020204" pitchFamily="34" charset="0"/>
            </a:rPr>
            <a:t>Copper release is low both at very low oxygen &amp; very high oxygen levels,  also an increase in pH reduces copper release</a:t>
          </a:r>
          <a:r>
            <a:rPr lang="en-IN" sz="1100" kern="12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n-US" sz="1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7932" y="1673789"/>
        <a:ext cx="4210050" cy="828668"/>
      </dsp:txXfrm>
    </dsp:sp>
    <dsp:sp modelId="{A21FC5DB-7026-814D-BAE9-C9C3145C3B98}">
      <dsp:nvSpPr>
        <dsp:cNvPr id="0" name=""/>
        <dsp:cNvSpPr/>
      </dsp:nvSpPr>
      <dsp:spPr>
        <a:xfrm>
          <a:off x="4210050" y="1673789"/>
          <a:ext cx="4210050" cy="828668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400" kern="1200" dirty="0">
              <a:latin typeface="Arial" panose="020B0604020202020204" pitchFamily="34" charset="0"/>
              <a:cs typeface="Arial" panose="020B0604020202020204" pitchFamily="34" charset="0"/>
            </a:rPr>
            <a:t>The copper is released from surfaces as dissolved copper ion (Cu+ and  Cu++) particle or as colloid (CuO, Cu2O, and  Cu). </a:t>
          </a:r>
          <a:endParaRPr lang="en-US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10050" y="1673789"/>
        <a:ext cx="4210050" cy="828668"/>
      </dsp:txXfrm>
    </dsp:sp>
    <dsp:sp modelId="{6FB5E6E5-935E-0A4A-A8CF-8D6B3ED64B55}">
      <dsp:nvSpPr>
        <dsp:cNvPr id="0" name=""/>
        <dsp:cNvSpPr/>
      </dsp:nvSpPr>
      <dsp:spPr>
        <a:xfrm rot="10800000">
          <a:off x="0" y="49906"/>
          <a:ext cx="8420100" cy="1447892"/>
        </a:xfrm>
        <a:prstGeom prst="upArrowCallou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Arial" panose="020B0604020202020204" pitchFamily="34" charset="0"/>
              <a:cs typeface="Arial" panose="020B0604020202020204" pitchFamily="34" charset="0"/>
            </a:rPr>
            <a:t>Oxidation of the Copper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10800000">
        <a:off x="0" y="49906"/>
        <a:ext cx="8420100" cy="508210"/>
      </dsp:txXfrm>
    </dsp:sp>
    <dsp:sp modelId="{5BD43F28-C479-324E-B71B-303EC0AC914A}">
      <dsp:nvSpPr>
        <dsp:cNvPr id="0" name=""/>
        <dsp:cNvSpPr/>
      </dsp:nvSpPr>
      <dsp:spPr>
        <a:xfrm>
          <a:off x="0" y="401545"/>
          <a:ext cx="4210050" cy="828668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400" b="1" kern="1200" dirty="0">
              <a:latin typeface="Arial" panose="020B0604020202020204" pitchFamily="34" charset="0"/>
              <a:cs typeface="Arial" panose="020B0604020202020204" pitchFamily="34" charset="0"/>
            </a:rPr>
            <a:t>In low-oxygen systems </a:t>
          </a:r>
          <a:r>
            <a:rPr lang="en-IN" sz="1400" kern="1200" dirty="0">
              <a:latin typeface="Arial" panose="020B0604020202020204" pitchFamily="34" charset="0"/>
              <a:cs typeface="Arial" panose="020B0604020202020204" pitchFamily="34" charset="0"/>
            </a:rPr>
            <a:t>: 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400" kern="1200" dirty="0">
              <a:latin typeface="Arial" panose="020B0604020202020204" pitchFamily="34" charset="0"/>
              <a:cs typeface="Arial" panose="020B0604020202020204" pitchFamily="34" charset="0"/>
            </a:rPr>
            <a:t>cuprous oxide (Cu2O) will be formed.</a:t>
          </a:r>
          <a:endParaRPr lang="en-US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401545"/>
        <a:ext cx="4210050" cy="828668"/>
      </dsp:txXfrm>
    </dsp:sp>
    <dsp:sp modelId="{09729E6D-9117-B24D-8F4A-045AFF13A613}">
      <dsp:nvSpPr>
        <dsp:cNvPr id="0" name=""/>
        <dsp:cNvSpPr/>
      </dsp:nvSpPr>
      <dsp:spPr>
        <a:xfrm>
          <a:off x="4210050" y="401545"/>
          <a:ext cx="4210050" cy="828668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400" b="1" kern="1200" dirty="0">
              <a:latin typeface="Arial" panose="020B0604020202020204" pitchFamily="34" charset="0"/>
              <a:cs typeface="Arial" panose="020B0604020202020204" pitchFamily="34" charset="0"/>
            </a:rPr>
            <a:t>In high-oxygen systems</a:t>
          </a:r>
          <a:r>
            <a:rPr lang="en-IN" sz="1400" kern="1200" dirty="0">
              <a:latin typeface="Arial" panose="020B0604020202020204" pitchFamily="34" charset="0"/>
              <a:cs typeface="Arial" panose="020B0604020202020204" pitchFamily="34" charset="0"/>
            </a:rPr>
            <a:t>: 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400" kern="1200" dirty="0">
              <a:latin typeface="Arial" panose="020B0604020202020204" pitchFamily="34" charset="0"/>
              <a:cs typeface="Arial" panose="020B0604020202020204" pitchFamily="34" charset="0"/>
            </a:rPr>
            <a:t>cupric oxide (CuO) will be formed. </a:t>
          </a:r>
          <a:endParaRPr lang="en-US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10050" y="401545"/>
        <a:ext cx="4210050" cy="8286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472EC0F-72E2-1647-95F5-378091D0355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IPS-2024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2DDBC3-EC05-5B45-B8D9-805DFC9B2FF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7C9B40-481A-AC4B-9710-0325E82DDE52}" type="datetimeFigureOut">
              <a:rPr lang="en-US" smtClean="0"/>
              <a:t>1/31/24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220B27-CC25-F842-BEDD-6B79486FFA2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FD3DBC-9BAA-E640-AB81-058ED4150E3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C4612D-C417-B04A-B5FC-57C495979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516146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13:08:44.78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359 0 24575,'-25'0'0,"-8"0"0,18 0 0,-8 0 0,10 0 0,-10 0 0,8 0 0,-8 0 0,11 0 0,-1 0 0,0 0 0,0 0 0,0 0 0,1 0 0,-11 0 0,8 0 0,-8 0 0,10 0 0,0 0 0,0 0 0,6 0 0,2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8T03:28:10.79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106 0 24575,'-12'0'0,"1"0"0,-1 0 0,0 0 0,0 0 0,1 0 0,-1 0 0,0 0 0,6 0 0,0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8T03:28:14.20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119 12 24575,'-11'0'0,"-1"0"0,0 0 0,0 0 0,1 0 0,-1 0 0,0 0 0,0 0 0,1 0 0,-1 0 0,10 0 0,9 0 0,6 0 0,4 0 0,-6 0 0,1 0 0,-1 0 0,1 0 0,0 0 0,-1 0 0,1 0 0,-1 0 0,1 0 0,0 0 0,-1 0 0,1 0 0,0 0 0,8 0 0,-7 0 0,7 0 0,-8-5 0,0 4 0,-1-5 0,1 6 0,0 0 0,-6 0 0,-1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8T03:28:23.50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24575,'7'7'0,"-2"-2"0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8T03:28:24.42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24575,'6'0'0,"-1"0"0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13:09:09.05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761 5 24575,'5'6'0,"-4"4"0,9-8 0,-3 3 0,4-5 0,1 0 0,0 0 0,-1 0 0,1 0 0,0 0 0,-1 0 0,1 0 0,-1 0 0,1 0 0,0 0 0,-1 0 0,1 0 0,0 0 0,-1 0 0,1 0 0,8 0 0,-6 0 0,6 0 0,-9 0 0,1 5 0,0-4 0,-1 4 0,-10-5 0,-7 0 0,-7 0 0,-4 0 0,5 0 0,-20 0 0,15 0 0,-23 0 0,17 0 0,1 0 0,-19 0 0,25 0 0,-16 0 0,20 0 0,0 0 0,0 0 0,1 0 0,-1 0 0,0 0 0,0 0 0,1 0 0,-10 0 0,7-5 0,-6 4 0,8-4 0,1 5 0,-9 0 0,6 0 0,-7 0 0,10 0 0,-10 0 0,8 0 0,-8 0 0,10 0 0,-10 0 0,8 0 0,-16 0 0,7 0 0,-1 0 0,3 0 0,8 0 0,-8 0 0,-2 0 0,-1 0 0,-5 0 0,-7 0 0,2 0 0,-10 0 0,12-7 0,0 5 0,9-5 0,2 7 0,8 0 0,0 0 0,1 0 0,4-5 0,2 4 0,5-5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13:09:15.33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505 1 24575,'-12'0'0,"0"0"0,-8 0 0,6 0 0,-15 0 0,15 0 0,-6 0 0,0 0 0,6 0 0,-6 0 0,8 0 0,0 0 0,1 0 0,-1 0 0,0 0 0,0 0 0,1 0 0,-1 0 0,0 0 0,0 0 0,1 0 0,-1 0 0,0 0 0,0 0 0,1 0 0,-1 0 0,0 0 0,0 0 0,1 0 0,-1 0 0,0 0 0,0 0 0,-20 0 0,15 0 0,-4 0 0,22 0 0,5 5 0,25-4 0,-19 10 0,20-5 0,-12 0 0,-7 0 0,7-6 0,12 8 0,-15-6 0,15 7 0,0-9 0,-7 0 0,29 0 0,-20 0 0,9 0 0,-1 0 0,-17 0 0,7 0 0,-12 0 0,3 0 0,7 0 0,1 0 0,0 0 0,-9 0 0,-2 0 0,-8 0 0,-1 0 0,-4 0 0,-2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13:09:33.05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178 1 24575,'-7'5'0,"-3"-4"0,9 10 0,-10-10 0,5 4 0,-6-5 0,0 0 0,0 0 0,1 0 0,-1 0 0,0 0 0,0 0 0,1 0 0,-1 0 0,0 0 0,0 0 0,1 0 0,9 0 0,9 0 0,6 0 0,3 0 0,-4 0 0,0 0 0,-1 0 0,1 0 0,0 0 0,-1 0 0,1 0 0,-1 0 0,1 0 0,0 0 0,-1 0 0,1 0 0,-1 0 0,1 0 0,0 0 0,-1 0 0,1 0 0,0 0 0,-1 0 0,1 0 0,-1 0 0,1 0 0,-6 0 0,0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13:09:37.55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226 35 24575,'-12'0'0,"0"0"0,1 0 0,9 0 0,9-5 0,6 4 0,3-4 0,-4 5 0,0 0 0,-1 0 0,1 0 0,0 0 0,-1-6 0,1 5 0,-1-9 0,-9 8 0,-4-3 0,-30 5 0,15 0 0,-15 0 0,21 0 0,-1 0 0,0 0 0,0 0 0,1 0 0,-1 0 0,0 0 0,0 0 0,1 0 0,-1 0 0,0 0 0,0 0 0,1 0 0,-1 0 0,0 0 0,0 0 0,1 0 0,-1 0 0,0 0 0,0 0 0,11 0 0,7 0 0,7 0 0,4 0 0,-5 0 0,-1 0 0,1 0 0,0 0 0,-1 0 0,1 0 0,-1 0 0,1 0 0,0 0 0,-1 0 0,1 0 0,-1 0 0,1 0 0,0 0 0,-1 0 0,1 0 0,0 0 0,-1 0 0,1 0 0,-1 0 0,1 0 0,0 0 0,-6 0 0,-1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13:09:52.02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302 1 24575,'0'11'0,"0"1"0,-5-6 0,-2 0 0,-5-1 0,1 1 0,-1 1 0,0-2 0,0-5 0,1 0 0,4 5 0,-3-4 0,3 4 0,-5 1 0,1-5 0,-1 9 0,0-8 0,0 3 0,1 0 0,-1-4 0,0 9 0,-8-1 0,6-3 0,-6 1 0,13-12 0,2-2 0,10 1 0,2 1 0,4 5 0,1 0 0,-1 0 0,1 0 0,0 0 0,-1 0 0,1 0 0,0 0 0,-1 0 0,1 0 0,-1 0 0,1 0 0,0 0 0,-1 0 0,1 0 0,0 0 0,-1 0 0,1 0 0,-1 0 0,1 0 0,0 0 0,-1 0 0,1 0 0,-1 0 0,1 0 0,0 0 0,-6-6 0,-6 5 0,-6-4 0,-6 5 0,0 0 0,0 0 0,1 0 0,-1 0 0,0 0 0,0 0 0,1 0 0,-1 0 0,0 0 0,0 0 0,1 0 0,-1 0 0,0 0 0,0 0 0,1 0 0,-1 0 0,0 0 0,0 0 0,-8 0 0,6 0 0,-6 0 0,8 0 0,1 0 0,-1 0 0,0 0 0,0 0 0,1 0 0,9 0 0,9 0 0,0-14 0,9 6 0,-10-7 0,6 9 0,-6 1 0,5 4 0,-10-10 0,4 5 0,-5-1 0,0 2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13:10:01.50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90 107 24575,'12'0'0,"0"0"0,-1 0 0,1 0 0,0 0 0,-1 0 0,1 0 0,-1 0 0,1 0 0,0-6 0,-1 5 0,1-4 0,0 5 0,-1 0 0,1 0 0,-1 0 0,1 0 0,0 0 0,8 0 0,-7 0 0,8 0 0,-10 0 0,1 0 0,-11 0 0,-8 0 0,-6 0 0,-4 0 0,6 0 0,-1 0 0,0 0 0,0 0 0,1 0 0,-1 0 0,0 0 0,0 0 0,1 0 0,-1 0 0,0 0 0,0 0 0,1 0 0,-1 0 0,0 0 0,0 0 0,1 0 0,-1 0 0,0 0 0,0 0 0,1 0 0,-1 0 0,0 0 0,0 0 0,1 0 0,-1 0 0,0 0 0,0 0 0,6-5 0,1-2 0,10-5 0,1 1 0,6-1 0,0 5 0,-1-3 0,1 9 0,-1-5 0,1 6 0,0 0 0,-1 0 0,1-5 0,-1 4 0,1-10 0,0 10 0,-1-4 0,1 5 0,0 0 0,-1 0 0,9 0 0,-6 0 0,6 5 0,-8-4 0,-1 5 0,1-6 0,0 0 0,-1 0 0,1 0 0,-1 0 0,1 0 0,-5 0 0,-2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13:10:09.77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96 0 24575,'-12'6'0,"0"0"0,0-6 0,1 5 0,-1-4 0,0 4 0,0-5 0,1 0 0,9 0 0,4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8T03:28:09.22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32 7 24575,'69'-6'0,"13"6"0,-74 1 0,14 4 0,-49-5 0,16 5 0,-15-3 0,20 3 0,-6-5 0,0 0 0,0 0 0,1 5 0,-1-4 0,0 10 0,0-10 0,1 4 0,-1-5 0,0 0 0,0 0 0,1 0 0,9 0 0,9 0 0,6 0 0,-2 0 0,-6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IPS-2024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CD7C23-5D8A-2A4C-A48B-6238E27295CF}" type="datetimeFigureOut">
              <a:rPr lang="en-US" smtClean="0"/>
              <a:t>1/31/24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FCD45-43C5-664B-A97A-5547AE201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335967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IPS-2024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6FCD45-43C5-664B-A97A-5547AE201F3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1987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IPS-2024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6FCD45-43C5-664B-A97A-5547AE201F3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0527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IPS-2024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6FCD45-43C5-664B-A97A-5547AE201F3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2229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6FCD45-43C5-664B-A97A-5547AE201F3F}" type="slidenum">
              <a:rPr lang="en-US" smtClean="0"/>
              <a:t>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2C0F41-CCFC-1A4F-A5B2-0B1B3E45F15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01A0ADE5-13AB-0847-ADA2-C8768275D995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IPS-2024</a:t>
            </a:r>
          </a:p>
        </p:txBody>
      </p:sp>
    </p:spTree>
    <p:extLst>
      <p:ext uri="{BB962C8B-B14F-4D97-AF65-F5344CB8AC3E}">
        <p14:creationId xmlns:p14="http://schemas.microsoft.com/office/powerpoint/2010/main" val="15019135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IPS-2024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6FCD45-43C5-664B-A97A-5547AE201F3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5858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IPS-2024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6FCD45-43C5-664B-A97A-5547AE201F3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2819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IPS-2024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6FCD45-43C5-664B-A97A-5547AE201F3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9205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IPS-2024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6FCD45-43C5-664B-A97A-5547AE201F3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6105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IPS-2024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6FCD45-43C5-664B-A97A-5547AE201F3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1694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IPS-2024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6FCD45-43C5-664B-A97A-5547AE201F3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820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sv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2FC66-5E32-4065-B6A5-FFBF773E9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8BE5E85-A111-410D-B16F-7811E8E0C3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09943" y="6405419"/>
            <a:ext cx="364332" cy="365125"/>
          </a:xfrm>
          <a:prstGeom prst="rect">
            <a:avLst/>
          </a:prstGeom>
        </p:spPr>
        <p:txBody>
          <a:bodyPr/>
          <a:lstStyle/>
          <a:p>
            <a:fld id="{19B51A1E-902D-48AF-9020-955120F399B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4313125-ED25-48FF-B164-B441AEC20327}"/>
              </a:ext>
            </a:extLst>
          </p:cNvPr>
          <p:cNvSpPr/>
          <p:nvPr userDrawn="1"/>
        </p:nvSpPr>
        <p:spPr>
          <a:xfrm>
            <a:off x="-450" y="0"/>
            <a:ext cx="91449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2139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2FC66-5E32-4065-B6A5-FFBF773E9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8BE5E85-A111-410D-B16F-7811E8E0C3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09943" y="6405419"/>
            <a:ext cx="364332" cy="365125"/>
          </a:xfrm>
          <a:prstGeom prst="rect">
            <a:avLst/>
          </a:prstGeom>
        </p:spPr>
        <p:txBody>
          <a:bodyPr/>
          <a:lstStyle/>
          <a:p>
            <a:fld id="{19B51A1E-902D-48AF-9020-955120F399B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4313125-ED25-48FF-B164-B441AEC20327}"/>
              </a:ext>
            </a:extLst>
          </p:cNvPr>
          <p:cNvSpPr/>
          <p:nvPr userDrawn="1"/>
        </p:nvSpPr>
        <p:spPr>
          <a:xfrm>
            <a:off x="-450" y="0"/>
            <a:ext cx="91449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2139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>
            <a:extLst>
              <a:ext uri="{FF2B5EF4-FFF2-40B4-BE49-F238E27FC236}">
                <a16:creationId xmlns:a16="http://schemas.microsoft.com/office/drawing/2014/main" id="{C8D72F5A-F99C-4AC5-8794-C619A03A2771}"/>
              </a:ext>
            </a:extLst>
          </p:cNvPr>
          <p:cNvGrpSpPr/>
          <p:nvPr userDrawn="1"/>
        </p:nvGrpSpPr>
        <p:grpSpPr>
          <a:xfrm>
            <a:off x="352037" y="1549254"/>
            <a:ext cx="3554398" cy="540000"/>
            <a:chOff x="874713" y="2542740"/>
            <a:chExt cx="4739197" cy="540000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646AF1AD-E595-48EB-BA33-F632CBC1E7D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74713" y="2542740"/>
              <a:ext cx="1921062" cy="540000"/>
            </a:xfrm>
            <a:custGeom>
              <a:avLst/>
              <a:gdLst>
                <a:gd name="connsiteX0" fmla="*/ 540068 w 3829050"/>
                <a:gd name="connsiteY0" fmla="*/ 0 h 1076325"/>
                <a:gd name="connsiteX1" fmla="*/ 3297555 w 3829050"/>
                <a:gd name="connsiteY1" fmla="*/ 0 h 1076325"/>
                <a:gd name="connsiteX2" fmla="*/ 3837623 w 3829050"/>
                <a:gd name="connsiteY2" fmla="*/ 540068 h 1076325"/>
                <a:gd name="connsiteX3" fmla="*/ 3837623 w 3829050"/>
                <a:gd name="connsiteY3" fmla="*/ 540068 h 1076325"/>
                <a:gd name="connsiteX4" fmla="*/ 3297555 w 3829050"/>
                <a:gd name="connsiteY4" fmla="*/ 1080135 h 1076325"/>
                <a:gd name="connsiteX5" fmla="*/ 540068 w 3829050"/>
                <a:gd name="connsiteY5" fmla="*/ 1080135 h 1076325"/>
                <a:gd name="connsiteX6" fmla="*/ 0 w 3829050"/>
                <a:gd name="connsiteY6" fmla="*/ 540068 h 1076325"/>
                <a:gd name="connsiteX7" fmla="*/ 0 w 3829050"/>
                <a:gd name="connsiteY7" fmla="*/ 540068 h 1076325"/>
                <a:gd name="connsiteX8" fmla="*/ 540068 w 3829050"/>
                <a:gd name="connsiteY8" fmla="*/ 0 h 1076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29050" h="1076325">
                  <a:moveTo>
                    <a:pt x="540068" y="0"/>
                  </a:moveTo>
                  <a:lnTo>
                    <a:pt x="3297555" y="0"/>
                  </a:lnTo>
                  <a:cubicBezTo>
                    <a:pt x="3595688" y="0"/>
                    <a:pt x="3837623" y="241935"/>
                    <a:pt x="3837623" y="540068"/>
                  </a:cubicBezTo>
                  <a:lnTo>
                    <a:pt x="3837623" y="540068"/>
                  </a:lnTo>
                  <a:cubicBezTo>
                    <a:pt x="3837623" y="838200"/>
                    <a:pt x="3595688" y="1080135"/>
                    <a:pt x="3297555" y="1080135"/>
                  </a:cubicBezTo>
                  <a:lnTo>
                    <a:pt x="540068" y="1080135"/>
                  </a:lnTo>
                  <a:cubicBezTo>
                    <a:pt x="241935" y="1080135"/>
                    <a:pt x="0" y="838200"/>
                    <a:pt x="0" y="540068"/>
                  </a:cubicBezTo>
                  <a:lnTo>
                    <a:pt x="0" y="540068"/>
                  </a:lnTo>
                  <a:cubicBezTo>
                    <a:pt x="0" y="241935"/>
                    <a:pt x="241935" y="0"/>
                    <a:pt x="540068" y="0"/>
                  </a:cubicBezTo>
                  <a:close/>
                </a:path>
              </a:pathLst>
            </a:custGeom>
            <a:solidFill>
              <a:srgbClr val="106E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806007CC-80F5-456D-BE36-6FEAB9E1DA2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96000" y="2542740"/>
              <a:ext cx="4017910" cy="540000"/>
            </a:xfrm>
            <a:custGeom>
              <a:avLst/>
              <a:gdLst>
                <a:gd name="connsiteX0" fmla="*/ 5188268 w 5724525"/>
                <a:gd name="connsiteY0" fmla="*/ 1080135 h 1076325"/>
                <a:gd name="connsiteX1" fmla="*/ 540068 w 5724525"/>
                <a:gd name="connsiteY1" fmla="*/ 1080135 h 1076325"/>
                <a:gd name="connsiteX2" fmla="*/ 0 w 5724525"/>
                <a:gd name="connsiteY2" fmla="*/ 540068 h 1076325"/>
                <a:gd name="connsiteX3" fmla="*/ 0 w 5724525"/>
                <a:gd name="connsiteY3" fmla="*/ 540068 h 1076325"/>
                <a:gd name="connsiteX4" fmla="*/ 540068 w 5724525"/>
                <a:gd name="connsiteY4" fmla="*/ 0 h 1076325"/>
                <a:gd name="connsiteX5" fmla="*/ 5188268 w 5724525"/>
                <a:gd name="connsiteY5" fmla="*/ 0 h 1076325"/>
                <a:gd name="connsiteX6" fmla="*/ 5728335 w 5724525"/>
                <a:gd name="connsiteY6" fmla="*/ 540068 h 1076325"/>
                <a:gd name="connsiteX7" fmla="*/ 5728335 w 5724525"/>
                <a:gd name="connsiteY7" fmla="*/ 540068 h 1076325"/>
                <a:gd name="connsiteX8" fmla="*/ 5188268 w 5724525"/>
                <a:gd name="connsiteY8" fmla="*/ 1080135 h 1076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24525" h="1076325">
                  <a:moveTo>
                    <a:pt x="5188268" y="1080135"/>
                  </a:moveTo>
                  <a:lnTo>
                    <a:pt x="540068" y="1080135"/>
                  </a:lnTo>
                  <a:cubicBezTo>
                    <a:pt x="241935" y="1080135"/>
                    <a:pt x="0" y="838200"/>
                    <a:pt x="0" y="540068"/>
                  </a:cubicBezTo>
                  <a:lnTo>
                    <a:pt x="0" y="540068"/>
                  </a:lnTo>
                  <a:cubicBezTo>
                    <a:pt x="0" y="241935"/>
                    <a:pt x="241935" y="0"/>
                    <a:pt x="540068" y="0"/>
                  </a:cubicBezTo>
                  <a:lnTo>
                    <a:pt x="5188268" y="0"/>
                  </a:lnTo>
                  <a:cubicBezTo>
                    <a:pt x="5486400" y="0"/>
                    <a:pt x="5728335" y="241935"/>
                    <a:pt x="5728335" y="540068"/>
                  </a:cubicBezTo>
                  <a:lnTo>
                    <a:pt x="5728335" y="540068"/>
                  </a:lnTo>
                  <a:cubicBezTo>
                    <a:pt x="5727382" y="838200"/>
                    <a:pt x="5486400" y="1080135"/>
                    <a:pt x="5188268" y="108013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4" name="Group 9">
            <a:extLst>
              <a:ext uri="{FF2B5EF4-FFF2-40B4-BE49-F238E27FC236}">
                <a16:creationId xmlns:a16="http://schemas.microsoft.com/office/drawing/2014/main" id="{215FAA38-6987-48EE-B3B6-6C23631DAFC7}"/>
              </a:ext>
            </a:extLst>
          </p:cNvPr>
          <p:cNvGrpSpPr/>
          <p:nvPr userDrawn="1"/>
        </p:nvGrpSpPr>
        <p:grpSpPr>
          <a:xfrm>
            <a:off x="352037" y="2463777"/>
            <a:ext cx="3554398" cy="540000"/>
            <a:chOff x="874713" y="2542740"/>
            <a:chExt cx="4739197" cy="5400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CC6B2AC-9EF0-43C3-AAF8-2685859222B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74713" y="2542740"/>
              <a:ext cx="1921062" cy="540000"/>
            </a:xfrm>
            <a:custGeom>
              <a:avLst/>
              <a:gdLst>
                <a:gd name="connsiteX0" fmla="*/ 540068 w 3829050"/>
                <a:gd name="connsiteY0" fmla="*/ 0 h 1076325"/>
                <a:gd name="connsiteX1" fmla="*/ 3297555 w 3829050"/>
                <a:gd name="connsiteY1" fmla="*/ 0 h 1076325"/>
                <a:gd name="connsiteX2" fmla="*/ 3837623 w 3829050"/>
                <a:gd name="connsiteY2" fmla="*/ 540068 h 1076325"/>
                <a:gd name="connsiteX3" fmla="*/ 3837623 w 3829050"/>
                <a:gd name="connsiteY3" fmla="*/ 540068 h 1076325"/>
                <a:gd name="connsiteX4" fmla="*/ 3297555 w 3829050"/>
                <a:gd name="connsiteY4" fmla="*/ 1080135 h 1076325"/>
                <a:gd name="connsiteX5" fmla="*/ 540068 w 3829050"/>
                <a:gd name="connsiteY5" fmla="*/ 1080135 h 1076325"/>
                <a:gd name="connsiteX6" fmla="*/ 0 w 3829050"/>
                <a:gd name="connsiteY6" fmla="*/ 540068 h 1076325"/>
                <a:gd name="connsiteX7" fmla="*/ 0 w 3829050"/>
                <a:gd name="connsiteY7" fmla="*/ 540068 h 1076325"/>
                <a:gd name="connsiteX8" fmla="*/ 540068 w 3829050"/>
                <a:gd name="connsiteY8" fmla="*/ 0 h 1076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29050" h="1076325">
                  <a:moveTo>
                    <a:pt x="540068" y="0"/>
                  </a:moveTo>
                  <a:lnTo>
                    <a:pt x="3297555" y="0"/>
                  </a:lnTo>
                  <a:cubicBezTo>
                    <a:pt x="3595688" y="0"/>
                    <a:pt x="3837623" y="241935"/>
                    <a:pt x="3837623" y="540068"/>
                  </a:cubicBezTo>
                  <a:lnTo>
                    <a:pt x="3837623" y="540068"/>
                  </a:lnTo>
                  <a:cubicBezTo>
                    <a:pt x="3837623" y="838200"/>
                    <a:pt x="3595688" y="1080135"/>
                    <a:pt x="3297555" y="1080135"/>
                  </a:cubicBezTo>
                  <a:lnTo>
                    <a:pt x="540068" y="1080135"/>
                  </a:lnTo>
                  <a:cubicBezTo>
                    <a:pt x="241935" y="1080135"/>
                    <a:pt x="0" y="838200"/>
                    <a:pt x="0" y="540068"/>
                  </a:cubicBezTo>
                  <a:lnTo>
                    <a:pt x="0" y="540068"/>
                  </a:lnTo>
                  <a:cubicBezTo>
                    <a:pt x="0" y="241935"/>
                    <a:pt x="241935" y="0"/>
                    <a:pt x="540068" y="0"/>
                  </a:cubicBezTo>
                  <a:close/>
                </a:path>
              </a:pathLst>
            </a:custGeom>
            <a:solidFill>
              <a:srgbClr val="106E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D4F48F91-6F36-429F-8521-512995A3BDF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96000" y="2542740"/>
              <a:ext cx="4017910" cy="540000"/>
            </a:xfrm>
            <a:custGeom>
              <a:avLst/>
              <a:gdLst>
                <a:gd name="connsiteX0" fmla="*/ 5188268 w 5724525"/>
                <a:gd name="connsiteY0" fmla="*/ 1080135 h 1076325"/>
                <a:gd name="connsiteX1" fmla="*/ 540068 w 5724525"/>
                <a:gd name="connsiteY1" fmla="*/ 1080135 h 1076325"/>
                <a:gd name="connsiteX2" fmla="*/ 0 w 5724525"/>
                <a:gd name="connsiteY2" fmla="*/ 540068 h 1076325"/>
                <a:gd name="connsiteX3" fmla="*/ 0 w 5724525"/>
                <a:gd name="connsiteY3" fmla="*/ 540068 h 1076325"/>
                <a:gd name="connsiteX4" fmla="*/ 540068 w 5724525"/>
                <a:gd name="connsiteY4" fmla="*/ 0 h 1076325"/>
                <a:gd name="connsiteX5" fmla="*/ 5188268 w 5724525"/>
                <a:gd name="connsiteY5" fmla="*/ 0 h 1076325"/>
                <a:gd name="connsiteX6" fmla="*/ 5728335 w 5724525"/>
                <a:gd name="connsiteY6" fmla="*/ 540068 h 1076325"/>
                <a:gd name="connsiteX7" fmla="*/ 5728335 w 5724525"/>
                <a:gd name="connsiteY7" fmla="*/ 540068 h 1076325"/>
                <a:gd name="connsiteX8" fmla="*/ 5188268 w 5724525"/>
                <a:gd name="connsiteY8" fmla="*/ 1080135 h 1076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24525" h="1076325">
                  <a:moveTo>
                    <a:pt x="5188268" y="1080135"/>
                  </a:moveTo>
                  <a:lnTo>
                    <a:pt x="540068" y="1080135"/>
                  </a:lnTo>
                  <a:cubicBezTo>
                    <a:pt x="241935" y="1080135"/>
                    <a:pt x="0" y="838200"/>
                    <a:pt x="0" y="540068"/>
                  </a:cubicBezTo>
                  <a:lnTo>
                    <a:pt x="0" y="540068"/>
                  </a:lnTo>
                  <a:cubicBezTo>
                    <a:pt x="0" y="241935"/>
                    <a:pt x="241935" y="0"/>
                    <a:pt x="540068" y="0"/>
                  </a:cubicBezTo>
                  <a:lnTo>
                    <a:pt x="5188268" y="0"/>
                  </a:lnTo>
                  <a:cubicBezTo>
                    <a:pt x="5486400" y="0"/>
                    <a:pt x="5728335" y="241935"/>
                    <a:pt x="5728335" y="540068"/>
                  </a:cubicBezTo>
                  <a:lnTo>
                    <a:pt x="5728335" y="540068"/>
                  </a:lnTo>
                  <a:cubicBezTo>
                    <a:pt x="5727382" y="838200"/>
                    <a:pt x="5486400" y="1080135"/>
                    <a:pt x="5188268" y="108013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7" name="Group 15">
            <a:extLst>
              <a:ext uri="{FF2B5EF4-FFF2-40B4-BE49-F238E27FC236}">
                <a16:creationId xmlns:a16="http://schemas.microsoft.com/office/drawing/2014/main" id="{79B18835-27F3-46C3-999C-19C009CCA672}"/>
              </a:ext>
            </a:extLst>
          </p:cNvPr>
          <p:cNvGrpSpPr/>
          <p:nvPr userDrawn="1"/>
        </p:nvGrpSpPr>
        <p:grpSpPr>
          <a:xfrm>
            <a:off x="352037" y="3378300"/>
            <a:ext cx="3554398" cy="540000"/>
            <a:chOff x="874713" y="2542740"/>
            <a:chExt cx="4739197" cy="540000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829EF541-744F-4FC4-8586-B8389E28A41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74713" y="2542740"/>
              <a:ext cx="1921062" cy="540000"/>
            </a:xfrm>
            <a:custGeom>
              <a:avLst/>
              <a:gdLst>
                <a:gd name="connsiteX0" fmla="*/ 540068 w 3829050"/>
                <a:gd name="connsiteY0" fmla="*/ 0 h 1076325"/>
                <a:gd name="connsiteX1" fmla="*/ 3297555 w 3829050"/>
                <a:gd name="connsiteY1" fmla="*/ 0 h 1076325"/>
                <a:gd name="connsiteX2" fmla="*/ 3837623 w 3829050"/>
                <a:gd name="connsiteY2" fmla="*/ 540068 h 1076325"/>
                <a:gd name="connsiteX3" fmla="*/ 3837623 w 3829050"/>
                <a:gd name="connsiteY3" fmla="*/ 540068 h 1076325"/>
                <a:gd name="connsiteX4" fmla="*/ 3297555 w 3829050"/>
                <a:gd name="connsiteY4" fmla="*/ 1080135 h 1076325"/>
                <a:gd name="connsiteX5" fmla="*/ 540068 w 3829050"/>
                <a:gd name="connsiteY5" fmla="*/ 1080135 h 1076325"/>
                <a:gd name="connsiteX6" fmla="*/ 0 w 3829050"/>
                <a:gd name="connsiteY6" fmla="*/ 540068 h 1076325"/>
                <a:gd name="connsiteX7" fmla="*/ 0 w 3829050"/>
                <a:gd name="connsiteY7" fmla="*/ 540068 h 1076325"/>
                <a:gd name="connsiteX8" fmla="*/ 540068 w 3829050"/>
                <a:gd name="connsiteY8" fmla="*/ 0 h 1076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29050" h="1076325">
                  <a:moveTo>
                    <a:pt x="540068" y="0"/>
                  </a:moveTo>
                  <a:lnTo>
                    <a:pt x="3297555" y="0"/>
                  </a:lnTo>
                  <a:cubicBezTo>
                    <a:pt x="3595688" y="0"/>
                    <a:pt x="3837623" y="241935"/>
                    <a:pt x="3837623" y="540068"/>
                  </a:cubicBezTo>
                  <a:lnTo>
                    <a:pt x="3837623" y="540068"/>
                  </a:lnTo>
                  <a:cubicBezTo>
                    <a:pt x="3837623" y="838200"/>
                    <a:pt x="3595688" y="1080135"/>
                    <a:pt x="3297555" y="1080135"/>
                  </a:cubicBezTo>
                  <a:lnTo>
                    <a:pt x="540068" y="1080135"/>
                  </a:lnTo>
                  <a:cubicBezTo>
                    <a:pt x="241935" y="1080135"/>
                    <a:pt x="0" y="838200"/>
                    <a:pt x="0" y="540068"/>
                  </a:cubicBezTo>
                  <a:lnTo>
                    <a:pt x="0" y="540068"/>
                  </a:lnTo>
                  <a:cubicBezTo>
                    <a:pt x="0" y="241935"/>
                    <a:pt x="241935" y="0"/>
                    <a:pt x="540068" y="0"/>
                  </a:cubicBezTo>
                  <a:close/>
                </a:path>
              </a:pathLst>
            </a:custGeom>
            <a:solidFill>
              <a:srgbClr val="106E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B0C8651C-D695-40CF-A1C7-5582CD7BF94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96000" y="2542740"/>
              <a:ext cx="4017910" cy="540000"/>
            </a:xfrm>
            <a:custGeom>
              <a:avLst/>
              <a:gdLst>
                <a:gd name="connsiteX0" fmla="*/ 5188268 w 5724525"/>
                <a:gd name="connsiteY0" fmla="*/ 1080135 h 1076325"/>
                <a:gd name="connsiteX1" fmla="*/ 540068 w 5724525"/>
                <a:gd name="connsiteY1" fmla="*/ 1080135 h 1076325"/>
                <a:gd name="connsiteX2" fmla="*/ 0 w 5724525"/>
                <a:gd name="connsiteY2" fmla="*/ 540068 h 1076325"/>
                <a:gd name="connsiteX3" fmla="*/ 0 w 5724525"/>
                <a:gd name="connsiteY3" fmla="*/ 540068 h 1076325"/>
                <a:gd name="connsiteX4" fmla="*/ 540068 w 5724525"/>
                <a:gd name="connsiteY4" fmla="*/ 0 h 1076325"/>
                <a:gd name="connsiteX5" fmla="*/ 5188268 w 5724525"/>
                <a:gd name="connsiteY5" fmla="*/ 0 h 1076325"/>
                <a:gd name="connsiteX6" fmla="*/ 5728335 w 5724525"/>
                <a:gd name="connsiteY6" fmla="*/ 540068 h 1076325"/>
                <a:gd name="connsiteX7" fmla="*/ 5728335 w 5724525"/>
                <a:gd name="connsiteY7" fmla="*/ 540068 h 1076325"/>
                <a:gd name="connsiteX8" fmla="*/ 5188268 w 5724525"/>
                <a:gd name="connsiteY8" fmla="*/ 1080135 h 1076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24525" h="1076325">
                  <a:moveTo>
                    <a:pt x="5188268" y="1080135"/>
                  </a:moveTo>
                  <a:lnTo>
                    <a:pt x="540068" y="1080135"/>
                  </a:lnTo>
                  <a:cubicBezTo>
                    <a:pt x="241935" y="1080135"/>
                    <a:pt x="0" y="838200"/>
                    <a:pt x="0" y="540068"/>
                  </a:cubicBezTo>
                  <a:lnTo>
                    <a:pt x="0" y="540068"/>
                  </a:lnTo>
                  <a:cubicBezTo>
                    <a:pt x="0" y="241935"/>
                    <a:pt x="241935" y="0"/>
                    <a:pt x="540068" y="0"/>
                  </a:cubicBezTo>
                  <a:lnTo>
                    <a:pt x="5188268" y="0"/>
                  </a:lnTo>
                  <a:cubicBezTo>
                    <a:pt x="5486400" y="0"/>
                    <a:pt x="5728335" y="241935"/>
                    <a:pt x="5728335" y="540068"/>
                  </a:cubicBezTo>
                  <a:lnTo>
                    <a:pt x="5728335" y="540068"/>
                  </a:lnTo>
                  <a:cubicBezTo>
                    <a:pt x="5727382" y="838200"/>
                    <a:pt x="5486400" y="1080135"/>
                    <a:pt x="5188268" y="108013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8" name="Group 21">
            <a:extLst>
              <a:ext uri="{FF2B5EF4-FFF2-40B4-BE49-F238E27FC236}">
                <a16:creationId xmlns:a16="http://schemas.microsoft.com/office/drawing/2014/main" id="{B998399C-E65D-4F9D-8961-1C68EEDC6E6F}"/>
              </a:ext>
            </a:extLst>
          </p:cNvPr>
          <p:cNvGrpSpPr/>
          <p:nvPr userDrawn="1"/>
        </p:nvGrpSpPr>
        <p:grpSpPr>
          <a:xfrm>
            <a:off x="352037" y="4292823"/>
            <a:ext cx="3554398" cy="540000"/>
            <a:chOff x="874713" y="2542740"/>
            <a:chExt cx="4739197" cy="540000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2B5796D8-BA27-4245-8C29-DBBE1F5F6C0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74713" y="2542740"/>
              <a:ext cx="1921062" cy="540000"/>
            </a:xfrm>
            <a:custGeom>
              <a:avLst/>
              <a:gdLst>
                <a:gd name="connsiteX0" fmla="*/ 540068 w 3829050"/>
                <a:gd name="connsiteY0" fmla="*/ 0 h 1076325"/>
                <a:gd name="connsiteX1" fmla="*/ 3297555 w 3829050"/>
                <a:gd name="connsiteY1" fmla="*/ 0 h 1076325"/>
                <a:gd name="connsiteX2" fmla="*/ 3837623 w 3829050"/>
                <a:gd name="connsiteY2" fmla="*/ 540068 h 1076325"/>
                <a:gd name="connsiteX3" fmla="*/ 3837623 w 3829050"/>
                <a:gd name="connsiteY3" fmla="*/ 540068 h 1076325"/>
                <a:gd name="connsiteX4" fmla="*/ 3297555 w 3829050"/>
                <a:gd name="connsiteY4" fmla="*/ 1080135 h 1076325"/>
                <a:gd name="connsiteX5" fmla="*/ 540068 w 3829050"/>
                <a:gd name="connsiteY5" fmla="*/ 1080135 h 1076325"/>
                <a:gd name="connsiteX6" fmla="*/ 0 w 3829050"/>
                <a:gd name="connsiteY6" fmla="*/ 540068 h 1076325"/>
                <a:gd name="connsiteX7" fmla="*/ 0 w 3829050"/>
                <a:gd name="connsiteY7" fmla="*/ 540068 h 1076325"/>
                <a:gd name="connsiteX8" fmla="*/ 540068 w 3829050"/>
                <a:gd name="connsiteY8" fmla="*/ 0 h 1076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29050" h="1076325">
                  <a:moveTo>
                    <a:pt x="540068" y="0"/>
                  </a:moveTo>
                  <a:lnTo>
                    <a:pt x="3297555" y="0"/>
                  </a:lnTo>
                  <a:cubicBezTo>
                    <a:pt x="3595688" y="0"/>
                    <a:pt x="3837623" y="241935"/>
                    <a:pt x="3837623" y="540068"/>
                  </a:cubicBezTo>
                  <a:lnTo>
                    <a:pt x="3837623" y="540068"/>
                  </a:lnTo>
                  <a:cubicBezTo>
                    <a:pt x="3837623" y="838200"/>
                    <a:pt x="3595688" y="1080135"/>
                    <a:pt x="3297555" y="1080135"/>
                  </a:cubicBezTo>
                  <a:lnTo>
                    <a:pt x="540068" y="1080135"/>
                  </a:lnTo>
                  <a:cubicBezTo>
                    <a:pt x="241935" y="1080135"/>
                    <a:pt x="0" y="838200"/>
                    <a:pt x="0" y="540068"/>
                  </a:cubicBezTo>
                  <a:lnTo>
                    <a:pt x="0" y="540068"/>
                  </a:lnTo>
                  <a:cubicBezTo>
                    <a:pt x="0" y="241935"/>
                    <a:pt x="241935" y="0"/>
                    <a:pt x="540068" y="0"/>
                  </a:cubicBezTo>
                  <a:close/>
                </a:path>
              </a:pathLst>
            </a:custGeom>
            <a:solidFill>
              <a:srgbClr val="106E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B452112-2924-403C-8A2A-75FF25DF65B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96000" y="2542740"/>
              <a:ext cx="4017910" cy="540000"/>
            </a:xfrm>
            <a:custGeom>
              <a:avLst/>
              <a:gdLst>
                <a:gd name="connsiteX0" fmla="*/ 5188268 w 5724525"/>
                <a:gd name="connsiteY0" fmla="*/ 1080135 h 1076325"/>
                <a:gd name="connsiteX1" fmla="*/ 540068 w 5724525"/>
                <a:gd name="connsiteY1" fmla="*/ 1080135 h 1076325"/>
                <a:gd name="connsiteX2" fmla="*/ 0 w 5724525"/>
                <a:gd name="connsiteY2" fmla="*/ 540068 h 1076325"/>
                <a:gd name="connsiteX3" fmla="*/ 0 w 5724525"/>
                <a:gd name="connsiteY3" fmla="*/ 540068 h 1076325"/>
                <a:gd name="connsiteX4" fmla="*/ 540068 w 5724525"/>
                <a:gd name="connsiteY4" fmla="*/ 0 h 1076325"/>
                <a:gd name="connsiteX5" fmla="*/ 5188268 w 5724525"/>
                <a:gd name="connsiteY5" fmla="*/ 0 h 1076325"/>
                <a:gd name="connsiteX6" fmla="*/ 5728335 w 5724525"/>
                <a:gd name="connsiteY6" fmla="*/ 540068 h 1076325"/>
                <a:gd name="connsiteX7" fmla="*/ 5728335 w 5724525"/>
                <a:gd name="connsiteY7" fmla="*/ 540068 h 1076325"/>
                <a:gd name="connsiteX8" fmla="*/ 5188268 w 5724525"/>
                <a:gd name="connsiteY8" fmla="*/ 1080135 h 1076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24525" h="1076325">
                  <a:moveTo>
                    <a:pt x="5188268" y="1080135"/>
                  </a:moveTo>
                  <a:lnTo>
                    <a:pt x="540068" y="1080135"/>
                  </a:lnTo>
                  <a:cubicBezTo>
                    <a:pt x="241935" y="1080135"/>
                    <a:pt x="0" y="838200"/>
                    <a:pt x="0" y="540068"/>
                  </a:cubicBezTo>
                  <a:lnTo>
                    <a:pt x="0" y="540068"/>
                  </a:lnTo>
                  <a:cubicBezTo>
                    <a:pt x="0" y="241935"/>
                    <a:pt x="241935" y="0"/>
                    <a:pt x="540068" y="0"/>
                  </a:cubicBezTo>
                  <a:lnTo>
                    <a:pt x="5188268" y="0"/>
                  </a:lnTo>
                  <a:cubicBezTo>
                    <a:pt x="5486400" y="0"/>
                    <a:pt x="5728335" y="241935"/>
                    <a:pt x="5728335" y="540068"/>
                  </a:cubicBezTo>
                  <a:lnTo>
                    <a:pt x="5728335" y="540068"/>
                  </a:lnTo>
                  <a:cubicBezTo>
                    <a:pt x="5727382" y="838200"/>
                    <a:pt x="5486400" y="1080135"/>
                    <a:pt x="5188268" y="108013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9" name="Group 27">
            <a:extLst>
              <a:ext uri="{FF2B5EF4-FFF2-40B4-BE49-F238E27FC236}">
                <a16:creationId xmlns:a16="http://schemas.microsoft.com/office/drawing/2014/main" id="{FFE6E1EF-7A4C-4274-BF01-8ED470BECD98}"/>
              </a:ext>
            </a:extLst>
          </p:cNvPr>
          <p:cNvGrpSpPr/>
          <p:nvPr userDrawn="1"/>
        </p:nvGrpSpPr>
        <p:grpSpPr>
          <a:xfrm>
            <a:off x="352037" y="5207347"/>
            <a:ext cx="3554398" cy="540000"/>
            <a:chOff x="874713" y="2542740"/>
            <a:chExt cx="4739197" cy="540000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8C225C85-2057-4371-9FFF-B0DF657F414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74713" y="2542740"/>
              <a:ext cx="1921062" cy="540000"/>
            </a:xfrm>
            <a:custGeom>
              <a:avLst/>
              <a:gdLst>
                <a:gd name="connsiteX0" fmla="*/ 540068 w 3829050"/>
                <a:gd name="connsiteY0" fmla="*/ 0 h 1076325"/>
                <a:gd name="connsiteX1" fmla="*/ 3297555 w 3829050"/>
                <a:gd name="connsiteY1" fmla="*/ 0 h 1076325"/>
                <a:gd name="connsiteX2" fmla="*/ 3837623 w 3829050"/>
                <a:gd name="connsiteY2" fmla="*/ 540068 h 1076325"/>
                <a:gd name="connsiteX3" fmla="*/ 3837623 w 3829050"/>
                <a:gd name="connsiteY3" fmla="*/ 540068 h 1076325"/>
                <a:gd name="connsiteX4" fmla="*/ 3297555 w 3829050"/>
                <a:gd name="connsiteY4" fmla="*/ 1080135 h 1076325"/>
                <a:gd name="connsiteX5" fmla="*/ 540068 w 3829050"/>
                <a:gd name="connsiteY5" fmla="*/ 1080135 h 1076325"/>
                <a:gd name="connsiteX6" fmla="*/ 0 w 3829050"/>
                <a:gd name="connsiteY6" fmla="*/ 540068 h 1076325"/>
                <a:gd name="connsiteX7" fmla="*/ 0 w 3829050"/>
                <a:gd name="connsiteY7" fmla="*/ 540068 h 1076325"/>
                <a:gd name="connsiteX8" fmla="*/ 540068 w 3829050"/>
                <a:gd name="connsiteY8" fmla="*/ 0 h 1076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29050" h="1076325">
                  <a:moveTo>
                    <a:pt x="540068" y="0"/>
                  </a:moveTo>
                  <a:lnTo>
                    <a:pt x="3297555" y="0"/>
                  </a:lnTo>
                  <a:cubicBezTo>
                    <a:pt x="3595688" y="0"/>
                    <a:pt x="3837623" y="241935"/>
                    <a:pt x="3837623" y="540068"/>
                  </a:cubicBezTo>
                  <a:lnTo>
                    <a:pt x="3837623" y="540068"/>
                  </a:lnTo>
                  <a:cubicBezTo>
                    <a:pt x="3837623" y="838200"/>
                    <a:pt x="3595688" y="1080135"/>
                    <a:pt x="3297555" y="1080135"/>
                  </a:cubicBezTo>
                  <a:lnTo>
                    <a:pt x="540068" y="1080135"/>
                  </a:lnTo>
                  <a:cubicBezTo>
                    <a:pt x="241935" y="1080135"/>
                    <a:pt x="0" y="838200"/>
                    <a:pt x="0" y="540068"/>
                  </a:cubicBezTo>
                  <a:lnTo>
                    <a:pt x="0" y="540068"/>
                  </a:lnTo>
                  <a:cubicBezTo>
                    <a:pt x="0" y="241935"/>
                    <a:pt x="241935" y="0"/>
                    <a:pt x="540068" y="0"/>
                  </a:cubicBezTo>
                  <a:close/>
                </a:path>
              </a:pathLst>
            </a:custGeom>
            <a:solidFill>
              <a:srgbClr val="106E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58807BB-5D99-47A1-BB3C-FFC4C5BC9F8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96000" y="2542740"/>
              <a:ext cx="4017910" cy="540000"/>
            </a:xfrm>
            <a:custGeom>
              <a:avLst/>
              <a:gdLst>
                <a:gd name="connsiteX0" fmla="*/ 5188268 w 5724525"/>
                <a:gd name="connsiteY0" fmla="*/ 1080135 h 1076325"/>
                <a:gd name="connsiteX1" fmla="*/ 540068 w 5724525"/>
                <a:gd name="connsiteY1" fmla="*/ 1080135 h 1076325"/>
                <a:gd name="connsiteX2" fmla="*/ 0 w 5724525"/>
                <a:gd name="connsiteY2" fmla="*/ 540068 h 1076325"/>
                <a:gd name="connsiteX3" fmla="*/ 0 w 5724525"/>
                <a:gd name="connsiteY3" fmla="*/ 540068 h 1076325"/>
                <a:gd name="connsiteX4" fmla="*/ 540068 w 5724525"/>
                <a:gd name="connsiteY4" fmla="*/ 0 h 1076325"/>
                <a:gd name="connsiteX5" fmla="*/ 5188268 w 5724525"/>
                <a:gd name="connsiteY5" fmla="*/ 0 h 1076325"/>
                <a:gd name="connsiteX6" fmla="*/ 5728335 w 5724525"/>
                <a:gd name="connsiteY6" fmla="*/ 540068 h 1076325"/>
                <a:gd name="connsiteX7" fmla="*/ 5728335 w 5724525"/>
                <a:gd name="connsiteY7" fmla="*/ 540068 h 1076325"/>
                <a:gd name="connsiteX8" fmla="*/ 5188268 w 5724525"/>
                <a:gd name="connsiteY8" fmla="*/ 1080135 h 1076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24525" h="1076325">
                  <a:moveTo>
                    <a:pt x="5188268" y="1080135"/>
                  </a:moveTo>
                  <a:lnTo>
                    <a:pt x="540068" y="1080135"/>
                  </a:lnTo>
                  <a:cubicBezTo>
                    <a:pt x="241935" y="1080135"/>
                    <a:pt x="0" y="838200"/>
                    <a:pt x="0" y="540068"/>
                  </a:cubicBezTo>
                  <a:lnTo>
                    <a:pt x="0" y="540068"/>
                  </a:lnTo>
                  <a:cubicBezTo>
                    <a:pt x="0" y="241935"/>
                    <a:pt x="241935" y="0"/>
                    <a:pt x="540068" y="0"/>
                  </a:cubicBezTo>
                  <a:lnTo>
                    <a:pt x="5188268" y="0"/>
                  </a:lnTo>
                  <a:cubicBezTo>
                    <a:pt x="5486400" y="0"/>
                    <a:pt x="5728335" y="241935"/>
                    <a:pt x="5728335" y="540068"/>
                  </a:cubicBezTo>
                  <a:lnTo>
                    <a:pt x="5728335" y="540068"/>
                  </a:lnTo>
                  <a:cubicBezTo>
                    <a:pt x="5727382" y="838200"/>
                    <a:pt x="5486400" y="1080135"/>
                    <a:pt x="5188268" y="108013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</p:grp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96A4DDF9-DEEA-4D56-A568-19ED0AF5FB7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3790" y="5298753"/>
            <a:ext cx="313135" cy="357188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1</a:t>
            </a:r>
            <a:endParaRPr lang="en-GB" dirty="0"/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0E77AA5F-7D1F-4A54-93DC-17DF36A3A94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3790" y="2555183"/>
            <a:ext cx="313135" cy="357188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1</a:t>
            </a:r>
            <a:endParaRPr lang="en-GB" dirty="0"/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C502C9F5-0B54-432B-9352-89FE2C71E85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3790" y="3469706"/>
            <a:ext cx="313135" cy="357188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1</a:t>
            </a:r>
            <a:endParaRPr lang="en-GB" dirty="0"/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66E45962-9619-41D9-9808-5CDC1DC1E5F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3790" y="4384229"/>
            <a:ext cx="313135" cy="357188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1</a:t>
            </a:r>
            <a:endParaRPr lang="en-GB" dirty="0"/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0DB1CB66-AD8B-4386-B37B-9E4C3941B8B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3790" y="1640660"/>
            <a:ext cx="313135" cy="357188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1</a:t>
            </a:r>
            <a:endParaRPr lang="en-GB" dirty="0"/>
          </a:p>
        </p:txBody>
      </p:sp>
      <p:sp>
        <p:nvSpPr>
          <p:cNvPr id="44" name="Text Placeholder 4">
            <a:extLst>
              <a:ext uri="{FF2B5EF4-FFF2-40B4-BE49-F238E27FC236}">
                <a16:creationId xmlns:a16="http://schemas.microsoft.com/office/drawing/2014/main" id="{345D891C-2726-4BE3-B7F1-512DFACADD5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070285" y="1640660"/>
            <a:ext cx="2670587" cy="357188"/>
          </a:xfrm>
        </p:spPr>
        <p:txBody>
          <a:bodyPr anchor="ctr"/>
          <a:lstStyle>
            <a:lvl1pPr marL="0" indent="0" algn="l">
              <a:buNone/>
              <a:defRPr/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46" name="Text Placeholder 4">
            <a:extLst>
              <a:ext uri="{FF2B5EF4-FFF2-40B4-BE49-F238E27FC236}">
                <a16:creationId xmlns:a16="http://schemas.microsoft.com/office/drawing/2014/main" id="{F5385A83-188E-46C0-B2C3-8AB7B0D9339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073427" y="2555183"/>
            <a:ext cx="2670587" cy="357188"/>
          </a:xfrm>
        </p:spPr>
        <p:txBody>
          <a:bodyPr anchor="ctr"/>
          <a:lstStyle>
            <a:lvl1pPr marL="0" indent="0" algn="l">
              <a:buNone/>
              <a:defRPr/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D655D294-F03E-4071-8260-F046876E7AE5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070285" y="3469706"/>
            <a:ext cx="2670587" cy="357188"/>
          </a:xfrm>
        </p:spPr>
        <p:txBody>
          <a:bodyPr anchor="ctr"/>
          <a:lstStyle>
            <a:lvl1pPr marL="0" indent="0" algn="l">
              <a:buNone/>
              <a:defRPr/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BA527D49-A045-4160-B7F2-63404F53F8CD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086610" y="4384229"/>
            <a:ext cx="2670587" cy="357188"/>
          </a:xfrm>
        </p:spPr>
        <p:txBody>
          <a:bodyPr anchor="ctr"/>
          <a:lstStyle>
            <a:lvl1pPr marL="0" indent="0" algn="l">
              <a:buNone/>
              <a:defRPr/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52" name="Text Placeholder 4">
            <a:extLst>
              <a:ext uri="{FF2B5EF4-FFF2-40B4-BE49-F238E27FC236}">
                <a16:creationId xmlns:a16="http://schemas.microsoft.com/office/drawing/2014/main" id="{2F774952-7F61-4B7F-B9D9-BA4F4628DFA3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086610" y="5298753"/>
            <a:ext cx="2670587" cy="357188"/>
          </a:xfrm>
        </p:spPr>
        <p:txBody>
          <a:bodyPr anchor="ctr"/>
          <a:lstStyle>
            <a:lvl1pPr marL="0" indent="0" algn="l">
              <a:buNone/>
              <a:defRPr/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50B4454-184D-43EC-B070-2BFC57D808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09943" y="6405419"/>
            <a:ext cx="364332" cy="365125"/>
          </a:xfrm>
          <a:prstGeom prst="rect">
            <a:avLst/>
          </a:prstGeom>
        </p:spPr>
        <p:txBody>
          <a:bodyPr/>
          <a:lstStyle/>
          <a:p>
            <a:fld id="{19B51A1E-902D-48AF-9020-955120F399B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4" name="Title Placeholder 1">
            <a:extLst>
              <a:ext uri="{FF2B5EF4-FFF2-40B4-BE49-F238E27FC236}">
                <a16:creationId xmlns:a16="http://schemas.microsoft.com/office/drawing/2014/main" id="{E2403EE3-D424-4815-AAC4-BEDCF3786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187" y="209894"/>
            <a:ext cx="7219800" cy="695740"/>
          </a:xfrm>
          <a:prstGeom prst="rect">
            <a:avLst/>
          </a:prstGeom>
          <a:noFill/>
        </p:spPr>
        <p:txBody>
          <a:bodyPr vert="horz" lIns="180000" tIns="0" rIns="0" bIns="0" rtlCol="0" anchor="ctr">
            <a:noAutofit/>
          </a:bodyPr>
          <a:lstStyle/>
          <a:p>
            <a:r>
              <a:rPr lang="en-US" noProof="0" dirty="0"/>
              <a:t>Click to edit page title</a:t>
            </a:r>
          </a:p>
        </p:txBody>
      </p:sp>
      <p:grpSp>
        <p:nvGrpSpPr>
          <p:cNvPr id="10" name="Group 54">
            <a:extLst>
              <a:ext uri="{FF2B5EF4-FFF2-40B4-BE49-F238E27FC236}">
                <a16:creationId xmlns:a16="http://schemas.microsoft.com/office/drawing/2014/main" id="{AFF4DEE4-9983-4F24-B677-9E0C0A841134}"/>
              </a:ext>
            </a:extLst>
          </p:cNvPr>
          <p:cNvGrpSpPr/>
          <p:nvPr userDrawn="1"/>
        </p:nvGrpSpPr>
        <p:grpSpPr>
          <a:xfrm>
            <a:off x="5153684" y="1549254"/>
            <a:ext cx="3554398" cy="540000"/>
            <a:chOff x="874713" y="2542740"/>
            <a:chExt cx="4739197" cy="540000"/>
          </a:xfrm>
        </p:grpSpPr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513D362A-E6E7-41FE-A738-B39683C793D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74713" y="2542740"/>
              <a:ext cx="1921062" cy="540000"/>
            </a:xfrm>
            <a:custGeom>
              <a:avLst/>
              <a:gdLst>
                <a:gd name="connsiteX0" fmla="*/ 540068 w 3829050"/>
                <a:gd name="connsiteY0" fmla="*/ 0 h 1076325"/>
                <a:gd name="connsiteX1" fmla="*/ 3297555 w 3829050"/>
                <a:gd name="connsiteY1" fmla="*/ 0 h 1076325"/>
                <a:gd name="connsiteX2" fmla="*/ 3837623 w 3829050"/>
                <a:gd name="connsiteY2" fmla="*/ 540068 h 1076325"/>
                <a:gd name="connsiteX3" fmla="*/ 3837623 w 3829050"/>
                <a:gd name="connsiteY3" fmla="*/ 540068 h 1076325"/>
                <a:gd name="connsiteX4" fmla="*/ 3297555 w 3829050"/>
                <a:gd name="connsiteY4" fmla="*/ 1080135 h 1076325"/>
                <a:gd name="connsiteX5" fmla="*/ 540068 w 3829050"/>
                <a:gd name="connsiteY5" fmla="*/ 1080135 h 1076325"/>
                <a:gd name="connsiteX6" fmla="*/ 0 w 3829050"/>
                <a:gd name="connsiteY6" fmla="*/ 540068 h 1076325"/>
                <a:gd name="connsiteX7" fmla="*/ 0 w 3829050"/>
                <a:gd name="connsiteY7" fmla="*/ 540068 h 1076325"/>
                <a:gd name="connsiteX8" fmla="*/ 540068 w 3829050"/>
                <a:gd name="connsiteY8" fmla="*/ 0 h 1076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29050" h="1076325">
                  <a:moveTo>
                    <a:pt x="540068" y="0"/>
                  </a:moveTo>
                  <a:lnTo>
                    <a:pt x="3297555" y="0"/>
                  </a:lnTo>
                  <a:cubicBezTo>
                    <a:pt x="3595688" y="0"/>
                    <a:pt x="3837623" y="241935"/>
                    <a:pt x="3837623" y="540068"/>
                  </a:cubicBezTo>
                  <a:lnTo>
                    <a:pt x="3837623" y="540068"/>
                  </a:lnTo>
                  <a:cubicBezTo>
                    <a:pt x="3837623" y="838200"/>
                    <a:pt x="3595688" y="1080135"/>
                    <a:pt x="3297555" y="1080135"/>
                  </a:cubicBezTo>
                  <a:lnTo>
                    <a:pt x="540068" y="1080135"/>
                  </a:lnTo>
                  <a:cubicBezTo>
                    <a:pt x="241935" y="1080135"/>
                    <a:pt x="0" y="838200"/>
                    <a:pt x="0" y="540068"/>
                  </a:cubicBezTo>
                  <a:lnTo>
                    <a:pt x="0" y="540068"/>
                  </a:lnTo>
                  <a:cubicBezTo>
                    <a:pt x="0" y="241935"/>
                    <a:pt x="241935" y="0"/>
                    <a:pt x="540068" y="0"/>
                  </a:cubicBezTo>
                  <a:close/>
                </a:path>
              </a:pathLst>
            </a:custGeom>
            <a:solidFill>
              <a:srgbClr val="106E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FEC7B725-15C8-4F4F-9018-C2DCE1E1037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96000" y="2542740"/>
              <a:ext cx="4017910" cy="540000"/>
            </a:xfrm>
            <a:custGeom>
              <a:avLst/>
              <a:gdLst>
                <a:gd name="connsiteX0" fmla="*/ 5188268 w 5724525"/>
                <a:gd name="connsiteY0" fmla="*/ 1080135 h 1076325"/>
                <a:gd name="connsiteX1" fmla="*/ 540068 w 5724525"/>
                <a:gd name="connsiteY1" fmla="*/ 1080135 h 1076325"/>
                <a:gd name="connsiteX2" fmla="*/ 0 w 5724525"/>
                <a:gd name="connsiteY2" fmla="*/ 540068 h 1076325"/>
                <a:gd name="connsiteX3" fmla="*/ 0 w 5724525"/>
                <a:gd name="connsiteY3" fmla="*/ 540068 h 1076325"/>
                <a:gd name="connsiteX4" fmla="*/ 540068 w 5724525"/>
                <a:gd name="connsiteY4" fmla="*/ 0 h 1076325"/>
                <a:gd name="connsiteX5" fmla="*/ 5188268 w 5724525"/>
                <a:gd name="connsiteY5" fmla="*/ 0 h 1076325"/>
                <a:gd name="connsiteX6" fmla="*/ 5728335 w 5724525"/>
                <a:gd name="connsiteY6" fmla="*/ 540068 h 1076325"/>
                <a:gd name="connsiteX7" fmla="*/ 5728335 w 5724525"/>
                <a:gd name="connsiteY7" fmla="*/ 540068 h 1076325"/>
                <a:gd name="connsiteX8" fmla="*/ 5188268 w 5724525"/>
                <a:gd name="connsiteY8" fmla="*/ 1080135 h 1076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24525" h="1076325">
                  <a:moveTo>
                    <a:pt x="5188268" y="1080135"/>
                  </a:moveTo>
                  <a:lnTo>
                    <a:pt x="540068" y="1080135"/>
                  </a:lnTo>
                  <a:cubicBezTo>
                    <a:pt x="241935" y="1080135"/>
                    <a:pt x="0" y="838200"/>
                    <a:pt x="0" y="540068"/>
                  </a:cubicBezTo>
                  <a:lnTo>
                    <a:pt x="0" y="540068"/>
                  </a:lnTo>
                  <a:cubicBezTo>
                    <a:pt x="0" y="241935"/>
                    <a:pt x="241935" y="0"/>
                    <a:pt x="540068" y="0"/>
                  </a:cubicBezTo>
                  <a:lnTo>
                    <a:pt x="5188268" y="0"/>
                  </a:lnTo>
                  <a:cubicBezTo>
                    <a:pt x="5486400" y="0"/>
                    <a:pt x="5728335" y="241935"/>
                    <a:pt x="5728335" y="540068"/>
                  </a:cubicBezTo>
                  <a:lnTo>
                    <a:pt x="5728335" y="540068"/>
                  </a:lnTo>
                  <a:cubicBezTo>
                    <a:pt x="5727382" y="838200"/>
                    <a:pt x="5486400" y="1080135"/>
                    <a:pt x="5188268" y="108013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3" name="Group 57">
            <a:extLst>
              <a:ext uri="{FF2B5EF4-FFF2-40B4-BE49-F238E27FC236}">
                <a16:creationId xmlns:a16="http://schemas.microsoft.com/office/drawing/2014/main" id="{EA3ADFF2-705B-4FCD-91DD-8A1CE072EDFE}"/>
              </a:ext>
            </a:extLst>
          </p:cNvPr>
          <p:cNvGrpSpPr/>
          <p:nvPr userDrawn="1"/>
        </p:nvGrpSpPr>
        <p:grpSpPr>
          <a:xfrm>
            <a:off x="5153684" y="2463777"/>
            <a:ext cx="3554398" cy="540000"/>
            <a:chOff x="874713" y="2542740"/>
            <a:chExt cx="4739197" cy="540000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71736D82-C48B-4BC7-8E9E-D641888336A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74713" y="2542740"/>
              <a:ext cx="1921062" cy="540000"/>
            </a:xfrm>
            <a:custGeom>
              <a:avLst/>
              <a:gdLst>
                <a:gd name="connsiteX0" fmla="*/ 540068 w 3829050"/>
                <a:gd name="connsiteY0" fmla="*/ 0 h 1076325"/>
                <a:gd name="connsiteX1" fmla="*/ 3297555 w 3829050"/>
                <a:gd name="connsiteY1" fmla="*/ 0 h 1076325"/>
                <a:gd name="connsiteX2" fmla="*/ 3837623 w 3829050"/>
                <a:gd name="connsiteY2" fmla="*/ 540068 h 1076325"/>
                <a:gd name="connsiteX3" fmla="*/ 3837623 w 3829050"/>
                <a:gd name="connsiteY3" fmla="*/ 540068 h 1076325"/>
                <a:gd name="connsiteX4" fmla="*/ 3297555 w 3829050"/>
                <a:gd name="connsiteY4" fmla="*/ 1080135 h 1076325"/>
                <a:gd name="connsiteX5" fmla="*/ 540068 w 3829050"/>
                <a:gd name="connsiteY5" fmla="*/ 1080135 h 1076325"/>
                <a:gd name="connsiteX6" fmla="*/ 0 w 3829050"/>
                <a:gd name="connsiteY6" fmla="*/ 540068 h 1076325"/>
                <a:gd name="connsiteX7" fmla="*/ 0 w 3829050"/>
                <a:gd name="connsiteY7" fmla="*/ 540068 h 1076325"/>
                <a:gd name="connsiteX8" fmla="*/ 540068 w 3829050"/>
                <a:gd name="connsiteY8" fmla="*/ 0 h 1076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29050" h="1076325">
                  <a:moveTo>
                    <a:pt x="540068" y="0"/>
                  </a:moveTo>
                  <a:lnTo>
                    <a:pt x="3297555" y="0"/>
                  </a:lnTo>
                  <a:cubicBezTo>
                    <a:pt x="3595688" y="0"/>
                    <a:pt x="3837623" y="241935"/>
                    <a:pt x="3837623" y="540068"/>
                  </a:cubicBezTo>
                  <a:lnTo>
                    <a:pt x="3837623" y="540068"/>
                  </a:lnTo>
                  <a:cubicBezTo>
                    <a:pt x="3837623" y="838200"/>
                    <a:pt x="3595688" y="1080135"/>
                    <a:pt x="3297555" y="1080135"/>
                  </a:cubicBezTo>
                  <a:lnTo>
                    <a:pt x="540068" y="1080135"/>
                  </a:lnTo>
                  <a:cubicBezTo>
                    <a:pt x="241935" y="1080135"/>
                    <a:pt x="0" y="838200"/>
                    <a:pt x="0" y="540068"/>
                  </a:cubicBezTo>
                  <a:lnTo>
                    <a:pt x="0" y="540068"/>
                  </a:lnTo>
                  <a:cubicBezTo>
                    <a:pt x="0" y="241935"/>
                    <a:pt x="241935" y="0"/>
                    <a:pt x="540068" y="0"/>
                  </a:cubicBezTo>
                  <a:close/>
                </a:path>
              </a:pathLst>
            </a:custGeom>
            <a:solidFill>
              <a:srgbClr val="106E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C64B248E-9DBC-4E47-837D-2B6E152EA41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96000" y="2542740"/>
              <a:ext cx="4017910" cy="540000"/>
            </a:xfrm>
            <a:custGeom>
              <a:avLst/>
              <a:gdLst>
                <a:gd name="connsiteX0" fmla="*/ 5188268 w 5724525"/>
                <a:gd name="connsiteY0" fmla="*/ 1080135 h 1076325"/>
                <a:gd name="connsiteX1" fmla="*/ 540068 w 5724525"/>
                <a:gd name="connsiteY1" fmla="*/ 1080135 h 1076325"/>
                <a:gd name="connsiteX2" fmla="*/ 0 w 5724525"/>
                <a:gd name="connsiteY2" fmla="*/ 540068 h 1076325"/>
                <a:gd name="connsiteX3" fmla="*/ 0 w 5724525"/>
                <a:gd name="connsiteY3" fmla="*/ 540068 h 1076325"/>
                <a:gd name="connsiteX4" fmla="*/ 540068 w 5724525"/>
                <a:gd name="connsiteY4" fmla="*/ 0 h 1076325"/>
                <a:gd name="connsiteX5" fmla="*/ 5188268 w 5724525"/>
                <a:gd name="connsiteY5" fmla="*/ 0 h 1076325"/>
                <a:gd name="connsiteX6" fmla="*/ 5728335 w 5724525"/>
                <a:gd name="connsiteY6" fmla="*/ 540068 h 1076325"/>
                <a:gd name="connsiteX7" fmla="*/ 5728335 w 5724525"/>
                <a:gd name="connsiteY7" fmla="*/ 540068 h 1076325"/>
                <a:gd name="connsiteX8" fmla="*/ 5188268 w 5724525"/>
                <a:gd name="connsiteY8" fmla="*/ 1080135 h 1076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24525" h="1076325">
                  <a:moveTo>
                    <a:pt x="5188268" y="1080135"/>
                  </a:moveTo>
                  <a:lnTo>
                    <a:pt x="540068" y="1080135"/>
                  </a:lnTo>
                  <a:cubicBezTo>
                    <a:pt x="241935" y="1080135"/>
                    <a:pt x="0" y="838200"/>
                    <a:pt x="0" y="540068"/>
                  </a:cubicBezTo>
                  <a:lnTo>
                    <a:pt x="0" y="540068"/>
                  </a:lnTo>
                  <a:cubicBezTo>
                    <a:pt x="0" y="241935"/>
                    <a:pt x="241935" y="0"/>
                    <a:pt x="540068" y="0"/>
                  </a:cubicBezTo>
                  <a:lnTo>
                    <a:pt x="5188268" y="0"/>
                  </a:lnTo>
                  <a:cubicBezTo>
                    <a:pt x="5486400" y="0"/>
                    <a:pt x="5728335" y="241935"/>
                    <a:pt x="5728335" y="540068"/>
                  </a:cubicBezTo>
                  <a:lnTo>
                    <a:pt x="5728335" y="540068"/>
                  </a:lnTo>
                  <a:cubicBezTo>
                    <a:pt x="5727382" y="838200"/>
                    <a:pt x="5486400" y="1080135"/>
                    <a:pt x="5188268" y="108013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4" name="Group 60">
            <a:extLst>
              <a:ext uri="{FF2B5EF4-FFF2-40B4-BE49-F238E27FC236}">
                <a16:creationId xmlns:a16="http://schemas.microsoft.com/office/drawing/2014/main" id="{509F976A-03C9-4E7E-A79A-DA64FC3BF3ED}"/>
              </a:ext>
            </a:extLst>
          </p:cNvPr>
          <p:cNvGrpSpPr/>
          <p:nvPr userDrawn="1"/>
        </p:nvGrpSpPr>
        <p:grpSpPr>
          <a:xfrm>
            <a:off x="5153684" y="3378300"/>
            <a:ext cx="3554398" cy="540000"/>
            <a:chOff x="874713" y="2542740"/>
            <a:chExt cx="4739197" cy="540000"/>
          </a:xfrm>
        </p:grpSpPr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3C76285A-66CE-42DC-9327-3BA1ABAB817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74713" y="2542740"/>
              <a:ext cx="1921062" cy="540000"/>
            </a:xfrm>
            <a:custGeom>
              <a:avLst/>
              <a:gdLst>
                <a:gd name="connsiteX0" fmla="*/ 540068 w 3829050"/>
                <a:gd name="connsiteY0" fmla="*/ 0 h 1076325"/>
                <a:gd name="connsiteX1" fmla="*/ 3297555 w 3829050"/>
                <a:gd name="connsiteY1" fmla="*/ 0 h 1076325"/>
                <a:gd name="connsiteX2" fmla="*/ 3837623 w 3829050"/>
                <a:gd name="connsiteY2" fmla="*/ 540068 h 1076325"/>
                <a:gd name="connsiteX3" fmla="*/ 3837623 w 3829050"/>
                <a:gd name="connsiteY3" fmla="*/ 540068 h 1076325"/>
                <a:gd name="connsiteX4" fmla="*/ 3297555 w 3829050"/>
                <a:gd name="connsiteY4" fmla="*/ 1080135 h 1076325"/>
                <a:gd name="connsiteX5" fmla="*/ 540068 w 3829050"/>
                <a:gd name="connsiteY5" fmla="*/ 1080135 h 1076325"/>
                <a:gd name="connsiteX6" fmla="*/ 0 w 3829050"/>
                <a:gd name="connsiteY6" fmla="*/ 540068 h 1076325"/>
                <a:gd name="connsiteX7" fmla="*/ 0 w 3829050"/>
                <a:gd name="connsiteY7" fmla="*/ 540068 h 1076325"/>
                <a:gd name="connsiteX8" fmla="*/ 540068 w 3829050"/>
                <a:gd name="connsiteY8" fmla="*/ 0 h 1076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29050" h="1076325">
                  <a:moveTo>
                    <a:pt x="540068" y="0"/>
                  </a:moveTo>
                  <a:lnTo>
                    <a:pt x="3297555" y="0"/>
                  </a:lnTo>
                  <a:cubicBezTo>
                    <a:pt x="3595688" y="0"/>
                    <a:pt x="3837623" y="241935"/>
                    <a:pt x="3837623" y="540068"/>
                  </a:cubicBezTo>
                  <a:lnTo>
                    <a:pt x="3837623" y="540068"/>
                  </a:lnTo>
                  <a:cubicBezTo>
                    <a:pt x="3837623" y="838200"/>
                    <a:pt x="3595688" y="1080135"/>
                    <a:pt x="3297555" y="1080135"/>
                  </a:cubicBezTo>
                  <a:lnTo>
                    <a:pt x="540068" y="1080135"/>
                  </a:lnTo>
                  <a:cubicBezTo>
                    <a:pt x="241935" y="1080135"/>
                    <a:pt x="0" y="838200"/>
                    <a:pt x="0" y="540068"/>
                  </a:cubicBezTo>
                  <a:lnTo>
                    <a:pt x="0" y="540068"/>
                  </a:lnTo>
                  <a:cubicBezTo>
                    <a:pt x="0" y="241935"/>
                    <a:pt x="241935" y="0"/>
                    <a:pt x="540068" y="0"/>
                  </a:cubicBezTo>
                  <a:close/>
                </a:path>
              </a:pathLst>
            </a:custGeom>
            <a:solidFill>
              <a:srgbClr val="106E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26AC876B-8DBB-4497-B2A9-21ED63D8951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96000" y="2542740"/>
              <a:ext cx="4017910" cy="540000"/>
            </a:xfrm>
            <a:custGeom>
              <a:avLst/>
              <a:gdLst>
                <a:gd name="connsiteX0" fmla="*/ 5188268 w 5724525"/>
                <a:gd name="connsiteY0" fmla="*/ 1080135 h 1076325"/>
                <a:gd name="connsiteX1" fmla="*/ 540068 w 5724525"/>
                <a:gd name="connsiteY1" fmla="*/ 1080135 h 1076325"/>
                <a:gd name="connsiteX2" fmla="*/ 0 w 5724525"/>
                <a:gd name="connsiteY2" fmla="*/ 540068 h 1076325"/>
                <a:gd name="connsiteX3" fmla="*/ 0 w 5724525"/>
                <a:gd name="connsiteY3" fmla="*/ 540068 h 1076325"/>
                <a:gd name="connsiteX4" fmla="*/ 540068 w 5724525"/>
                <a:gd name="connsiteY4" fmla="*/ 0 h 1076325"/>
                <a:gd name="connsiteX5" fmla="*/ 5188268 w 5724525"/>
                <a:gd name="connsiteY5" fmla="*/ 0 h 1076325"/>
                <a:gd name="connsiteX6" fmla="*/ 5728335 w 5724525"/>
                <a:gd name="connsiteY6" fmla="*/ 540068 h 1076325"/>
                <a:gd name="connsiteX7" fmla="*/ 5728335 w 5724525"/>
                <a:gd name="connsiteY7" fmla="*/ 540068 h 1076325"/>
                <a:gd name="connsiteX8" fmla="*/ 5188268 w 5724525"/>
                <a:gd name="connsiteY8" fmla="*/ 1080135 h 1076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24525" h="1076325">
                  <a:moveTo>
                    <a:pt x="5188268" y="1080135"/>
                  </a:moveTo>
                  <a:lnTo>
                    <a:pt x="540068" y="1080135"/>
                  </a:lnTo>
                  <a:cubicBezTo>
                    <a:pt x="241935" y="1080135"/>
                    <a:pt x="0" y="838200"/>
                    <a:pt x="0" y="540068"/>
                  </a:cubicBezTo>
                  <a:lnTo>
                    <a:pt x="0" y="540068"/>
                  </a:lnTo>
                  <a:cubicBezTo>
                    <a:pt x="0" y="241935"/>
                    <a:pt x="241935" y="0"/>
                    <a:pt x="540068" y="0"/>
                  </a:cubicBezTo>
                  <a:lnTo>
                    <a:pt x="5188268" y="0"/>
                  </a:lnTo>
                  <a:cubicBezTo>
                    <a:pt x="5486400" y="0"/>
                    <a:pt x="5728335" y="241935"/>
                    <a:pt x="5728335" y="540068"/>
                  </a:cubicBezTo>
                  <a:lnTo>
                    <a:pt x="5728335" y="540068"/>
                  </a:lnTo>
                  <a:cubicBezTo>
                    <a:pt x="5727382" y="838200"/>
                    <a:pt x="5486400" y="1080135"/>
                    <a:pt x="5188268" y="108013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5" name="Group 63">
            <a:extLst>
              <a:ext uri="{FF2B5EF4-FFF2-40B4-BE49-F238E27FC236}">
                <a16:creationId xmlns:a16="http://schemas.microsoft.com/office/drawing/2014/main" id="{B6B0C8D8-0DF5-4E81-B578-0B1F02124950}"/>
              </a:ext>
            </a:extLst>
          </p:cNvPr>
          <p:cNvGrpSpPr/>
          <p:nvPr userDrawn="1"/>
        </p:nvGrpSpPr>
        <p:grpSpPr>
          <a:xfrm>
            <a:off x="5153684" y="4292823"/>
            <a:ext cx="3554398" cy="540000"/>
            <a:chOff x="874713" y="2542740"/>
            <a:chExt cx="4739197" cy="540000"/>
          </a:xfrm>
        </p:grpSpPr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F84A2DCC-FF4C-416C-896E-C9D2500FC0B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74713" y="2542740"/>
              <a:ext cx="1921062" cy="540000"/>
            </a:xfrm>
            <a:custGeom>
              <a:avLst/>
              <a:gdLst>
                <a:gd name="connsiteX0" fmla="*/ 540068 w 3829050"/>
                <a:gd name="connsiteY0" fmla="*/ 0 h 1076325"/>
                <a:gd name="connsiteX1" fmla="*/ 3297555 w 3829050"/>
                <a:gd name="connsiteY1" fmla="*/ 0 h 1076325"/>
                <a:gd name="connsiteX2" fmla="*/ 3837623 w 3829050"/>
                <a:gd name="connsiteY2" fmla="*/ 540068 h 1076325"/>
                <a:gd name="connsiteX3" fmla="*/ 3837623 w 3829050"/>
                <a:gd name="connsiteY3" fmla="*/ 540068 h 1076325"/>
                <a:gd name="connsiteX4" fmla="*/ 3297555 w 3829050"/>
                <a:gd name="connsiteY4" fmla="*/ 1080135 h 1076325"/>
                <a:gd name="connsiteX5" fmla="*/ 540068 w 3829050"/>
                <a:gd name="connsiteY5" fmla="*/ 1080135 h 1076325"/>
                <a:gd name="connsiteX6" fmla="*/ 0 w 3829050"/>
                <a:gd name="connsiteY6" fmla="*/ 540068 h 1076325"/>
                <a:gd name="connsiteX7" fmla="*/ 0 w 3829050"/>
                <a:gd name="connsiteY7" fmla="*/ 540068 h 1076325"/>
                <a:gd name="connsiteX8" fmla="*/ 540068 w 3829050"/>
                <a:gd name="connsiteY8" fmla="*/ 0 h 1076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29050" h="1076325">
                  <a:moveTo>
                    <a:pt x="540068" y="0"/>
                  </a:moveTo>
                  <a:lnTo>
                    <a:pt x="3297555" y="0"/>
                  </a:lnTo>
                  <a:cubicBezTo>
                    <a:pt x="3595688" y="0"/>
                    <a:pt x="3837623" y="241935"/>
                    <a:pt x="3837623" y="540068"/>
                  </a:cubicBezTo>
                  <a:lnTo>
                    <a:pt x="3837623" y="540068"/>
                  </a:lnTo>
                  <a:cubicBezTo>
                    <a:pt x="3837623" y="838200"/>
                    <a:pt x="3595688" y="1080135"/>
                    <a:pt x="3297555" y="1080135"/>
                  </a:cubicBezTo>
                  <a:lnTo>
                    <a:pt x="540068" y="1080135"/>
                  </a:lnTo>
                  <a:cubicBezTo>
                    <a:pt x="241935" y="1080135"/>
                    <a:pt x="0" y="838200"/>
                    <a:pt x="0" y="540068"/>
                  </a:cubicBezTo>
                  <a:lnTo>
                    <a:pt x="0" y="540068"/>
                  </a:lnTo>
                  <a:cubicBezTo>
                    <a:pt x="0" y="241935"/>
                    <a:pt x="241935" y="0"/>
                    <a:pt x="540068" y="0"/>
                  </a:cubicBezTo>
                  <a:close/>
                </a:path>
              </a:pathLst>
            </a:custGeom>
            <a:solidFill>
              <a:srgbClr val="106E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9529C515-EFB4-44D5-9652-A0CD7B2A2E7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96000" y="2542740"/>
              <a:ext cx="4017910" cy="540000"/>
            </a:xfrm>
            <a:custGeom>
              <a:avLst/>
              <a:gdLst>
                <a:gd name="connsiteX0" fmla="*/ 5188268 w 5724525"/>
                <a:gd name="connsiteY0" fmla="*/ 1080135 h 1076325"/>
                <a:gd name="connsiteX1" fmla="*/ 540068 w 5724525"/>
                <a:gd name="connsiteY1" fmla="*/ 1080135 h 1076325"/>
                <a:gd name="connsiteX2" fmla="*/ 0 w 5724525"/>
                <a:gd name="connsiteY2" fmla="*/ 540068 h 1076325"/>
                <a:gd name="connsiteX3" fmla="*/ 0 w 5724525"/>
                <a:gd name="connsiteY3" fmla="*/ 540068 h 1076325"/>
                <a:gd name="connsiteX4" fmla="*/ 540068 w 5724525"/>
                <a:gd name="connsiteY4" fmla="*/ 0 h 1076325"/>
                <a:gd name="connsiteX5" fmla="*/ 5188268 w 5724525"/>
                <a:gd name="connsiteY5" fmla="*/ 0 h 1076325"/>
                <a:gd name="connsiteX6" fmla="*/ 5728335 w 5724525"/>
                <a:gd name="connsiteY6" fmla="*/ 540068 h 1076325"/>
                <a:gd name="connsiteX7" fmla="*/ 5728335 w 5724525"/>
                <a:gd name="connsiteY7" fmla="*/ 540068 h 1076325"/>
                <a:gd name="connsiteX8" fmla="*/ 5188268 w 5724525"/>
                <a:gd name="connsiteY8" fmla="*/ 1080135 h 1076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24525" h="1076325">
                  <a:moveTo>
                    <a:pt x="5188268" y="1080135"/>
                  </a:moveTo>
                  <a:lnTo>
                    <a:pt x="540068" y="1080135"/>
                  </a:lnTo>
                  <a:cubicBezTo>
                    <a:pt x="241935" y="1080135"/>
                    <a:pt x="0" y="838200"/>
                    <a:pt x="0" y="540068"/>
                  </a:cubicBezTo>
                  <a:lnTo>
                    <a:pt x="0" y="540068"/>
                  </a:lnTo>
                  <a:cubicBezTo>
                    <a:pt x="0" y="241935"/>
                    <a:pt x="241935" y="0"/>
                    <a:pt x="540068" y="0"/>
                  </a:cubicBezTo>
                  <a:lnTo>
                    <a:pt x="5188268" y="0"/>
                  </a:lnTo>
                  <a:cubicBezTo>
                    <a:pt x="5486400" y="0"/>
                    <a:pt x="5728335" y="241935"/>
                    <a:pt x="5728335" y="540068"/>
                  </a:cubicBezTo>
                  <a:lnTo>
                    <a:pt x="5728335" y="540068"/>
                  </a:lnTo>
                  <a:cubicBezTo>
                    <a:pt x="5727382" y="838200"/>
                    <a:pt x="5486400" y="1080135"/>
                    <a:pt x="5188268" y="108013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6" name="Group 66">
            <a:extLst>
              <a:ext uri="{FF2B5EF4-FFF2-40B4-BE49-F238E27FC236}">
                <a16:creationId xmlns:a16="http://schemas.microsoft.com/office/drawing/2014/main" id="{E5DD7DD6-C6BC-4E6C-9C36-3820A73CC08E}"/>
              </a:ext>
            </a:extLst>
          </p:cNvPr>
          <p:cNvGrpSpPr/>
          <p:nvPr userDrawn="1"/>
        </p:nvGrpSpPr>
        <p:grpSpPr>
          <a:xfrm>
            <a:off x="5153684" y="5207347"/>
            <a:ext cx="3554398" cy="540000"/>
            <a:chOff x="874713" y="2542740"/>
            <a:chExt cx="4739197" cy="540000"/>
          </a:xfrm>
        </p:grpSpPr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815D7826-7671-4F45-94DF-2EB61D9562F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74713" y="2542740"/>
              <a:ext cx="1921062" cy="540000"/>
            </a:xfrm>
            <a:custGeom>
              <a:avLst/>
              <a:gdLst>
                <a:gd name="connsiteX0" fmla="*/ 540068 w 3829050"/>
                <a:gd name="connsiteY0" fmla="*/ 0 h 1076325"/>
                <a:gd name="connsiteX1" fmla="*/ 3297555 w 3829050"/>
                <a:gd name="connsiteY1" fmla="*/ 0 h 1076325"/>
                <a:gd name="connsiteX2" fmla="*/ 3837623 w 3829050"/>
                <a:gd name="connsiteY2" fmla="*/ 540068 h 1076325"/>
                <a:gd name="connsiteX3" fmla="*/ 3837623 w 3829050"/>
                <a:gd name="connsiteY3" fmla="*/ 540068 h 1076325"/>
                <a:gd name="connsiteX4" fmla="*/ 3297555 w 3829050"/>
                <a:gd name="connsiteY4" fmla="*/ 1080135 h 1076325"/>
                <a:gd name="connsiteX5" fmla="*/ 540068 w 3829050"/>
                <a:gd name="connsiteY5" fmla="*/ 1080135 h 1076325"/>
                <a:gd name="connsiteX6" fmla="*/ 0 w 3829050"/>
                <a:gd name="connsiteY6" fmla="*/ 540068 h 1076325"/>
                <a:gd name="connsiteX7" fmla="*/ 0 w 3829050"/>
                <a:gd name="connsiteY7" fmla="*/ 540068 h 1076325"/>
                <a:gd name="connsiteX8" fmla="*/ 540068 w 3829050"/>
                <a:gd name="connsiteY8" fmla="*/ 0 h 1076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29050" h="1076325">
                  <a:moveTo>
                    <a:pt x="540068" y="0"/>
                  </a:moveTo>
                  <a:lnTo>
                    <a:pt x="3297555" y="0"/>
                  </a:lnTo>
                  <a:cubicBezTo>
                    <a:pt x="3595688" y="0"/>
                    <a:pt x="3837623" y="241935"/>
                    <a:pt x="3837623" y="540068"/>
                  </a:cubicBezTo>
                  <a:lnTo>
                    <a:pt x="3837623" y="540068"/>
                  </a:lnTo>
                  <a:cubicBezTo>
                    <a:pt x="3837623" y="838200"/>
                    <a:pt x="3595688" y="1080135"/>
                    <a:pt x="3297555" y="1080135"/>
                  </a:cubicBezTo>
                  <a:lnTo>
                    <a:pt x="540068" y="1080135"/>
                  </a:lnTo>
                  <a:cubicBezTo>
                    <a:pt x="241935" y="1080135"/>
                    <a:pt x="0" y="838200"/>
                    <a:pt x="0" y="540068"/>
                  </a:cubicBezTo>
                  <a:lnTo>
                    <a:pt x="0" y="540068"/>
                  </a:lnTo>
                  <a:cubicBezTo>
                    <a:pt x="0" y="241935"/>
                    <a:pt x="241935" y="0"/>
                    <a:pt x="540068" y="0"/>
                  </a:cubicBezTo>
                  <a:close/>
                </a:path>
              </a:pathLst>
            </a:custGeom>
            <a:solidFill>
              <a:srgbClr val="106E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40F25027-A5EE-450F-B178-2EB6AC94039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96000" y="2542740"/>
              <a:ext cx="4017910" cy="540000"/>
            </a:xfrm>
            <a:custGeom>
              <a:avLst/>
              <a:gdLst>
                <a:gd name="connsiteX0" fmla="*/ 5188268 w 5724525"/>
                <a:gd name="connsiteY0" fmla="*/ 1080135 h 1076325"/>
                <a:gd name="connsiteX1" fmla="*/ 540068 w 5724525"/>
                <a:gd name="connsiteY1" fmla="*/ 1080135 h 1076325"/>
                <a:gd name="connsiteX2" fmla="*/ 0 w 5724525"/>
                <a:gd name="connsiteY2" fmla="*/ 540068 h 1076325"/>
                <a:gd name="connsiteX3" fmla="*/ 0 w 5724525"/>
                <a:gd name="connsiteY3" fmla="*/ 540068 h 1076325"/>
                <a:gd name="connsiteX4" fmla="*/ 540068 w 5724525"/>
                <a:gd name="connsiteY4" fmla="*/ 0 h 1076325"/>
                <a:gd name="connsiteX5" fmla="*/ 5188268 w 5724525"/>
                <a:gd name="connsiteY5" fmla="*/ 0 h 1076325"/>
                <a:gd name="connsiteX6" fmla="*/ 5728335 w 5724525"/>
                <a:gd name="connsiteY6" fmla="*/ 540068 h 1076325"/>
                <a:gd name="connsiteX7" fmla="*/ 5728335 w 5724525"/>
                <a:gd name="connsiteY7" fmla="*/ 540068 h 1076325"/>
                <a:gd name="connsiteX8" fmla="*/ 5188268 w 5724525"/>
                <a:gd name="connsiteY8" fmla="*/ 1080135 h 1076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24525" h="1076325">
                  <a:moveTo>
                    <a:pt x="5188268" y="1080135"/>
                  </a:moveTo>
                  <a:lnTo>
                    <a:pt x="540068" y="1080135"/>
                  </a:lnTo>
                  <a:cubicBezTo>
                    <a:pt x="241935" y="1080135"/>
                    <a:pt x="0" y="838200"/>
                    <a:pt x="0" y="540068"/>
                  </a:cubicBezTo>
                  <a:lnTo>
                    <a:pt x="0" y="540068"/>
                  </a:lnTo>
                  <a:cubicBezTo>
                    <a:pt x="0" y="241935"/>
                    <a:pt x="241935" y="0"/>
                    <a:pt x="540068" y="0"/>
                  </a:cubicBezTo>
                  <a:lnTo>
                    <a:pt x="5188268" y="0"/>
                  </a:lnTo>
                  <a:cubicBezTo>
                    <a:pt x="5486400" y="0"/>
                    <a:pt x="5728335" y="241935"/>
                    <a:pt x="5728335" y="540068"/>
                  </a:cubicBezTo>
                  <a:lnTo>
                    <a:pt x="5728335" y="540068"/>
                  </a:lnTo>
                  <a:cubicBezTo>
                    <a:pt x="5727382" y="838200"/>
                    <a:pt x="5486400" y="1080135"/>
                    <a:pt x="5188268" y="108013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</p:grpSp>
      <p:sp>
        <p:nvSpPr>
          <p:cNvPr id="70" name="Text Placeholder 2">
            <a:extLst>
              <a:ext uri="{FF2B5EF4-FFF2-40B4-BE49-F238E27FC236}">
                <a16:creationId xmlns:a16="http://schemas.microsoft.com/office/drawing/2014/main" id="{DA563E74-14FE-48D9-81DE-4A0E1C83081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315436" y="5298753"/>
            <a:ext cx="313135" cy="357188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1</a:t>
            </a:r>
            <a:endParaRPr lang="en-GB" dirty="0"/>
          </a:p>
        </p:txBody>
      </p:sp>
      <p:sp>
        <p:nvSpPr>
          <p:cNvPr id="71" name="Text Placeholder 2">
            <a:extLst>
              <a:ext uri="{FF2B5EF4-FFF2-40B4-BE49-F238E27FC236}">
                <a16:creationId xmlns:a16="http://schemas.microsoft.com/office/drawing/2014/main" id="{2A110218-EFEB-4FCA-BD37-E5C291218BC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315436" y="2555183"/>
            <a:ext cx="313135" cy="357188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1</a:t>
            </a:r>
            <a:endParaRPr lang="en-GB" dirty="0"/>
          </a:p>
        </p:txBody>
      </p:sp>
      <p:sp>
        <p:nvSpPr>
          <p:cNvPr id="72" name="Text Placeholder 2">
            <a:extLst>
              <a:ext uri="{FF2B5EF4-FFF2-40B4-BE49-F238E27FC236}">
                <a16:creationId xmlns:a16="http://schemas.microsoft.com/office/drawing/2014/main" id="{944BA643-D65E-4FE1-A387-F06B6D0B403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315436" y="3469706"/>
            <a:ext cx="313135" cy="357188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1</a:t>
            </a:r>
            <a:endParaRPr lang="en-GB" dirty="0"/>
          </a:p>
        </p:txBody>
      </p:sp>
      <p:sp>
        <p:nvSpPr>
          <p:cNvPr id="73" name="Text Placeholder 2">
            <a:extLst>
              <a:ext uri="{FF2B5EF4-FFF2-40B4-BE49-F238E27FC236}">
                <a16:creationId xmlns:a16="http://schemas.microsoft.com/office/drawing/2014/main" id="{482EFF16-4097-49A5-80A8-7DF9AEB3E47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315436" y="4384229"/>
            <a:ext cx="313135" cy="357188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1</a:t>
            </a:r>
            <a:endParaRPr lang="en-GB" dirty="0"/>
          </a:p>
        </p:txBody>
      </p:sp>
      <p:sp>
        <p:nvSpPr>
          <p:cNvPr id="74" name="Text Placeholder 2">
            <a:extLst>
              <a:ext uri="{FF2B5EF4-FFF2-40B4-BE49-F238E27FC236}">
                <a16:creationId xmlns:a16="http://schemas.microsoft.com/office/drawing/2014/main" id="{BFF5F9E2-E02A-41D9-8BC0-41C7FDB2E63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315436" y="1640660"/>
            <a:ext cx="313135" cy="357188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1</a:t>
            </a:r>
            <a:endParaRPr lang="en-GB" dirty="0"/>
          </a:p>
        </p:txBody>
      </p:sp>
      <p:sp>
        <p:nvSpPr>
          <p:cNvPr id="75" name="Text Placeholder 4">
            <a:extLst>
              <a:ext uri="{FF2B5EF4-FFF2-40B4-BE49-F238E27FC236}">
                <a16:creationId xmlns:a16="http://schemas.microsoft.com/office/drawing/2014/main" id="{3900B45B-D6C6-4A48-B201-9BDED88A8B3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5871931" y="1640660"/>
            <a:ext cx="2670587" cy="357188"/>
          </a:xfrm>
        </p:spPr>
        <p:txBody>
          <a:bodyPr anchor="ctr"/>
          <a:lstStyle>
            <a:lvl1pPr marL="0" indent="0" algn="l">
              <a:buNone/>
              <a:defRPr/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76" name="Text Placeholder 4">
            <a:extLst>
              <a:ext uri="{FF2B5EF4-FFF2-40B4-BE49-F238E27FC236}">
                <a16:creationId xmlns:a16="http://schemas.microsoft.com/office/drawing/2014/main" id="{6D33402C-EEEE-41BA-A7F0-E090863FFE48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5875073" y="2555183"/>
            <a:ext cx="2670587" cy="357188"/>
          </a:xfrm>
        </p:spPr>
        <p:txBody>
          <a:bodyPr anchor="ctr"/>
          <a:lstStyle>
            <a:lvl1pPr marL="0" indent="0" algn="l">
              <a:buNone/>
              <a:defRPr/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77" name="Text Placeholder 4">
            <a:extLst>
              <a:ext uri="{FF2B5EF4-FFF2-40B4-BE49-F238E27FC236}">
                <a16:creationId xmlns:a16="http://schemas.microsoft.com/office/drawing/2014/main" id="{41B33A60-31C5-4B1D-BB88-59CB8EBC4662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5871931" y="3469706"/>
            <a:ext cx="2670587" cy="357188"/>
          </a:xfrm>
        </p:spPr>
        <p:txBody>
          <a:bodyPr anchor="ctr"/>
          <a:lstStyle>
            <a:lvl1pPr marL="0" indent="0" algn="l">
              <a:buNone/>
              <a:defRPr/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78" name="Text Placeholder 4">
            <a:extLst>
              <a:ext uri="{FF2B5EF4-FFF2-40B4-BE49-F238E27FC236}">
                <a16:creationId xmlns:a16="http://schemas.microsoft.com/office/drawing/2014/main" id="{31854AA8-55D7-4AE4-A817-5BB1D8C7F261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5888256" y="4384229"/>
            <a:ext cx="2670587" cy="357188"/>
          </a:xfrm>
        </p:spPr>
        <p:txBody>
          <a:bodyPr anchor="ctr"/>
          <a:lstStyle>
            <a:lvl1pPr marL="0" indent="0" algn="l">
              <a:buNone/>
              <a:defRPr/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79" name="Text Placeholder 4">
            <a:extLst>
              <a:ext uri="{FF2B5EF4-FFF2-40B4-BE49-F238E27FC236}">
                <a16:creationId xmlns:a16="http://schemas.microsoft.com/office/drawing/2014/main" id="{0BE2960D-DE84-4233-ACE8-5A5868DB1047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5888256" y="5298753"/>
            <a:ext cx="2670587" cy="357188"/>
          </a:xfrm>
        </p:spPr>
        <p:txBody>
          <a:bodyPr anchor="ctr"/>
          <a:lstStyle>
            <a:lvl1pPr marL="0" indent="0" algn="l">
              <a:buNone/>
              <a:defRPr/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49454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>
            <a:extLst>
              <a:ext uri="{FF2B5EF4-FFF2-40B4-BE49-F238E27FC236}">
                <a16:creationId xmlns:a16="http://schemas.microsoft.com/office/drawing/2014/main" id="{C8D72F5A-F99C-4AC5-8794-C619A03A2771}"/>
              </a:ext>
            </a:extLst>
          </p:cNvPr>
          <p:cNvGrpSpPr/>
          <p:nvPr userDrawn="1"/>
        </p:nvGrpSpPr>
        <p:grpSpPr>
          <a:xfrm>
            <a:off x="352037" y="1549254"/>
            <a:ext cx="3554398" cy="540000"/>
            <a:chOff x="874713" y="2542740"/>
            <a:chExt cx="4739197" cy="540000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646AF1AD-E595-48EB-BA33-F632CBC1E7D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74713" y="2542740"/>
              <a:ext cx="1921062" cy="540000"/>
            </a:xfrm>
            <a:custGeom>
              <a:avLst/>
              <a:gdLst>
                <a:gd name="connsiteX0" fmla="*/ 540068 w 3829050"/>
                <a:gd name="connsiteY0" fmla="*/ 0 h 1076325"/>
                <a:gd name="connsiteX1" fmla="*/ 3297555 w 3829050"/>
                <a:gd name="connsiteY1" fmla="*/ 0 h 1076325"/>
                <a:gd name="connsiteX2" fmla="*/ 3837623 w 3829050"/>
                <a:gd name="connsiteY2" fmla="*/ 540068 h 1076325"/>
                <a:gd name="connsiteX3" fmla="*/ 3837623 w 3829050"/>
                <a:gd name="connsiteY3" fmla="*/ 540068 h 1076325"/>
                <a:gd name="connsiteX4" fmla="*/ 3297555 w 3829050"/>
                <a:gd name="connsiteY4" fmla="*/ 1080135 h 1076325"/>
                <a:gd name="connsiteX5" fmla="*/ 540068 w 3829050"/>
                <a:gd name="connsiteY5" fmla="*/ 1080135 h 1076325"/>
                <a:gd name="connsiteX6" fmla="*/ 0 w 3829050"/>
                <a:gd name="connsiteY6" fmla="*/ 540068 h 1076325"/>
                <a:gd name="connsiteX7" fmla="*/ 0 w 3829050"/>
                <a:gd name="connsiteY7" fmla="*/ 540068 h 1076325"/>
                <a:gd name="connsiteX8" fmla="*/ 540068 w 3829050"/>
                <a:gd name="connsiteY8" fmla="*/ 0 h 1076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29050" h="1076325">
                  <a:moveTo>
                    <a:pt x="540068" y="0"/>
                  </a:moveTo>
                  <a:lnTo>
                    <a:pt x="3297555" y="0"/>
                  </a:lnTo>
                  <a:cubicBezTo>
                    <a:pt x="3595688" y="0"/>
                    <a:pt x="3837623" y="241935"/>
                    <a:pt x="3837623" y="540068"/>
                  </a:cubicBezTo>
                  <a:lnTo>
                    <a:pt x="3837623" y="540068"/>
                  </a:lnTo>
                  <a:cubicBezTo>
                    <a:pt x="3837623" y="838200"/>
                    <a:pt x="3595688" y="1080135"/>
                    <a:pt x="3297555" y="1080135"/>
                  </a:cubicBezTo>
                  <a:lnTo>
                    <a:pt x="540068" y="1080135"/>
                  </a:lnTo>
                  <a:cubicBezTo>
                    <a:pt x="241935" y="1080135"/>
                    <a:pt x="0" y="838200"/>
                    <a:pt x="0" y="540068"/>
                  </a:cubicBezTo>
                  <a:lnTo>
                    <a:pt x="0" y="540068"/>
                  </a:lnTo>
                  <a:cubicBezTo>
                    <a:pt x="0" y="241935"/>
                    <a:pt x="241935" y="0"/>
                    <a:pt x="540068" y="0"/>
                  </a:cubicBezTo>
                  <a:close/>
                </a:path>
              </a:pathLst>
            </a:custGeom>
            <a:solidFill>
              <a:srgbClr val="FDA0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806007CC-80F5-456D-BE36-6FEAB9E1DA2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96000" y="2542740"/>
              <a:ext cx="4017910" cy="540000"/>
            </a:xfrm>
            <a:custGeom>
              <a:avLst/>
              <a:gdLst>
                <a:gd name="connsiteX0" fmla="*/ 5188268 w 5724525"/>
                <a:gd name="connsiteY0" fmla="*/ 1080135 h 1076325"/>
                <a:gd name="connsiteX1" fmla="*/ 540068 w 5724525"/>
                <a:gd name="connsiteY1" fmla="*/ 1080135 h 1076325"/>
                <a:gd name="connsiteX2" fmla="*/ 0 w 5724525"/>
                <a:gd name="connsiteY2" fmla="*/ 540068 h 1076325"/>
                <a:gd name="connsiteX3" fmla="*/ 0 w 5724525"/>
                <a:gd name="connsiteY3" fmla="*/ 540068 h 1076325"/>
                <a:gd name="connsiteX4" fmla="*/ 540068 w 5724525"/>
                <a:gd name="connsiteY4" fmla="*/ 0 h 1076325"/>
                <a:gd name="connsiteX5" fmla="*/ 5188268 w 5724525"/>
                <a:gd name="connsiteY5" fmla="*/ 0 h 1076325"/>
                <a:gd name="connsiteX6" fmla="*/ 5728335 w 5724525"/>
                <a:gd name="connsiteY6" fmla="*/ 540068 h 1076325"/>
                <a:gd name="connsiteX7" fmla="*/ 5728335 w 5724525"/>
                <a:gd name="connsiteY7" fmla="*/ 540068 h 1076325"/>
                <a:gd name="connsiteX8" fmla="*/ 5188268 w 5724525"/>
                <a:gd name="connsiteY8" fmla="*/ 1080135 h 1076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24525" h="1076325">
                  <a:moveTo>
                    <a:pt x="5188268" y="1080135"/>
                  </a:moveTo>
                  <a:lnTo>
                    <a:pt x="540068" y="1080135"/>
                  </a:lnTo>
                  <a:cubicBezTo>
                    <a:pt x="241935" y="1080135"/>
                    <a:pt x="0" y="838200"/>
                    <a:pt x="0" y="540068"/>
                  </a:cubicBezTo>
                  <a:lnTo>
                    <a:pt x="0" y="540068"/>
                  </a:lnTo>
                  <a:cubicBezTo>
                    <a:pt x="0" y="241935"/>
                    <a:pt x="241935" y="0"/>
                    <a:pt x="540068" y="0"/>
                  </a:cubicBezTo>
                  <a:lnTo>
                    <a:pt x="5188268" y="0"/>
                  </a:lnTo>
                  <a:cubicBezTo>
                    <a:pt x="5486400" y="0"/>
                    <a:pt x="5728335" y="241935"/>
                    <a:pt x="5728335" y="540068"/>
                  </a:cubicBezTo>
                  <a:lnTo>
                    <a:pt x="5728335" y="540068"/>
                  </a:lnTo>
                  <a:cubicBezTo>
                    <a:pt x="5727382" y="838200"/>
                    <a:pt x="5486400" y="1080135"/>
                    <a:pt x="5188268" y="108013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4" name="Group 9">
            <a:extLst>
              <a:ext uri="{FF2B5EF4-FFF2-40B4-BE49-F238E27FC236}">
                <a16:creationId xmlns:a16="http://schemas.microsoft.com/office/drawing/2014/main" id="{215FAA38-6987-48EE-B3B6-6C23631DAFC7}"/>
              </a:ext>
            </a:extLst>
          </p:cNvPr>
          <p:cNvGrpSpPr/>
          <p:nvPr userDrawn="1"/>
        </p:nvGrpSpPr>
        <p:grpSpPr>
          <a:xfrm>
            <a:off x="352037" y="2463777"/>
            <a:ext cx="3554398" cy="540000"/>
            <a:chOff x="874713" y="2542740"/>
            <a:chExt cx="4739197" cy="5400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CC6B2AC-9EF0-43C3-AAF8-2685859222B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74713" y="2542740"/>
              <a:ext cx="1921062" cy="540000"/>
            </a:xfrm>
            <a:custGeom>
              <a:avLst/>
              <a:gdLst>
                <a:gd name="connsiteX0" fmla="*/ 540068 w 3829050"/>
                <a:gd name="connsiteY0" fmla="*/ 0 h 1076325"/>
                <a:gd name="connsiteX1" fmla="*/ 3297555 w 3829050"/>
                <a:gd name="connsiteY1" fmla="*/ 0 h 1076325"/>
                <a:gd name="connsiteX2" fmla="*/ 3837623 w 3829050"/>
                <a:gd name="connsiteY2" fmla="*/ 540068 h 1076325"/>
                <a:gd name="connsiteX3" fmla="*/ 3837623 w 3829050"/>
                <a:gd name="connsiteY3" fmla="*/ 540068 h 1076325"/>
                <a:gd name="connsiteX4" fmla="*/ 3297555 w 3829050"/>
                <a:gd name="connsiteY4" fmla="*/ 1080135 h 1076325"/>
                <a:gd name="connsiteX5" fmla="*/ 540068 w 3829050"/>
                <a:gd name="connsiteY5" fmla="*/ 1080135 h 1076325"/>
                <a:gd name="connsiteX6" fmla="*/ 0 w 3829050"/>
                <a:gd name="connsiteY6" fmla="*/ 540068 h 1076325"/>
                <a:gd name="connsiteX7" fmla="*/ 0 w 3829050"/>
                <a:gd name="connsiteY7" fmla="*/ 540068 h 1076325"/>
                <a:gd name="connsiteX8" fmla="*/ 540068 w 3829050"/>
                <a:gd name="connsiteY8" fmla="*/ 0 h 1076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29050" h="1076325">
                  <a:moveTo>
                    <a:pt x="540068" y="0"/>
                  </a:moveTo>
                  <a:lnTo>
                    <a:pt x="3297555" y="0"/>
                  </a:lnTo>
                  <a:cubicBezTo>
                    <a:pt x="3595688" y="0"/>
                    <a:pt x="3837623" y="241935"/>
                    <a:pt x="3837623" y="540068"/>
                  </a:cubicBezTo>
                  <a:lnTo>
                    <a:pt x="3837623" y="540068"/>
                  </a:lnTo>
                  <a:cubicBezTo>
                    <a:pt x="3837623" y="838200"/>
                    <a:pt x="3595688" y="1080135"/>
                    <a:pt x="3297555" y="1080135"/>
                  </a:cubicBezTo>
                  <a:lnTo>
                    <a:pt x="540068" y="1080135"/>
                  </a:lnTo>
                  <a:cubicBezTo>
                    <a:pt x="241935" y="1080135"/>
                    <a:pt x="0" y="838200"/>
                    <a:pt x="0" y="540068"/>
                  </a:cubicBezTo>
                  <a:lnTo>
                    <a:pt x="0" y="540068"/>
                  </a:lnTo>
                  <a:cubicBezTo>
                    <a:pt x="0" y="241935"/>
                    <a:pt x="241935" y="0"/>
                    <a:pt x="540068" y="0"/>
                  </a:cubicBezTo>
                  <a:close/>
                </a:path>
              </a:pathLst>
            </a:custGeom>
            <a:solidFill>
              <a:srgbClr val="FDA0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D4F48F91-6F36-429F-8521-512995A3BDF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96000" y="2542740"/>
              <a:ext cx="4017910" cy="540000"/>
            </a:xfrm>
            <a:custGeom>
              <a:avLst/>
              <a:gdLst>
                <a:gd name="connsiteX0" fmla="*/ 5188268 w 5724525"/>
                <a:gd name="connsiteY0" fmla="*/ 1080135 h 1076325"/>
                <a:gd name="connsiteX1" fmla="*/ 540068 w 5724525"/>
                <a:gd name="connsiteY1" fmla="*/ 1080135 h 1076325"/>
                <a:gd name="connsiteX2" fmla="*/ 0 w 5724525"/>
                <a:gd name="connsiteY2" fmla="*/ 540068 h 1076325"/>
                <a:gd name="connsiteX3" fmla="*/ 0 w 5724525"/>
                <a:gd name="connsiteY3" fmla="*/ 540068 h 1076325"/>
                <a:gd name="connsiteX4" fmla="*/ 540068 w 5724525"/>
                <a:gd name="connsiteY4" fmla="*/ 0 h 1076325"/>
                <a:gd name="connsiteX5" fmla="*/ 5188268 w 5724525"/>
                <a:gd name="connsiteY5" fmla="*/ 0 h 1076325"/>
                <a:gd name="connsiteX6" fmla="*/ 5728335 w 5724525"/>
                <a:gd name="connsiteY6" fmla="*/ 540068 h 1076325"/>
                <a:gd name="connsiteX7" fmla="*/ 5728335 w 5724525"/>
                <a:gd name="connsiteY7" fmla="*/ 540068 h 1076325"/>
                <a:gd name="connsiteX8" fmla="*/ 5188268 w 5724525"/>
                <a:gd name="connsiteY8" fmla="*/ 1080135 h 1076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24525" h="1076325">
                  <a:moveTo>
                    <a:pt x="5188268" y="1080135"/>
                  </a:moveTo>
                  <a:lnTo>
                    <a:pt x="540068" y="1080135"/>
                  </a:lnTo>
                  <a:cubicBezTo>
                    <a:pt x="241935" y="1080135"/>
                    <a:pt x="0" y="838200"/>
                    <a:pt x="0" y="540068"/>
                  </a:cubicBezTo>
                  <a:lnTo>
                    <a:pt x="0" y="540068"/>
                  </a:lnTo>
                  <a:cubicBezTo>
                    <a:pt x="0" y="241935"/>
                    <a:pt x="241935" y="0"/>
                    <a:pt x="540068" y="0"/>
                  </a:cubicBezTo>
                  <a:lnTo>
                    <a:pt x="5188268" y="0"/>
                  </a:lnTo>
                  <a:cubicBezTo>
                    <a:pt x="5486400" y="0"/>
                    <a:pt x="5728335" y="241935"/>
                    <a:pt x="5728335" y="540068"/>
                  </a:cubicBezTo>
                  <a:lnTo>
                    <a:pt x="5728335" y="540068"/>
                  </a:lnTo>
                  <a:cubicBezTo>
                    <a:pt x="5727382" y="838200"/>
                    <a:pt x="5486400" y="1080135"/>
                    <a:pt x="5188268" y="108013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7" name="Group 15">
            <a:extLst>
              <a:ext uri="{FF2B5EF4-FFF2-40B4-BE49-F238E27FC236}">
                <a16:creationId xmlns:a16="http://schemas.microsoft.com/office/drawing/2014/main" id="{79B18835-27F3-46C3-999C-19C009CCA672}"/>
              </a:ext>
            </a:extLst>
          </p:cNvPr>
          <p:cNvGrpSpPr/>
          <p:nvPr userDrawn="1"/>
        </p:nvGrpSpPr>
        <p:grpSpPr>
          <a:xfrm>
            <a:off x="352037" y="3378300"/>
            <a:ext cx="3554398" cy="540000"/>
            <a:chOff x="874713" y="2542740"/>
            <a:chExt cx="4739197" cy="540000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829EF541-744F-4FC4-8586-B8389E28A41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74713" y="2542740"/>
              <a:ext cx="1921062" cy="540000"/>
            </a:xfrm>
            <a:custGeom>
              <a:avLst/>
              <a:gdLst>
                <a:gd name="connsiteX0" fmla="*/ 540068 w 3829050"/>
                <a:gd name="connsiteY0" fmla="*/ 0 h 1076325"/>
                <a:gd name="connsiteX1" fmla="*/ 3297555 w 3829050"/>
                <a:gd name="connsiteY1" fmla="*/ 0 h 1076325"/>
                <a:gd name="connsiteX2" fmla="*/ 3837623 w 3829050"/>
                <a:gd name="connsiteY2" fmla="*/ 540068 h 1076325"/>
                <a:gd name="connsiteX3" fmla="*/ 3837623 w 3829050"/>
                <a:gd name="connsiteY3" fmla="*/ 540068 h 1076325"/>
                <a:gd name="connsiteX4" fmla="*/ 3297555 w 3829050"/>
                <a:gd name="connsiteY4" fmla="*/ 1080135 h 1076325"/>
                <a:gd name="connsiteX5" fmla="*/ 540068 w 3829050"/>
                <a:gd name="connsiteY5" fmla="*/ 1080135 h 1076325"/>
                <a:gd name="connsiteX6" fmla="*/ 0 w 3829050"/>
                <a:gd name="connsiteY6" fmla="*/ 540068 h 1076325"/>
                <a:gd name="connsiteX7" fmla="*/ 0 w 3829050"/>
                <a:gd name="connsiteY7" fmla="*/ 540068 h 1076325"/>
                <a:gd name="connsiteX8" fmla="*/ 540068 w 3829050"/>
                <a:gd name="connsiteY8" fmla="*/ 0 h 1076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29050" h="1076325">
                  <a:moveTo>
                    <a:pt x="540068" y="0"/>
                  </a:moveTo>
                  <a:lnTo>
                    <a:pt x="3297555" y="0"/>
                  </a:lnTo>
                  <a:cubicBezTo>
                    <a:pt x="3595688" y="0"/>
                    <a:pt x="3837623" y="241935"/>
                    <a:pt x="3837623" y="540068"/>
                  </a:cubicBezTo>
                  <a:lnTo>
                    <a:pt x="3837623" y="540068"/>
                  </a:lnTo>
                  <a:cubicBezTo>
                    <a:pt x="3837623" y="838200"/>
                    <a:pt x="3595688" y="1080135"/>
                    <a:pt x="3297555" y="1080135"/>
                  </a:cubicBezTo>
                  <a:lnTo>
                    <a:pt x="540068" y="1080135"/>
                  </a:lnTo>
                  <a:cubicBezTo>
                    <a:pt x="241935" y="1080135"/>
                    <a:pt x="0" y="838200"/>
                    <a:pt x="0" y="540068"/>
                  </a:cubicBezTo>
                  <a:lnTo>
                    <a:pt x="0" y="540068"/>
                  </a:lnTo>
                  <a:cubicBezTo>
                    <a:pt x="0" y="241935"/>
                    <a:pt x="241935" y="0"/>
                    <a:pt x="540068" y="0"/>
                  </a:cubicBezTo>
                  <a:close/>
                </a:path>
              </a:pathLst>
            </a:custGeom>
            <a:solidFill>
              <a:srgbClr val="FDA0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B0C8651C-D695-40CF-A1C7-5582CD7BF94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96000" y="2542740"/>
              <a:ext cx="4017910" cy="540000"/>
            </a:xfrm>
            <a:custGeom>
              <a:avLst/>
              <a:gdLst>
                <a:gd name="connsiteX0" fmla="*/ 5188268 w 5724525"/>
                <a:gd name="connsiteY0" fmla="*/ 1080135 h 1076325"/>
                <a:gd name="connsiteX1" fmla="*/ 540068 w 5724525"/>
                <a:gd name="connsiteY1" fmla="*/ 1080135 h 1076325"/>
                <a:gd name="connsiteX2" fmla="*/ 0 w 5724525"/>
                <a:gd name="connsiteY2" fmla="*/ 540068 h 1076325"/>
                <a:gd name="connsiteX3" fmla="*/ 0 w 5724525"/>
                <a:gd name="connsiteY3" fmla="*/ 540068 h 1076325"/>
                <a:gd name="connsiteX4" fmla="*/ 540068 w 5724525"/>
                <a:gd name="connsiteY4" fmla="*/ 0 h 1076325"/>
                <a:gd name="connsiteX5" fmla="*/ 5188268 w 5724525"/>
                <a:gd name="connsiteY5" fmla="*/ 0 h 1076325"/>
                <a:gd name="connsiteX6" fmla="*/ 5728335 w 5724525"/>
                <a:gd name="connsiteY6" fmla="*/ 540068 h 1076325"/>
                <a:gd name="connsiteX7" fmla="*/ 5728335 w 5724525"/>
                <a:gd name="connsiteY7" fmla="*/ 540068 h 1076325"/>
                <a:gd name="connsiteX8" fmla="*/ 5188268 w 5724525"/>
                <a:gd name="connsiteY8" fmla="*/ 1080135 h 1076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24525" h="1076325">
                  <a:moveTo>
                    <a:pt x="5188268" y="1080135"/>
                  </a:moveTo>
                  <a:lnTo>
                    <a:pt x="540068" y="1080135"/>
                  </a:lnTo>
                  <a:cubicBezTo>
                    <a:pt x="241935" y="1080135"/>
                    <a:pt x="0" y="838200"/>
                    <a:pt x="0" y="540068"/>
                  </a:cubicBezTo>
                  <a:lnTo>
                    <a:pt x="0" y="540068"/>
                  </a:lnTo>
                  <a:cubicBezTo>
                    <a:pt x="0" y="241935"/>
                    <a:pt x="241935" y="0"/>
                    <a:pt x="540068" y="0"/>
                  </a:cubicBezTo>
                  <a:lnTo>
                    <a:pt x="5188268" y="0"/>
                  </a:lnTo>
                  <a:cubicBezTo>
                    <a:pt x="5486400" y="0"/>
                    <a:pt x="5728335" y="241935"/>
                    <a:pt x="5728335" y="540068"/>
                  </a:cubicBezTo>
                  <a:lnTo>
                    <a:pt x="5728335" y="540068"/>
                  </a:lnTo>
                  <a:cubicBezTo>
                    <a:pt x="5727382" y="838200"/>
                    <a:pt x="5486400" y="1080135"/>
                    <a:pt x="5188268" y="108013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8" name="Group 21">
            <a:extLst>
              <a:ext uri="{FF2B5EF4-FFF2-40B4-BE49-F238E27FC236}">
                <a16:creationId xmlns:a16="http://schemas.microsoft.com/office/drawing/2014/main" id="{B998399C-E65D-4F9D-8961-1C68EEDC6E6F}"/>
              </a:ext>
            </a:extLst>
          </p:cNvPr>
          <p:cNvGrpSpPr/>
          <p:nvPr userDrawn="1"/>
        </p:nvGrpSpPr>
        <p:grpSpPr>
          <a:xfrm>
            <a:off x="352037" y="4292823"/>
            <a:ext cx="3554398" cy="540000"/>
            <a:chOff x="874713" y="2542740"/>
            <a:chExt cx="4739197" cy="540000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2B5796D8-BA27-4245-8C29-DBBE1F5F6C0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74713" y="2542740"/>
              <a:ext cx="1921062" cy="540000"/>
            </a:xfrm>
            <a:custGeom>
              <a:avLst/>
              <a:gdLst>
                <a:gd name="connsiteX0" fmla="*/ 540068 w 3829050"/>
                <a:gd name="connsiteY0" fmla="*/ 0 h 1076325"/>
                <a:gd name="connsiteX1" fmla="*/ 3297555 w 3829050"/>
                <a:gd name="connsiteY1" fmla="*/ 0 h 1076325"/>
                <a:gd name="connsiteX2" fmla="*/ 3837623 w 3829050"/>
                <a:gd name="connsiteY2" fmla="*/ 540068 h 1076325"/>
                <a:gd name="connsiteX3" fmla="*/ 3837623 w 3829050"/>
                <a:gd name="connsiteY3" fmla="*/ 540068 h 1076325"/>
                <a:gd name="connsiteX4" fmla="*/ 3297555 w 3829050"/>
                <a:gd name="connsiteY4" fmla="*/ 1080135 h 1076325"/>
                <a:gd name="connsiteX5" fmla="*/ 540068 w 3829050"/>
                <a:gd name="connsiteY5" fmla="*/ 1080135 h 1076325"/>
                <a:gd name="connsiteX6" fmla="*/ 0 w 3829050"/>
                <a:gd name="connsiteY6" fmla="*/ 540068 h 1076325"/>
                <a:gd name="connsiteX7" fmla="*/ 0 w 3829050"/>
                <a:gd name="connsiteY7" fmla="*/ 540068 h 1076325"/>
                <a:gd name="connsiteX8" fmla="*/ 540068 w 3829050"/>
                <a:gd name="connsiteY8" fmla="*/ 0 h 1076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29050" h="1076325">
                  <a:moveTo>
                    <a:pt x="540068" y="0"/>
                  </a:moveTo>
                  <a:lnTo>
                    <a:pt x="3297555" y="0"/>
                  </a:lnTo>
                  <a:cubicBezTo>
                    <a:pt x="3595688" y="0"/>
                    <a:pt x="3837623" y="241935"/>
                    <a:pt x="3837623" y="540068"/>
                  </a:cubicBezTo>
                  <a:lnTo>
                    <a:pt x="3837623" y="540068"/>
                  </a:lnTo>
                  <a:cubicBezTo>
                    <a:pt x="3837623" y="838200"/>
                    <a:pt x="3595688" y="1080135"/>
                    <a:pt x="3297555" y="1080135"/>
                  </a:cubicBezTo>
                  <a:lnTo>
                    <a:pt x="540068" y="1080135"/>
                  </a:lnTo>
                  <a:cubicBezTo>
                    <a:pt x="241935" y="1080135"/>
                    <a:pt x="0" y="838200"/>
                    <a:pt x="0" y="540068"/>
                  </a:cubicBezTo>
                  <a:lnTo>
                    <a:pt x="0" y="540068"/>
                  </a:lnTo>
                  <a:cubicBezTo>
                    <a:pt x="0" y="241935"/>
                    <a:pt x="241935" y="0"/>
                    <a:pt x="540068" y="0"/>
                  </a:cubicBezTo>
                  <a:close/>
                </a:path>
              </a:pathLst>
            </a:custGeom>
            <a:solidFill>
              <a:srgbClr val="FDA0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B452112-2924-403C-8A2A-75FF25DF65B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96000" y="2542740"/>
              <a:ext cx="4017910" cy="540000"/>
            </a:xfrm>
            <a:custGeom>
              <a:avLst/>
              <a:gdLst>
                <a:gd name="connsiteX0" fmla="*/ 5188268 w 5724525"/>
                <a:gd name="connsiteY0" fmla="*/ 1080135 h 1076325"/>
                <a:gd name="connsiteX1" fmla="*/ 540068 w 5724525"/>
                <a:gd name="connsiteY1" fmla="*/ 1080135 h 1076325"/>
                <a:gd name="connsiteX2" fmla="*/ 0 w 5724525"/>
                <a:gd name="connsiteY2" fmla="*/ 540068 h 1076325"/>
                <a:gd name="connsiteX3" fmla="*/ 0 w 5724525"/>
                <a:gd name="connsiteY3" fmla="*/ 540068 h 1076325"/>
                <a:gd name="connsiteX4" fmla="*/ 540068 w 5724525"/>
                <a:gd name="connsiteY4" fmla="*/ 0 h 1076325"/>
                <a:gd name="connsiteX5" fmla="*/ 5188268 w 5724525"/>
                <a:gd name="connsiteY5" fmla="*/ 0 h 1076325"/>
                <a:gd name="connsiteX6" fmla="*/ 5728335 w 5724525"/>
                <a:gd name="connsiteY6" fmla="*/ 540068 h 1076325"/>
                <a:gd name="connsiteX7" fmla="*/ 5728335 w 5724525"/>
                <a:gd name="connsiteY7" fmla="*/ 540068 h 1076325"/>
                <a:gd name="connsiteX8" fmla="*/ 5188268 w 5724525"/>
                <a:gd name="connsiteY8" fmla="*/ 1080135 h 1076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24525" h="1076325">
                  <a:moveTo>
                    <a:pt x="5188268" y="1080135"/>
                  </a:moveTo>
                  <a:lnTo>
                    <a:pt x="540068" y="1080135"/>
                  </a:lnTo>
                  <a:cubicBezTo>
                    <a:pt x="241935" y="1080135"/>
                    <a:pt x="0" y="838200"/>
                    <a:pt x="0" y="540068"/>
                  </a:cubicBezTo>
                  <a:lnTo>
                    <a:pt x="0" y="540068"/>
                  </a:lnTo>
                  <a:cubicBezTo>
                    <a:pt x="0" y="241935"/>
                    <a:pt x="241935" y="0"/>
                    <a:pt x="540068" y="0"/>
                  </a:cubicBezTo>
                  <a:lnTo>
                    <a:pt x="5188268" y="0"/>
                  </a:lnTo>
                  <a:cubicBezTo>
                    <a:pt x="5486400" y="0"/>
                    <a:pt x="5728335" y="241935"/>
                    <a:pt x="5728335" y="540068"/>
                  </a:cubicBezTo>
                  <a:lnTo>
                    <a:pt x="5728335" y="540068"/>
                  </a:lnTo>
                  <a:cubicBezTo>
                    <a:pt x="5727382" y="838200"/>
                    <a:pt x="5486400" y="1080135"/>
                    <a:pt x="5188268" y="108013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9" name="Group 27">
            <a:extLst>
              <a:ext uri="{FF2B5EF4-FFF2-40B4-BE49-F238E27FC236}">
                <a16:creationId xmlns:a16="http://schemas.microsoft.com/office/drawing/2014/main" id="{FFE6E1EF-7A4C-4274-BF01-8ED470BECD98}"/>
              </a:ext>
            </a:extLst>
          </p:cNvPr>
          <p:cNvGrpSpPr/>
          <p:nvPr userDrawn="1"/>
        </p:nvGrpSpPr>
        <p:grpSpPr>
          <a:xfrm>
            <a:off x="352037" y="5207347"/>
            <a:ext cx="3554398" cy="540000"/>
            <a:chOff x="874713" y="2542740"/>
            <a:chExt cx="4739197" cy="540000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8C225C85-2057-4371-9FFF-B0DF657F414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74713" y="2542740"/>
              <a:ext cx="1921062" cy="540000"/>
            </a:xfrm>
            <a:custGeom>
              <a:avLst/>
              <a:gdLst>
                <a:gd name="connsiteX0" fmla="*/ 540068 w 3829050"/>
                <a:gd name="connsiteY0" fmla="*/ 0 h 1076325"/>
                <a:gd name="connsiteX1" fmla="*/ 3297555 w 3829050"/>
                <a:gd name="connsiteY1" fmla="*/ 0 h 1076325"/>
                <a:gd name="connsiteX2" fmla="*/ 3837623 w 3829050"/>
                <a:gd name="connsiteY2" fmla="*/ 540068 h 1076325"/>
                <a:gd name="connsiteX3" fmla="*/ 3837623 w 3829050"/>
                <a:gd name="connsiteY3" fmla="*/ 540068 h 1076325"/>
                <a:gd name="connsiteX4" fmla="*/ 3297555 w 3829050"/>
                <a:gd name="connsiteY4" fmla="*/ 1080135 h 1076325"/>
                <a:gd name="connsiteX5" fmla="*/ 540068 w 3829050"/>
                <a:gd name="connsiteY5" fmla="*/ 1080135 h 1076325"/>
                <a:gd name="connsiteX6" fmla="*/ 0 w 3829050"/>
                <a:gd name="connsiteY6" fmla="*/ 540068 h 1076325"/>
                <a:gd name="connsiteX7" fmla="*/ 0 w 3829050"/>
                <a:gd name="connsiteY7" fmla="*/ 540068 h 1076325"/>
                <a:gd name="connsiteX8" fmla="*/ 540068 w 3829050"/>
                <a:gd name="connsiteY8" fmla="*/ 0 h 1076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29050" h="1076325">
                  <a:moveTo>
                    <a:pt x="540068" y="0"/>
                  </a:moveTo>
                  <a:lnTo>
                    <a:pt x="3297555" y="0"/>
                  </a:lnTo>
                  <a:cubicBezTo>
                    <a:pt x="3595688" y="0"/>
                    <a:pt x="3837623" y="241935"/>
                    <a:pt x="3837623" y="540068"/>
                  </a:cubicBezTo>
                  <a:lnTo>
                    <a:pt x="3837623" y="540068"/>
                  </a:lnTo>
                  <a:cubicBezTo>
                    <a:pt x="3837623" y="838200"/>
                    <a:pt x="3595688" y="1080135"/>
                    <a:pt x="3297555" y="1080135"/>
                  </a:cubicBezTo>
                  <a:lnTo>
                    <a:pt x="540068" y="1080135"/>
                  </a:lnTo>
                  <a:cubicBezTo>
                    <a:pt x="241935" y="1080135"/>
                    <a:pt x="0" y="838200"/>
                    <a:pt x="0" y="540068"/>
                  </a:cubicBezTo>
                  <a:lnTo>
                    <a:pt x="0" y="540068"/>
                  </a:lnTo>
                  <a:cubicBezTo>
                    <a:pt x="0" y="241935"/>
                    <a:pt x="241935" y="0"/>
                    <a:pt x="540068" y="0"/>
                  </a:cubicBezTo>
                  <a:close/>
                </a:path>
              </a:pathLst>
            </a:custGeom>
            <a:solidFill>
              <a:srgbClr val="FDA0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58807BB-5D99-47A1-BB3C-FFC4C5BC9F8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96000" y="2542740"/>
              <a:ext cx="4017910" cy="540000"/>
            </a:xfrm>
            <a:custGeom>
              <a:avLst/>
              <a:gdLst>
                <a:gd name="connsiteX0" fmla="*/ 5188268 w 5724525"/>
                <a:gd name="connsiteY0" fmla="*/ 1080135 h 1076325"/>
                <a:gd name="connsiteX1" fmla="*/ 540068 w 5724525"/>
                <a:gd name="connsiteY1" fmla="*/ 1080135 h 1076325"/>
                <a:gd name="connsiteX2" fmla="*/ 0 w 5724525"/>
                <a:gd name="connsiteY2" fmla="*/ 540068 h 1076325"/>
                <a:gd name="connsiteX3" fmla="*/ 0 w 5724525"/>
                <a:gd name="connsiteY3" fmla="*/ 540068 h 1076325"/>
                <a:gd name="connsiteX4" fmla="*/ 540068 w 5724525"/>
                <a:gd name="connsiteY4" fmla="*/ 0 h 1076325"/>
                <a:gd name="connsiteX5" fmla="*/ 5188268 w 5724525"/>
                <a:gd name="connsiteY5" fmla="*/ 0 h 1076325"/>
                <a:gd name="connsiteX6" fmla="*/ 5728335 w 5724525"/>
                <a:gd name="connsiteY6" fmla="*/ 540068 h 1076325"/>
                <a:gd name="connsiteX7" fmla="*/ 5728335 w 5724525"/>
                <a:gd name="connsiteY7" fmla="*/ 540068 h 1076325"/>
                <a:gd name="connsiteX8" fmla="*/ 5188268 w 5724525"/>
                <a:gd name="connsiteY8" fmla="*/ 1080135 h 1076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24525" h="1076325">
                  <a:moveTo>
                    <a:pt x="5188268" y="1080135"/>
                  </a:moveTo>
                  <a:lnTo>
                    <a:pt x="540068" y="1080135"/>
                  </a:lnTo>
                  <a:cubicBezTo>
                    <a:pt x="241935" y="1080135"/>
                    <a:pt x="0" y="838200"/>
                    <a:pt x="0" y="540068"/>
                  </a:cubicBezTo>
                  <a:lnTo>
                    <a:pt x="0" y="540068"/>
                  </a:lnTo>
                  <a:cubicBezTo>
                    <a:pt x="0" y="241935"/>
                    <a:pt x="241935" y="0"/>
                    <a:pt x="540068" y="0"/>
                  </a:cubicBezTo>
                  <a:lnTo>
                    <a:pt x="5188268" y="0"/>
                  </a:lnTo>
                  <a:cubicBezTo>
                    <a:pt x="5486400" y="0"/>
                    <a:pt x="5728335" y="241935"/>
                    <a:pt x="5728335" y="540068"/>
                  </a:cubicBezTo>
                  <a:lnTo>
                    <a:pt x="5728335" y="540068"/>
                  </a:lnTo>
                  <a:cubicBezTo>
                    <a:pt x="5727382" y="838200"/>
                    <a:pt x="5486400" y="1080135"/>
                    <a:pt x="5188268" y="108013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</p:grp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96A4DDF9-DEEA-4D56-A568-19ED0AF5FB7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3790" y="5298753"/>
            <a:ext cx="313135" cy="357188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1</a:t>
            </a:r>
            <a:endParaRPr lang="en-GB" dirty="0"/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0E77AA5F-7D1F-4A54-93DC-17DF36A3A94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3790" y="2555183"/>
            <a:ext cx="313135" cy="357188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1</a:t>
            </a:r>
            <a:endParaRPr lang="en-GB" dirty="0"/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C502C9F5-0B54-432B-9352-89FE2C71E85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3790" y="3469706"/>
            <a:ext cx="313135" cy="357188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1</a:t>
            </a:r>
            <a:endParaRPr lang="en-GB" dirty="0"/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66E45962-9619-41D9-9808-5CDC1DC1E5F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3790" y="4384229"/>
            <a:ext cx="313135" cy="357188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1</a:t>
            </a:r>
            <a:endParaRPr lang="en-GB" dirty="0"/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0DB1CB66-AD8B-4386-B37B-9E4C3941B8B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3790" y="1640660"/>
            <a:ext cx="313135" cy="357188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1</a:t>
            </a:r>
            <a:endParaRPr lang="en-GB" dirty="0"/>
          </a:p>
        </p:txBody>
      </p:sp>
      <p:sp>
        <p:nvSpPr>
          <p:cNvPr id="44" name="Text Placeholder 4">
            <a:extLst>
              <a:ext uri="{FF2B5EF4-FFF2-40B4-BE49-F238E27FC236}">
                <a16:creationId xmlns:a16="http://schemas.microsoft.com/office/drawing/2014/main" id="{345D891C-2726-4BE3-B7F1-512DFACADD5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070285" y="1640660"/>
            <a:ext cx="2670587" cy="357188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46" name="Text Placeholder 4">
            <a:extLst>
              <a:ext uri="{FF2B5EF4-FFF2-40B4-BE49-F238E27FC236}">
                <a16:creationId xmlns:a16="http://schemas.microsoft.com/office/drawing/2014/main" id="{F5385A83-188E-46C0-B2C3-8AB7B0D9339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073427" y="2555183"/>
            <a:ext cx="2670587" cy="357188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D655D294-F03E-4071-8260-F046876E7AE5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070285" y="3469706"/>
            <a:ext cx="2670587" cy="357188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BA527D49-A045-4160-B7F2-63404F53F8CD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086610" y="4384229"/>
            <a:ext cx="2670587" cy="357188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52" name="Text Placeholder 4">
            <a:extLst>
              <a:ext uri="{FF2B5EF4-FFF2-40B4-BE49-F238E27FC236}">
                <a16:creationId xmlns:a16="http://schemas.microsoft.com/office/drawing/2014/main" id="{2F774952-7F61-4B7F-B9D9-BA4F4628DFA3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086610" y="5298753"/>
            <a:ext cx="2670587" cy="357188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50B4454-184D-43EC-B070-2BFC57D808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09943" y="6405419"/>
            <a:ext cx="364332" cy="365125"/>
          </a:xfrm>
          <a:prstGeom prst="rect">
            <a:avLst/>
          </a:prstGeom>
        </p:spPr>
        <p:txBody>
          <a:bodyPr/>
          <a:lstStyle/>
          <a:p>
            <a:fld id="{19B51A1E-902D-48AF-9020-955120F399B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4" name="Title Placeholder 1">
            <a:extLst>
              <a:ext uri="{FF2B5EF4-FFF2-40B4-BE49-F238E27FC236}">
                <a16:creationId xmlns:a16="http://schemas.microsoft.com/office/drawing/2014/main" id="{E2403EE3-D424-4815-AAC4-BEDCF3786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187" y="209894"/>
            <a:ext cx="7219800" cy="695740"/>
          </a:xfrm>
          <a:prstGeom prst="rect">
            <a:avLst/>
          </a:prstGeom>
          <a:noFill/>
        </p:spPr>
        <p:txBody>
          <a:bodyPr vert="horz" lIns="180000" tIns="0" rIns="0" bIns="0" rtlCol="0" anchor="ctr">
            <a:noAutofit/>
          </a:bodyPr>
          <a:lstStyle/>
          <a:p>
            <a:r>
              <a:rPr lang="en-US" noProof="0" dirty="0"/>
              <a:t>Click to edit page title</a:t>
            </a:r>
          </a:p>
        </p:txBody>
      </p:sp>
      <p:grpSp>
        <p:nvGrpSpPr>
          <p:cNvPr id="10" name="Group 54">
            <a:extLst>
              <a:ext uri="{FF2B5EF4-FFF2-40B4-BE49-F238E27FC236}">
                <a16:creationId xmlns:a16="http://schemas.microsoft.com/office/drawing/2014/main" id="{AFF4DEE4-9983-4F24-B677-9E0C0A841134}"/>
              </a:ext>
            </a:extLst>
          </p:cNvPr>
          <p:cNvGrpSpPr/>
          <p:nvPr userDrawn="1"/>
        </p:nvGrpSpPr>
        <p:grpSpPr>
          <a:xfrm>
            <a:off x="5153684" y="1549254"/>
            <a:ext cx="3554398" cy="540000"/>
            <a:chOff x="874713" y="2542740"/>
            <a:chExt cx="4739197" cy="540000"/>
          </a:xfrm>
        </p:grpSpPr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513D362A-E6E7-41FE-A738-B39683C793D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74713" y="2542740"/>
              <a:ext cx="1921062" cy="540000"/>
            </a:xfrm>
            <a:custGeom>
              <a:avLst/>
              <a:gdLst>
                <a:gd name="connsiteX0" fmla="*/ 540068 w 3829050"/>
                <a:gd name="connsiteY0" fmla="*/ 0 h 1076325"/>
                <a:gd name="connsiteX1" fmla="*/ 3297555 w 3829050"/>
                <a:gd name="connsiteY1" fmla="*/ 0 h 1076325"/>
                <a:gd name="connsiteX2" fmla="*/ 3837623 w 3829050"/>
                <a:gd name="connsiteY2" fmla="*/ 540068 h 1076325"/>
                <a:gd name="connsiteX3" fmla="*/ 3837623 w 3829050"/>
                <a:gd name="connsiteY3" fmla="*/ 540068 h 1076325"/>
                <a:gd name="connsiteX4" fmla="*/ 3297555 w 3829050"/>
                <a:gd name="connsiteY4" fmla="*/ 1080135 h 1076325"/>
                <a:gd name="connsiteX5" fmla="*/ 540068 w 3829050"/>
                <a:gd name="connsiteY5" fmla="*/ 1080135 h 1076325"/>
                <a:gd name="connsiteX6" fmla="*/ 0 w 3829050"/>
                <a:gd name="connsiteY6" fmla="*/ 540068 h 1076325"/>
                <a:gd name="connsiteX7" fmla="*/ 0 w 3829050"/>
                <a:gd name="connsiteY7" fmla="*/ 540068 h 1076325"/>
                <a:gd name="connsiteX8" fmla="*/ 540068 w 3829050"/>
                <a:gd name="connsiteY8" fmla="*/ 0 h 1076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29050" h="1076325">
                  <a:moveTo>
                    <a:pt x="540068" y="0"/>
                  </a:moveTo>
                  <a:lnTo>
                    <a:pt x="3297555" y="0"/>
                  </a:lnTo>
                  <a:cubicBezTo>
                    <a:pt x="3595688" y="0"/>
                    <a:pt x="3837623" y="241935"/>
                    <a:pt x="3837623" y="540068"/>
                  </a:cubicBezTo>
                  <a:lnTo>
                    <a:pt x="3837623" y="540068"/>
                  </a:lnTo>
                  <a:cubicBezTo>
                    <a:pt x="3837623" y="838200"/>
                    <a:pt x="3595688" y="1080135"/>
                    <a:pt x="3297555" y="1080135"/>
                  </a:cubicBezTo>
                  <a:lnTo>
                    <a:pt x="540068" y="1080135"/>
                  </a:lnTo>
                  <a:cubicBezTo>
                    <a:pt x="241935" y="1080135"/>
                    <a:pt x="0" y="838200"/>
                    <a:pt x="0" y="540068"/>
                  </a:cubicBezTo>
                  <a:lnTo>
                    <a:pt x="0" y="540068"/>
                  </a:lnTo>
                  <a:cubicBezTo>
                    <a:pt x="0" y="241935"/>
                    <a:pt x="241935" y="0"/>
                    <a:pt x="540068" y="0"/>
                  </a:cubicBezTo>
                  <a:close/>
                </a:path>
              </a:pathLst>
            </a:custGeom>
            <a:solidFill>
              <a:srgbClr val="FDA0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FEC7B725-15C8-4F4F-9018-C2DCE1E1037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96000" y="2542740"/>
              <a:ext cx="4017910" cy="540000"/>
            </a:xfrm>
            <a:custGeom>
              <a:avLst/>
              <a:gdLst>
                <a:gd name="connsiteX0" fmla="*/ 5188268 w 5724525"/>
                <a:gd name="connsiteY0" fmla="*/ 1080135 h 1076325"/>
                <a:gd name="connsiteX1" fmla="*/ 540068 w 5724525"/>
                <a:gd name="connsiteY1" fmla="*/ 1080135 h 1076325"/>
                <a:gd name="connsiteX2" fmla="*/ 0 w 5724525"/>
                <a:gd name="connsiteY2" fmla="*/ 540068 h 1076325"/>
                <a:gd name="connsiteX3" fmla="*/ 0 w 5724525"/>
                <a:gd name="connsiteY3" fmla="*/ 540068 h 1076325"/>
                <a:gd name="connsiteX4" fmla="*/ 540068 w 5724525"/>
                <a:gd name="connsiteY4" fmla="*/ 0 h 1076325"/>
                <a:gd name="connsiteX5" fmla="*/ 5188268 w 5724525"/>
                <a:gd name="connsiteY5" fmla="*/ 0 h 1076325"/>
                <a:gd name="connsiteX6" fmla="*/ 5728335 w 5724525"/>
                <a:gd name="connsiteY6" fmla="*/ 540068 h 1076325"/>
                <a:gd name="connsiteX7" fmla="*/ 5728335 w 5724525"/>
                <a:gd name="connsiteY7" fmla="*/ 540068 h 1076325"/>
                <a:gd name="connsiteX8" fmla="*/ 5188268 w 5724525"/>
                <a:gd name="connsiteY8" fmla="*/ 1080135 h 1076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24525" h="1076325">
                  <a:moveTo>
                    <a:pt x="5188268" y="1080135"/>
                  </a:moveTo>
                  <a:lnTo>
                    <a:pt x="540068" y="1080135"/>
                  </a:lnTo>
                  <a:cubicBezTo>
                    <a:pt x="241935" y="1080135"/>
                    <a:pt x="0" y="838200"/>
                    <a:pt x="0" y="540068"/>
                  </a:cubicBezTo>
                  <a:lnTo>
                    <a:pt x="0" y="540068"/>
                  </a:lnTo>
                  <a:cubicBezTo>
                    <a:pt x="0" y="241935"/>
                    <a:pt x="241935" y="0"/>
                    <a:pt x="540068" y="0"/>
                  </a:cubicBezTo>
                  <a:lnTo>
                    <a:pt x="5188268" y="0"/>
                  </a:lnTo>
                  <a:cubicBezTo>
                    <a:pt x="5486400" y="0"/>
                    <a:pt x="5728335" y="241935"/>
                    <a:pt x="5728335" y="540068"/>
                  </a:cubicBezTo>
                  <a:lnTo>
                    <a:pt x="5728335" y="540068"/>
                  </a:lnTo>
                  <a:cubicBezTo>
                    <a:pt x="5727382" y="838200"/>
                    <a:pt x="5486400" y="1080135"/>
                    <a:pt x="5188268" y="108013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3" name="Group 57">
            <a:extLst>
              <a:ext uri="{FF2B5EF4-FFF2-40B4-BE49-F238E27FC236}">
                <a16:creationId xmlns:a16="http://schemas.microsoft.com/office/drawing/2014/main" id="{EA3ADFF2-705B-4FCD-91DD-8A1CE072EDFE}"/>
              </a:ext>
            </a:extLst>
          </p:cNvPr>
          <p:cNvGrpSpPr/>
          <p:nvPr userDrawn="1"/>
        </p:nvGrpSpPr>
        <p:grpSpPr>
          <a:xfrm>
            <a:off x="5153684" y="2463777"/>
            <a:ext cx="3554398" cy="540000"/>
            <a:chOff x="874713" y="2542740"/>
            <a:chExt cx="4739197" cy="540000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71736D82-C48B-4BC7-8E9E-D641888336A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74713" y="2542740"/>
              <a:ext cx="1921062" cy="540000"/>
            </a:xfrm>
            <a:custGeom>
              <a:avLst/>
              <a:gdLst>
                <a:gd name="connsiteX0" fmla="*/ 540068 w 3829050"/>
                <a:gd name="connsiteY0" fmla="*/ 0 h 1076325"/>
                <a:gd name="connsiteX1" fmla="*/ 3297555 w 3829050"/>
                <a:gd name="connsiteY1" fmla="*/ 0 h 1076325"/>
                <a:gd name="connsiteX2" fmla="*/ 3837623 w 3829050"/>
                <a:gd name="connsiteY2" fmla="*/ 540068 h 1076325"/>
                <a:gd name="connsiteX3" fmla="*/ 3837623 w 3829050"/>
                <a:gd name="connsiteY3" fmla="*/ 540068 h 1076325"/>
                <a:gd name="connsiteX4" fmla="*/ 3297555 w 3829050"/>
                <a:gd name="connsiteY4" fmla="*/ 1080135 h 1076325"/>
                <a:gd name="connsiteX5" fmla="*/ 540068 w 3829050"/>
                <a:gd name="connsiteY5" fmla="*/ 1080135 h 1076325"/>
                <a:gd name="connsiteX6" fmla="*/ 0 w 3829050"/>
                <a:gd name="connsiteY6" fmla="*/ 540068 h 1076325"/>
                <a:gd name="connsiteX7" fmla="*/ 0 w 3829050"/>
                <a:gd name="connsiteY7" fmla="*/ 540068 h 1076325"/>
                <a:gd name="connsiteX8" fmla="*/ 540068 w 3829050"/>
                <a:gd name="connsiteY8" fmla="*/ 0 h 1076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29050" h="1076325">
                  <a:moveTo>
                    <a:pt x="540068" y="0"/>
                  </a:moveTo>
                  <a:lnTo>
                    <a:pt x="3297555" y="0"/>
                  </a:lnTo>
                  <a:cubicBezTo>
                    <a:pt x="3595688" y="0"/>
                    <a:pt x="3837623" y="241935"/>
                    <a:pt x="3837623" y="540068"/>
                  </a:cubicBezTo>
                  <a:lnTo>
                    <a:pt x="3837623" y="540068"/>
                  </a:lnTo>
                  <a:cubicBezTo>
                    <a:pt x="3837623" y="838200"/>
                    <a:pt x="3595688" y="1080135"/>
                    <a:pt x="3297555" y="1080135"/>
                  </a:cubicBezTo>
                  <a:lnTo>
                    <a:pt x="540068" y="1080135"/>
                  </a:lnTo>
                  <a:cubicBezTo>
                    <a:pt x="241935" y="1080135"/>
                    <a:pt x="0" y="838200"/>
                    <a:pt x="0" y="540068"/>
                  </a:cubicBezTo>
                  <a:lnTo>
                    <a:pt x="0" y="540068"/>
                  </a:lnTo>
                  <a:cubicBezTo>
                    <a:pt x="0" y="241935"/>
                    <a:pt x="241935" y="0"/>
                    <a:pt x="540068" y="0"/>
                  </a:cubicBezTo>
                  <a:close/>
                </a:path>
              </a:pathLst>
            </a:custGeom>
            <a:solidFill>
              <a:srgbClr val="FDA0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C64B248E-9DBC-4E47-837D-2B6E152EA41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96000" y="2542740"/>
              <a:ext cx="4017910" cy="540000"/>
            </a:xfrm>
            <a:custGeom>
              <a:avLst/>
              <a:gdLst>
                <a:gd name="connsiteX0" fmla="*/ 5188268 w 5724525"/>
                <a:gd name="connsiteY0" fmla="*/ 1080135 h 1076325"/>
                <a:gd name="connsiteX1" fmla="*/ 540068 w 5724525"/>
                <a:gd name="connsiteY1" fmla="*/ 1080135 h 1076325"/>
                <a:gd name="connsiteX2" fmla="*/ 0 w 5724525"/>
                <a:gd name="connsiteY2" fmla="*/ 540068 h 1076325"/>
                <a:gd name="connsiteX3" fmla="*/ 0 w 5724525"/>
                <a:gd name="connsiteY3" fmla="*/ 540068 h 1076325"/>
                <a:gd name="connsiteX4" fmla="*/ 540068 w 5724525"/>
                <a:gd name="connsiteY4" fmla="*/ 0 h 1076325"/>
                <a:gd name="connsiteX5" fmla="*/ 5188268 w 5724525"/>
                <a:gd name="connsiteY5" fmla="*/ 0 h 1076325"/>
                <a:gd name="connsiteX6" fmla="*/ 5728335 w 5724525"/>
                <a:gd name="connsiteY6" fmla="*/ 540068 h 1076325"/>
                <a:gd name="connsiteX7" fmla="*/ 5728335 w 5724525"/>
                <a:gd name="connsiteY7" fmla="*/ 540068 h 1076325"/>
                <a:gd name="connsiteX8" fmla="*/ 5188268 w 5724525"/>
                <a:gd name="connsiteY8" fmla="*/ 1080135 h 1076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24525" h="1076325">
                  <a:moveTo>
                    <a:pt x="5188268" y="1080135"/>
                  </a:moveTo>
                  <a:lnTo>
                    <a:pt x="540068" y="1080135"/>
                  </a:lnTo>
                  <a:cubicBezTo>
                    <a:pt x="241935" y="1080135"/>
                    <a:pt x="0" y="838200"/>
                    <a:pt x="0" y="540068"/>
                  </a:cubicBezTo>
                  <a:lnTo>
                    <a:pt x="0" y="540068"/>
                  </a:lnTo>
                  <a:cubicBezTo>
                    <a:pt x="0" y="241935"/>
                    <a:pt x="241935" y="0"/>
                    <a:pt x="540068" y="0"/>
                  </a:cubicBezTo>
                  <a:lnTo>
                    <a:pt x="5188268" y="0"/>
                  </a:lnTo>
                  <a:cubicBezTo>
                    <a:pt x="5486400" y="0"/>
                    <a:pt x="5728335" y="241935"/>
                    <a:pt x="5728335" y="540068"/>
                  </a:cubicBezTo>
                  <a:lnTo>
                    <a:pt x="5728335" y="540068"/>
                  </a:lnTo>
                  <a:cubicBezTo>
                    <a:pt x="5727382" y="838200"/>
                    <a:pt x="5486400" y="1080135"/>
                    <a:pt x="5188268" y="108013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4" name="Group 60">
            <a:extLst>
              <a:ext uri="{FF2B5EF4-FFF2-40B4-BE49-F238E27FC236}">
                <a16:creationId xmlns:a16="http://schemas.microsoft.com/office/drawing/2014/main" id="{509F976A-03C9-4E7E-A79A-DA64FC3BF3ED}"/>
              </a:ext>
            </a:extLst>
          </p:cNvPr>
          <p:cNvGrpSpPr/>
          <p:nvPr userDrawn="1"/>
        </p:nvGrpSpPr>
        <p:grpSpPr>
          <a:xfrm>
            <a:off x="5153684" y="3378300"/>
            <a:ext cx="3554398" cy="540000"/>
            <a:chOff x="874713" y="2542740"/>
            <a:chExt cx="4739197" cy="540000"/>
          </a:xfrm>
        </p:grpSpPr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3C76285A-66CE-42DC-9327-3BA1ABAB817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74713" y="2542740"/>
              <a:ext cx="1921062" cy="540000"/>
            </a:xfrm>
            <a:custGeom>
              <a:avLst/>
              <a:gdLst>
                <a:gd name="connsiteX0" fmla="*/ 540068 w 3829050"/>
                <a:gd name="connsiteY0" fmla="*/ 0 h 1076325"/>
                <a:gd name="connsiteX1" fmla="*/ 3297555 w 3829050"/>
                <a:gd name="connsiteY1" fmla="*/ 0 h 1076325"/>
                <a:gd name="connsiteX2" fmla="*/ 3837623 w 3829050"/>
                <a:gd name="connsiteY2" fmla="*/ 540068 h 1076325"/>
                <a:gd name="connsiteX3" fmla="*/ 3837623 w 3829050"/>
                <a:gd name="connsiteY3" fmla="*/ 540068 h 1076325"/>
                <a:gd name="connsiteX4" fmla="*/ 3297555 w 3829050"/>
                <a:gd name="connsiteY4" fmla="*/ 1080135 h 1076325"/>
                <a:gd name="connsiteX5" fmla="*/ 540068 w 3829050"/>
                <a:gd name="connsiteY5" fmla="*/ 1080135 h 1076325"/>
                <a:gd name="connsiteX6" fmla="*/ 0 w 3829050"/>
                <a:gd name="connsiteY6" fmla="*/ 540068 h 1076325"/>
                <a:gd name="connsiteX7" fmla="*/ 0 w 3829050"/>
                <a:gd name="connsiteY7" fmla="*/ 540068 h 1076325"/>
                <a:gd name="connsiteX8" fmla="*/ 540068 w 3829050"/>
                <a:gd name="connsiteY8" fmla="*/ 0 h 1076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29050" h="1076325">
                  <a:moveTo>
                    <a:pt x="540068" y="0"/>
                  </a:moveTo>
                  <a:lnTo>
                    <a:pt x="3297555" y="0"/>
                  </a:lnTo>
                  <a:cubicBezTo>
                    <a:pt x="3595688" y="0"/>
                    <a:pt x="3837623" y="241935"/>
                    <a:pt x="3837623" y="540068"/>
                  </a:cubicBezTo>
                  <a:lnTo>
                    <a:pt x="3837623" y="540068"/>
                  </a:lnTo>
                  <a:cubicBezTo>
                    <a:pt x="3837623" y="838200"/>
                    <a:pt x="3595688" y="1080135"/>
                    <a:pt x="3297555" y="1080135"/>
                  </a:cubicBezTo>
                  <a:lnTo>
                    <a:pt x="540068" y="1080135"/>
                  </a:lnTo>
                  <a:cubicBezTo>
                    <a:pt x="241935" y="1080135"/>
                    <a:pt x="0" y="838200"/>
                    <a:pt x="0" y="540068"/>
                  </a:cubicBezTo>
                  <a:lnTo>
                    <a:pt x="0" y="540068"/>
                  </a:lnTo>
                  <a:cubicBezTo>
                    <a:pt x="0" y="241935"/>
                    <a:pt x="241935" y="0"/>
                    <a:pt x="540068" y="0"/>
                  </a:cubicBezTo>
                  <a:close/>
                </a:path>
              </a:pathLst>
            </a:custGeom>
            <a:solidFill>
              <a:srgbClr val="FDA0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26AC876B-8DBB-4497-B2A9-21ED63D8951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96000" y="2542740"/>
              <a:ext cx="4017910" cy="540000"/>
            </a:xfrm>
            <a:custGeom>
              <a:avLst/>
              <a:gdLst>
                <a:gd name="connsiteX0" fmla="*/ 5188268 w 5724525"/>
                <a:gd name="connsiteY0" fmla="*/ 1080135 h 1076325"/>
                <a:gd name="connsiteX1" fmla="*/ 540068 w 5724525"/>
                <a:gd name="connsiteY1" fmla="*/ 1080135 h 1076325"/>
                <a:gd name="connsiteX2" fmla="*/ 0 w 5724525"/>
                <a:gd name="connsiteY2" fmla="*/ 540068 h 1076325"/>
                <a:gd name="connsiteX3" fmla="*/ 0 w 5724525"/>
                <a:gd name="connsiteY3" fmla="*/ 540068 h 1076325"/>
                <a:gd name="connsiteX4" fmla="*/ 540068 w 5724525"/>
                <a:gd name="connsiteY4" fmla="*/ 0 h 1076325"/>
                <a:gd name="connsiteX5" fmla="*/ 5188268 w 5724525"/>
                <a:gd name="connsiteY5" fmla="*/ 0 h 1076325"/>
                <a:gd name="connsiteX6" fmla="*/ 5728335 w 5724525"/>
                <a:gd name="connsiteY6" fmla="*/ 540068 h 1076325"/>
                <a:gd name="connsiteX7" fmla="*/ 5728335 w 5724525"/>
                <a:gd name="connsiteY7" fmla="*/ 540068 h 1076325"/>
                <a:gd name="connsiteX8" fmla="*/ 5188268 w 5724525"/>
                <a:gd name="connsiteY8" fmla="*/ 1080135 h 1076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24525" h="1076325">
                  <a:moveTo>
                    <a:pt x="5188268" y="1080135"/>
                  </a:moveTo>
                  <a:lnTo>
                    <a:pt x="540068" y="1080135"/>
                  </a:lnTo>
                  <a:cubicBezTo>
                    <a:pt x="241935" y="1080135"/>
                    <a:pt x="0" y="838200"/>
                    <a:pt x="0" y="540068"/>
                  </a:cubicBezTo>
                  <a:lnTo>
                    <a:pt x="0" y="540068"/>
                  </a:lnTo>
                  <a:cubicBezTo>
                    <a:pt x="0" y="241935"/>
                    <a:pt x="241935" y="0"/>
                    <a:pt x="540068" y="0"/>
                  </a:cubicBezTo>
                  <a:lnTo>
                    <a:pt x="5188268" y="0"/>
                  </a:lnTo>
                  <a:cubicBezTo>
                    <a:pt x="5486400" y="0"/>
                    <a:pt x="5728335" y="241935"/>
                    <a:pt x="5728335" y="540068"/>
                  </a:cubicBezTo>
                  <a:lnTo>
                    <a:pt x="5728335" y="540068"/>
                  </a:lnTo>
                  <a:cubicBezTo>
                    <a:pt x="5727382" y="838200"/>
                    <a:pt x="5486400" y="1080135"/>
                    <a:pt x="5188268" y="108013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5" name="Group 63">
            <a:extLst>
              <a:ext uri="{FF2B5EF4-FFF2-40B4-BE49-F238E27FC236}">
                <a16:creationId xmlns:a16="http://schemas.microsoft.com/office/drawing/2014/main" id="{B6B0C8D8-0DF5-4E81-B578-0B1F02124950}"/>
              </a:ext>
            </a:extLst>
          </p:cNvPr>
          <p:cNvGrpSpPr/>
          <p:nvPr userDrawn="1"/>
        </p:nvGrpSpPr>
        <p:grpSpPr>
          <a:xfrm>
            <a:off x="5153684" y="4292823"/>
            <a:ext cx="3554398" cy="540000"/>
            <a:chOff x="874713" y="2542740"/>
            <a:chExt cx="4739197" cy="540000"/>
          </a:xfrm>
        </p:grpSpPr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F84A2DCC-FF4C-416C-896E-C9D2500FC0B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74713" y="2542740"/>
              <a:ext cx="1921062" cy="540000"/>
            </a:xfrm>
            <a:custGeom>
              <a:avLst/>
              <a:gdLst>
                <a:gd name="connsiteX0" fmla="*/ 540068 w 3829050"/>
                <a:gd name="connsiteY0" fmla="*/ 0 h 1076325"/>
                <a:gd name="connsiteX1" fmla="*/ 3297555 w 3829050"/>
                <a:gd name="connsiteY1" fmla="*/ 0 h 1076325"/>
                <a:gd name="connsiteX2" fmla="*/ 3837623 w 3829050"/>
                <a:gd name="connsiteY2" fmla="*/ 540068 h 1076325"/>
                <a:gd name="connsiteX3" fmla="*/ 3837623 w 3829050"/>
                <a:gd name="connsiteY3" fmla="*/ 540068 h 1076325"/>
                <a:gd name="connsiteX4" fmla="*/ 3297555 w 3829050"/>
                <a:gd name="connsiteY4" fmla="*/ 1080135 h 1076325"/>
                <a:gd name="connsiteX5" fmla="*/ 540068 w 3829050"/>
                <a:gd name="connsiteY5" fmla="*/ 1080135 h 1076325"/>
                <a:gd name="connsiteX6" fmla="*/ 0 w 3829050"/>
                <a:gd name="connsiteY6" fmla="*/ 540068 h 1076325"/>
                <a:gd name="connsiteX7" fmla="*/ 0 w 3829050"/>
                <a:gd name="connsiteY7" fmla="*/ 540068 h 1076325"/>
                <a:gd name="connsiteX8" fmla="*/ 540068 w 3829050"/>
                <a:gd name="connsiteY8" fmla="*/ 0 h 1076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29050" h="1076325">
                  <a:moveTo>
                    <a:pt x="540068" y="0"/>
                  </a:moveTo>
                  <a:lnTo>
                    <a:pt x="3297555" y="0"/>
                  </a:lnTo>
                  <a:cubicBezTo>
                    <a:pt x="3595688" y="0"/>
                    <a:pt x="3837623" y="241935"/>
                    <a:pt x="3837623" y="540068"/>
                  </a:cubicBezTo>
                  <a:lnTo>
                    <a:pt x="3837623" y="540068"/>
                  </a:lnTo>
                  <a:cubicBezTo>
                    <a:pt x="3837623" y="838200"/>
                    <a:pt x="3595688" y="1080135"/>
                    <a:pt x="3297555" y="1080135"/>
                  </a:cubicBezTo>
                  <a:lnTo>
                    <a:pt x="540068" y="1080135"/>
                  </a:lnTo>
                  <a:cubicBezTo>
                    <a:pt x="241935" y="1080135"/>
                    <a:pt x="0" y="838200"/>
                    <a:pt x="0" y="540068"/>
                  </a:cubicBezTo>
                  <a:lnTo>
                    <a:pt x="0" y="540068"/>
                  </a:lnTo>
                  <a:cubicBezTo>
                    <a:pt x="0" y="241935"/>
                    <a:pt x="241935" y="0"/>
                    <a:pt x="540068" y="0"/>
                  </a:cubicBezTo>
                  <a:close/>
                </a:path>
              </a:pathLst>
            </a:custGeom>
            <a:solidFill>
              <a:srgbClr val="FDA0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9529C515-EFB4-44D5-9652-A0CD7B2A2E7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96000" y="2542740"/>
              <a:ext cx="4017910" cy="540000"/>
            </a:xfrm>
            <a:custGeom>
              <a:avLst/>
              <a:gdLst>
                <a:gd name="connsiteX0" fmla="*/ 5188268 w 5724525"/>
                <a:gd name="connsiteY0" fmla="*/ 1080135 h 1076325"/>
                <a:gd name="connsiteX1" fmla="*/ 540068 w 5724525"/>
                <a:gd name="connsiteY1" fmla="*/ 1080135 h 1076325"/>
                <a:gd name="connsiteX2" fmla="*/ 0 w 5724525"/>
                <a:gd name="connsiteY2" fmla="*/ 540068 h 1076325"/>
                <a:gd name="connsiteX3" fmla="*/ 0 w 5724525"/>
                <a:gd name="connsiteY3" fmla="*/ 540068 h 1076325"/>
                <a:gd name="connsiteX4" fmla="*/ 540068 w 5724525"/>
                <a:gd name="connsiteY4" fmla="*/ 0 h 1076325"/>
                <a:gd name="connsiteX5" fmla="*/ 5188268 w 5724525"/>
                <a:gd name="connsiteY5" fmla="*/ 0 h 1076325"/>
                <a:gd name="connsiteX6" fmla="*/ 5728335 w 5724525"/>
                <a:gd name="connsiteY6" fmla="*/ 540068 h 1076325"/>
                <a:gd name="connsiteX7" fmla="*/ 5728335 w 5724525"/>
                <a:gd name="connsiteY7" fmla="*/ 540068 h 1076325"/>
                <a:gd name="connsiteX8" fmla="*/ 5188268 w 5724525"/>
                <a:gd name="connsiteY8" fmla="*/ 1080135 h 1076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24525" h="1076325">
                  <a:moveTo>
                    <a:pt x="5188268" y="1080135"/>
                  </a:moveTo>
                  <a:lnTo>
                    <a:pt x="540068" y="1080135"/>
                  </a:lnTo>
                  <a:cubicBezTo>
                    <a:pt x="241935" y="1080135"/>
                    <a:pt x="0" y="838200"/>
                    <a:pt x="0" y="540068"/>
                  </a:cubicBezTo>
                  <a:lnTo>
                    <a:pt x="0" y="540068"/>
                  </a:lnTo>
                  <a:cubicBezTo>
                    <a:pt x="0" y="241935"/>
                    <a:pt x="241935" y="0"/>
                    <a:pt x="540068" y="0"/>
                  </a:cubicBezTo>
                  <a:lnTo>
                    <a:pt x="5188268" y="0"/>
                  </a:lnTo>
                  <a:cubicBezTo>
                    <a:pt x="5486400" y="0"/>
                    <a:pt x="5728335" y="241935"/>
                    <a:pt x="5728335" y="540068"/>
                  </a:cubicBezTo>
                  <a:lnTo>
                    <a:pt x="5728335" y="540068"/>
                  </a:lnTo>
                  <a:cubicBezTo>
                    <a:pt x="5727382" y="838200"/>
                    <a:pt x="5486400" y="1080135"/>
                    <a:pt x="5188268" y="108013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6" name="Group 66">
            <a:extLst>
              <a:ext uri="{FF2B5EF4-FFF2-40B4-BE49-F238E27FC236}">
                <a16:creationId xmlns:a16="http://schemas.microsoft.com/office/drawing/2014/main" id="{E5DD7DD6-C6BC-4E6C-9C36-3820A73CC08E}"/>
              </a:ext>
            </a:extLst>
          </p:cNvPr>
          <p:cNvGrpSpPr/>
          <p:nvPr userDrawn="1"/>
        </p:nvGrpSpPr>
        <p:grpSpPr>
          <a:xfrm>
            <a:off x="5153684" y="5207347"/>
            <a:ext cx="3554398" cy="540000"/>
            <a:chOff x="874713" y="2542740"/>
            <a:chExt cx="4739197" cy="540000"/>
          </a:xfrm>
        </p:grpSpPr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815D7826-7671-4F45-94DF-2EB61D9562F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74713" y="2542740"/>
              <a:ext cx="1921062" cy="540000"/>
            </a:xfrm>
            <a:custGeom>
              <a:avLst/>
              <a:gdLst>
                <a:gd name="connsiteX0" fmla="*/ 540068 w 3829050"/>
                <a:gd name="connsiteY0" fmla="*/ 0 h 1076325"/>
                <a:gd name="connsiteX1" fmla="*/ 3297555 w 3829050"/>
                <a:gd name="connsiteY1" fmla="*/ 0 h 1076325"/>
                <a:gd name="connsiteX2" fmla="*/ 3837623 w 3829050"/>
                <a:gd name="connsiteY2" fmla="*/ 540068 h 1076325"/>
                <a:gd name="connsiteX3" fmla="*/ 3837623 w 3829050"/>
                <a:gd name="connsiteY3" fmla="*/ 540068 h 1076325"/>
                <a:gd name="connsiteX4" fmla="*/ 3297555 w 3829050"/>
                <a:gd name="connsiteY4" fmla="*/ 1080135 h 1076325"/>
                <a:gd name="connsiteX5" fmla="*/ 540068 w 3829050"/>
                <a:gd name="connsiteY5" fmla="*/ 1080135 h 1076325"/>
                <a:gd name="connsiteX6" fmla="*/ 0 w 3829050"/>
                <a:gd name="connsiteY6" fmla="*/ 540068 h 1076325"/>
                <a:gd name="connsiteX7" fmla="*/ 0 w 3829050"/>
                <a:gd name="connsiteY7" fmla="*/ 540068 h 1076325"/>
                <a:gd name="connsiteX8" fmla="*/ 540068 w 3829050"/>
                <a:gd name="connsiteY8" fmla="*/ 0 h 1076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29050" h="1076325">
                  <a:moveTo>
                    <a:pt x="540068" y="0"/>
                  </a:moveTo>
                  <a:lnTo>
                    <a:pt x="3297555" y="0"/>
                  </a:lnTo>
                  <a:cubicBezTo>
                    <a:pt x="3595688" y="0"/>
                    <a:pt x="3837623" y="241935"/>
                    <a:pt x="3837623" y="540068"/>
                  </a:cubicBezTo>
                  <a:lnTo>
                    <a:pt x="3837623" y="540068"/>
                  </a:lnTo>
                  <a:cubicBezTo>
                    <a:pt x="3837623" y="838200"/>
                    <a:pt x="3595688" y="1080135"/>
                    <a:pt x="3297555" y="1080135"/>
                  </a:cubicBezTo>
                  <a:lnTo>
                    <a:pt x="540068" y="1080135"/>
                  </a:lnTo>
                  <a:cubicBezTo>
                    <a:pt x="241935" y="1080135"/>
                    <a:pt x="0" y="838200"/>
                    <a:pt x="0" y="540068"/>
                  </a:cubicBezTo>
                  <a:lnTo>
                    <a:pt x="0" y="540068"/>
                  </a:lnTo>
                  <a:cubicBezTo>
                    <a:pt x="0" y="241935"/>
                    <a:pt x="241935" y="0"/>
                    <a:pt x="540068" y="0"/>
                  </a:cubicBezTo>
                  <a:close/>
                </a:path>
              </a:pathLst>
            </a:custGeom>
            <a:solidFill>
              <a:srgbClr val="FDA0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40F25027-A5EE-450F-B178-2EB6AC94039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96000" y="2542740"/>
              <a:ext cx="4017910" cy="540000"/>
            </a:xfrm>
            <a:custGeom>
              <a:avLst/>
              <a:gdLst>
                <a:gd name="connsiteX0" fmla="*/ 5188268 w 5724525"/>
                <a:gd name="connsiteY0" fmla="*/ 1080135 h 1076325"/>
                <a:gd name="connsiteX1" fmla="*/ 540068 w 5724525"/>
                <a:gd name="connsiteY1" fmla="*/ 1080135 h 1076325"/>
                <a:gd name="connsiteX2" fmla="*/ 0 w 5724525"/>
                <a:gd name="connsiteY2" fmla="*/ 540068 h 1076325"/>
                <a:gd name="connsiteX3" fmla="*/ 0 w 5724525"/>
                <a:gd name="connsiteY3" fmla="*/ 540068 h 1076325"/>
                <a:gd name="connsiteX4" fmla="*/ 540068 w 5724525"/>
                <a:gd name="connsiteY4" fmla="*/ 0 h 1076325"/>
                <a:gd name="connsiteX5" fmla="*/ 5188268 w 5724525"/>
                <a:gd name="connsiteY5" fmla="*/ 0 h 1076325"/>
                <a:gd name="connsiteX6" fmla="*/ 5728335 w 5724525"/>
                <a:gd name="connsiteY6" fmla="*/ 540068 h 1076325"/>
                <a:gd name="connsiteX7" fmla="*/ 5728335 w 5724525"/>
                <a:gd name="connsiteY7" fmla="*/ 540068 h 1076325"/>
                <a:gd name="connsiteX8" fmla="*/ 5188268 w 5724525"/>
                <a:gd name="connsiteY8" fmla="*/ 1080135 h 1076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24525" h="1076325">
                  <a:moveTo>
                    <a:pt x="5188268" y="1080135"/>
                  </a:moveTo>
                  <a:lnTo>
                    <a:pt x="540068" y="1080135"/>
                  </a:lnTo>
                  <a:cubicBezTo>
                    <a:pt x="241935" y="1080135"/>
                    <a:pt x="0" y="838200"/>
                    <a:pt x="0" y="540068"/>
                  </a:cubicBezTo>
                  <a:lnTo>
                    <a:pt x="0" y="540068"/>
                  </a:lnTo>
                  <a:cubicBezTo>
                    <a:pt x="0" y="241935"/>
                    <a:pt x="241935" y="0"/>
                    <a:pt x="540068" y="0"/>
                  </a:cubicBezTo>
                  <a:lnTo>
                    <a:pt x="5188268" y="0"/>
                  </a:lnTo>
                  <a:cubicBezTo>
                    <a:pt x="5486400" y="0"/>
                    <a:pt x="5728335" y="241935"/>
                    <a:pt x="5728335" y="540068"/>
                  </a:cubicBezTo>
                  <a:lnTo>
                    <a:pt x="5728335" y="540068"/>
                  </a:lnTo>
                  <a:cubicBezTo>
                    <a:pt x="5727382" y="838200"/>
                    <a:pt x="5486400" y="1080135"/>
                    <a:pt x="5188268" y="108013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</p:grpSp>
      <p:sp>
        <p:nvSpPr>
          <p:cNvPr id="70" name="Text Placeholder 2">
            <a:extLst>
              <a:ext uri="{FF2B5EF4-FFF2-40B4-BE49-F238E27FC236}">
                <a16:creationId xmlns:a16="http://schemas.microsoft.com/office/drawing/2014/main" id="{DA563E74-14FE-48D9-81DE-4A0E1C83081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315436" y="5298753"/>
            <a:ext cx="313135" cy="357188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1</a:t>
            </a:r>
            <a:endParaRPr lang="en-GB" dirty="0"/>
          </a:p>
        </p:txBody>
      </p:sp>
      <p:sp>
        <p:nvSpPr>
          <p:cNvPr id="71" name="Text Placeholder 2">
            <a:extLst>
              <a:ext uri="{FF2B5EF4-FFF2-40B4-BE49-F238E27FC236}">
                <a16:creationId xmlns:a16="http://schemas.microsoft.com/office/drawing/2014/main" id="{2A110218-EFEB-4FCA-BD37-E5C291218BC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315436" y="2555183"/>
            <a:ext cx="313135" cy="357188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1</a:t>
            </a:r>
            <a:endParaRPr lang="en-GB" dirty="0"/>
          </a:p>
        </p:txBody>
      </p:sp>
      <p:sp>
        <p:nvSpPr>
          <p:cNvPr id="72" name="Text Placeholder 2">
            <a:extLst>
              <a:ext uri="{FF2B5EF4-FFF2-40B4-BE49-F238E27FC236}">
                <a16:creationId xmlns:a16="http://schemas.microsoft.com/office/drawing/2014/main" id="{944BA643-D65E-4FE1-A387-F06B6D0B403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315436" y="3469706"/>
            <a:ext cx="313135" cy="357188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1</a:t>
            </a:r>
            <a:endParaRPr lang="en-GB" dirty="0"/>
          </a:p>
        </p:txBody>
      </p:sp>
      <p:sp>
        <p:nvSpPr>
          <p:cNvPr id="73" name="Text Placeholder 2">
            <a:extLst>
              <a:ext uri="{FF2B5EF4-FFF2-40B4-BE49-F238E27FC236}">
                <a16:creationId xmlns:a16="http://schemas.microsoft.com/office/drawing/2014/main" id="{482EFF16-4097-49A5-80A8-7DF9AEB3E47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315436" y="4384229"/>
            <a:ext cx="313135" cy="357188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1</a:t>
            </a:r>
            <a:endParaRPr lang="en-GB" dirty="0"/>
          </a:p>
        </p:txBody>
      </p:sp>
      <p:sp>
        <p:nvSpPr>
          <p:cNvPr id="74" name="Text Placeholder 2">
            <a:extLst>
              <a:ext uri="{FF2B5EF4-FFF2-40B4-BE49-F238E27FC236}">
                <a16:creationId xmlns:a16="http://schemas.microsoft.com/office/drawing/2014/main" id="{BFF5F9E2-E02A-41D9-8BC0-41C7FDB2E63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315436" y="1640660"/>
            <a:ext cx="313135" cy="357188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1</a:t>
            </a:r>
            <a:endParaRPr lang="en-GB" dirty="0"/>
          </a:p>
        </p:txBody>
      </p:sp>
      <p:sp>
        <p:nvSpPr>
          <p:cNvPr id="75" name="Text Placeholder 4">
            <a:extLst>
              <a:ext uri="{FF2B5EF4-FFF2-40B4-BE49-F238E27FC236}">
                <a16:creationId xmlns:a16="http://schemas.microsoft.com/office/drawing/2014/main" id="{3900B45B-D6C6-4A48-B201-9BDED88A8B3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5871931" y="1640660"/>
            <a:ext cx="2670587" cy="357188"/>
          </a:xfrm>
        </p:spPr>
        <p:txBody>
          <a:bodyPr anchor="ctr"/>
          <a:lstStyle>
            <a:lvl1pPr marL="0" indent="0" algn="l">
              <a:buNone/>
              <a:defRPr/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76" name="Text Placeholder 4">
            <a:extLst>
              <a:ext uri="{FF2B5EF4-FFF2-40B4-BE49-F238E27FC236}">
                <a16:creationId xmlns:a16="http://schemas.microsoft.com/office/drawing/2014/main" id="{6D33402C-EEEE-41BA-A7F0-E090863FFE48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5875073" y="2555183"/>
            <a:ext cx="2670587" cy="357188"/>
          </a:xfrm>
        </p:spPr>
        <p:txBody>
          <a:bodyPr anchor="ctr"/>
          <a:lstStyle>
            <a:lvl1pPr marL="0" indent="0" algn="l">
              <a:buNone/>
              <a:defRPr/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77" name="Text Placeholder 4">
            <a:extLst>
              <a:ext uri="{FF2B5EF4-FFF2-40B4-BE49-F238E27FC236}">
                <a16:creationId xmlns:a16="http://schemas.microsoft.com/office/drawing/2014/main" id="{41B33A60-31C5-4B1D-BB88-59CB8EBC4662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5871931" y="3469706"/>
            <a:ext cx="2670587" cy="357188"/>
          </a:xfrm>
        </p:spPr>
        <p:txBody>
          <a:bodyPr anchor="ctr"/>
          <a:lstStyle>
            <a:lvl1pPr marL="0" indent="0" algn="l">
              <a:buNone/>
              <a:defRPr/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78" name="Text Placeholder 4">
            <a:extLst>
              <a:ext uri="{FF2B5EF4-FFF2-40B4-BE49-F238E27FC236}">
                <a16:creationId xmlns:a16="http://schemas.microsoft.com/office/drawing/2014/main" id="{31854AA8-55D7-4AE4-A817-5BB1D8C7F261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5888256" y="4384229"/>
            <a:ext cx="2670587" cy="357188"/>
          </a:xfrm>
        </p:spPr>
        <p:txBody>
          <a:bodyPr anchor="ctr"/>
          <a:lstStyle>
            <a:lvl1pPr marL="0" indent="0" algn="l">
              <a:buNone/>
              <a:defRPr/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79" name="Text Placeholder 4">
            <a:extLst>
              <a:ext uri="{FF2B5EF4-FFF2-40B4-BE49-F238E27FC236}">
                <a16:creationId xmlns:a16="http://schemas.microsoft.com/office/drawing/2014/main" id="{0BE2960D-DE84-4233-ACE8-5A5868DB1047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5888256" y="5298753"/>
            <a:ext cx="2670587" cy="357188"/>
          </a:xfrm>
        </p:spPr>
        <p:txBody>
          <a:bodyPr anchor="ctr"/>
          <a:lstStyle>
            <a:lvl1pPr marL="0" indent="0" algn="l">
              <a:buNone/>
              <a:defRPr/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02725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D0746AA-C5A1-4929-A421-17DB23933B6A}"/>
              </a:ext>
            </a:extLst>
          </p:cNvPr>
          <p:cNvSpPr/>
          <p:nvPr userDrawn="1"/>
        </p:nvSpPr>
        <p:spPr>
          <a:xfrm>
            <a:off x="0" y="0"/>
            <a:ext cx="913956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0F4AEE0-D74C-43CF-AC04-A38FFBBEE0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130090"/>
            <a:ext cx="9144000" cy="2695795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4CC16577-B77E-49B6-93B9-DFCF8204608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86200" y="682177"/>
            <a:ext cx="1371600" cy="94659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A5B5259-9847-4818-B24B-EB501AE12E27}"/>
              </a:ext>
            </a:extLst>
          </p:cNvPr>
          <p:cNvSpPr/>
          <p:nvPr userDrawn="1"/>
        </p:nvSpPr>
        <p:spPr>
          <a:xfrm>
            <a:off x="0" y="4896466"/>
            <a:ext cx="9139560" cy="45719"/>
          </a:xfrm>
          <a:prstGeom prst="rect">
            <a:avLst/>
          </a:prstGeom>
          <a:solidFill>
            <a:srgbClr val="006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40D6609-D617-4CAB-92A3-FB04593F91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83655" y="2955925"/>
            <a:ext cx="5376692" cy="963613"/>
          </a:xfrm>
        </p:spPr>
        <p:txBody>
          <a:bodyPr/>
          <a:lstStyle>
            <a:lvl1pPr marL="0" indent="0" algn="ctr">
              <a:buNone/>
              <a:defRPr sz="45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45895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C7D5A3F-3496-4DC7-BBF0-46F483CBDFC4}"/>
              </a:ext>
            </a:extLst>
          </p:cNvPr>
          <p:cNvSpPr/>
          <p:nvPr userDrawn="1"/>
        </p:nvSpPr>
        <p:spPr>
          <a:xfrm>
            <a:off x="12077" y="0"/>
            <a:ext cx="9119847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15E2F9B-6FE8-4FF8-9912-1F2ADE3FBF59}"/>
              </a:ext>
            </a:extLst>
          </p:cNvPr>
          <p:cNvSpPr/>
          <p:nvPr userDrawn="1"/>
        </p:nvSpPr>
        <p:spPr>
          <a:xfrm>
            <a:off x="4572000" y="2169232"/>
            <a:ext cx="4572000" cy="1633840"/>
          </a:xfrm>
          <a:custGeom>
            <a:avLst/>
            <a:gdLst>
              <a:gd name="connsiteX0" fmla="*/ 147487 w 6096000"/>
              <a:gd name="connsiteY0" fmla="*/ 0 h 884903"/>
              <a:gd name="connsiteX1" fmla="*/ 6096000 w 6096000"/>
              <a:gd name="connsiteY1" fmla="*/ 0 h 884903"/>
              <a:gd name="connsiteX2" fmla="*/ 6096000 w 6096000"/>
              <a:gd name="connsiteY2" fmla="*/ 884903 h 884903"/>
              <a:gd name="connsiteX3" fmla="*/ 147487 w 6096000"/>
              <a:gd name="connsiteY3" fmla="*/ 884903 h 884903"/>
              <a:gd name="connsiteX4" fmla="*/ 0 w 6096000"/>
              <a:gd name="connsiteY4" fmla="*/ 737416 h 884903"/>
              <a:gd name="connsiteX5" fmla="*/ 0 w 6096000"/>
              <a:gd name="connsiteY5" fmla="*/ 147487 h 884903"/>
              <a:gd name="connsiteX6" fmla="*/ 147487 w 6096000"/>
              <a:gd name="connsiteY6" fmla="*/ 0 h 884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884903">
                <a:moveTo>
                  <a:pt x="147487" y="0"/>
                </a:moveTo>
                <a:lnTo>
                  <a:pt x="6096000" y="0"/>
                </a:lnTo>
                <a:lnTo>
                  <a:pt x="6096000" y="884903"/>
                </a:lnTo>
                <a:lnTo>
                  <a:pt x="147487" y="884903"/>
                </a:lnTo>
                <a:cubicBezTo>
                  <a:pt x="66032" y="884903"/>
                  <a:pt x="0" y="818871"/>
                  <a:pt x="0" y="737416"/>
                </a:cubicBezTo>
                <a:lnTo>
                  <a:pt x="0" y="147487"/>
                </a:lnTo>
                <a:cubicBezTo>
                  <a:pt x="0" y="66032"/>
                  <a:pt x="66032" y="0"/>
                  <a:pt x="147487" y="0"/>
                </a:cubicBezTo>
                <a:close/>
              </a:path>
            </a:pathLst>
          </a:custGeom>
          <a:solidFill>
            <a:srgbClr val="FDA0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E7488AB3-50E4-4B9E-8818-EFB41E23ED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92291" y="2279175"/>
            <a:ext cx="1987419" cy="1371600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1AA39D6-7C3A-415A-A7E6-739C37FA95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2001" y="2169246"/>
            <a:ext cx="4183856" cy="1633826"/>
          </a:xfrm>
        </p:spPr>
        <p:txBody>
          <a:bodyPr anchor="ctr"/>
          <a:lstStyle>
            <a:lvl1pPr marL="0" indent="0" algn="ctr">
              <a:buNone/>
              <a:defRPr sz="4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</p:spTree>
    <p:extLst>
      <p:ext uri="{BB962C8B-B14F-4D97-AF65-F5344CB8AC3E}">
        <p14:creationId xmlns:p14="http://schemas.microsoft.com/office/powerpoint/2010/main" val="38695935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6A8463B-BB25-4742-9B4D-DAE6C86DB9EE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AB5EAA76-A1EE-4FE5-A090-2F0851886C9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06600" y="5624423"/>
            <a:ext cx="3375000" cy="86216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  <a:lvl2pPr marL="457200" indent="0" algn="ctr">
              <a:buNone/>
              <a:defRPr sz="2800"/>
            </a:lvl2pPr>
          </a:lstStyle>
          <a:p>
            <a:pPr lvl="1"/>
            <a:r>
              <a:rPr lang="en-US" dirty="0"/>
              <a:t>Click to edit Master text styles.</a:t>
            </a:r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8CC3722F-A3B7-425D-BC1E-99F289AC7F8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797165" y="2361398"/>
            <a:ext cx="2438400" cy="1980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AB6462F8-D611-4B0A-B29B-395BC1B588C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797165" y="322834"/>
            <a:ext cx="2438400" cy="1980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57CBFA0-8831-44BC-BBCA-63BF67DE435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32185" y="323202"/>
            <a:ext cx="2309813" cy="1980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9A0C49CC-7D63-449C-8D53-9959A2C6AC9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32185" y="2407965"/>
            <a:ext cx="2309813" cy="1980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6" name="Title Placeholder 1">
            <a:extLst>
              <a:ext uri="{FF2B5EF4-FFF2-40B4-BE49-F238E27FC236}">
                <a16:creationId xmlns:a16="http://schemas.microsoft.com/office/drawing/2014/main" id="{1177A47F-F520-4F5F-A7A8-823E53425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9431" y="4341398"/>
            <a:ext cx="3375000" cy="1137513"/>
          </a:xfrm>
          <a:prstGeom prst="rect">
            <a:avLst/>
          </a:prstGeom>
          <a:noFill/>
        </p:spPr>
        <p:txBody>
          <a:bodyPr vert="horz" lIns="180000" tIns="0" rIns="0" bIns="0" rtlCol="0" anchor="ctr">
            <a:noAutofit/>
          </a:bodyPr>
          <a:lstStyle>
            <a:lvl1pPr algn="ctr">
              <a:defRPr sz="4500">
                <a:solidFill>
                  <a:srgbClr val="4EB357"/>
                </a:solidFill>
              </a:defRPr>
            </a:lvl1pPr>
          </a:lstStyle>
          <a:p>
            <a:r>
              <a:rPr lang="en-US" noProof="0" dirty="0"/>
              <a:t>Click to edit page title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087CF2D7-D66B-4D8D-92C3-AFB86B13E7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09885" y="226448"/>
            <a:ext cx="993710" cy="685800"/>
          </a:xfrm>
          <a:prstGeom prst="rect">
            <a:avLst/>
          </a:prstGeom>
        </p:spPr>
      </p:pic>
      <p:sp>
        <p:nvSpPr>
          <p:cNvPr id="16" name="Picture Placeholder 9">
            <a:extLst>
              <a:ext uri="{FF2B5EF4-FFF2-40B4-BE49-F238E27FC236}">
                <a16:creationId xmlns:a16="http://schemas.microsoft.com/office/drawing/2014/main" id="{179876A8-7EA5-4C52-9ED0-5CE13839A46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797165" y="4506584"/>
            <a:ext cx="2438400" cy="1980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7" name="Picture Placeholder 9">
            <a:extLst>
              <a:ext uri="{FF2B5EF4-FFF2-40B4-BE49-F238E27FC236}">
                <a16:creationId xmlns:a16="http://schemas.microsoft.com/office/drawing/2014/main" id="{EA778454-1287-439B-B957-38EF2483C6D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32185" y="4492729"/>
            <a:ext cx="2309813" cy="1980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B3E02976-CBF9-4D86-9BC2-1816F4E1D0E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390732" y="1628775"/>
            <a:ext cx="3393699" cy="271262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8218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AF90679-E39C-4BFA-816F-AFE31700CBCC}"/>
              </a:ext>
            </a:extLst>
          </p:cNvPr>
          <p:cNvSpPr/>
          <p:nvPr userDrawn="1"/>
        </p:nvSpPr>
        <p:spPr>
          <a:xfrm>
            <a:off x="0" y="0"/>
            <a:ext cx="912971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3281087-9ED2-4501-AD6E-80A565DA103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069420" y="836613"/>
            <a:ext cx="3060293" cy="278772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9DD9EB7-927B-4DBE-9E85-AD1A9F3A3B4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142881" y="836614"/>
            <a:ext cx="1350000" cy="278772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02465139-F3B6-4CA0-8A91-EE74E5ECA3D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606151" y="836614"/>
            <a:ext cx="1350000" cy="278772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15" name="Picture Placeholder 12">
            <a:extLst>
              <a:ext uri="{FF2B5EF4-FFF2-40B4-BE49-F238E27FC236}">
                <a16:creationId xmlns:a16="http://schemas.microsoft.com/office/drawing/2014/main" id="{CFC2F322-B3F7-4B5A-BC0D-00C9FF6D795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142881" y="3788606"/>
            <a:ext cx="1350000" cy="1980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16" name="Picture Placeholder 12">
            <a:extLst>
              <a:ext uri="{FF2B5EF4-FFF2-40B4-BE49-F238E27FC236}">
                <a16:creationId xmlns:a16="http://schemas.microsoft.com/office/drawing/2014/main" id="{9275E4B4-E38D-42FC-BEC4-F1F8C48D63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38941" y="3788606"/>
            <a:ext cx="1350000" cy="1980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17" name="Picture Placeholder 12">
            <a:extLst>
              <a:ext uri="{FF2B5EF4-FFF2-40B4-BE49-F238E27FC236}">
                <a16:creationId xmlns:a16="http://schemas.microsoft.com/office/drawing/2014/main" id="{AF7C6D40-0738-4761-ACC4-D62C4D72D7A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3788606"/>
            <a:ext cx="1485000" cy="1980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9CED1893-E428-45AC-B178-87B033D3CD3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2185" y="861086"/>
            <a:ext cx="1582722" cy="1092302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67E7FA-291B-425C-A448-10B7DE3802E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46822" y="3788607"/>
            <a:ext cx="4482891" cy="1980000"/>
          </a:xfrm>
          <a:prstGeom prst="roundRect">
            <a:avLst/>
          </a:prstGeom>
          <a:solidFill>
            <a:srgbClr val="4EB357"/>
          </a:solidFill>
        </p:spPr>
        <p:txBody>
          <a:bodyPr anchor="ctr"/>
          <a:lstStyle>
            <a:lvl1pPr marL="0" indent="0" algn="ctr">
              <a:buNone/>
              <a:defRPr sz="450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text</a:t>
            </a:r>
          </a:p>
        </p:txBody>
      </p:sp>
    </p:spTree>
    <p:extLst>
      <p:ext uri="{BB962C8B-B14F-4D97-AF65-F5344CB8AC3E}">
        <p14:creationId xmlns:p14="http://schemas.microsoft.com/office/powerpoint/2010/main" val="32781993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EEB5F948-03A4-4660-94B1-CA4C9B1E4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187" y="209894"/>
            <a:ext cx="7219800" cy="695740"/>
          </a:xfrm>
          <a:prstGeom prst="rect">
            <a:avLst/>
          </a:prstGeom>
          <a:noFill/>
        </p:spPr>
        <p:txBody>
          <a:bodyPr vert="horz" lIns="180000" tIns="0" rIns="0" bIns="0" rtlCol="0" anchor="ctr">
            <a:noAutofit/>
          </a:bodyPr>
          <a:lstStyle/>
          <a:p>
            <a:r>
              <a:rPr lang="en-US" noProof="0" dirty="0"/>
              <a:t>Click to edit page title</a:t>
            </a:r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E646A924-EB26-424F-95A4-B9659E1EC178}"/>
              </a:ext>
            </a:extLst>
          </p:cNvPr>
          <p:cNvSpPr txBox="1">
            <a:spLocks/>
          </p:cNvSpPr>
          <p:nvPr userDrawn="1"/>
        </p:nvSpPr>
        <p:spPr>
          <a:xfrm>
            <a:off x="8809943" y="6405419"/>
            <a:ext cx="364332" cy="365125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500" b="1" i="0" kern="1200">
                <a:solidFill>
                  <a:schemeClr val="bg1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B51A1E-902D-48AF-9020-955120F399B6}" type="slidenum">
              <a:rPr lang="en-US" b="0" smtClean="0">
                <a:solidFill>
                  <a:prstClr val="white"/>
                </a:solidFill>
              </a:rPr>
              <a:pPr/>
              <a:t>‹#›</a:t>
            </a:fld>
            <a:endParaRPr lang="en-US" b="0" dirty="0">
              <a:solidFill>
                <a:prstClr val="white"/>
              </a:solidFill>
            </a:endParaRPr>
          </a:p>
        </p:txBody>
      </p:sp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E84A155E-875A-4786-A297-9ECEF68ED3C2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644733" y="1477168"/>
            <a:ext cx="5854535" cy="421394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5339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3233881-7392-45A5-A233-6236A8DADA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428" y="1645745"/>
            <a:ext cx="8444113" cy="4123230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6164BB3A-9B22-422C-921C-CF5FCF2A7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187" y="209894"/>
            <a:ext cx="7219800" cy="695740"/>
          </a:xfrm>
          <a:prstGeom prst="rect">
            <a:avLst/>
          </a:prstGeom>
          <a:noFill/>
        </p:spPr>
        <p:txBody>
          <a:bodyPr vert="horz" lIns="180000" tIns="0" rIns="0" bIns="0" rtlCol="0" anchor="ctr">
            <a:noAutofit/>
          </a:bodyPr>
          <a:lstStyle/>
          <a:p>
            <a:r>
              <a:rPr lang="en-US" noProof="0" dirty="0"/>
              <a:t>Click to edit page title</a:t>
            </a:r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607AB9A4-C418-46D6-B157-F64AD9E94A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09943" y="6405419"/>
            <a:ext cx="364332" cy="365125"/>
          </a:xfrm>
          <a:prstGeom prst="rect">
            <a:avLst/>
          </a:prstGeom>
        </p:spPr>
        <p:txBody>
          <a:bodyPr/>
          <a:lstStyle/>
          <a:p>
            <a:fld id="{19B51A1E-902D-48AF-9020-955120F399B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5336524-22AA-494D-AED5-F65EE8515BD4}"/>
              </a:ext>
            </a:extLst>
          </p:cNvPr>
          <p:cNvSpPr/>
          <p:nvPr userDrawn="1"/>
        </p:nvSpPr>
        <p:spPr>
          <a:xfrm>
            <a:off x="8869680" y="299348"/>
            <a:ext cx="282824" cy="540000"/>
          </a:xfrm>
          <a:custGeom>
            <a:avLst/>
            <a:gdLst>
              <a:gd name="connsiteX0" fmla="*/ 90002 w 377098"/>
              <a:gd name="connsiteY0" fmla="*/ 0 h 540000"/>
              <a:gd name="connsiteX1" fmla="*/ 377098 w 377098"/>
              <a:gd name="connsiteY1" fmla="*/ 0 h 540000"/>
              <a:gd name="connsiteX2" fmla="*/ 377098 w 377098"/>
              <a:gd name="connsiteY2" fmla="*/ 540000 h 540000"/>
              <a:gd name="connsiteX3" fmla="*/ 90002 w 377098"/>
              <a:gd name="connsiteY3" fmla="*/ 540000 h 540000"/>
              <a:gd name="connsiteX4" fmla="*/ 0 w 377098"/>
              <a:gd name="connsiteY4" fmla="*/ 449998 h 540000"/>
              <a:gd name="connsiteX5" fmla="*/ 0 w 377098"/>
              <a:gd name="connsiteY5" fmla="*/ 90002 h 540000"/>
              <a:gd name="connsiteX6" fmla="*/ 90002 w 377098"/>
              <a:gd name="connsiteY6" fmla="*/ 0 h 5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7098" h="540000">
                <a:moveTo>
                  <a:pt x="90002" y="0"/>
                </a:moveTo>
                <a:lnTo>
                  <a:pt x="377098" y="0"/>
                </a:lnTo>
                <a:lnTo>
                  <a:pt x="377098" y="540000"/>
                </a:lnTo>
                <a:lnTo>
                  <a:pt x="90002" y="540000"/>
                </a:lnTo>
                <a:cubicBezTo>
                  <a:pt x="40295" y="540000"/>
                  <a:pt x="0" y="499705"/>
                  <a:pt x="0" y="449998"/>
                </a:cubicBezTo>
                <a:lnTo>
                  <a:pt x="0" y="90002"/>
                </a:lnTo>
                <a:cubicBezTo>
                  <a:pt x="0" y="40295"/>
                  <a:pt x="40295" y="0"/>
                  <a:pt x="90002" y="0"/>
                </a:cubicBezTo>
                <a:close/>
              </a:path>
            </a:pathLst>
          </a:custGeom>
          <a:solidFill>
            <a:srgbClr val="FDA0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2693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3233881-7392-45A5-A233-6236A8DADA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428" y="1645745"/>
            <a:ext cx="8444113" cy="4123230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6164BB3A-9B22-422C-921C-CF5FCF2A7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187" y="209894"/>
            <a:ext cx="7219800" cy="695740"/>
          </a:xfrm>
          <a:prstGeom prst="rect">
            <a:avLst/>
          </a:prstGeom>
          <a:noFill/>
        </p:spPr>
        <p:txBody>
          <a:bodyPr vert="horz" lIns="180000" tIns="0" rIns="0" bIns="0" rtlCol="0" anchor="ctr">
            <a:noAutofit/>
          </a:bodyPr>
          <a:lstStyle/>
          <a:p>
            <a:r>
              <a:rPr lang="en-US" noProof="0" dirty="0"/>
              <a:t>Click to edit page title</a:t>
            </a:r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607AB9A4-C418-46D6-B157-F64AD9E94A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09943" y="6405419"/>
            <a:ext cx="364332" cy="365125"/>
          </a:xfrm>
          <a:prstGeom prst="rect">
            <a:avLst/>
          </a:prstGeom>
        </p:spPr>
        <p:txBody>
          <a:bodyPr/>
          <a:lstStyle/>
          <a:p>
            <a:fld id="{19B51A1E-902D-48AF-9020-955120F399B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3844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365F1A-3A7A-4FD1-8A9F-A39B9F617E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7587" y="1645741"/>
            <a:ext cx="3886200" cy="4123235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28A807-05F3-4222-8EAB-08EDDBC887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98971" y="1645741"/>
            <a:ext cx="3886200" cy="4123235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6855A7C4-25CD-4EF7-A610-3B77D8FD1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187" y="209894"/>
            <a:ext cx="7219800" cy="695740"/>
          </a:xfrm>
          <a:prstGeom prst="rect">
            <a:avLst/>
          </a:prstGeom>
          <a:noFill/>
        </p:spPr>
        <p:txBody>
          <a:bodyPr vert="horz" lIns="180000" tIns="0" rIns="0" bIns="0" rtlCol="0" anchor="ctr">
            <a:noAutofit/>
          </a:bodyPr>
          <a:lstStyle/>
          <a:p>
            <a:r>
              <a:rPr lang="en-US" noProof="0" dirty="0"/>
              <a:t>Click to edit page title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E34B53E-3C1C-49FE-84C6-2F55F45C73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09943" y="6405419"/>
            <a:ext cx="364332" cy="365125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ctr">
              <a:defRPr sz="1500" b="1" i="0">
                <a:solidFill>
                  <a:schemeClr val="bg1"/>
                </a:solidFill>
                <a:latin typeface="Tw Cen MT" panose="020B0602020104020603" pitchFamily="34" charset="0"/>
              </a:defRPr>
            </a:lvl1pPr>
          </a:lstStyle>
          <a:p>
            <a:fld id="{19B51A1E-902D-48AF-9020-955120F399B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9471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79128A-818E-4E7A-ADB2-C490C8F25A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2542" y="1651183"/>
            <a:ext cx="3868340" cy="82391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DB77C2-DC05-4D8F-8F13-95FB1BDEA6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2542" y="2475095"/>
            <a:ext cx="3868340" cy="3293880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7079AE-17A4-41F1-B6C3-E94419E165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871419" y="1651183"/>
            <a:ext cx="3887391" cy="82391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781BF2-B569-4FD3-B227-102EE16130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871419" y="2475095"/>
            <a:ext cx="3887391" cy="3293880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75D1BACC-6747-4E05-AC8D-F109F1699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187" y="209894"/>
            <a:ext cx="7219800" cy="695740"/>
          </a:xfrm>
          <a:prstGeom prst="rect">
            <a:avLst/>
          </a:prstGeom>
          <a:noFill/>
        </p:spPr>
        <p:txBody>
          <a:bodyPr vert="horz" lIns="180000" tIns="0" rIns="0" bIns="0" rtlCol="0" anchor="ctr">
            <a:noAutofit/>
          </a:bodyPr>
          <a:lstStyle/>
          <a:p>
            <a:r>
              <a:rPr lang="en-US" noProof="0" dirty="0"/>
              <a:t>Click to edit page title</a:t>
            </a:r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1F1BA3B5-743C-4B7D-B8EA-F2A53004F9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09943" y="6405419"/>
            <a:ext cx="364332" cy="365125"/>
          </a:xfrm>
          <a:prstGeom prst="rect">
            <a:avLst/>
          </a:prstGeom>
        </p:spPr>
        <p:txBody>
          <a:bodyPr/>
          <a:lstStyle/>
          <a:p>
            <a:fld id="{19B51A1E-902D-48AF-9020-955120F399B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2615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B7A1DCB-FB5A-473A-A2FD-CA414D68FC63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7341B340-66BB-41B5-A81E-AC2AC278356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241079" y="2163963"/>
            <a:ext cx="2660904" cy="419725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9CA80F7-5F27-4972-8274-3A5093AD20A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71475" y="226448"/>
            <a:ext cx="2660904" cy="613476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6" name="Picture Placeholder 14">
            <a:extLst>
              <a:ext uri="{FF2B5EF4-FFF2-40B4-BE49-F238E27FC236}">
                <a16:creationId xmlns:a16="http://schemas.microsoft.com/office/drawing/2014/main" id="{A31AAB07-747B-4138-923B-CC3B6C29D2A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110684" y="2163963"/>
            <a:ext cx="2660904" cy="419725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6FEC9214-5EAC-4DDE-AE9F-B779BE2F110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13497" y="1161076"/>
            <a:ext cx="5570934" cy="768350"/>
          </a:xfrm>
          <a:prstGeom prst="roundRect">
            <a:avLst/>
          </a:prstGeom>
          <a:solidFill>
            <a:srgbClr val="4EB357"/>
          </a:solidFill>
        </p:spPr>
        <p:txBody>
          <a:bodyPr anchor="ctr"/>
          <a:lstStyle>
            <a:lvl1pPr marL="0" indent="0" algn="ctr">
              <a:buNone/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9FA6C5B7-54E3-410E-8D4B-C7734B38A4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09885" y="226448"/>
            <a:ext cx="99371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810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E6ADC742-1CF3-4B48-A6BF-DE6612A64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187" y="209894"/>
            <a:ext cx="7219800" cy="695740"/>
          </a:xfrm>
          <a:prstGeom prst="rect">
            <a:avLst/>
          </a:prstGeom>
          <a:noFill/>
        </p:spPr>
        <p:txBody>
          <a:bodyPr vert="horz" lIns="180000" tIns="0" rIns="0" bIns="0" rtlCol="0" anchor="ctr">
            <a:noAutofit/>
          </a:bodyPr>
          <a:lstStyle/>
          <a:p>
            <a:r>
              <a:rPr lang="en-US" noProof="0" dirty="0"/>
              <a:t>Click to edit page title</a:t>
            </a: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04D6D9D1-5857-4CF1-AF00-8BA66485E19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09943" y="6405419"/>
            <a:ext cx="364332" cy="365125"/>
          </a:xfrm>
          <a:prstGeom prst="rect">
            <a:avLst/>
          </a:prstGeom>
        </p:spPr>
        <p:txBody>
          <a:bodyPr/>
          <a:lstStyle/>
          <a:p>
            <a:fld id="{19B51A1E-902D-48AF-9020-955120F399B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0680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A3C89-2A7B-457B-B29A-680EA42030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1628775"/>
            <a:ext cx="4215083" cy="4127217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18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C67AC7-55CC-494B-BFED-2FCC2135EE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32185" y="1641759"/>
            <a:ext cx="2949178" cy="41272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50A09007-8AF5-4192-A105-B7156D5A7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187" y="209894"/>
            <a:ext cx="7219800" cy="695740"/>
          </a:xfrm>
          <a:prstGeom prst="rect">
            <a:avLst/>
          </a:prstGeom>
          <a:noFill/>
        </p:spPr>
        <p:txBody>
          <a:bodyPr vert="horz" lIns="180000" tIns="0" rIns="0" bIns="0" rtlCol="0" anchor="ctr">
            <a:noAutofit/>
          </a:bodyPr>
          <a:lstStyle/>
          <a:p>
            <a:r>
              <a:rPr lang="en-US" noProof="0" dirty="0"/>
              <a:t>Click to edit page title</a:t>
            </a: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8AE2A65F-AB9B-469D-9E13-088BD5F577A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09943" y="6405419"/>
            <a:ext cx="364332" cy="365125"/>
          </a:xfrm>
          <a:prstGeom prst="rect">
            <a:avLst/>
          </a:prstGeom>
        </p:spPr>
        <p:txBody>
          <a:bodyPr/>
          <a:lstStyle/>
          <a:p>
            <a:fld id="{19B51A1E-902D-48AF-9020-955120F399B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6413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E77F880-9856-4A0C-A260-E5C1205814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428" y="1628775"/>
            <a:ext cx="8444113" cy="4140200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 marL="1371600" indent="0">
              <a:buNone/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endParaRPr lang="en-GB" dirty="0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4668FD8F-01A6-44B7-AD50-3EBA4A009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187" y="209894"/>
            <a:ext cx="7219800" cy="695740"/>
          </a:xfrm>
          <a:prstGeom prst="rect">
            <a:avLst/>
          </a:prstGeom>
          <a:noFill/>
        </p:spPr>
        <p:txBody>
          <a:bodyPr vert="horz" lIns="180000" tIns="0" rIns="0" bIns="0" rtlCol="0" anchor="ctr">
            <a:noAutofit/>
          </a:bodyPr>
          <a:lstStyle/>
          <a:p>
            <a:r>
              <a:rPr lang="en-US" noProof="0" dirty="0"/>
              <a:t>Click to edit page title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E0D2D41-8DD1-4DFE-AF1D-D6AAF66DF60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09943" y="6405419"/>
            <a:ext cx="364332" cy="365125"/>
          </a:xfrm>
          <a:prstGeom prst="rect">
            <a:avLst/>
          </a:prstGeom>
        </p:spPr>
        <p:txBody>
          <a:bodyPr/>
          <a:lstStyle/>
          <a:p>
            <a:fld id="{19B51A1E-902D-48AF-9020-955120F399B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8644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EE987A8-EAAD-4EDD-BB01-127699738F3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998000" y="1628775"/>
            <a:ext cx="3780000" cy="41402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8839550-29A0-40FE-9E7A-0BDB27AD473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6472" y="1628775"/>
            <a:ext cx="3780000" cy="4140200"/>
          </a:xfrm>
          <a:prstGeom prst="rect">
            <a:avLst/>
          </a:prstGeom>
        </p:spPr>
        <p:txBody>
          <a:bodyPr/>
          <a:lstStyle>
            <a:lvl3pPr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9ECAEEF3-0F7D-4D71-8AAB-5EA632C4F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187" y="209894"/>
            <a:ext cx="7219800" cy="695740"/>
          </a:xfrm>
          <a:prstGeom prst="rect">
            <a:avLst/>
          </a:prstGeom>
          <a:noFill/>
        </p:spPr>
        <p:txBody>
          <a:bodyPr vert="horz" lIns="180000" tIns="0" rIns="0" bIns="0" rtlCol="0" anchor="ctr">
            <a:noAutofit/>
          </a:bodyPr>
          <a:lstStyle/>
          <a:p>
            <a:r>
              <a:rPr lang="en-US" noProof="0" dirty="0"/>
              <a:t>Click to edit page title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555FA39-A5BD-4C89-A6E3-3E02CCDCD8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09943" y="6405419"/>
            <a:ext cx="364332" cy="365125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ctr">
              <a:defRPr sz="1500" b="1" i="0">
                <a:solidFill>
                  <a:schemeClr val="bg1"/>
                </a:solidFill>
                <a:latin typeface="Tw Cen MT" panose="020B0602020104020603" pitchFamily="34" charset="0"/>
              </a:defRPr>
            </a:lvl1pPr>
          </a:lstStyle>
          <a:p>
            <a:fld id="{19B51A1E-902D-48AF-9020-955120F399B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377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C47F5A4-8F28-4714-8130-B7DCCA337E7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435D318C-BDA1-496D-8B26-EA46EF786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187" y="209894"/>
            <a:ext cx="7219800" cy="695740"/>
          </a:xfrm>
          <a:prstGeom prst="rect">
            <a:avLst/>
          </a:prstGeom>
          <a:noFill/>
        </p:spPr>
        <p:txBody>
          <a:bodyPr vert="horz" lIns="180000" tIns="0" rIns="0" bIns="0" rtlCol="0" anchor="ctr">
            <a:noAutofit/>
          </a:bodyPr>
          <a:lstStyle/>
          <a:p>
            <a:r>
              <a:rPr lang="en-US" noProof="0" dirty="0"/>
              <a:t>Click to edit page title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103359B-460F-4752-AC3B-C97E3E97D9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09943" y="6405419"/>
            <a:ext cx="364332" cy="365125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ctr">
              <a:defRPr sz="1500" b="1" i="0">
                <a:solidFill>
                  <a:schemeClr val="bg1"/>
                </a:solidFill>
                <a:latin typeface="Tw Cen MT" panose="020B0602020104020603" pitchFamily="34" charset="0"/>
              </a:defRPr>
            </a:lvl1pPr>
          </a:lstStyle>
          <a:p>
            <a:fld id="{19B51A1E-902D-48AF-9020-955120F399B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6649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C47F5A4-8F28-4714-8130-B7DCCA337E7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6C244798-DB41-42AF-9DCF-D4B3CF1D6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187" y="209894"/>
            <a:ext cx="7219800" cy="695740"/>
          </a:xfrm>
          <a:prstGeom prst="rect">
            <a:avLst/>
          </a:prstGeom>
          <a:noFill/>
        </p:spPr>
        <p:txBody>
          <a:bodyPr vert="horz" lIns="180000" tIns="0" rIns="0" bIns="0" rtlCol="0" anchor="ctr">
            <a:noAutofit/>
          </a:bodyPr>
          <a:lstStyle/>
          <a:p>
            <a:r>
              <a:rPr lang="en-US" noProof="0" dirty="0"/>
              <a:t>Click to edit page title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C52E84C-18FF-4C21-9ED2-6F943CBBB6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09943" y="6405419"/>
            <a:ext cx="364332" cy="365125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ctr">
              <a:defRPr sz="1500" b="1" i="0">
                <a:solidFill>
                  <a:schemeClr val="bg1"/>
                </a:solidFill>
                <a:latin typeface="Tw Cen MT" panose="020B0602020104020603" pitchFamily="34" charset="0"/>
              </a:defRPr>
            </a:lvl1pPr>
          </a:lstStyle>
          <a:p>
            <a:fld id="{19B51A1E-902D-48AF-9020-955120F399B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0956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9CDCD-20E7-4235-B8A6-8741AAA42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E2BDA03-A82A-4546-B0C2-7733F1D5244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09943" y="6405419"/>
            <a:ext cx="364332" cy="365125"/>
          </a:xfrm>
          <a:prstGeom prst="rect">
            <a:avLst/>
          </a:prstGeom>
        </p:spPr>
        <p:txBody>
          <a:bodyPr/>
          <a:lstStyle/>
          <a:p>
            <a:fld id="{19B51A1E-902D-48AF-9020-955120F399B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315E2C1-7E68-4C54-BA57-AE5DAD1D499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57187" y="2196826"/>
            <a:ext cx="2700000" cy="36000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1E7EF997-4A7C-49FD-98E5-3B635A20AC8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204947" y="2196826"/>
            <a:ext cx="2700000" cy="3600000"/>
          </a:xfrm>
        </p:spPr>
        <p:txBody>
          <a:bodyPr/>
          <a:lstStyle>
            <a:lvl1pPr>
              <a:defRPr sz="2100"/>
            </a:lvl1pPr>
            <a:lvl2pPr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B8A75EDB-B939-47C0-B478-CB9740FA91C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52705" y="2196826"/>
            <a:ext cx="2700000" cy="3600000"/>
          </a:xfrm>
        </p:spPr>
        <p:txBody>
          <a:bodyPr/>
          <a:lstStyle>
            <a:lvl1pPr>
              <a:defRPr sz="2100"/>
            </a:lvl1pPr>
            <a:lvl2pPr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10BE75C-75C9-42F8-BF9E-B8F542EE0A9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7187" y="1651819"/>
            <a:ext cx="2700338" cy="409575"/>
          </a:xfrm>
        </p:spPr>
        <p:txBody>
          <a:bodyPr/>
          <a:lstStyle>
            <a:lvl1pPr marL="0" indent="0" algn="ctr">
              <a:buNone/>
              <a:defRPr sz="2800"/>
            </a:lvl1pPr>
          </a:lstStyle>
          <a:p>
            <a:pPr lvl="0"/>
            <a:r>
              <a:rPr lang="en-US" dirty="0"/>
              <a:t>Title1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8781413A-F17A-4397-BAC3-0A1712A5323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04609" y="1651819"/>
            <a:ext cx="2700338" cy="409575"/>
          </a:xfrm>
        </p:spPr>
        <p:txBody>
          <a:bodyPr/>
          <a:lstStyle>
            <a:lvl1pPr marL="0" indent="0" algn="ctr">
              <a:buNone/>
              <a:defRPr sz="2800"/>
            </a:lvl1pPr>
          </a:lstStyle>
          <a:p>
            <a:pPr lvl="0"/>
            <a:r>
              <a:rPr lang="en-US" dirty="0"/>
              <a:t>Title1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85818EC1-FE16-4938-B224-99E3B228115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52030" y="1651819"/>
            <a:ext cx="2700338" cy="409575"/>
          </a:xfrm>
        </p:spPr>
        <p:txBody>
          <a:bodyPr/>
          <a:lstStyle>
            <a:lvl1pPr marL="0" indent="0" algn="ctr">
              <a:buNone/>
              <a:defRPr sz="2800"/>
            </a:lvl1pPr>
          </a:lstStyle>
          <a:p>
            <a:pPr lvl="0"/>
            <a:r>
              <a:rPr lang="en-US" dirty="0"/>
              <a:t>Title1</a:t>
            </a:r>
          </a:p>
        </p:txBody>
      </p:sp>
    </p:spTree>
    <p:extLst>
      <p:ext uri="{BB962C8B-B14F-4D97-AF65-F5344CB8AC3E}">
        <p14:creationId xmlns:p14="http://schemas.microsoft.com/office/powerpoint/2010/main" val="8302947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A8F6E-B04E-4894-A056-CA56F80D1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3A6E09B-EDA5-45E6-B052-E5CF4F03587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09943" y="6405419"/>
            <a:ext cx="364332" cy="365125"/>
          </a:xfrm>
          <a:prstGeom prst="rect">
            <a:avLst/>
          </a:prstGeom>
        </p:spPr>
        <p:txBody>
          <a:bodyPr/>
          <a:lstStyle/>
          <a:p>
            <a:fld id="{19B51A1E-902D-48AF-9020-955120F399B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704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84EC0B8-50F4-436E-9471-F9700CAC408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36452" y="1086901"/>
            <a:ext cx="8452247" cy="4995400"/>
          </a:xfrm>
        </p:spPr>
        <p:txBody>
          <a:bodyPr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FC4AFD-240A-4C44-8D64-3499C3BFF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0C66D6-0E65-4810-A04D-1DDABB5A88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09943" y="6405419"/>
            <a:ext cx="364332" cy="365125"/>
          </a:xfrm>
          <a:prstGeom prst="rect">
            <a:avLst/>
          </a:prstGeom>
        </p:spPr>
        <p:txBody>
          <a:bodyPr/>
          <a:lstStyle/>
          <a:p>
            <a:fld id="{19B51A1E-902D-48AF-9020-955120F399B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FF78F31-BD01-4038-B9B4-4526BAD251E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947" y="5264150"/>
            <a:ext cx="8447484" cy="541338"/>
          </a:xfrm>
        </p:spPr>
        <p:txBody>
          <a:bodyPr anchor="ctr"/>
          <a:lstStyle>
            <a:lvl1pPr marL="0" indent="0" algn="ctr">
              <a:buNone/>
              <a:defRPr sz="2800"/>
            </a:lvl1pPr>
          </a:lstStyle>
          <a:p>
            <a:pPr lvl="0"/>
            <a:r>
              <a:rPr lang="en-US" dirty="0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3248003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03A65-422D-4BAB-9D4D-91C77EC47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83D2CA2-47FC-49F4-A0AF-4E847EB8C01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FEABE5B1-11BD-4058-8DA7-D4BCE1D813C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09943" y="6405419"/>
            <a:ext cx="364332" cy="365125"/>
          </a:xfrm>
          <a:prstGeom prst="rect">
            <a:avLst/>
          </a:prstGeom>
        </p:spPr>
        <p:txBody>
          <a:bodyPr/>
          <a:lstStyle/>
          <a:p>
            <a:fld id="{19B51A1E-902D-48AF-9020-955120F399B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2905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C205931-43D5-4B72-B943-31013BB23725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4403F6B-84AE-4557-B170-08997DA2625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79CEC27-AA1D-4C73-BF6B-E616DC361F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09943" y="6405419"/>
            <a:ext cx="364332" cy="365125"/>
          </a:xfrm>
          <a:prstGeom prst="rect">
            <a:avLst/>
          </a:prstGeom>
        </p:spPr>
        <p:txBody>
          <a:bodyPr/>
          <a:lstStyle/>
          <a:p>
            <a:fld id="{19B51A1E-902D-48AF-9020-955120F399B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2A83B62-A56A-4DCF-BD4F-A3C6B7E7C5F6}"/>
              </a:ext>
            </a:extLst>
          </p:cNvPr>
          <p:cNvSpPr/>
          <p:nvPr userDrawn="1"/>
        </p:nvSpPr>
        <p:spPr>
          <a:xfrm>
            <a:off x="332185" y="5943600"/>
            <a:ext cx="2597045" cy="9144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  <a:alpha val="15000"/>
                </a:schemeClr>
              </a:gs>
              <a:gs pos="74000">
                <a:schemeClr val="accent5">
                  <a:lumMod val="45000"/>
                  <a:lumOff val="55000"/>
                  <a:alpha val="45000"/>
                </a:schemeClr>
              </a:gs>
              <a:gs pos="83000">
                <a:schemeClr val="accent5">
                  <a:lumMod val="45000"/>
                  <a:lumOff val="55000"/>
                  <a:alpha val="35000"/>
                </a:schemeClr>
              </a:gs>
              <a:gs pos="100000">
                <a:schemeClr val="accent5">
                  <a:lumMod val="30000"/>
                  <a:lumOff val="70000"/>
                  <a:alpha val="2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C07CEC0-C6C3-41B7-9736-8D40A25713E7}"/>
              </a:ext>
            </a:extLst>
          </p:cNvPr>
          <p:cNvSpPr/>
          <p:nvPr userDrawn="1"/>
        </p:nvSpPr>
        <p:spPr>
          <a:xfrm>
            <a:off x="0" y="5943600"/>
            <a:ext cx="332185" cy="914400"/>
          </a:xfrm>
          <a:prstGeom prst="rect">
            <a:avLst/>
          </a:prstGeom>
          <a:solidFill>
            <a:srgbClr val="F0A0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334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79CEC27-AA1D-4C73-BF6B-E616DC361F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09943" y="6405419"/>
            <a:ext cx="364332" cy="365125"/>
          </a:xfrm>
          <a:prstGeom prst="rect">
            <a:avLst/>
          </a:prstGeom>
        </p:spPr>
        <p:txBody>
          <a:bodyPr/>
          <a:lstStyle/>
          <a:p>
            <a:fld id="{19B51A1E-902D-48AF-9020-955120F399B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6940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andar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andar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3C8FA9-746D-45F9-B961-F3A46229AF11}" type="slidenum">
              <a:rPr lang="en-US" smtClean="0">
                <a:solidFill>
                  <a:prstClr val="black"/>
                </a:solidFill>
                <a:latin typeface="Candara"/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  <a:latin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142441458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219F0AC-16B9-4A32-8FC3-64EEAEF81DE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254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38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31" Type="http://schemas.openxmlformats.org/officeDocument/2006/relationships/image" Target="../media/image3.svg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slideLayout" Target="../slideLayouts/slideLayout39.xml"/><Relationship Id="rId30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E8EA17A-6D83-40D7-8A0E-631D219A7548}"/>
              </a:ext>
            </a:extLst>
          </p:cNvPr>
          <p:cNvPicPr>
            <a:picLocks noChangeAspect="1"/>
          </p:cNvPicPr>
          <p:nvPr userDrawn="1"/>
        </p:nvPicPr>
        <p:blipFill>
          <a:blip r:embed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53" y="6273612"/>
            <a:ext cx="9141714" cy="584389"/>
          </a:xfrm>
          <a:prstGeom prst="rect">
            <a:avLst/>
          </a:prstGeom>
          <a:ln>
            <a:noFill/>
          </a:ln>
        </p:spPr>
      </p:pic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C05706E5-693D-4EEC-BBDE-F72B7BEEF4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7728" y="1655999"/>
            <a:ext cx="8426704" cy="414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681B2107-1A7D-4258-8245-CF41DA9D6054}"/>
              </a:ext>
            </a:extLst>
          </p:cNvPr>
          <p:cNvPicPr>
            <a:picLocks noChangeAspect="1"/>
          </p:cNvPicPr>
          <p:nvPr userDrawn="1"/>
        </p:nvPicPr>
        <p:blipFill>
          <a:blip r:embed="rId30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7709885" y="226448"/>
            <a:ext cx="993710" cy="685800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492A081-46BD-49FE-A4A3-40606855D3AA}"/>
              </a:ext>
            </a:extLst>
          </p:cNvPr>
          <p:cNvSpPr/>
          <p:nvPr userDrawn="1"/>
        </p:nvSpPr>
        <p:spPr>
          <a:xfrm>
            <a:off x="-5511" y="287764"/>
            <a:ext cx="7565512" cy="540000"/>
          </a:xfrm>
          <a:custGeom>
            <a:avLst/>
            <a:gdLst>
              <a:gd name="connsiteX0" fmla="*/ 0 w 10087349"/>
              <a:gd name="connsiteY0" fmla="*/ 0 h 540000"/>
              <a:gd name="connsiteX1" fmla="*/ 9997347 w 10087349"/>
              <a:gd name="connsiteY1" fmla="*/ 0 h 540000"/>
              <a:gd name="connsiteX2" fmla="*/ 10087349 w 10087349"/>
              <a:gd name="connsiteY2" fmla="*/ 90002 h 540000"/>
              <a:gd name="connsiteX3" fmla="*/ 10087349 w 10087349"/>
              <a:gd name="connsiteY3" fmla="*/ 449998 h 540000"/>
              <a:gd name="connsiteX4" fmla="*/ 9997347 w 10087349"/>
              <a:gd name="connsiteY4" fmla="*/ 540000 h 540000"/>
              <a:gd name="connsiteX5" fmla="*/ 0 w 10087349"/>
              <a:gd name="connsiteY5" fmla="*/ 540000 h 5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87349" h="540000">
                <a:moveTo>
                  <a:pt x="0" y="0"/>
                </a:moveTo>
                <a:lnTo>
                  <a:pt x="9997347" y="0"/>
                </a:lnTo>
                <a:cubicBezTo>
                  <a:pt x="10047054" y="0"/>
                  <a:pt x="10087349" y="40295"/>
                  <a:pt x="10087349" y="90002"/>
                </a:cubicBezTo>
                <a:lnTo>
                  <a:pt x="10087349" y="449998"/>
                </a:lnTo>
                <a:cubicBezTo>
                  <a:pt x="10087349" y="499705"/>
                  <a:pt x="10047054" y="540000"/>
                  <a:pt x="9997347" y="540000"/>
                </a:cubicBezTo>
                <a:lnTo>
                  <a:pt x="0" y="540000"/>
                </a:lnTo>
                <a:close/>
              </a:path>
            </a:pathLst>
          </a:custGeom>
          <a:solidFill>
            <a:srgbClr val="1071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A9B177C7-DDB3-46F6-BACA-936F09450505}"/>
              </a:ext>
            </a:extLst>
          </p:cNvPr>
          <p:cNvSpPr/>
          <p:nvPr userDrawn="1"/>
        </p:nvSpPr>
        <p:spPr>
          <a:xfrm>
            <a:off x="8869680" y="299348"/>
            <a:ext cx="282824" cy="540000"/>
          </a:xfrm>
          <a:custGeom>
            <a:avLst/>
            <a:gdLst>
              <a:gd name="connsiteX0" fmla="*/ 90002 w 377098"/>
              <a:gd name="connsiteY0" fmla="*/ 0 h 540000"/>
              <a:gd name="connsiteX1" fmla="*/ 377098 w 377098"/>
              <a:gd name="connsiteY1" fmla="*/ 0 h 540000"/>
              <a:gd name="connsiteX2" fmla="*/ 377098 w 377098"/>
              <a:gd name="connsiteY2" fmla="*/ 540000 h 540000"/>
              <a:gd name="connsiteX3" fmla="*/ 90002 w 377098"/>
              <a:gd name="connsiteY3" fmla="*/ 540000 h 540000"/>
              <a:gd name="connsiteX4" fmla="*/ 0 w 377098"/>
              <a:gd name="connsiteY4" fmla="*/ 449998 h 540000"/>
              <a:gd name="connsiteX5" fmla="*/ 0 w 377098"/>
              <a:gd name="connsiteY5" fmla="*/ 90002 h 540000"/>
              <a:gd name="connsiteX6" fmla="*/ 90002 w 377098"/>
              <a:gd name="connsiteY6" fmla="*/ 0 h 5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7098" h="540000">
                <a:moveTo>
                  <a:pt x="90002" y="0"/>
                </a:moveTo>
                <a:lnTo>
                  <a:pt x="377098" y="0"/>
                </a:lnTo>
                <a:lnTo>
                  <a:pt x="377098" y="540000"/>
                </a:lnTo>
                <a:lnTo>
                  <a:pt x="90002" y="540000"/>
                </a:lnTo>
                <a:cubicBezTo>
                  <a:pt x="40295" y="540000"/>
                  <a:pt x="0" y="499705"/>
                  <a:pt x="0" y="449998"/>
                </a:cubicBezTo>
                <a:lnTo>
                  <a:pt x="0" y="90002"/>
                </a:lnTo>
                <a:cubicBezTo>
                  <a:pt x="0" y="40295"/>
                  <a:pt x="40295" y="0"/>
                  <a:pt x="90002" y="0"/>
                </a:cubicBezTo>
                <a:close/>
              </a:path>
            </a:pathLst>
          </a:custGeom>
          <a:solidFill>
            <a:srgbClr val="1071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2" name="Title Placeholder 1">
            <a:extLst>
              <a:ext uri="{FF2B5EF4-FFF2-40B4-BE49-F238E27FC236}">
                <a16:creationId xmlns:a16="http://schemas.microsoft.com/office/drawing/2014/main" id="{21CE07EC-40F1-468C-9E18-A10C6CA83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187" y="209894"/>
            <a:ext cx="7219800" cy="695740"/>
          </a:xfrm>
          <a:prstGeom prst="rect">
            <a:avLst/>
          </a:prstGeom>
          <a:noFill/>
        </p:spPr>
        <p:txBody>
          <a:bodyPr vert="horz" lIns="180000" tIns="0" rIns="0" bIns="0" rtlCol="0" anchor="ctr">
            <a:noAutofit/>
          </a:bodyPr>
          <a:lstStyle/>
          <a:p>
            <a:r>
              <a:rPr lang="en-US" noProof="0" dirty="0"/>
              <a:t>Click to edit page title</a:t>
            </a:r>
          </a:p>
        </p:txBody>
      </p:sp>
    </p:spTree>
    <p:extLst>
      <p:ext uri="{BB962C8B-B14F-4D97-AF65-F5344CB8AC3E}">
        <p14:creationId xmlns:p14="http://schemas.microsoft.com/office/powerpoint/2010/main" val="4253689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686" r:id="rId25"/>
    <p:sldLayoutId id="2147483687" r:id="rId26"/>
    <p:sldLayoutId id="2147483688" r:id="rId2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Tw Cen MT" panose="020B0602020104020603" pitchFamily="34" charset="0"/>
          <a:ea typeface="Verdana" panose="020B06040305040402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rgbClr val="106E38"/>
        </a:buClr>
        <a:buFont typeface="Wingdings" panose="05000000000000000000" pitchFamily="2" charset="2"/>
        <a:buChar char="§"/>
        <a:defRPr sz="2100" kern="1200">
          <a:solidFill>
            <a:schemeClr val="tx1"/>
          </a:solidFill>
          <a:latin typeface="Tw Cen MT" panose="020B0602020104020603" pitchFamily="34" charset="0"/>
          <a:ea typeface="Verdana" panose="020B06040305040402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106E38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Tw Cen MT" panose="020B0602020104020603" pitchFamily="34" charset="0"/>
          <a:ea typeface="Verdana" panose="020B06040305040402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106E38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Tw Cen MT" panose="020B0602020104020603" pitchFamily="34" charset="0"/>
          <a:ea typeface="Verdana" panose="020B06040305040402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4EB357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Tw Cen MT" panose="020B0602020104020603" pitchFamily="34" charset="0"/>
          <a:ea typeface="Verdana" panose="020B06040305040402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4EB357"/>
        </a:buClr>
        <a:buFont typeface="Wingdings" panose="05000000000000000000" pitchFamily="2" charset="2"/>
        <a:buChar char="§"/>
        <a:defRPr sz="1500" kern="1200">
          <a:solidFill>
            <a:schemeClr val="tx1"/>
          </a:solidFill>
          <a:latin typeface="Tw Cen MT" panose="020B0602020104020603" pitchFamily="34" charset="0"/>
          <a:ea typeface="Verdana" panose="020B060403050404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27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279" userDrawn="1">
          <p15:clr>
            <a:srgbClr val="F26B43"/>
          </p15:clr>
        </p15:guide>
        <p15:guide id="4" pos="7379" userDrawn="1">
          <p15:clr>
            <a:srgbClr val="F26B43"/>
          </p15:clr>
        </p15:guide>
        <p15:guide id="5" orient="horz" pos="3816" userDrawn="1">
          <p15:clr>
            <a:srgbClr val="F26B43"/>
          </p15:clr>
        </p15:guide>
        <p15:guide id="6" orient="horz" pos="91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13" Type="http://schemas.openxmlformats.org/officeDocument/2006/relationships/image" Target="../media/image14.jpeg"/><Relationship Id="rId3" Type="http://schemas.openxmlformats.org/officeDocument/2006/relationships/image" Target="../media/image6.jpeg"/><Relationship Id="rId7" Type="http://schemas.openxmlformats.org/officeDocument/2006/relationships/image" Target="../media/image3.svg"/><Relationship Id="rId12" Type="http://schemas.openxmlformats.org/officeDocument/2006/relationships/image" Target="../media/image1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11" Type="http://schemas.openxmlformats.org/officeDocument/2006/relationships/image" Target="../media/image12.emf"/><Relationship Id="rId5" Type="http://schemas.openxmlformats.org/officeDocument/2006/relationships/image" Target="../media/image8.jpeg"/><Relationship Id="rId10" Type="http://schemas.openxmlformats.org/officeDocument/2006/relationships/image" Target="../media/image11.emf"/><Relationship Id="rId4" Type="http://schemas.openxmlformats.org/officeDocument/2006/relationships/image" Target="../media/image7.jpeg"/><Relationship Id="rId9" Type="http://schemas.openxmlformats.org/officeDocument/2006/relationships/image" Target="../media/image10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3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3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5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3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5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3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3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33.png"/><Relationship Id="rId18" Type="http://schemas.openxmlformats.org/officeDocument/2006/relationships/customXml" Target="../ink/ink8.xml"/><Relationship Id="rId26" Type="http://schemas.openxmlformats.org/officeDocument/2006/relationships/customXml" Target="../ink/ink11.xml"/><Relationship Id="rId3" Type="http://schemas.openxmlformats.org/officeDocument/2006/relationships/image" Target="../media/image17.png"/><Relationship Id="rId21" Type="http://schemas.openxmlformats.org/officeDocument/2006/relationships/image" Target="../media/image37.png"/><Relationship Id="rId7" Type="http://schemas.openxmlformats.org/officeDocument/2006/relationships/image" Target="../media/image30.png"/><Relationship Id="rId12" Type="http://schemas.openxmlformats.org/officeDocument/2006/relationships/customXml" Target="../ink/ink5.xml"/><Relationship Id="rId17" Type="http://schemas.openxmlformats.org/officeDocument/2006/relationships/image" Target="../media/image35.png"/><Relationship Id="rId25" Type="http://schemas.openxmlformats.org/officeDocument/2006/relationships/image" Target="../media/image38.png"/><Relationship Id="rId2" Type="http://schemas.openxmlformats.org/officeDocument/2006/relationships/notesSlide" Target="../notesSlides/notesSlide3.xml"/><Relationship Id="rId16" Type="http://schemas.openxmlformats.org/officeDocument/2006/relationships/customXml" Target="../ink/ink7.xml"/><Relationship Id="rId29" Type="http://schemas.openxmlformats.org/officeDocument/2006/relationships/image" Target="../media/image40.png"/><Relationship Id="rId1" Type="http://schemas.openxmlformats.org/officeDocument/2006/relationships/slideLayout" Target="../slideLayouts/slideLayout39.xml"/><Relationship Id="rId6" Type="http://schemas.openxmlformats.org/officeDocument/2006/relationships/customXml" Target="../ink/ink2.xml"/><Relationship Id="rId11" Type="http://schemas.openxmlformats.org/officeDocument/2006/relationships/image" Target="../media/image320.png"/><Relationship Id="rId24" Type="http://schemas.openxmlformats.org/officeDocument/2006/relationships/customXml" Target="../ink/ink10.xml"/><Relationship Id="rId5" Type="http://schemas.openxmlformats.org/officeDocument/2006/relationships/image" Target="../media/image290.png"/><Relationship Id="rId15" Type="http://schemas.openxmlformats.org/officeDocument/2006/relationships/image" Target="../media/image34.png"/><Relationship Id="rId23" Type="http://schemas.openxmlformats.org/officeDocument/2006/relationships/image" Target="../media/image36.png"/><Relationship Id="rId28" Type="http://schemas.openxmlformats.org/officeDocument/2006/relationships/customXml" Target="../ink/ink12.xml"/><Relationship Id="rId10" Type="http://schemas.openxmlformats.org/officeDocument/2006/relationships/customXml" Target="../ink/ink4.xml"/><Relationship Id="rId31" Type="http://schemas.openxmlformats.org/officeDocument/2006/relationships/image" Target="../media/image41.png"/><Relationship Id="rId4" Type="http://schemas.openxmlformats.org/officeDocument/2006/relationships/customXml" Target="../ink/ink1.xml"/><Relationship Id="rId9" Type="http://schemas.openxmlformats.org/officeDocument/2006/relationships/image" Target="../media/image31.png"/><Relationship Id="rId14" Type="http://schemas.openxmlformats.org/officeDocument/2006/relationships/customXml" Target="../ink/ink6.xml"/><Relationship Id="rId22" Type="http://schemas.openxmlformats.org/officeDocument/2006/relationships/customXml" Target="../ink/ink9.xml"/><Relationship Id="rId27" Type="http://schemas.openxmlformats.org/officeDocument/2006/relationships/image" Target="../media/image39.png"/><Relationship Id="rId30" Type="http://schemas.openxmlformats.org/officeDocument/2006/relationships/customXml" Target="../ink/ink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3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3.svg"/><Relationship Id="rId3" Type="http://schemas.openxmlformats.org/officeDocument/2006/relationships/image" Target="../media/image21.svg"/><Relationship Id="rId7" Type="http://schemas.openxmlformats.org/officeDocument/2006/relationships/image" Target="../media/image25.svg"/><Relationship Id="rId12" Type="http://schemas.openxmlformats.org/officeDocument/2006/relationships/image" Target="../media/image32.png"/><Relationship Id="rId2" Type="http://schemas.openxmlformats.org/officeDocument/2006/relationships/image" Target="../media/image20.png"/><Relationship Id="rId16" Type="http://schemas.openxmlformats.org/officeDocument/2006/relationships/image" Target="../media/image43.sv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4.png"/><Relationship Id="rId11" Type="http://schemas.openxmlformats.org/officeDocument/2006/relationships/image" Target="../media/image29.svg"/><Relationship Id="rId5" Type="http://schemas.openxmlformats.org/officeDocument/2006/relationships/image" Target="../media/image23.svg"/><Relationship Id="rId15" Type="http://schemas.openxmlformats.org/officeDocument/2006/relationships/image" Target="../media/image42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svg"/><Relationship Id="rId14" Type="http://schemas.openxmlformats.org/officeDocument/2006/relationships/image" Target="../media/image3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F1589DA3-829F-4B56-9DA6-2EC9BF5C17C6}"/>
              </a:ext>
            </a:extLst>
          </p:cNvPr>
          <p:cNvSpPr/>
          <p:nvPr/>
        </p:nvSpPr>
        <p:spPr>
          <a:xfrm>
            <a:off x="0" y="3124192"/>
            <a:ext cx="4595402" cy="1973546"/>
          </a:xfrm>
          <a:prstGeom prst="rect">
            <a:avLst/>
          </a:prstGeom>
          <a:solidFill>
            <a:srgbClr val="006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/>
          </a:p>
        </p:txBody>
      </p:sp>
      <p:pic>
        <p:nvPicPr>
          <p:cNvPr id="26" name="Picture 25" descr="A view of a city&#10;&#10;Description automatically generated">
            <a:extLst>
              <a:ext uri="{FF2B5EF4-FFF2-40B4-BE49-F238E27FC236}">
                <a16:creationId xmlns:a16="http://schemas.microsoft.com/office/drawing/2014/main" id="{AF7532FF-68C5-4F96-B99F-3FEC7578C12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48606" y="1137738"/>
            <a:ext cx="1485000" cy="1980000"/>
          </a:xfrm>
          <a:prstGeom prst="rect">
            <a:avLst/>
          </a:prstGeom>
        </p:spPr>
      </p:pic>
      <p:pic>
        <p:nvPicPr>
          <p:cNvPr id="27" name="Picture 26" descr="A large ship in a body of water&#10;&#10;Description automatically generated">
            <a:extLst>
              <a:ext uri="{FF2B5EF4-FFF2-40B4-BE49-F238E27FC236}">
                <a16:creationId xmlns:a16="http://schemas.microsoft.com/office/drawing/2014/main" id="{0E53F620-D41D-4DFB-8CEF-01526C69BC6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14013" y="3117738"/>
            <a:ext cx="1485000" cy="1980000"/>
          </a:xfrm>
          <a:prstGeom prst="rect">
            <a:avLst/>
          </a:prstGeom>
        </p:spPr>
      </p:pic>
      <p:pic>
        <p:nvPicPr>
          <p:cNvPr id="28" name="Picture 27" descr="A close up of a hillside next to a body of water&#10;&#10;Description automatically generated">
            <a:extLst>
              <a:ext uri="{FF2B5EF4-FFF2-40B4-BE49-F238E27FC236}">
                <a16:creationId xmlns:a16="http://schemas.microsoft.com/office/drawing/2014/main" id="{982E7EC1-BF5E-4BDD-B30B-238109A0BAF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95402" y="3117738"/>
            <a:ext cx="1485000" cy="1980000"/>
          </a:xfrm>
          <a:prstGeom prst="rect">
            <a:avLst/>
          </a:prstGeom>
        </p:spPr>
      </p:pic>
      <p:pic>
        <p:nvPicPr>
          <p:cNvPr id="30" name="Picture 29" descr="A picture containing grass, outdoor, nature, mountain&#10;&#10;Description automatically generated">
            <a:extLst>
              <a:ext uri="{FF2B5EF4-FFF2-40B4-BE49-F238E27FC236}">
                <a16:creationId xmlns:a16="http://schemas.microsoft.com/office/drawing/2014/main" id="{9BDD0D31-6F91-44CA-83A9-1E1460209C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62" y="1137738"/>
            <a:ext cx="1485000" cy="1980000"/>
          </a:xfrm>
          <a:prstGeom prst="rect">
            <a:avLst/>
          </a:prstGeom>
        </p:spPr>
      </p:pic>
      <p:pic>
        <p:nvPicPr>
          <p:cNvPr id="31" name="Graphic 30">
            <a:extLst>
              <a:ext uri="{FF2B5EF4-FFF2-40B4-BE49-F238E27FC236}">
                <a16:creationId xmlns:a16="http://schemas.microsoft.com/office/drawing/2014/main" id="{93920999-CBE3-476D-87C8-A9EAE8FCFD2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245639" y="469686"/>
            <a:ext cx="1612612" cy="1112929"/>
          </a:xfrm>
          <a:prstGeom prst="rect">
            <a:avLst/>
          </a:prstGeom>
        </p:spPr>
      </p:pic>
      <p:grpSp>
        <p:nvGrpSpPr>
          <p:cNvPr id="2" name="Group 32">
            <a:extLst>
              <a:ext uri="{FF2B5EF4-FFF2-40B4-BE49-F238E27FC236}">
                <a16:creationId xmlns:a16="http://schemas.microsoft.com/office/drawing/2014/main" id="{AC5180BB-517B-461B-AEF9-5C8A88FF5A9B}"/>
              </a:ext>
            </a:extLst>
          </p:cNvPr>
          <p:cNvGrpSpPr/>
          <p:nvPr/>
        </p:nvGrpSpPr>
        <p:grpSpPr>
          <a:xfrm>
            <a:off x="223799" y="5926650"/>
            <a:ext cx="8696402" cy="375666"/>
            <a:chOff x="429356" y="6259403"/>
            <a:chExt cx="11595202" cy="375666"/>
          </a:xfrm>
        </p:grpSpPr>
        <p:grpSp>
          <p:nvGrpSpPr>
            <p:cNvPr id="3" name="Group 33">
              <a:extLst>
                <a:ext uri="{FF2B5EF4-FFF2-40B4-BE49-F238E27FC236}">
                  <a16:creationId xmlns:a16="http://schemas.microsoft.com/office/drawing/2014/main" id="{4A4B3A7F-FDC2-42E9-AE1A-8432DCEB1145}"/>
                </a:ext>
              </a:extLst>
            </p:cNvPr>
            <p:cNvGrpSpPr/>
            <p:nvPr/>
          </p:nvGrpSpPr>
          <p:grpSpPr>
            <a:xfrm>
              <a:off x="2245700" y="6282486"/>
              <a:ext cx="1542062" cy="351889"/>
              <a:chOff x="500748" y="5892513"/>
              <a:chExt cx="1542062" cy="351889"/>
            </a:xfrm>
          </p:grpSpPr>
          <p:grpSp>
            <p:nvGrpSpPr>
              <p:cNvPr id="4" name="Group 47">
                <a:extLst>
                  <a:ext uri="{FF2B5EF4-FFF2-40B4-BE49-F238E27FC236}">
                    <a16:creationId xmlns:a16="http://schemas.microsoft.com/office/drawing/2014/main" id="{0F6DAF09-604C-47A7-A40D-1F4DD8C3F6FD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500748" y="5956123"/>
                <a:ext cx="305490" cy="288279"/>
                <a:chOff x="3769" y="2093"/>
                <a:chExt cx="142" cy="134"/>
              </a:xfrm>
            </p:grpSpPr>
            <p:sp>
              <p:nvSpPr>
                <p:cNvPr id="50" name="AutoShape 3">
                  <a:extLst>
                    <a:ext uri="{FF2B5EF4-FFF2-40B4-BE49-F238E27FC236}">
                      <a16:creationId xmlns:a16="http://schemas.microsoft.com/office/drawing/2014/main" id="{04B466C7-1B3B-470F-B08B-FB2E453C3812}"/>
                    </a:ext>
                  </a:extLst>
                </p:cNvPr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3769" y="2093"/>
                  <a:ext cx="142" cy="13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 dirty="0"/>
                </a:p>
              </p:txBody>
            </p:sp>
            <p:sp>
              <p:nvSpPr>
                <p:cNvPr id="51" name="Oval 5">
                  <a:extLst>
                    <a:ext uri="{FF2B5EF4-FFF2-40B4-BE49-F238E27FC236}">
                      <a16:creationId xmlns:a16="http://schemas.microsoft.com/office/drawing/2014/main" id="{98F517C7-86A7-457E-A8D4-CA661D4D76D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72" y="2090"/>
                  <a:ext cx="137" cy="137"/>
                </a:xfrm>
                <a:prstGeom prst="ellipse">
                  <a:avLst/>
                </a:prstGeom>
                <a:solidFill>
                  <a:srgbClr val="3B599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 dirty="0"/>
                </a:p>
              </p:txBody>
            </p:sp>
            <p:sp>
              <p:nvSpPr>
                <p:cNvPr id="52" name="Freeform 6">
                  <a:extLst>
                    <a:ext uri="{FF2B5EF4-FFF2-40B4-BE49-F238E27FC236}">
                      <a16:creationId xmlns:a16="http://schemas.microsoft.com/office/drawing/2014/main" id="{5E02277F-924D-4580-A450-D840953E644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24" y="2120"/>
                  <a:ext cx="57" cy="107"/>
                </a:xfrm>
                <a:custGeom>
                  <a:avLst/>
                  <a:gdLst>
                    <a:gd name="T0" fmla="*/ 22 w 23"/>
                    <a:gd name="T1" fmla="*/ 16 h 43"/>
                    <a:gd name="T2" fmla="*/ 14 w 23"/>
                    <a:gd name="T3" fmla="*/ 16 h 43"/>
                    <a:gd name="T4" fmla="*/ 14 w 23"/>
                    <a:gd name="T5" fmla="*/ 11 h 43"/>
                    <a:gd name="T6" fmla="*/ 18 w 23"/>
                    <a:gd name="T7" fmla="*/ 7 h 43"/>
                    <a:gd name="T8" fmla="*/ 21 w 23"/>
                    <a:gd name="T9" fmla="*/ 7 h 43"/>
                    <a:gd name="T10" fmla="*/ 22 w 23"/>
                    <a:gd name="T11" fmla="*/ 6 h 43"/>
                    <a:gd name="T12" fmla="*/ 22 w 23"/>
                    <a:gd name="T13" fmla="*/ 1 h 43"/>
                    <a:gd name="T14" fmla="*/ 21 w 23"/>
                    <a:gd name="T15" fmla="*/ 0 h 43"/>
                    <a:gd name="T16" fmla="*/ 16 w 23"/>
                    <a:gd name="T17" fmla="*/ 0 h 43"/>
                    <a:gd name="T18" fmla="*/ 6 w 23"/>
                    <a:gd name="T19" fmla="*/ 10 h 43"/>
                    <a:gd name="T20" fmla="*/ 6 w 23"/>
                    <a:gd name="T21" fmla="*/ 16 h 43"/>
                    <a:gd name="T22" fmla="*/ 1 w 23"/>
                    <a:gd name="T23" fmla="*/ 16 h 43"/>
                    <a:gd name="T24" fmla="*/ 0 w 23"/>
                    <a:gd name="T25" fmla="*/ 17 h 43"/>
                    <a:gd name="T26" fmla="*/ 0 w 23"/>
                    <a:gd name="T27" fmla="*/ 23 h 43"/>
                    <a:gd name="T28" fmla="*/ 1 w 23"/>
                    <a:gd name="T29" fmla="*/ 24 h 43"/>
                    <a:gd name="T30" fmla="*/ 6 w 23"/>
                    <a:gd name="T31" fmla="*/ 24 h 43"/>
                    <a:gd name="T32" fmla="*/ 6 w 23"/>
                    <a:gd name="T33" fmla="*/ 43 h 43"/>
                    <a:gd name="T34" fmla="*/ 6 w 23"/>
                    <a:gd name="T35" fmla="*/ 43 h 43"/>
                    <a:gd name="T36" fmla="*/ 6 w 23"/>
                    <a:gd name="T37" fmla="*/ 43 h 43"/>
                    <a:gd name="T38" fmla="*/ 14 w 23"/>
                    <a:gd name="T39" fmla="*/ 42 h 43"/>
                    <a:gd name="T40" fmla="*/ 14 w 23"/>
                    <a:gd name="T41" fmla="*/ 24 h 43"/>
                    <a:gd name="T42" fmla="*/ 21 w 23"/>
                    <a:gd name="T43" fmla="*/ 24 h 43"/>
                    <a:gd name="T44" fmla="*/ 22 w 23"/>
                    <a:gd name="T45" fmla="*/ 23 h 43"/>
                    <a:gd name="T46" fmla="*/ 23 w 23"/>
                    <a:gd name="T47" fmla="*/ 17 h 43"/>
                    <a:gd name="T48" fmla="*/ 22 w 23"/>
                    <a:gd name="T49" fmla="*/ 16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23" h="43">
                      <a:moveTo>
                        <a:pt x="22" y="16"/>
                      </a:moveTo>
                      <a:cubicBezTo>
                        <a:pt x="14" y="16"/>
                        <a:pt x="14" y="16"/>
                        <a:pt x="14" y="16"/>
                      </a:cubicBezTo>
                      <a:cubicBezTo>
                        <a:pt x="14" y="11"/>
                        <a:pt x="14" y="11"/>
                        <a:pt x="14" y="11"/>
                      </a:cubicBezTo>
                      <a:cubicBezTo>
                        <a:pt x="14" y="9"/>
                        <a:pt x="15" y="7"/>
                        <a:pt x="18" y="7"/>
                      </a:cubicBezTo>
                      <a:cubicBezTo>
                        <a:pt x="21" y="7"/>
                        <a:pt x="21" y="7"/>
                        <a:pt x="21" y="7"/>
                      </a:cubicBezTo>
                      <a:cubicBezTo>
                        <a:pt x="22" y="7"/>
                        <a:pt x="22" y="6"/>
                        <a:pt x="22" y="6"/>
                      </a:cubicBezTo>
                      <a:cubicBezTo>
                        <a:pt x="22" y="1"/>
                        <a:pt x="22" y="1"/>
                        <a:pt x="22" y="1"/>
                      </a:cubicBezTo>
                      <a:cubicBezTo>
                        <a:pt x="22" y="0"/>
                        <a:pt x="22" y="0"/>
                        <a:pt x="21" y="0"/>
                      </a:cubicBez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10" y="0"/>
                        <a:pt x="6" y="3"/>
                        <a:pt x="6" y="10"/>
                      </a:cubicBezTo>
                      <a:cubicBezTo>
                        <a:pt x="6" y="16"/>
                        <a:pt x="6" y="16"/>
                        <a:pt x="6" y="16"/>
                      </a:cubicBezTo>
                      <a:cubicBezTo>
                        <a:pt x="1" y="16"/>
                        <a:pt x="1" y="16"/>
                        <a:pt x="1" y="16"/>
                      </a:cubicBezTo>
                      <a:cubicBezTo>
                        <a:pt x="0" y="16"/>
                        <a:pt x="0" y="17"/>
                        <a:pt x="0" y="17"/>
                      </a:cubicBezTo>
                      <a:cubicBezTo>
                        <a:pt x="0" y="23"/>
                        <a:pt x="0" y="23"/>
                        <a:pt x="0" y="23"/>
                      </a:cubicBezTo>
                      <a:cubicBezTo>
                        <a:pt x="0" y="24"/>
                        <a:pt x="0" y="24"/>
                        <a:pt x="1" y="24"/>
                      </a:cubicBezTo>
                      <a:cubicBezTo>
                        <a:pt x="6" y="24"/>
                        <a:pt x="6" y="24"/>
                        <a:pt x="6" y="24"/>
                      </a:cubicBezTo>
                      <a:cubicBezTo>
                        <a:pt x="6" y="43"/>
                        <a:pt x="6" y="43"/>
                        <a:pt x="6" y="43"/>
                      </a:cubicBezTo>
                      <a:cubicBezTo>
                        <a:pt x="6" y="43"/>
                        <a:pt x="6" y="43"/>
                        <a:pt x="6" y="43"/>
                      </a:cubicBezTo>
                      <a:cubicBezTo>
                        <a:pt x="6" y="43"/>
                        <a:pt x="6" y="43"/>
                        <a:pt x="6" y="43"/>
                      </a:cubicBezTo>
                      <a:cubicBezTo>
                        <a:pt x="9" y="43"/>
                        <a:pt x="12" y="43"/>
                        <a:pt x="14" y="42"/>
                      </a:cubicBezTo>
                      <a:cubicBezTo>
                        <a:pt x="14" y="24"/>
                        <a:pt x="14" y="24"/>
                        <a:pt x="14" y="24"/>
                      </a:cubicBezTo>
                      <a:cubicBezTo>
                        <a:pt x="21" y="24"/>
                        <a:pt x="21" y="24"/>
                        <a:pt x="21" y="24"/>
                      </a:cubicBezTo>
                      <a:cubicBezTo>
                        <a:pt x="21" y="24"/>
                        <a:pt x="22" y="24"/>
                        <a:pt x="22" y="23"/>
                      </a:cubicBezTo>
                      <a:cubicBezTo>
                        <a:pt x="23" y="17"/>
                        <a:pt x="23" y="17"/>
                        <a:pt x="23" y="17"/>
                      </a:cubicBezTo>
                      <a:cubicBezTo>
                        <a:pt x="23" y="17"/>
                        <a:pt x="22" y="16"/>
                        <a:pt x="22" y="1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 dirty="0"/>
                </a:p>
              </p:txBody>
            </p:sp>
          </p:grp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EC99C124-2298-4D61-97A5-A5A883110C51}"/>
                  </a:ext>
                </a:extLst>
              </p:cNvPr>
              <p:cNvSpPr txBox="1"/>
              <p:nvPr/>
            </p:nvSpPr>
            <p:spPr>
              <a:xfrm>
                <a:off x="808389" y="5892513"/>
                <a:ext cx="123442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solidFill>
                      <a:srgbClr val="0067AF"/>
                    </a:solidFill>
                    <a:latin typeface="Tw Cen MT" panose="020B0602020104020603" pitchFamily="34" charset="0"/>
                  </a:rPr>
                  <a:t>/ntpc1</a:t>
                </a:r>
              </a:p>
            </p:txBody>
          </p:sp>
        </p:grpSp>
        <p:grpSp>
          <p:nvGrpSpPr>
            <p:cNvPr id="5" name="Group 34">
              <a:extLst>
                <a:ext uri="{FF2B5EF4-FFF2-40B4-BE49-F238E27FC236}">
                  <a16:creationId xmlns:a16="http://schemas.microsoft.com/office/drawing/2014/main" id="{9A21ECEC-6B05-474B-8BAC-945DFBB76219}"/>
                </a:ext>
              </a:extLst>
            </p:cNvPr>
            <p:cNvGrpSpPr/>
            <p:nvPr/>
          </p:nvGrpSpPr>
          <p:grpSpPr>
            <a:xfrm>
              <a:off x="3884164" y="6282486"/>
              <a:ext cx="1567137" cy="352583"/>
              <a:chOff x="2782003" y="5854900"/>
              <a:chExt cx="1567137" cy="352583"/>
            </a:xfrm>
          </p:grpSpPr>
          <p:pic>
            <p:nvPicPr>
              <p:cNvPr id="46" name="Picture 45">
                <a:extLst>
                  <a:ext uri="{FF2B5EF4-FFF2-40B4-BE49-F238E27FC236}">
                    <a16:creationId xmlns:a16="http://schemas.microsoft.com/office/drawing/2014/main" id="{8EB8D011-3C21-4480-A164-DF69D106AC0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782003" y="5917815"/>
                <a:ext cx="304914" cy="289668"/>
              </a:xfrm>
              <a:prstGeom prst="rect">
                <a:avLst/>
              </a:prstGeom>
            </p:spPr>
          </p:pic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76A655FA-4790-48CE-A2D0-937EFC217577}"/>
                  </a:ext>
                </a:extLst>
              </p:cNvPr>
              <p:cNvSpPr txBox="1"/>
              <p:nvPr/>
            </p:nvSpPr>
            <p:spPr>
              <a:xfrm>
                <a:off x="3114719" y="5854900"/>
                <a:ext cx="123442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solidFill>
                      <a:srgbClr val="0067AF"/>
                    </a:solidFill>
                    <a:latin typeface="Tw Cen MT" panose="020B0602020104020603" pitchFamily="34" charset="0"/>
                  </a:rPr>
                  <a:t>/ntpcltd1</a:t>
                </a:r>
              </a:p>
            </p:txBody>
          </p:sp>
        </p:grpSp>
        <p:grpSp>
          <p:nvGrpSpPr>
            <p:cNvPr id="6" name="Group 35">
              <a:extLst>
                <a:ext uri="{FF2B5EF4-FFF2-40B4-BE49-F238E27FC236}">
                  <a16:creationId xmlns:a16="http://schemas.microsoft.com/office/drawing/2014/main" id="{3218260C-CF73-498A-BD86-636E3104A7E2}"/>
                </a:ext>
              </a:extLst>
            </p:cNvPr>
            <p:cNvGrpSpPr/>
            <p:nvPr/>
          </p:nvGrpSpPr>
          <p:grpSpPr>
            <a:xfrm>
              <a:off x="5547703" y="6282486"/>
              <a:ext cx="2050003" cy="352583"/>
              <a:chOff x="5062682" y="5879309"/>
              <a:chExt cx="2050003" cy="352583"/>
            </a:xfrm>
          </p:grpSpPr>
          <p:pic>
            <p:nvPicPr>
              <p:cNvPr id="44" name="Picture 43">
                <a:extLst>
                  <a:ext uri="{FF2B5EF4-FFF2-40B4-BE49-F238E27FC236}">
                    <a16:creationId xmlns:a16="http://schemas.microsoft.com/office/drawing/2014/main" id="{E5BF5271-B181-4B00-A8F5-D72A68C8AAE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062682" y="5942224"/>
                <a:ext cx="304914" cy="289668"/>
              </a:xfrm>
              <a:prstGeom prst="rect">
                <a:avLst/>
              </a:prstGeom>
            </p:spPr>
          </p:pic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DDEB2A0B-2F3A-49D8-909F-C131AAAF651D}"/>
                  </a:ext>
                </a:extLst>
              </p:cNvPr>
              <p:cNvSpPr txBox="1"/>
              <p:nvPr/>
            </p:nvSpPr>
            <p:spPr>
              <a:xfrm>
                <a:off x="5334549" y="5879309"/>
                <a:ext cx="177813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0067AF"/>
                    </a:solidFill>
                    <a:latin typeface="Tw Cen MT" panose="020B0602020104020603" pitchFamily="34" charset="0"/>
                  </a:rPr>
                  <a:t>/ntpclimited</a:t>
                </a:r>
              </a:p>
            </p:txBody>
          </p:sp>
        </p:grpSp>
        <p:grpSp>
          <p:nvGrpSpPr>
            <p:cNvPr id="7" name="Group 36">
              <a:extLst>
                <a:ext uri="{FF2B5EF4-FFF2-40B4-BE49-F238E27FC236}">
                  <a16:creationId xmlns:a16="http://schemas.microsoft.com/office/drawing/2014/main" id="{FAF17A52-F78C-4D3D-9384-F39BEA0536CC}"/>
                </a:ext>
              </a:extLst>
            </p:cNvPr>
            <p:cNvGrpSpPr/>
            <p:nvPr/>
          </p:nvGrpSpPr>
          <p:grpSpPr>
            <a:xfrm>
              <a:off x="7694108" y="6282486"/>
              <a:ext cx="2210645" cy="352583"/>
              <a:chOff x="7343361" y="5887147"/>
              <a:chExt cx="2210645" cy="352583"/>
            </a:xfrm>
          </p:grpSpPr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BCD73BBE-167A-4FBD-9F35-F1D450456E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343361" y="5950062"/>
                <a:ext cx="304914" cy="289668"/>
              </a:xfrm>
              <a:prstGeom prst="rect">
                <a:avLst/>
              </a:prstGeom>
            </p:spPr>
          </p:pic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869B3E13-5967-408B-B12C-5B22AC310DBB}"/>
                  </a:ext>
                </a:extLst>
              </p:cNvPr>
              <p:cNvSpPr txBox="1"/>
              <p:nvPr/>
            </p:nvSpPr>
            <p:spPr>
              <a:xfrm>
                <a:off x="7542326" y="5887147"/>
                <a:ext cx="201168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0067AF"/>
                    </a:solidFill>
                    <a:latin typeface="Tw Cen MT" panose="020B0602020104020603" pitchFamily="34" charset="0"/>
                  </a:rPr>
                  <a:t>/Company/ntpc </a:t>
                </a:r>
              </a:p>
            </p:txBody>
          </p:sp>
        </p:grpSp>
        <p:grpSp>
          <p:nvGrpSpPr>
            <p:cNvPr id="8" name="Group 37">
              <a:extLst>
                <a:ext uri="{FF2B5EF4-FFF2-40B4-BE49-F238E27FC236}">
                  <a16:creationId xmlns:a16="http://schemas.microsoft.com/office/drawing/2014/main" id="{8EEFE0DB-E9C4-4634-95DC-BD2D19F78D7B}"/>
                </a:ext>
              </a:extLst>
            </p:cNvPr>
            <p:cNvGrpSpPr/>
            <p:nvPr/>
          </p:nvGrpSpPr>
          <p:grpSpPr>
            <a:xfrm>
              <a:off x="10001157" y="6282486"/>
              <a:ext cx="2023401" cy="352583"/>
              <a:chOff x="9957680" y="5864350"/>
              <a:chExt cx="2023401" cy="352583"/>
            </a:xfrm>
          </p:grpSpPr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6D2FC4E5-BD40-45CD-8AEA-6E5FAFB4D8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957680" y="5927265"/>
                <a:ext cx="304914" cy="289668"/>
              </a:xfrm>
              <a:prstGeom prst="rect">
                <a:avLst/>
              </a:prstGeom>
            </p:spPr>
          </p:pic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703D7BF0-8E38-476B-9712-3B4B1D3FE9A7}"/>
                  </a:ext>
                </a:extLst>
              </p:cNvPr>
              <p:cNvSpPr txBox="1"/>
              <p:nvPr/>
            </p:nvSpPr>
            <p:spPr>
              <a:xfrm>
                <a:off x="9969401" y="5864350"/>
                <a:ext cx="201168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0067AF"/>
                    </a:solidFill>
                    <a:latin typeface="Tw Cen MT" panose="020B0602020104020603" pitchFamily="34" charset="0"/>
                  </a:rPr>
                  <a:t>/ntpclimited </a:t>
                </a:r>
              </a:p>
            </p:txBody>
          </p:sp>
        </p:grp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1EBEBEC-F366-417E-ADC0-AC94DCBC6D95}"/>
                </a:ext>
              </a:extLst>
            </p:cNvPr>
            <p:cNvSpPr txBox="1"/>
            <p:nvPr/>
          </p:nvSpPr>
          <p:spPr>
            <a:xfrm>
              <a:off x="429356" y="6259403"/>
              <a:ext cx="171994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0067AF"/>
                  </a:solidFill>
                  <a:latin typeface="Tw Cen MT" panose="020B0602020104020603" pitchFamily="34" charset="0"/>
                </a:rPr>
                <a:t>Follow us on:</a:t>
              </a:r>
            </a:p>
          </p:txBody>
        </p:sp>
      </p:grpSp>
      <p:sp>
        <p:nvSpPr>
          <p:cNvPr id="53" name="Text Placeholder 2">
            <a:extLst>
              <a:ext uri="{FF2B5EF4-FFF2-40B4-BE49-F238E27FC236}">
                <a16:creationId xmlns:a16="http://schemas.microsoft.com/office/drawing/2014/main" id="{767D4DF5-E6B1-4A6E-8752-9011A451418B}"/>
              </a:ext>
            </a:extLst>
          </p:cNvPr>
          <p:cNvSpPr txBox="1">
            <a:spLocks/>
          </p:cNvSpPr>
          <p:nvPr/>
        </p:nvSpPr>
        <p:spPr>
          <a:xfrm>
            <a:off x="0" y="3318636"/>
            <a:ext cx="4595402" cy="166873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0067AC"/>
              </a:buClr>
              <a:buFont typeface="Wingdings" pitchFamily="2" charset="2"/>
              <a:buNone/>
              <a:defRPr lang="en-US" sz="3600" b="1" kern="1200" spc="0" baseline="0">
                <a:solidFill>
                  <a:srgbClr val="0067AC"/>
                </a:solidFill>
                <a:latin typeface="Univers 45 Light" pitchFamily="34" charset="0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7AC"/>
              </a:buClr>
              <a:buFont typeface="Arial" pitchFamily="34" charset="0"/>
              <a:buChar char="–"/>
              <a:defRPr lang="en-US" sz="1600" kern="1200" dirty="0" smtClean="0">
                <a:solidFill>
                  <a:schemeClr val="tx1"/>
                </a:solidFill>
                <a:latin typeface="Univers 45 Light" pitchFamily="34" charset="0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7AC"/>
              </a:buClr>
              <a:buFont typeface="Arial" panose="020B0604020202020204" pitchFamily="34" charset="0"/>
              <a:buChar char="•"/>
              <a:defRPr lang="en-US" sz="1600" kern="1200" dirty="0" smtClean="0">
                <a:solidFill>
                  <a:schemeClr val="tx1"/>
                </a:solidFill>
                <a:latin typeface="Univers 45 Light" pitchFamily="34" charset="0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7AC"/>
              </a:buClr>
              <a:buFont typeface="Univers 45 Light" pitchFamily="34" charset="0"/>
              <a:buChar char="»"/>
              <a:defRPr lang="en-US" sz="1600" kern="1200" dirty="0" smtClean="0">
                <a:solidFill>
                  <a:schemeClr val="tx1"/>
                </a:solidFill>
                <a:latin typeface="Univers 45 Light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0" kern="1200" dirty="0" smtClean="0">
                <a:solidFill>
                  <a:schemeClr val="tx1"/>
                </a:solidFill>
                <a:latin typeface="Univers 45 Ligh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67AC"/>
              </a:buClr>
              <a:buSzTx/>
              <a:buFont typeface="Wingdings" pitchFamily="2" charset="2"/>
              <a:buNone/>
              <a:tabLst/>
              <a:defRPr/>
            </a:pPr>
            <a:endParaRPr lang="en-IN" sz="1600" b="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  <a:p>
            <a:r>
              <a:rPr lang="en-IN" sz="1600" dirty="0">
                <a:solidFill>
                  <a:schemeClr val="bg1"/>
                </a:solidFill>
              </a:rPr>
              <a:t>Monitoring of Corrosion Products in Low-Oxygen Regime Water Cooled Synchronous Generators with Copper Hollow Conductors. 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67AC"/>
              </a:buClr>
              <a:buSzTx/>
              <a:buFont typeface="Wingdings" pitchFamily="2" charset="2"/>
              <a:buNone/>
              <a:tabLst/>
              <a:defRPr/>
            </a:pPr>
            <a:endParaRPr lang="en-IN" sz="1600" b="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67AC"/>
              </a:buClr>
              <a:buSzTx/>
              <a:buFont typeface="Wingdings" pitchFamily="2" charset="2"/>
              <a:buNone/>
              <a:tabLst/>
              <a:defRPr/>
            </a:pPr>
            <a:r>
              <a:rPr lang="en-IN" sz="1600" b="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By- Dharmendra Dange, Madhur Sherawat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67AC"/>
              </a:buClr>
              <a:buSzTx/>
              <a:buFont typeface="Wingdings" pitchFamily="2" charset="2"/>
              <a:buNone/>
              <a:tabLst/>
              <a:defRPr/>
            </a:pPr>
            <a:r>
              <a:rPr lang="en-IN" sz="1600" b="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NTPC Dadri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67AC"/>
              </a:buClr>
              <a:buSzTx/>
              <a:buFont typeface="Wingdings" pitchFamily="2" charset="2"/>
              <a:buNone/>
              <a:tabLst/>
              <a:defRPr/>
            </a:pPr>
            <a:endParaRPr lang="en-IN" sz="1600" b="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67AC"/>
              </a:buClr>
              <a:buSzTx/>
              <a:buFont typeface="Wingdings" pitchFamily="2" charset="2"/>
              <a:buNone/>
              <a:tabLst/>
              <a:defRPr/>
            </a:pPr>
            <a:endParaRPr lang="en-GB" sz="1600" b="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C2B2031-76BD-4F54-9472-27E419DB1D47}"/>
              </a:ext>
            </a:extLst>
          </p:cNvPr>
          <p:cNvSpPr txBox="1"/>
          <p:nvPr/>
        </p:nvSpPr>
        <p:spPr>
          <a:xfrm>
            <a:off x="0" y="2819400"/>
            <a:ext cx="1486638" cy="214518"/>
          </a:xfrm>
          <a:prstGeom prst="roundRect">
            <a:avLst>
              <a:gd name="adj" fmla="val 0"/>
            </a:avLst>
          </a:prstGeom>
          <a:solidFill>
            <a:srgbClr val="0067AF">
              <a:alpha val="40000"/>
            </a:srgb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r>
              <a: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NTPC R&amp;R Colony, Darlipali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C2B2031-76BD-4F54-9472-27E419DB1D47}"/>
              </a:ext>
            </a:extLst>
          </p:cNvPr>
          <p:cNvSpPr txBox="1"/>
          <p:nvPr/>
        </p:nvSpPr>
        <p:spPr>
          <a:xfrm>
            <a:off x="1546969" y="2903220"/>
            <a:ext cx="1486637" cy="214518"/>
          </a:xfrm>
          <a:prstGeom prst="roundRect">
            <a:avLst>
              <a:gd name="adj" fmla="val 0"/>
            </a:avLst>
          </a:prstGeom>
          <a:solidFill>
            <a:srgbClr val="0067AF">
              <a:alpha val="40000"/>
            </a:srgb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r>
              <a: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NTPC Bhadla</a:t>
            </a:r>
          </a:p>
        </p:txBody>
      </p:sp>
      <p:grpSp>
        <p:nvGrpSpPr>
          <p:cNvPr id="9" name="Group 2"/>
          <p:cNvGrpSpPr>
            <a:grpSpLocks/>
          </p:cNvGrpSpPr>
          <p:nvPr/>
        </p:nvGrpSpPr>
        <p:grpSpPr>
          <a:xfrm>
            <a:off x="7659000" y="3124192"/>
            <a:ext cx="1485000" cy="1980000"/>
            <a:chOff x="4135325" y="1137738"/>
            <a:chExt cx="1980000" cy="1980000"/>
          </a:xfrm>
        </p:grpSpPr>
        <p:pic>
          <p:nvPicPr>
            <p:cNvPr id="29" name="Picture 28" descr="A windmill on top of a pole&#10;&#10;Description automatically generated">
              <a:extLst>
                <a:ext uri="{FF2B5EF4-FFF2-40B4-BE49-F238E27FC236}">
                  <a16:creationId xmlns:a16="http://schemas.microsoft.com/office/drawing/2014/main" id="{A73E2657-0808-48F1-9284-6145B182BB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135325" y="1137738"/>
              <a:ext cx="1980000" cy="1980000"/>
            </a:xfrm>
            <a:prstGeom prst="rect">
              <a:avLst/>
            </a:prstGeom>
          </p:spPr>
        </p:pic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6C2B2031-76BD-4F54-9472-27E419DB1D47}"/>
                </a:ext>
              </a:extLst>
            </p:cNvPr>
            <p:cNvSpPr txBox="1"/>
            <p:nvPr/>
          </p:nvSpPr>
          <p:spPr>
            <a:xfrm>
              <a:off x="4138851" y="2903220"/>
              <a:ext cx="1974292" cy="214518"/>
            </a:xfrm>
            <a:prstGeom prst="roundRect">
              <a:avLst>
                <a:gd name="adj" fmla="val 0"/>
              </a:avLst>
            </a:prstGeom>
            <a:solidFill>
              <a:srgbClr val="0067AF">
                <a:alpha val="40000"/>
              </a:srgb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NTPC Rojmal</a:t>
              </a:r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6C2B2031-76BD-4F54-9472-27E419DB1D47}"/>
              </a:ext>
            </a:extLst>
          </p:cNvPr>
          <p:cNvSpPr txBox="1"/>
          <p:nvPr/>
        </p:nvSpPr>
        <p:spPr>
          <a:xfrm>
            <a:off x="4595402" y="4880115"/>
            <a:ext cx="1485000" cy="214518"/>
          </a:xfrm>
          <a:prstGeom prst="roundRect">
            <a:avLst>
              <a:gd name="adj" fmla="val 0"/>
            </a:avLst>
          </a:prstGeom>
          <a:solidFill>
            <a:srgbClr val="0067AF">
              <a:alpha val="40000"/>
            </a:srgb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r>
              <a: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NTPC Koldam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C2B2031-76BD-4F54-9472-27E419DB1D47}"/>
              </a:ext>
            </a:extLst>
          </p:cNvPr>
          <p:cNvSpPr txBox="1"/>
          <p:nvPr/>
        </p:nvSpPr>
        <p:spPr>
          <a:xfrm>
            <a:off x="6114013" y="4883220"/>
            <a:ext cx="1485000" cy="214518"/>
          </a:xfrm>
          <a:prstGeom prst="roundRect">
            <a:avLst>
              <a:gd name="adj" fmla="val 0"/>
            </a:avLst>
          </a:prstGeom>
          <a:solidFill>
            <a:srgbClr val="0067AF">
              <a:alpha val="40000"/>
            </a:srgb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r>
              <a: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NTPC Kayamkulam</a:t>
            </a:r>
          </a:p>
        </p:txBody>
      </p:sp>
      <p:grpSp>
        <p:nvGrpSpPr>
          <p:cNvPr id="10" name="Group 1"/>
          <p:cNvGrpSpPr/>
          <p:nvPr/>
        </p:nvGrpSpPr>
        <p:grpSpPr>
          <a:xfrm>
            <a:off x="3089407" y="1134274"/>
            <a:ext cx="1485000" cy="1980000"/>
            <a:chOff x="10212002" y="3117738"/>
            <a:chExt cx="1980000" cy="1980000"/>
          </a:xfrm>
        </p:grpSpPr>
        <p:pic>
          <p:nvPicPr>
            <p:cNvPr id="25" name="Picture 24" descr="A view of a city at night&#10;&#10;Description automatically generated">
              <a:extLst>
                <a:ext uri="{FF2B5EF4-FFF2-40B4-BE49-F238E27FC236}">
                  <a16:creationId xmlns:a16="http://schemas.microsoft.com/office/drawing/2014/main" id="{8A7B314A-1964-432B-8389-A27BF6E5DD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212002" y="3117738"/>
              <a:ext cx="1980000" cy="1980000"/>
            </a:xfrm>
            <a:prstGeom prst="rect">
              <a:avLst/>
            </a:prstGeom>
          </p:spPr>
        </p:pic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6C2B2031-76BD-4F54-9472-27E419DB1D47}"/>
                </a:ext>
              </a:extLst>
            </p:cNvPr>
            <p:cNvSpPr txBox="1"/>
            <p:nvPr/>
          </p:nvSpPr>
          <p:spPr>
            <a:xfrm>
              <a:off x="10213309" y="4883220"/>
              <a:ext cx="1978693" cy="214518"/>
            </a:xfrm>
            <a:prstGeom prst="roundRect">
              <a:avLst>
                <a:gd name="adj" fmla="val 0"/>
              </a:avLst>
            </a:prstGeom>
            <a:solidFill>
              <a:srgbClr val="0067AF">
                <a:alpha val="40000"/>
              </a:srgb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NTPC Kudgi</a:t>
              </a:r>
            </a:p>
          </p:txBody>
        </p:sp>
      </p:grp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E8F7987-5484-9A4F-ADB2-DC296EFAE27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B51A1E-902D-48AF-9020-955120F399B6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7643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1B43F8-72DF-054C-AA7A-17614D837868}"/>
              </a:ext>
            </a:extLst>
          </p:cNvPr>
          <p:cNvSpPr/>
          <p:nvPr/>
        </p:nvSpPr>
        <p:spPr>
          <a:xfrm>
            <a:off x="168442" y="1447800"/>
            <a:ext cx="8991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IN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N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08C99E-54C4-0C4E-A290-CD7113AE0BB5}"/>
              </a:ext>
            </a:extLst>
          </p:cNvPr>
          <p:cNvSpPr txBox="1"/>
          <p:nvPr/>
        </p:nvSpPr>
        <p:spPr>
          <a:xfrm>
            <a:off x="269394" y="228600"/>
            <a:ext cx="64027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Corrosion &amp; Plugging mechanism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49B2F57-B3D8-7449-A80D-6754852DC7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93822023"/>
              </p:ext>
            </p:extLst>
          </p:nvPr>
        </p:nvGraphicFramePr>
        <p:xfrm>
          <a:off x="342900" y="965775"/>
          <a:ext cx="8420100" cy="5816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5" name="Picture 1" descr="page2image16976">
            <a:extLst>
              <a:ext uri="{FF2B5EF4-FFF2-40B4-BE49-F238E27FC236}">
                <a16:creationId xmlns:a16="http://schemas.microsoft.com/office/drawing/2014/main" id="{EF8B01E1-F345-FD45-9B79-9431EBFF57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536700"/>
            <a:ext cx="533400" cy="44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age2image16808">
            <a:extLst>
              <a:ext uri="{FF2B5EF4-FFF2-40B4-BE49-F238E27FC236}">
                <a16:creationId xmlns:a16="http://schemas.microsoft.com/office/drawing/2014/main" id="{CDE257FB-8E0E-7D45-8F44-8BAF871931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2145" y="1479503"/>
            <a:ext cx="599855" cy="501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83A8C4E-1E5C-2C40-90BF-65307835B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9F0AC-16B9-4A32-8FC3-64EEAEF81DE0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8078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1B43F8-72DF-054C-AA7A-17614D837868}"/>
              </a:ext>
            </a:extLst>
          </p:cNvPr>
          <p:cNvSpPr/>
          <p:nvPr/>
        </p:nvSpPr>
        <p:spPr>
          <a:xfrm>
            <a:off x="168442" y="1447800"/>
            <a:ext cx="8991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IN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N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08C99E-54C4-0C4E-A290-CD7113AE0BB5}"/>
              </a:ext>
            </a:extLst>
          </p:cNvPr>
          <p:cNvSpPr txBox="1"/>
          <p:nvPr/>
        </p:nvSpPr>
        <p:spPr>
          <a:xfrm>
            <a:off x="850811" y="228600"/>
            <a:ext cx="45648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 chemistry options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9BACB81C-7F08-4443-B7E6-9A1ED098097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6083970"/>
              </p:ext>
            </p:extLst>
          </p:nvPr>
        </p:nvGraphicFramePr>
        <p:xfrm>
          <a:off x="287524" y="1332078"/>
          <a:ext cx="8568952" cy="40540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02538">
                  <a:extLst>
                    <a:ext uri="{9D8B030D-6E8A-4147-A177-3AD203B41FA5}">
                      <a16:colId xmlns:a16="http://schemas.microsoft.com/office/drawing/2014/main" val="3799600083"/>
                    </a:ext>
                  </a:extLst>
                </a:gridCol>
                <a:gridCol w="2599356">
                  <a:extLst>
                    <a:ext uri="{9D8B030D-6E8A-4147-A177-3AD203B41FA5}">
                      <a16:colId xmlns:a16="http://schemas.microsoft.com/office/drawing/2014/main" val="927308939"/>
                    </a:ext>
                  </a:extLst>
                </a:gridCol>
                <a:gridCol w="2767058">
                  <a:extLst>
                    <a:ext uri="{9D8B030D-6E8A-4147-A177-3AD203B41FA5}">
                      <a16:colId xmlns:a16="http://schemas.microsoft.com/office/drawing/2014/main" val="238340572"/>
                    </a:ext>
                  </a:extLst>
                </a:gridCol>
              </a:tblGrid>
              <a:tr h="731829"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Water treatment for permanent operation</a:t>
                      </a:r>
                    </a:p>
                    <a:p>
                      <a:pPr algn="ctr"/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Keeps oxidation low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Keeps release rate low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6835633"/>
                  </a:ext>
                </a:extLst>
              </a:tr>
              <a:tr h="51837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Low oxygen/ neutral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2970057"/>
                  </a:ext>
                </a:extLst>
              </a:tr>
              <a:tr h="73182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Low oxygen/ alkaline</a:t>
                      </a:r>
                    </a:p>
                    <a:p>
                      <a:pPr algn="ctr"/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0820756"/>
                  </a:ext>
                </a:extLst>
              </a:tr>
              <a:tr h="73182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 oxygen/ neutral</a:t>
                      </a:r>
                    </a:p>
                    <a:p>
                      <a:pPr algn="ctr"/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7880123"/>
                  </a:ext>
                </a:extLst>
              </a:tr>
              <a:tr h="73182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  oxygen/ alkaline</a:t>
                      </a:r>
                    </a:p>
                    <a:p>
                      <a:pPr algn="ctr"/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256679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4DCCF22-E396-934B-8E52-66A4C3AA5BB5}"/>
              </a:ext>
            </a:extLst>
          </p:cNvPr>
          <p:cNvSpPr txBox="1"/>
          <p:nvPr/>
        </p:nvSpPr>
        <p:spPr>
          <a:xfrm>
            <a:off x="4091740" y="5720174"/>
            <a:ext cx="890757" cy="369332"/>
          </a:xfrm>
          <a:prstGeom prst="rect">
            <a:avLst/>
          </a:prstGeom>
          <a:solidFill>
            <a:srgbClr val="00FDFF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Table-1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F237F70-E06B-6E4A-941F-A9382A6B2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9F0AC-16B9-4A32-8FC3-64EEAEF81DE0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560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AA1CB2-06E4-7A4A-B67E-952E710B76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09943" y="6405419"/>
            <a:ext cx="364332" cy="36512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>
              <a:spcAft>
                <a:spcPts val="600"/>
              </a:spcAft>
            </a:pPr>
            <a:fld id="{2219F0AC-16B9-4A32-8FC3-64EEAEF81DE0}" type="slidenum">
              <a:rPr lang="en-US" smtClean="0">
                <a:solidFill>
                  <a:prstClr val="white"/>
                </a:solidFill>
              </a:rPr>
              <a:pPr>
                <a:spcAft>
                  <a:spcPts val="600"/>
                </a:spcAft>
              </a:pPr>
              <a:t>12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78ECB1-2224-AC4C-BA37-3030503E38C7}"/>
              </a:ext>
            </a:extLst>
          </p:cNvPr>
          <p:cNvSpPr txBox="1"/>
          <p:nvPr/>
        </p:nvSpPr>
        <p:spPr>
          <a:xfrm>
            <a:off x="-32288" y="228600"/>
            <a:ext cx="807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IN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Low oxygen alkaline type water regime ?      </a:t>
            </a:r>
          </a:p>
        </p:txBody>
      </p:sp>
      <p:pic>
        <p:nvPicPr>
          <p:cNvPr id="4097" name="Picture 1" descr="page10image384">
            <a:extLst>
              <a:ext uri="{FF2B5EF4-FFF2-40B4-BE49-F238E27FC236}">
                <a16:creationId xmlns:a16="http://schemas.microsoft.com/office/drawing/2014/main" id="{04AD2961-A6EF-8E47-B616-A4F1F68866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485" y="1354485"/>
            <a:ext cx="8077200" cy="4149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02DC0E2-F19D-BC49-8079-DEB98ACA7A3D}"/>
              </a:ext>
            </a:extLst>
          </p:cNvPr>
          <p:cNvSpPr txBox="1"/>
          <p:nvPr/>
        </p:nvSpPr>
        <p:spPr>
          <a:xfrm>
            <a:off x="3886200" y="5690681"/>
            <a:ext cx="960519" cy="369332"/>
          </a:xfrm>
          <a:prstGeom prst="rect">
            <a:avLst/>
          </a:prstGeom>
          <a:solidFill>
            <a:srgbClr val="00FDFF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Figure-5</a:t>
            </a:r>
          </a:p>
        </p:txBody>
      </p:sp>
    </p:spTree>
    <p:extLst>
      <p:ext uri="{BB962C8B-B14F-4D97-AF65-F5344CB8AC3E}">
        <p14:creationId xmlns:p14="http://schemas.microsoft.com/office/powerpoint/2010/main" val="3410192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1B43F8-72DF-054C-AA7A-17614D837868}"/>
              </a:ext>
            </a:extLst>
          </p:cNvPr>
          <p:cNvSpPr/>
          <p:nvPr/>
        </p:nvSpPr>
        <p:spPr>
          <a:xfrm>
            <a:off x="168442" y="1447800"/>
            <a:ext cx="8991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IN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N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08C99E-54C4-0C4E-A290-CD7113AE0BB5}"/>
              </a:ext>
            </a:extLst>
          </p:cNvPr>
          <p:cNvSpPr txBox="1"/>
          <p:nvPr/>
        </p:nvSpPr>
        <p:spPr>
          <a:xfrm>
            <a:off x="-76200" y="228600"/>
            <a:ext cx="7503977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Low oxygen alkaline type water regime 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4AF5365-8408-EB4A-85C8-8B22A0591D58}"/>
              </a:ext>
            </a:extLst>
          </p:cNvPr>
          <p:cNvSpPr/>
          <p:nvPr/>
        </p:nvSpPr>
        <p:spPr>
          <a:xfrm>
            <a:off x="321951" y="838200"/>
            <a:ext cx="7919156" cy="62478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IN" sz="16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Designed with pure grade nitrogen capping provision.</a:t>
            </a:r>
          </a:p>
          <a:p>
            <a:endParaRPr lang="en-IN" sz="16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IN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- </a:t>
            </a:r>
            <a:r>
              <a:rPr lang="en-IN" sz="1600" dirty="0">
                <a:latin typeface="Arial" panose="020B0604020202020204" pitchFamily="34" charset="0"/>
                <a:cs typeface="Arial" panose="020B0604020202020204" pitchFamily="34" charset="0"/>
              </a:rPr>
              <a:t>capping facilitates </a:t>
            </a:r>
            <a:r>
              <a:rPr lang="en-IN" sz="1600" b="1" dirty="0">
                <a:latin typeface="Arial" panose="020B0604020202020204" pitchFamily="34" charset="0"/>
                <a:cs typeface="Arial" panose="020B0604020202020204" pitchFamily="34" charset="0"/>
              </a:rPr>
              <a:t>de-aeration</a:t>
            </a:r>
            <a:r>
              <a:rPr lang="en-IN" sz="1600" dirty="0">
                <a:latin typeface="Arial" panose="020B0604020202020204" pitchFamily="34" charset="0"/>
                <a:cs typeface="Arial" panose="020B0604020202020204" pitchFamily="34" charset="0"/>
              </a:rPr>
              <a:t> and acts as a </a:t>
            </a:r>
            <a:r>
              <a:rPr lang="en-IN" sz="1600" b="1" dirty="0">
                <a:latin typeface="Arial" panose="020B0604020202020204" pitchFamily="34" charset="0"/>
                <a:cs typeface="Arial" panose="020B0604020202020204" pitchFamily="34" charset="0"/>
              </a:rPr>
              <a:t>sealing</a:t>
            </a:r>
            <a:r>
              <a:rPr lang="en-IN" sz="1600" dirty="0">
                <a:latin typeface="Arial" panose="020B0604020202020204" pitchFamily="34" charset="0"/>
                <a:cs typeface="Arial" panose="020B0604020202020204" pitchFamily="34" charset="0"/>
              </a:rPr>
              <a:t> from atmospheric air</a:t>
            </a:r>
            <a:r>
              <a:rPr lang="en-IN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en-IN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b="1" dirty="0">
                <a:latin typeface="Arial" panose="020B0604020202020204" pitchFamily="34" charset="0"/>
                <a:cs typeface="Arial" panose="020B0604020202020204" pitchFamily="34" charset="0"/>
              </a:rPr>
              <a:t>The low oxygen stator primary water is alkalized.</a:t>
            </a:r>
          </a:p>
          <a:p>
            <a:endParaRPr lang="en-IN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N" sz="1400" b="1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IN" sz="14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IN" sz="1600" dirty="0">
                <a:latin typeface="Arial" panose="020B0604020202020204" pitchFamily="34" charset="0"/>
                <a:cs typeface="Arial" panose="020B0604020202020204" pitchFamily="34" charset="0"/>
              </a:rPr>
              <a:t>to prevent flow blockage due to </a:t>
            </a:r>
            <a:r>
              <a:rPr lang="en-IN" sz="1600" b="1" dirty="0">
                <a:latin typeface="Arial" panose="020B0604020202020204" pitchFamily="34" charset="0"/>
                <a:cs typeface="Arial" panose="020B0604020202020204" pitchFamily="34" charset="0"/>
              </a:rPr>
              <a:t>copper corrosion </a:t>
            </a:r>
            <a:r>
              <a:rPr lang="en-IN" sz="1600" dirty="0">
                <a:latin typeface="Arial" panose="020B0604020202020204" pitchFamily="34" charset="0"/>
                <a:cs typeface="Arial" panose="020B0604020202020204" pitchFamily="34" charset="0"/>
              </a:rPr>
              <a:t>in water cooling windings. </a:t>
            </a:r>
          </a:p>
          <a:p>
            <a:endParaRPr lang="en-IN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b="1" dirty="0">
                <a:latin typeface="Arial" panose="020B0604020202020204" pitchFamily="34" charset="0"/>
                <a:cs typeface="Arial" panose="020B0604020202020204" pitchFamily="34" charset="0"/>
              </a:rPr>
              <a:t>Stator water polishing unit (SPU) is a mixed bed ion exchanger.</a:t>
            </a:r>
          </a:p>
          <a:p>
            <a:endParaRPr lang="en-IN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N" sz="1400" dirty="0">
                <a:latin typeface="Arial" panose="020B0604020202020204" pitchFamily="34" charset="0"/>
                <a:cs typeface="Arial" panose="020B0604020202020204" pitchFamily="34" charset="0"/>
              </a:rPr>
              <a:t>    - </a:t>
            </a:r>
            <a:r>
              <a:rPr lang="en-IN" sz="1600" dirty="0">
                <a:latin typeface="Arial" panose="020B0604020202020204" pitchFamily="34" charset="0"/>
                <a:cs typeface="Arial" panose="020B0604020202020204" pitchFamily="34" charset="0"/>
              </a:rPr>
              <a:t>used to remove any soluble and insoluble contaminants (Cu, Fe, CO2 etc.) </a:t>
            </a:r>
          </a:p>
          <a:p>
            <a:endParaRPr lang="en-IN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N" sz="1400" dirty="0">
                <a:latin typeface="Arial" panose="020B0604020202020204" pitchFamily="34" charset="0"/>
                <a:cs typeface="Arial" panose="020B0604020202020204" pitchFamily="34" charset="0"/>
              </a:rPr>
              <a:t>    - </a:t>
            </a:r>
            <a:r>
              <a:rPr lang="en-IN" sz="1600" dirty="0">
                <a:latin typeface="Arial" panose="020B0604020202020204" pitchFamily="34" charset="0"/>
                <a:cs typeface="Arial" panose="020B0604020202020204" pitchFamily="34" charset="0"/>
              </a:rPr>
              <a:t>maintain DM water conductivity within recommended range. </a:t>
            </a:r>
          </a:p>
          <a:p>
            <a:endParaRPr lang="en-IN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N" sz="1400" dirty="0">
                <a:latin typeface="Arial" panose="020B0604020202020204" pitchFamily="34" charset="0"/>
                <a:cs typeface="Arial" panose="020B0604020202020204" pitchFamily="34" charset="0"/>
              </a:rPr>
              <a:t>    - </a:t>
            </a:r>
            <a:r>
              <a:rPr lang="en-IN" sz="1600" dirty="0">
                <a:latin typeface="Arial" panose="020B0604020202020204" pitchFamily="34" charset="0"/>
                <a:cs typeface="Arial" panose="020B0604020202020204" pitchFamily="34" charset="0"/>
              </a:rPr>
              <a:t>SPU must be kept in continuous service at rated flow</a:t>
            </a:r>
            <a:r>
              <a:rPr lang="en-IN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IN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N" sz="1400" dirty="0">
                <a:latin typeface="Arial" panose="020B0604020202020204" pitchFamily="34" charset="0"/>
                <a:cs typeface="Arial" panose="020B0604020202020204" pitchFamily="34" charset="0"/>
              </a:rPr>
              <a:t>    - </a:t>
            </a:r>
            <a:r>
              <a:rPr lang="en-IN" sz="1600" dirty="0">
                <a:latin typeface="Arial" panose="020B0604020202020204" pitchFamily="34" charset="0"/>
                <a:cs typeface="Arial" panose="020B0604020202020204" pitchFamily="34" charset="0"/>
              </a:rPr>
              <a:t>replacement of the SPU resins is required when the conductivity downstream</a:t>
            </a:r>
            <a:br>
              <a:rPr lang="en-IN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IN" sz="1600" dirty="0">
                <a:latin typeface="Arial" panose="020B0604020202020204" pitchFamily="34" charset="0"/>
                <a:cs typeface="Arial" panose="020B0604020202020204" pitchFamily="34" charset="0"/>
              </a:rPr>
              <a:t>      of the ion exchanger is higher than in main circuit or rises to a value 0.5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en-IN" sz="1600" dirty="0">
                <a:latin typeface="Arial" panose="020B0604020202020204" pitchFamily="34" charset="0"/>
                <a:cs typeface="Arial" panose="020B0604020202020204" pitchFamily="34" charset="0"/>
              </a:rPr>
              <a:t>mho/cm.</a:t>
            </a:r>
          </a:p>
          <a:p>
            <a:r>
              <a:rPr lang="en-IN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IN" sz="1400" dirty="0">
                <a:latin typeface="Arial" panose="020B0604020202020204" pitchFamily="34" charset="0"/>
                <a:cs typeface="Arial" panose="020B0604020202020204" pitchFamily="34" charset="0"/>
              </a:rPr>
              <a:t>    - </a:t>
            </a:r>
            <a:r>
              <a:rPr lang="en-IN" sz="1600" dirty="0">
                <a:latin typeface="Arial" panose="020B0604020202020204" pitchFamily="34" charset="0"/>
                <a:cs typeface="Arial" panose="020B0604020202020204" pitchFamily="34" charset="0"/>
              </a:rPr>
              <a:t>The ion exchange resins used can be replaced while the generator is on load. </a:t>
            </a:r>
          </a:p>
          <a:p>
            <a:endParaRPr lang="en-IN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N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N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N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N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64220D-8662-064A-8AAD-DA46C1D49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9F0AC-16B9-4A32-8FC3-64EEAEF81DE0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6309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1B43F8-72DF-054C-AA7A-17614D837868}"/>
              </a:ext>
            </a:extLst>
          </p:cNvPr>
          <p:cNvSpPr/>
          <p:nvPr/>
        </p:nvSpPr>
        <p:spPr>
          <a:xfrm>
            <a:off x="168442" y="1447800"/>
            <a:ext cx="8991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IN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N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08C99E-54C4-0C4E-A290-CD7113AE0BB5}"/>
              </a:ext>
            </a:extLst>
          </p:cNvPr>
          <p:cNvSpPr txBox="1"/>
          <p:nvPr/>
        </p:nvSpPr>
        <p:spPr>
          <a:xfrm>
            <a:off x="171668" y="228600"/>
            <a:ext cx="6838732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Alkaliser &amp; Mixed bed ion exchanger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64220D-8662-064A-8AAD-DA46C1D49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9F0AC-16B9-4A32-8FC3-64EEAEF81DE0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11" name="Picture 10" descr="A large white container with a red lid&#10;&#10;Description automatically generated">
            <a:extLst>
              <a:ext uri="{FF2B5EF4-FFF2-40B4-BE49-F238E27FC236}">
                <a16:creationId xmlns:a16="http://schemas.microsoft.com/office/drawing/2014/main" id="{CD524213-063E-EA4E-AAA1-F1E21C329E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7799" y="1777999"/>
            <a:ext cx="4368801" cy="3810000"/>
          </a:xfrm>
          <a:prstGeom prst="rect">
            <a:avLst/>
          </a:prstGeom>
        </p:spPr>
      </p:pic>
      <p:pic>
        <p:nvPicPr>
          <p:cNvPr id="13" name="Picture 12" descr="A close-up of a machine&#10;&#10;Description automatically generated">
            <a:extLst>
              <a:ext uri="{FF2B5EF4-FFF2-40B4-BE49-F238E27FC236}">
                <a16:creationId xmlns:a16="http://schemas.microsoft.com/office/drawing/2014/main" id="{32527816-C8B7-0644-8239-4A9AD32DF1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61509" y="1736725"/>
            <a:ext cx="4368800" cy="394335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5A59BF3-D34C-9E40-A81D-E2482E2356FB}"/>
              </a:ext>
            </a:extLst>
          </p:cNvPr>
          <p:cNvSpPr txBox="1"/>
          <p:nvPr/>
        </p:nvSpPr>
        <p:spPr>
          <a:xfrm>
            <a:off x="1295400" y="1042602"/>
            <a:ext cx="1851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Alkaliser system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6A57C87-3CB7-754C-A266-7722366FBB97}"/>
              </a:ext>
            </a:extLst>
          </p:cNvPr>
          <p:cNvSpPr txBox="1"/>
          <p:nvPr/>
        </p:nvSpPr>
        <p:spPr>
          <a:xfrm>
            <a:off x="5307021" y="1031359"/>
            <a:ext cx="2877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Mixed bed ion exchanger,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83B49C-B809-2E4C-8DA3-82C6759A4044}"/>
              </a:ext>
            </a:extLst>
          </p:cNvPr>
          <p:cNvSpPr txBox="1"/>
          <p:nvPr/>
        </p:nvSpPr>
        <p:spPr>
          <a:xfrm>
            <a:off x="1891955" y="5943600"/>
            <a:ext cx="960519" cy="369332"/>
          </a:xfrm>
          <a:prstGeom prst="rect">
            <a:avLst/>
          </a:prstGeom>
          <a:solidFill>
            <a:srgbClr val="00FDFF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Figure-6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A3D328-BDEF-3949-83C6-9B84E491A4F3}"/>
              </a:ext>
            </a:extLst>
          </p:cNvPr>
          <p:cNvSpPr txBox="1"/>
          <p:nvPr/>
        </p:nvSpPr>
        <p:spPr>
          <a:xfrm>
            <a:off x="6049881" y="5969000"/>
            <a:ext cx="960519" cy="369332"/>
          </a:xfrm>
          <a:prstGeom prst="rect">
            <a:avLst/>
          </a:prstGeom>
          <a:solidFill>
            <a:srgbClr val="00FDFF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Figure-7</a:t>
            </a:r>
          </a:p>
        </p:txBody>
      </p:sp>
    </p:spTree>
    <p:extLst>
      <p:ext uri="{BB962C8B-B14F-4D97-AF65-F5344CB8AC3E}">
        <p14:creationId xmlns:p14="http://schemas.microsoft.com/office/powerpoint/2010/main" val="13623940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1B43F8-72DF-054C-AA7A-17614D837868}"/>
              </a:ext>
            </a:extLst>
          </p:cNvPr>
          <p:cNvSpPr/>
          <p:nvPr/>
        </p:nvSpPr>
        <p:spPr>
          <a:xfrm>
            <a:off x="168442" y="1447800"/>
            <a:ext cx="8991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IN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N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08C99E-54C4-0C4E-A290-CD7113AE0BB5}"/>
              </a:ext>
            </a:extLst>
          </p:cNvPr>
          <p:cNvSpPr txBox="1"/>
          <p:nvPr/>
        </p:nvSpPr>
        <p:spPr>
          <a:xfrm>
            <a:off x="71883" y="228600"/>
            <a:ext cx="28264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Copper flaking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4AF5365-8408-EB4A-85C8-8B22A0591D58}"/>
              </a:ext>
            </a:extLst>
          </p:cNvPr>
          <p:cNvSpPr/>
          <p:nvPr/>
        </p:nvSpPr>
        <p:spPr>
          <a:xfrm>
            <a:off x="76200" y="914400"/>
            <a:ext cx="8991600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IN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600" dirty="0">
                <a:latin typeface="Arial" panose="020B0604020202020204" pitchFamily="34" charset="0"/>
                <a:cs typeface="Arial" panose="020B0604020202020204" pitchFamily="34" charset="0"/>
              </a:rPr>
              <a:t>In this regime, corrosion is </a:t>
            </a:r>
            <a:r>
              <a:rPr lang="en-IN" sz="1600" b="1" dirty="0">
                <a:latin typeface="Arial" panose="020B0604020202020204" pitchFamily="34" charset="0"/>
                <a:cs typeface="Arial" panose="020B0604020202020204" pitchFamily="34" charset="0"/>
              </a:rPr>
              <a:t>inhibited</a:t>
            </a:r>
            <a:r>
              <a:rPr lang="en-IN" sz="1600" dirty="0">
                <a:latin typeface="Arial" panose="020B0604020202020204" pitchFamily="34" charset="0"/>
                <a:cs typeface="Arial" panose="020B0604020202020204" pitchFamily="34" charset="0"/>
              </a:rPr>
              <a:t> by formation of passive layer of</a:t>
            </a:r>
            <a:r>
              <a:rPr lang="en-IN" sz="1600" b="1" dirty="0">
                <a:latin typeface="Arial" panose="020B0604020202020204" pitchFamily="34" charset="0"/>
                <a:cs typeface="Arial" panose="020B0604020202020204" pitchFamily="34" charset="0"/>
              </a:rPr>
              <a:t> cuprous oxide (</a:t>
            </a:r>
            <a:r>
              <a:rPr lang="en-IN" dirty="0"/>
              <a:t>Cu</a:t>
            </a:r>
            <a:r>
              <a:rPr lang="en-IN" baseline="-25000" dirty="0"/>
              <a:t>2</a:t>
            </a:r>
            <a:r>
              <a:rPr lang="en-IN" dirty="0"/>
              <a:t>O</a:t>
            </a:r>
            <a:r>
              <a:rPr lang="en-IN" sz="1600" b="1" dirty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600" b="1" dirty="0">
                <a:latin typeface="Arial" panose="020B0604020202020204" pitchFamily="34" charset="0"/>
                <a:cs typeface="Arial" panose="020B0604020202020204" pitchFamily="34" charset="0"/>
              </a:rPr>
              <a:t>Copper flaking</a:t>
            </a:r>
            <a:r>
              <a:rPr lang="en-IN" sz="1600" dirty="0">
                <a:latin typeface="Arial" panose="020B0604020202020204" pitchFamily="34" charset="0"/>
                <a:cs typeface="Arial" panose="020B0604020202020204" pitchFamily="34" charset="0"/>
              </a:rPr>
              <a:t>: occurs when copper oxides changes from Cuprous oxide </a:t>
            </a:r>
            <a:r>
              <a:rPr lang="en-IN" sz="16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IN" b="1" dirty="0"/>
              <a:t>Cu</a:t>
            </a:r>
            <a:r>
              <a:rPr lang="en-IN" b="1" baseline="-25000" dirty="0"/>
              <a:t>2</a:t>
            </a:r>
            <a:r>
              <a:rPr lang="en-IN" b="1" dirty="0"/>
              <a:t>O)</a:t>
            </a:r>
            <a:r>
              <a:rPr lang="en-IN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16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</a:p>
          <a:p>
            <a:r>
              <a:rPr lang="en-IN" sz="1600" dirty="0">
                <a:latin typeface="Arial" panose="020B0604020202020204" pitchFamily="34" charset="0"/>
                <a:cs typeface="Arial" panose="020B0604020202020204" pitchFamily="34" charset="0"/>
              </a:rPr>
              <a:t>     Cupric oxide </a:t>
            </a:r>
            <a:r>
              <a:rPr lang="en-IN" sz="16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IN" b="1" dirty="0"/>
              <a:t>CuO)</a:t>
            </a:r>
            <a:r>
              <a:rPr lang="en-IN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1600" dirty="0">
                <a:latin typeface="Arial" panose="020B0604020202020204" pitchFamily="34" charset="0"/>
                <a:cs typeface="Arial" panose="020B0604020202020204" pitchFamily="34" charset="0"/>
              </a:rPr>
              <a:t>or vice versa. </a:t>
            </a:r>
          </a:p>
          <a:p>
            <a:endParaRPr lang="en-IN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600" b="1" dirty="0">
                <a:latin typeface="Arial" panose="020B0604020202020204" pitchFamily="34" charset="0"/>
                <a:cs typeface="Arial" panose="020B0604020202020204" pitchFamily="34" charset="0"/>
              </a:rPr>
              <a:t>Stresses incurred </a:t>
            </a:r>
            <a:r>
              <a:rPr lang="en-IN" sz="1600" dirty="0">
                <a:latin typeface="Arial" panose="020B0604020202020204" pitchFamily="34" charset="0"/>
                <a:cs typeface="Arial" panose="020B0604020202020204" pitchFamily="34" charset="0"/>
              </a:rPr>
              <a:t>during the transition cause the copper oxide to flake off. </a:t>
            </a:r>
          </a:p>
          <a:p>
            <a:endParaRPr lang="en-IN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6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IN" sz="1600" b="1" dirty="0">
                <a:latin typeface="Arial" panose="020B0604020202020204" pitchFamily="34" charset="0"/>
                <a:cs typeface="Arial" panose="020B0604020202020204" pitchFamily="34" charset="0"/>
              </a:rPr>
              <a:t>corrosion products: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N" sz="1600" b="1" dirty="0">
                <a:latin typeface="Arial" panose="020B0604020202020204" pitchFamily="34" charset="0"/>
                <a:cs typeface="Arial" panose="020B0604020202020204" pitchFamily="34" charset="0"/>
              </a:rPr>
              <a:t>     -</a:t>
            </a:r>
            <a:r>
              <a:rPr lang="en-IN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1600" b="1" dirty="0">
                <a:latin typeface="Arial" panose="020B0604020202020204" pitchFamily="34" charset="0"/>
                <a:cs typeface="Arial" panose="020B0604020202020204" pitchFamily="34" charset="0"/>
              </a:rPr>
              <a:t>detached</a:t>
            </a:r>
            <a:r>
              <a:rPr lang="en-IN" sz="1600" dirty="0">
                <a:latin typeface="Arial" panose="020B0604020202020204" pitchFamily="34" charset="0"/>
                <a:cs typeface="Arial" panose="020B0604020202020204" pitchFamily="34" charset="0"/>
              </a:rPr>
              <a:t> from the metal surfaces, </a:t>
            </a:r>
          </a:p>
          <a:p>
            <a:endParaRPr lang="en-IN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N" sz="1600" dirty="0">
                <a:latin typeface="Arial" panose="020B0604020202020204" pitchFamily="34" charset="0"/>
                <a:cs typeface="Arial" panose="020B0604020202020204" pitchFamily="34" charset="0"/>
              </a:rPr>
              <a:t>     - </a:t>
            </a:r>
            <a:r>
              <a:rPr lang="en-IN" sz="1600" b="1" dirty="0">
                <a:latin typeface="Arial" panose="020B0604020202020204" pitchFamily="34" charset="0"/>
                <a:cs typeface="Arial" panose="020B0604020202020204" pitchFamily="34" charset="0"/>
              </a:rPr>
              <a:t>deposit</a:t>
            </a:r>
            <a:r>
              <a:rPr lang="en-IN" sz="1600" dirty="0">
                <a:latin typeface="Arial" panose="020B0604020202020204" pitchFamily="34" charset="0"/>
                <a:cs typeface="Arial" panose="020B0604020202020204" pitchFamily="34" charset="0"/>
              </a:rPr>
              <a:t> on the tube ends &amp; also on inlet and outlet hoses of generator windings,</a:t>
            </a:r>
          </a:p>
          <a:p>
            <a:endParaRPr lang="en-IN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N" sz="1600" dirty="0">
                <a:latin typeface="Arial" panose="020B0604020202020204" pitchFamily="34" charset="0"/>
                <a:cs typeface="Arial" panose="020B0604020202020204" pitchFamily="34" charset="0"/>
              </a:rPr>
              <a:t>     - resulting in </a:t>
            </a:r>
            <a:r>
              <a:rPr lang="en-IN" sz="1600" b="1" dirty="0">
                <a:latin typeface="Arial" panose="020B0604020202020204" pitchFamily="34" charset="0"/>
                <a:cs typeface="Arial" panose="020B0604020202020204" pitchFamily="34" charset="0"/>
              </a:rPr>
              <a:t>flow rate restriction</a:t>
            </a:r>
            <a:r>
              <a:rPr lang="en-IN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IN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Despite defined chemistry regime:</a:t>
            </a:r>
          </a:p>
          <a:p>
            <a:endParaRPr lang="en-IN" sz="1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N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     -</a:t>
            </a:r>
            <a:r>
              <a:rPr lang="en-IN" sz="1600" dirty="0">
                <a:latin typeface="Arial" panose="020B0604020202020204" pitchFamily="34" charset="0"/>
                <a:cs typeface="Arial" panose="020B0604020202020204" pitchFamily="34" charset="0"/>
              </a:rPr>
              <a:t> corrosion observed in generator with copper hollow conductors </a:t>
            </a:r>
          </a:p>
          <a:p>
            <a:endParaRPr lang="en-IN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N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N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35FAF7-CC90-A24D-9D5E-790696D8D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9F0AC-16B9-4A32-8FC3-64EEAEF81DE0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8416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AA1CB2-06E4-7A4A-B67E-952E710B76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09943" y="6405419"/>
            <a:ext cx="364332" cy="36512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>
              <a:spcAft>
                <a:spcPts val="600"/>
              </a:spcAft>
            </a:pPr>
            <a:fld id="{2219F0AC-16B9-4A32-8FC3-64EEAEF81DE0}" type="slidenum">
              <a:rPr lang="en-US" smtClean="0">
                <a:solidFill>
                  <a:prstClr val="white"/>
                </a:solidFill>
              </a:rPr>
              <a:pPr>
                <a:spcAft>
                  <a:spcPts val="600"/>
                </a:spcAft>
              </a:pPr>
              <a:t>16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78ECB1-2224-AC4C-BA37-3030503E38C7}"/>
              </a:ext>
            </a:extLst>
          </p:cNvPr>
          <p:cNvSpPr txBox="1"/>
          <p:nvPr/>
        </p:nvSpPr>
        <p:spPr>
          <a:xfrm>
            <a:off x="1295400" y="3048000"/>
            <a:ext cx="6629400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IN" sz="3100" b="1" dirty="0">
                <a:latin typeface="Arial" panose="020B0604020202020204" pitchFamily="34" charset="0"/>
                <a:cs typeface="Arial" panose="020B0604020202020204" pitchFamily="34" charset="0"/>
              </a:rPr>
              <a:t>Monitoring of corrosion products      </a:t>
            </a:r>
          </a:p>
        </p:txBody>
      </p:sp>
    </p:spTree>
    <p:extLst>
      <p:ext uri="{BB962C8B-B14F-4D97-AF65-F5344CB8AC3E}">
        <p14:creationId xmlns:p14="http://schemas.microsoft.com/office/powerpoint/2010/main" val="37048962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1B43F8-72DF-054C-AA7A-17614D837868}"/>
              </a:ext>
            </a:extLst>
          </p:cNvPr>
          <p:cNvSpPr/>
          <p:nvPr/>
        </p:nvSpPr>
        <p:spPr>
          <a:xfrm>
            <a:off x="168442" y="1447800"/>
            <a:ext cx="8991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IN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N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08C99E-54C4-0C4E-A290-CD7113AE0BB5}"/>
              </a:ext>
            </a:extLst>
          </p:cNvPr>
          <p:cNvSpPr txBox="1"/>
          <p:nvPr/>
        </p:nvSpPr>
        <p:spPr>
          <a:xfrm>
            <a:off x="0" y="228600"/>
            <a:ext cx="714811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Monitoring of key chemistry parameters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1C66699-7D80-E746-88B7-8456C09090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1560189"/>
              </p:ext>
            </p:extLst>
          </p:nvPr>
        </p:nvGraphicFramePr>
        <p:xfrm>
          <a:off x="1023937" y="990600"/>
          <a:ext cx="7053263" cy="29718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96352">
                  <a:extLst>
                    <a:ext uri="{9D8B030D-6E8A-4147-A177-3AD203B41FA5}">
                      <a16:colId xmlns:a16="http://schemas.microsoft.com/office/drawing/2014/main" val="86628484"/>
                    </a:ext>
                  </a:extLst>
                </a:gridCol>
                <a:gridCol w="4756911">
                  <a:extLst>
                    <a:ext uri="{9D8B030D-6E8A-4147-A177-3AD203B41FA5}">
                      <a16:colId xmlns:a16="http://schemas.microsoft.com/office/drawing/2014/main" val="117203725"/>
                    </a:ext>
                  </a:extLst>
                </a:gridCol>
              </a:tblGrid>
              <a:tr h="5317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Conductivity</a:t>
                      </a:r>
                      <a:endParaRPr lang="en-IN" sz="13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Online Monitoring of stator water conductivity to avoid loss of electric insulation.</a:t>
                      </a:r>
                      <a:endParaRPr lang="en-IN" sz="13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75244728"/>
                  </a:ext>
                </a:extLst>
              </a:tr>
              <a:tr h="5317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</a:t>
                      </a:r>
                      <a:endParaRPr lang="en-IN" sz="13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Periodic monitoring assures that water is in the correct range of chosen stator water regime.</a:t>
                      </a:r>
                      <a:endParaRPr lang="en-IN" sz="13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3961642"/>
                  </a:ext>
                </a:extLst>
              </a:tr>
              <a:tr h="5317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Dissolved Oxygen</a:t>
                      </a:r>
                      <a:endParaRPr lang="en-IN" sz="13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Online monitoring assures that water is in the correct range of chosen stator water regime.</a:t>
                      </a:r>
                      <a:endParaRPr lang="en-IN" sz="13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55139826"/>
                  </a:ext>
                </a:extLst>
              </a:tr>
              <a:tr h="3128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Copper concentration</a:t>
                      </a:r>
                      <a:endParaRPr lang="en-IN" sz="13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Periodic monitoring to monitor copper release.</a:t>
                      </a:r>
                      <a:endParaRPr lang="en-IN" sz="13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90145027"/>
                  </a:ext>
                </a:extLst>
              </a:tr>
              <a:tr h="5317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Electrochemical potential</a:t>
                      </a:r>
                      <a:endParaRPr lang="en-IN" sz="13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Online continuous monitoring. ECP indicates risk conditions for stator bar plugging. </a:t>
                      </a:r>
                      <a:endParaRPr lang="en-IN" sz="13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88135500"/>
                  </a:ext>
                </a:extLst>
              </a:tr>
              <a:tr h="5317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Alkaliser sodium concentration</a:t>
                      </a:r>
                      <a:endParaRPr lang="en-IN" sz="13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Periodic monitoring to confirm whether alkaliser works correctly.</a:t>
                      </a:r>
                      <a:endParaRPr lang="en-IN" sz="13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63116999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C80751-D6E2-E640-9EA9-132FBEFB7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9F0AC-16B9-4A32-8FC3-64EEAEF81DE0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A6DD290-BB03-A846-9022-9D24C1D433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5686011"/>
              </p:ext>
            </p:extLst>
          </p:nvPr>
        </p:nvGraphicFramePr>
        <p:xfrm>
          <a:off x="1023936" y="4038599"/>
          <a:ext cx="7053264" cy="2209801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351088">
                  <a:extLst>
                    <a:ext uri="{9D8B030D-6E8A-4147-A177-3AD203B41FA5}">
                      <a16:colId xmlns:a16="http://schemas.microsoft.com/office/drawing/2014/main" val="1366002003"/>
                    </a:ext>
                  </a:extLst>
                </a:gridCol>
                <a:gridCol w="2351088">
                  <a:extLst>
                    <a:ext uri="{9D8B030D-6E8A-4147-A177-3AD203B41FA5}">
                      <a16:colId xmlns:a16="http://schemas.microsoft.com/office/drawing/2014/main" val="4107398783"/>
                    </a:ext>
                  </a:extLst>
                </a:gridCol>
                <a:gridCol w="2351088">
                  <a:extLst>
                    <a:ext uri="{9D8B030D-6E8A-4147-A177-3AD203B41FA5}">
                      <a16:colId xmlns:a16="http://schemas.microsoft.com/office/drawing/2014/main" val="2095622636"/>
                    </a:ext>
                  </a:extLst>
                </a:gridCol>
              </a:tblGrid>
              <a:tr h="3322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Parameters</a:t>
                      </a:r>
                      <a:endParaRPr lang="en-IN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Normal value</a:t>
                      </a:r>
                      <a:endParaRPr lang="en-IN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Limit value</a:t>
                      </a:r>
                      <a:endParaRPr lang="en-IN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6471881"/>
                  </a:ext>
                </a:extLst>
              </a:tr>
              <a:tr h="3322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Conductivity</a:t>
                      </a:r>
                      <a:endParaRPr lang="en-IN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1.8-2.0 μmho/cm</a:t>
                      </a:r>
                      <a:endParaRPr lang="en-IN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 μmho/cm</a:t>
                      </a:r>
                      <a:endParaRPr lang="en-IN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0012524"/>
                  </a:ext>
                </a:extLst>
              </a:tr>
              <a:tr h="3322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</a:t>
                      </a:r>
                      <a:endParaRPr lang="en-IN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8.5 - 9</a:t>
                      </a:r>
                      <a:endParaRPr lang="en-IN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IN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1090334"/>
                  </a:ext>
                </a:extLst>
              </a:tr>
              <a:tr h="5483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Na+ ion concentration</a:t>
                      </a:r>
                      <a:endParaRPr lang="en-IN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to 250 ppb</a:t>
                      </a:r>
                      <a:endParaRPr lang="en-IN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 ppb</a:t>
                      </a:r>
                      <a:endParaRPr lang="en-IN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8638995"/>
                  </a:ext>
                </a:extLst>
              </a:tr>
              <a:tr h="3322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 concentration</a:t>
                      </a:r>
                      <a:endParaRPr lang="en-IN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 5 ppb</a:t>
                      </a:r>
                      <a:endParaRPr lang="en-IN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ppb</a:t>
                      </a:r>
                      <a:endParaRPr lang="en-IN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0954712"/>
                  </a:ext>
                </a:extLst>
              </a:tr>
              <a:tr h="3322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 concentration</a:t>
                      </a:r>
                      <a:endParaRPr lang="en-IN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 5 ppb</a:t>
                      </a:r>
                      <a:endParaRPr lang="en-IN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ppb</a:t>
                      </a:r>
                      <a:endParaRPr lang="en-IN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51638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35287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1B43F8-72DF-054C-AA7A-17614D837868}"/>
              </a:ext>
            </a:extLst>
          </p:cNvPr>
          <p:cNvSpPr/>
          <p:nvPr/>
        </p:nvSpPr>
        <p:spPr>
          <a:xfrm>
            <a:off x="168442" y="1447800"/>
            <a:ext cx="8991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IN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N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19E256-7658-0144-B7D2-921592CB8838}"/>
              </a:ext>
            </a:extLst>
          </p:cNvPr>
          <p:cNvSpPr txBox="1"/>
          <p:nvPr/>
        </p:nvSpPr>
        <p:spPr>
          <a:xfrm>
            <a:off x="152033" y="228600"/>
            <a:ext cx="738054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Monitoring of Generator Process variables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40B17F26-310C-4345-917D-279DF51A17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748" y="990599"/>
            <a:ext cx="8697810" cy="5365751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/>
          <a:p>
            <a:pPr marL="0" indent="0" defTabSz="91440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 defTabSz="914400"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-228600" defTabSz="914400"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E0BD70-19D3-254A-9C11-CCC545552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9F0AC-16B9-4A32-8FC3-64EEAEF81DE0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C01ACF92-9EC9-644E-BA46-E2B94011F7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5548462"/>
              </p:ext>
            </p:extLst>
          </p:nvPr>
        </p:nvGraphicFramePr>
        <p:xfrm>
          <a:off x="298949" y="1020377"/>
          <a:ext cx="3581400" cy="370840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581400">
                  <a:extLst>
                    <a:ext uri="{9D8B030D-6E8A-4147-A177-3AD203B41FA5}">
                      <a16:colId xmlns:a16="http://schemas.microsoft.com/office/drawing/2014/main" val="34223932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PROCESS VARIABLES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39041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Reactive power </a:t>
                      </a:r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(MVAR)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83126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Stator water flow </a:t>
                      </a:r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(dm3/sec)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49131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Stator current </a:t>
                      </a:r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(KA)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95807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Terminal voltage </a:t>
                      </a:r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(KV)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94318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Stator winding DP </a:t>
                      </a:r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(kg/cm²)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98373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Cold gas temperature </a:t>
                      </a:r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IN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°C</a:t>
                      </a:r>
                      <a:r>
                        <a:rPr lang="en-IN" sz="1600" b="1" dirty="0">
                          <a:effectLst/>
                        </a:rPr>
                        <a:t> </a:t>
                      </a:r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18972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Hot gas temperature </a:t>
                      </a:r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IN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°C</a:t>
                      </a:r>
                      <a:r>
                        <a:rPr lang="en-IN" sz="1600" b="1" dirty="0">
                          <a:effectLst/>
                        </a:rPr>
                        <a:t> </a:t>
                      </a:r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46019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Winding inlet temperature </a:t>
                      </a:r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IN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°C</a:t>
                      </a:r>
                      <a:r>
                        <a:rPr lang="en-IN" sz="1600" b="1" dirty="0">
                          <a:effectLst/>
                        </a:rPr>
                        <a:t> </a:t>
                      </a:r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44979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Winding outlet temperature </a:t>
                      </a:r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IN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°C</a:t>
                      </a:r>
                      <a:r>
                        <a:rPr lang="en-IN" sz="1600" b="1" dirty="0">
                          <a:effectLst/>
                        </a:rPr>
                        <a:t> </a:t>
                      </a:r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1903252"/>
                  </a:ext>
                </a:extLst>
              </a:tr>
            </a:tbl>
          </a:graphicData>
        </a:graphic>
      </p:graphicFrame>
      <p:sp>
        <p:nvSpPr>
          <p:cNvPr id="11" name="Right Brace 10">
            <a:extLst>
              <a:ext uri="{FF2B5EF4-FFF2-40B4-BE49-F238E27FC236}">
                <a16:creationId xmlns:a16="http://schemas.microsoft.com/office/drawing/2014/main" id="{5BE7311E-1E4C-644C-A381-482C4FFD59F0}"/>
              </a:ext>
            </a:extLst>
          </p:cNvPr>
          <p:cNvSpPr/>
          <p:nvPr/>
        </p:nvSpPr>
        <p:spPr>
          <a:xfrm>
            <a:off x="3886200" y="1447800"/>
            <a:ext cx="1905000" cy="3276600"/>
          </a:xfrm>
          <a:prstGeom prst="rightBrace">
            <a:avLst>
              <a:gd name="adj1" fmla="val 8333"/>
              <a:gd name="adj2" fmla="val 5186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E31317-69B8-C24A-A760-42455A646EC7}"/>
              </a:ext>
            </a:extLst>
          </p:cNvPr>
          <p:cNvSpPr txBox="1"/>
          <p:nvPr/>
        </p:nvSpPr>
        <p:spPr>
          <a:xfrm>
            <a:off x="5867400" y="2667000"/>
            <a:ext cx="23154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Stator water </a:t>
            </a:r>
            <a:r>
              <a:rPr lang="en-US" b="1" dirty="0"/>
              <a:t>outlet</a:t>
            </a:r>
            <a:r>
              <a:rPr lang="en-US" dirty="0"/>
              <a:t>      </a:t>
            </a:r>
          </a:p>
          <a:p>
            <a:r>
              <a:rPr lang="en-US" dirty="0"/>
              <a:t>temperatures of the </a:t>
            </a:r>
          </a:p>
          <a:p>
            <a:r>
              <a:rPr lang="en-US" dirty="0"/>
              <a:t>winding bars.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CC2553-3FC3-B246-80E5-891E5B51B07F}"/>
              </a:ext>
            </a:extLst>
          </p:cNvPr>
          <p:cNvSpPr txBox="1"/>
          <p:nvPr/>
        </p:nvSpPr>
        <p:spPr>
          <a:xfrm>
            <a:off x="3886200" y="2895600"/>
            <a:ext cx="1055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influence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222BA35-C2CA-7543-B69D-E88F0EDC539C}"/>
              </a:ext>
            </a:extLst>
          </p:cNvPr>
          <p:cNvSpPr txBox="1"/>
          <p:nvPr/>
        </p:nvSpPr>
        <p:spPr>
          <a:xfrm>
            <a:off x="304800" y="4800600"/>
            <a:ext cx="847969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Winding RTD’s are embedded in the distributed uniformly winding over the three phase.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- Analyze temperature deviations.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- Differences in the temperature up to 5</a:t>
            </a:r>
            <a:r>
              <a:rPr lang="en-IN" sz="1600" b="1" dirty="0">
                <a:latin typeface="Arial" panose="020B0604020202020204" pitchFamily="34" charset="0"/>
                <a:cs typeface="Arial" panose="020B0604020202020204" pitchFamily="34" charset="0"/>
              </a:rPr>
              <a:t>°C </a:t>
            </a:r>
            <a:r>
              <a:rPr lang="en-IN" sz="1600" dirty="0">
                <a:latin typeface="Arial" panose="020B0604020202020204" pitchFamily="34" charset="0"/>
                <a:cs typeface="Arial" panose="020B0604020202020204" pitchFamily="34" charset="0"/>
              </a:rPr>
              <a:t>may be due to tolerances &amp; mounting conditions.</a:t>
            </a:r>
          </a:p>
          <a:p>
            <a:r>
              <a:rPr lang="en-IN" sz="1600" dirty="0">
                <a:latin typeface="Arial" panose="020B0604020202020204" pitchFamily="34" charset="0"/>
                <a:cs typeface="Arial" panose="020B0604020202020204" pitchFamily="34" charset="0"/>
              </a:rPr>
              <a:t>- If temperature deviation observed, identify the root cause &amp; original temperature restored.</a:t>
            </a:r>
          </a:p>
          <a:p>
            <a:r>
              <a:rPr lang="en-IN" sz="1600" dirty="0">
                <a:latin typeface="Arial" panose="020B0604020202020204" pitchFamily="34" charset="0"/>
                <a:cs typeface="Arial" panose="020B0604020202020204" pitchFamily="34" charset="0"/>
              </a:rPr>
              <a:t>- If there exists the danger of overheating, a corresponding load reduction to be made.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0156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1B43F8-72DF-054C-AA7A-17614D837868}"/>
              </a:ext>
            </a:extLst>
          </p:cNvPr>
          <p:cNvSpPr/>
          <p:nvPr/>
        </p:nvSpPr>
        <p:spPr>
          <a:xfrm>
            <a:off x="168442" y="1447800"/>
            <a:ext cx="8991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IN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N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08C99E-54C4-0C4E-A290-CD7113AE0BB5}"/>
              </a:ext>
            </a:extLst>
          </p:cNvPr>
          <p:cNvSpPr txBox="1"/>
          <p:nvPr/>
        </p:nvSpPr>
        <p:spPr>
          <a:xfrm>
            <a:off x="63638" y="228600"/>
            <a:ext cx="71753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Monitoring of electrochemical potential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C19B645-21F3-AD42-9A6E-016183A33F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4658287"/>
              </p:ext>
            </p:extLst>
          </p:nvPr>
        </p:nvGraphicFramePr>
        <p:xfrm>
          <a:off x="381000" y="5046326"/>
          <a:ext cx="8122447" cy="111121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999298">
                  <a:extLst>
                    <a:ext uri="{9D8B030D-6E8A-4147-A177-3AD203B41FA5}">
                      <a16:colId xmlns:a16="http://schemas.microsoft.com/office/drawing/2014/main" val="4031014306"/>
                    </a:ext>
                  </a:extLst>
                </a:gridCol>
                <a:gridCol w="3241545">
                  <a:extLst>
                    <a:ext uri="{9D8B030D-6E8A-4147-A177-3AD203B41FA5}">
                      <a16:colId xmlns:a16="http://schemas.microsoft.com/office/drawing/2014/main" val="4138243761"/>
                    </a:ext>
                  </a:extLst>
                </a:gridCol>
                <a:gridCol w="2881604">
                  <a:extLst>
                    <a:ext uri="{9D8B030D-6E8A-4147-A177-3AD203B41FA5}">
                      <a16:colId xmlns:a16="http://schemas.microsoft.com/office/drawing/2014/main" val="1349265689"/>
                    </a:ext>
                  </a:extLst>
                </a:gridCol>
              </a:tblGrid>
              <a:tr h="5556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Parameter</a:t>
                      </a:r>
                      <a:endParaRPr lang="en-IN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ECP normal operating values</a:t>
                      </a:r>
                      <a:endParaRPr lang="en-IN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ECP short term action level</a:t>
                      </a:r>
                      <a:endParaRPr lang="en-IN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2832354"/>
                  </a:ext>
                </a:extLst>
              </a:tr>
              <a:tr h="5556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Low oxygen regime</a:t>
                      </a:r>
                      <a:endParaRPr lang="en-IN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&lt;223mV</a:t>
                      </a:r>
                      <a:endParaRPr lang="en-IN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0" algn="ctr"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&gt;266mV</a:t>
                      </a:r>
                      <a:endParaRPr lang="en-IN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4675978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FF93509D-9626-3C42-9B33-B6CC3FD814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889080"/>
            <a:ext cx="7790915" cy="4278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It is a voltage difference between a metal immersed in given environment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&amp; an appropriate standard reference electrode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All corrosion is electro-chemical in nature.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Corrosion activity has a measurable electro chemical potential (ECP).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Why Electro Chemical Potential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Monitoring DO levels alone does not provide an indication of the copper oxide state.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Variation in the corrosion potential of copper hollow conductor can occur while the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measured DO level maintains within limits.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-It provides real time monitoring.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-Allow the operators to take the necessary action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-Providing a valuable measurement tool.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0359948-4FB9-5243-BF22-3A63C29C7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9F0AC-16B9-4A32-8FC3-64EEAEF81DE0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3648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1B43F8-72DF-054C-AA7A-17614D837868}"/>
              </a:ext>
            </a:extLst>
          </p:cNvPr>
          <p:cNvSpPr/>
          <p:nvPr/>
        </p:nvSpPr>
        <p:spPr>
          <a:xfrm>
            <a:off x="216713" y="914400"/>
            <a:ext cx="4126688" cy="573370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2286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106E38"/>
              </a:buClr>
              <a:buFont typeface="Wingdings" panose="05000000000000000000" pitchFamily="2" charset="2"/>
              <a:buChar char="§"/>
            </a:pPr>
            <a:endParaRPr lang="en-US" sz="16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286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106E38"/>
              </a:buClr>
              <a:buFont typeface="Wingdings" panose="05000000000000000000" pitchFamily="2" charset="2"/>
              <a:buChar char="§"/>
            </a:pPr>
            <a:r>
              <a:rPr lang="en-US" sz="16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Introduction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106E38"/>
              </a:buClr>
            </a:pPr>
            <a:endParaRPr lang="en-US" sz="16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286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106E38"/>
              </a:buClr>
              <a:buFont typeface="Wingdings" panose="05000000000000000000" pitchFamily="2" charset="2"/>
              <a:buChar char="§"/>
            </a:pPr>
            <a:r>
              <a:rPr lang="en-US" sz="16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Corrosion &amp; Plugging mechanism.</a:t>
            </a:r>
          </a:p>
          <a:p>
            <a:pPr marL="2286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106E38"/>
              </a:buClr>
              <a:buFont typeface="Wingdings" panose="05000000000000000000" pitchFamily="2" charset="2"/>
              <a:buChar char="§"/>
            </a:pPr>
            <a:endParaRPr lang="en-US" sz="16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286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106E38"/>
              </a:buClr>
              <a:buFont typeface="Wingdings" panose="05000000000000000000" pitchFamily="2" charset="2"/>
              <a:buChar char="§"/>
            </a:pPr>
            <a:r>
              <a:rPr lang="en-US" sz="16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Low oxygen alkaline type water regime</a:t>
            </a:r>
          </a:p>
          <a:p>
            <a:pPr marL="2286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106E38"/>
              </a:buClr>
              <a:buFont typeface="Wingdings" panose="05000000000000000000" pitchFamily="2" charset="2"/>
              <a:buChar char="§"/>
            </a:pPr>
            <a:endParaRPr lang="en-US" sz="16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286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106E38"/>
              </a:buClr>
              <a:buFont typeface="Wingdings" panose="05000000000000000000" pitchFamily="2" charset="2"/>
              <a:buChar char="§"/>
            </a:pPr>
            <a:r>
              <a:rPr lang="en-US" sz="16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Monitoring of corrosion products.</a:t>
            </a:r>
          </a:p>
          <a:p>
            <a:pPr marL="2286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106E38"/>
              </a:buClr>
              <a:buFont typeface="Wingdings" panose="05000000000000000000" pitchFamily="2" charset="2"/>
              <a:buChar char="§"/>
            </a:pPr>
            <a:endParaRPr lang="en-US" sz="16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286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106E38"/>
              </a:buClr>
              <a:buFont typeface="Wingdings" panose="05000000000000000000" pitchFamily="2" charset="2"/>
              <a:buChar char="§"/>
            </a:pPr>
            <a:r>
              <a:rPr lang="en-US" sz="16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Addressing plugging. </a:t>
            </a:r>
          </a:p>
          <a:p>
            <a:pPr marL="2286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106E38"/>
              </a:buClr>
              <a:buFont typeface="Wingdings" panose="05000000000000000000" pitchFamily="2" charset="2"/>
              <a:buChar char="§"/>
            </a:pPr>
            <a:endParaRPr lang="en-US" sz="16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286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106E38"/>
              </a:buClr>
              <a:buFont typeface="Wingdings" panose="05000000000000000000" pitchFamily="2" charset="2"/>
              <a:buChar char="§"/>
            </a:pPr>
            <a:r>
              <a:rPr lang="en-US" sz="16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Conclusion</a:t>
            </a:r>
          </a:p>
          <a:p>
            <a:pPr marL="2286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106E38"/>
              </a:buClr>
              <a:buFont typeface="Wingdings" panose="05000000000000000000" pitchFamily="2" charset="2"/>
              <a:buChar char="§"/>
            </a:pPr>
            <a:endParaRPr lang="en-US" sz="16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2860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106E38"/>
              </a:buClr>
              <a:buFont typeface="Wingdings" panose="05000000000000000000" pitchFamily="2" charset="2"/>
              <a:buChar char="§"/>
            </a:pPr>
            <a:r>
              <a:rPr lang="en-US" sz="16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References</a:t>
            </a:r>
          </a:p>
          <a:p>
            <a:pPr marL="228600" indent="-228600">
              <a:lnSpc>
                <a:spcPct val="90000"/>
              </a:lnSpc>
              <a:spcBef>
                <a:spcPts val="600"/>
              </a:spcBef>
              <a:buClr>
                <a:srgbClr val="106E38"/>
              </a:buClr>
              <a:buFont typeface="Wingdings" panose="05000000000000000000" pitchFamily="2" charset="2"/>
              <a:buChar char="§"/>
            </a:pPr>
            <a:endParaRPr lang="en-US" sz="16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28600" indent="-228600">
              <a:lnSpc>
                <a:spcPct val="90000"/>
              </a:lnSpc>
              <a:spcBef>
                <a:spcPts val="600"/>
              </a:spcBef>
              <a:buClr>
                <a:srgbClr val="106E38"/>
              </a:buClr>
              <a:buFont typeface="Wingdings" panose="05000000000000000000" pitchFamily="2" charset="2"/>
              <a:buChar char="§"/>
            </a:pPr>
            <a:endParaRPr lang="en-US" sz="16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19E256-7658-0144-B7D2-921592CB8838}"/>
              </a:ext>
            </a:extLst>
          </p:cNvPr>
          <p:cNvSpPr txBox="1"/>
          <p:nvPr/>
        </p:nvSpPr>
        <p:spPr>
          <a:xfrm>
            <a:off x="204187" y="209894"/>
            <a:ext cx="7219800" cy="695740"/>
          </a:xfrm>
          <a:prstGeom prst="rect">
            <a:avLst/>
          </a:prstGeom>
          <a:noFill/>
        </p:spPr>
        <p:txBody>
          <a:bodyPr vert="horz" lIns="180000" tIns="0" rIns="0" bIns="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kern="120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Agenda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AA1CB2-06E4-7A4A-B67E-952E710B76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09943" y="6405419"/>
            <a:ext cx="364332" cy="36512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>
              <a:spcAft>
                <a:spcPts val="600"/>
              </a:spcAft>
            </a:pPr>
            <a:fld id="{2219F0AC-16B9-4A32-8FC3-64EEAEF81DE0}" type="slidenum">
              <a:rPr lang="en-US" smtClean="0">
                <a:solidFill>
                  <a:prstClr val="white"/>
                </a:solidFill>
              </a:rPr>
              <a:pPr>
                <a:spcAft>
                  <a:spcPts val="600"/>
                </a:spcAft>
              </a:pPr>
              <a:t>2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800B52AA-9A07-5A49-A080-C67258B8E8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447800"/>
            <a:ext cx="3959370" cy="4419600"/>
          </a:xfrm>
          <a:prstGeom prst="rect">
            <a:avLst/>
          </a:prstGeom>
          <a:noFill/>
          <a:ln>
            <a:noFill/>
          </a:ln>
          <a:effectLst>
            <a:glow>
              <a:schemeClr val="accent1"/>
            </a:glow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21325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AA1CB2-06E4-7A4A-B67E-952E710B76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09943" y="6405419"/>
            <a:ext cx="364332" cy="36512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>
              <a:spcAft>
                <a:spcPts val="600"/>
              </a:spcAft>
            </a:pPr>
            <a:fld id="{2219F0AC-16B9-4A32-8FC3-64EEAEF81DE0}" type="slidenum">
              <a:rPr lang="en-US" smtClean="0">
                <a:solidFill>
                  <a:prstClr val="white"/>
                </a:solidFill>
              </a:rPr>
              <a:pPr>
                <a:spcAft>
                  <a:spcPts val="600"/>
                </a:spcAft>
              </a:pPr>
              <a:t>20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78ECB1-2224-AC4C-BA37-3030503E38C7}"/>
              </a:ext>
            </a:extLst>
          </p:cNvPr>
          <p:cNvSpPr txBox="1"/>
          <p:nvPr/>
        </p:nvSpPr>
        <p:spPr>
          <a:xfrm>
            <a:off x="914400" y="3164413"/>
            <a:ext cx="7239000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IN" sz="3100" b="1" dirty="0">
                <a:latin typeface="Arial" panose="020B0604020202020204" pitchFamily="34" charset="0"/>
                <a:cs typeface="Arial" panose="020B0604020202020204" pitchFamily="34" charset="0"/>
              </a:rPr>
              <a:t>Addressing plugging of winding bars</a:t>
            </a:r>
          </a:p>
        </p:txBody>
      </p:sp>
    </p:spTree>
    <p:extLst>
      <p:ext uri="{BB962C8B-B14F-4D97-AF65-F5344CB8AC3E}">
        <p14:creationId xmlns:p14="http://schemas.microsoft.com/office/powerpoint/2010/main" val="22083401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1B43F8-72DF-054C-AA7A-17614D837868}"/>
              </a:ext>
            </a:extLst>
          </p:cNvPr>
          <p:cNvSpPr/>
          <p:nvPr/>
        </p:nvSpPr>
        <p:spPr>
          <a:xfrm>
            <a:off x="168442" y="1447800"/>
            <a:ext cx="8991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IN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N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08C99E-54C4-0C4E-A290-CD7113AE0BB5}"/>
              </a:ext>
            </a:extLst>
          </p:cNvPr>
          <p:cNvSpPr txBox="1"/>
          <p:nvPr/>
        </p:nvSpPr>
        <p:spPr>
          <a:xfrm>
            <a:off x="1979538" y="228600"/>
            <a:ext cx="34193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Air water flushing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1FD2715-C30E-4D49-9B58-461898E106D6}"/>
              </a:ext>
            </a:extLst>
          </p:cNvPr>
          <p:cNvSpPr/>
          <p:nvPr/>
        </p:nvSpPr>
        <p:spPr>
          <a:xfrm>
            <a:off x="128336" y="1066800"/>
            <a:ext cx="4138864" cy="504753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IN" sz="1400" b="1" u="sn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Air water flushing method</a:t>
            </a:r>
            <a:r>
              <a:rPr lang="en-IN" sz="1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IN" sz="1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IN" sz="1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IN" sz="1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0"/>
              </a:spcAft>
              <a:buFont typeface="Symbol" pitchFamily="2" charset="2"/>
              <a:buChar char=""/>
            </a:pPr>
            <a:r>
              <a:rPr lang="en-IN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Visual inspection of stator winding bar water boxes by borescope.</a:t>
            </a:r>
          </a:p>
          <a:p>
            <a:pPr marL="228600">
              <a:spcAft>
                <a:spcPts val="0"/>
              </a:spcAft>
            </a:pPr>
            <a:r>
              <a:rPr lang="en-IN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                          </a:t>
            </a:r>
          </a:p>
          <a:p>
            <a:pPr marL="342900" lvl="0" indent="-342900">
              <a:spcAft>
                <a:spcPts val="0"/>
              </a:spcAft>
              <a:buFont typeface="Symbol" pitchFamily="2" charset="2"/>
              <a:buChar char=""/>
            </a:pPr>
            <a:r>
              <a:rPr lang="en-IN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Perform single bar flow Vs DP measurement.</a:t>
            </a:r>
          </a:p>
          <a:p>
            <a:pPr>
              <a:spcAft>
                <a:spcPts val="0"/>
              </a:spcAft>
            </a:pPr>
            <a:r>
              <a:rPr lang="en-IN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</a:p>
          <a:p>
            <a:pPr marL="342900" lvl="0" indent="-342900">
              <a:spcAft>
                <a:spcPts val="0"/>
              </a:spcAft>
              <a:buFont typeface="Symbol" pitchFamily="2" charset="2"/>
              <a:buChar char=""/>
            </a:pPr>
            <a:r>
              <a:rPr lang="en-IN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Mechanical cleaning (Air water flushing).</a:t>
            </a:r>
          </a:p>
          <a:p>
            <a:pPr>
              <a:spcAft>
                <a:spcPts val="0"/>
              </a:spcAft>
            </a:pPr>
            <a:r>
              <a:rPr lang="en-IN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</a:p>
          <a:p>
            <a:pPr marL="342900" lvl="0" indent="-342900">
              <a:spcAft>
                <a:spcPts val="0"/>
              </a:spcAft>
              <a:buFont typeface="Symbol" pitchFamily="2" charset="2"/>
              <a:buChar char=""/>
            </a:pPr>
            <a:r>
              <a:rPr lang="en-IN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Assessment of improvement &amp; decision on further steps.</a:t>
            </a:r>
          </a:p>
          <a:p>
            <a:pPr lvl="0">
              <a:spcAft>
                <a:spcPts val="0"/>
              </a:spcAft>
            </a:pPr>
            <a:endParaRPr lang="en-IN" sz="1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0"/>
              </a:spcAft>
              <a:buFont typeface="Symbol" pitchFamily="2" charset="2"/>
              <a:buChar char=""/>
            </a:pPr>
            <a:r>
              <a:rPr lang="en-IN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Function and performance assessment of installed equipment &amp; processes (e.g. alkaliser, make-up water). </a:t>
            </a:r>
          </a:p>
          <a:p>
            <a:pPr lvl="0">
              <a:spcAft>
                <a:spcPts val="0"/>
              </a:spcAft>
            </a:pPr>
            <a:endParaRPr lang="en-IN" sz="1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0"/>
              </a:spcAft>
              <a:buFont typeface="Symbol" pitchFamily="2" charset="2"/>
              <a:buChar char=""/>
            </a:pPr>
            <a:r>
              <a:rPr lang="en-IN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Assessment of </a:t>
            </a:r>
            <a:r>
              <a:rPr lang="en-IN" sz="1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piping</a:t>
            </a:r>
            <a:r>
              <a:rPr lang="en-IN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and equipment condition by visual Inspection (borescope) including conical filter. </a:t>
            </a:r>
          </a:p>
          <a:p>
            <a:pPr>
              <a:spcAft>
                <a:spcPts val="0"/>
              </a:spcAft>
            </a:pPr>
            <a:endParaRPr lang="en-IN" sz="1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0"/>
              </a:spcAft>
              <a:buFont typeface="Symbol" pitchFamily="2" charset="2"/>
              <a:buChar char=""/>
            </a:pPr>
            <a:r>
              <a:rPr lang="en-IN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Optimize DP measurement to exclude conical filter.</a:t>
            </a:r>
          </a:p>
          <a:p>
            <a:pPr marL="457200">
              <a:spcAft>
                <a:spcPts val="0"/>
              </a:spcAft>
            </a:pPr>
            <a:r>
              <a:rPr lang="en-IN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IN" sz="1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0FA994-1DBB-2D48-8AB2-E854E1D36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9F0AC-16B9-4A32-8FC3-64EEAEF81DE0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4C5335D-306D-6845-BFC5-E9E190D813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400" y="990600"/>
            <a:ext cx="4748464" cy="241185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CF107C7-618D-E644-8CF9-E42603282DC3}"/>
              </a:ext>
            </a:extLst>
          </p:cNvPr>
          <p:cNvSpPr/>
          <p:nvPr/>
        </p:nvSpPr>
        <p:spPr>
          <a:xfrm>
            <a:off x="4419600" y="3295233"/>
            <a:ext cx="4596064" cy="280076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lvl="0" indent="-285750">
              <a:buSzPct val="45000"/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 recommended flow through each bar is (minimum) 1 m3/Hr. (i.e. 1000 LPH) at a water inlet pressure of 4Kg/cm2.</a:t>
            </a:r>
          </a:p>
          <a:p>
            <a:pPr lvl="0">
              <a:buSzPct val="45000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SzPct val="45000"/>
              <a:buFont typeface="Arial" panose="020B0604020202020204" pitchFamily="34" charset="0"/>
              <a:buChar char="•"/>
            </a:pPr>
            <a:r>
              <a:rPr lang="en-US" sz="1600" u="sng" dirty="0">
                <a:latin typeface="Arial" panose="020B0604020202020204" pitchFamily="34" charset="0"/>
                <a:cs typeface="Arial" panose="020B0604020202020204" pitchFamily="34" charset="0"/>
              </a:rPr>
              <a:t>Outcome of Air water flushing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:-</a:t>
            </a:r>
          </a:p>
          <a:p>
            <a:pPr marL="285750" lvl="0" indent="-285750">
              <a:buSzPct val="45000"/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SzPct val="45000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  -Winding DP reduced from 2.11 to 1.3 Kg/cm2</a:t>
            </a:r>
          </a:p>
          <a:p>
            <a:pPr lvl="0">
              <a:buSzPct val="45000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  -Affected bar flow achieved &lt; 1000 LPH</a:t>
            </a:r>
          </a:p>
          <a:p>
            <a:pPr lvl="0">
              <a:buSzPct val="45000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  -Affected bar temperature reduced by 5</a:t>
            </a:r>
            <a:r>
              <a:rPr lang="en-IN" sz="1600" b="1" dirty="0">
                <a:solidFill>
                  <a:schemeClr val="tx1"/>
                </a:solidFill>
              </a:rPr>
              <a:t>°C.</a:t>
            </a:r>
          </a:p>
          <a:p>
            <a:pPr lvl="0">
              <a:buSzPct val="45000"/>
            </a:pPr>
            <a:endParaRPr lang="en-IN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SzPct val="45000"/>
            </a:pPr>
            <a:r>
              <a:rPr lang="en-IN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Hence planned for chemical cleaning.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7599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1B43F8-72DF-054C-AA7A-17614D837868}"/>
              </a:ext>
            </a:extLst>
          </p:cNvPr>
          <p:cNvSpPr/>
          <p:nvPr/>
        </p:nvSpPr>
        <p:spPr>
          <a:xfrm>
            <a:off x="168442" y="1447800"/>
            <a:ext cx="8991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IN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N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08C99E-54C4-0C4E-A290-CD7113AE0BB5}"/>
              </a:ext>
            </a:extLst>
          </p:cNvPr>
          <p:cNvSpPr txBox="1"/>
          <p:nvPr/>
        </p:nvSpPr>
        <p:spPr>
          <a:xfrm>
            <a:off x="333174" y="228600"/>
            <a:ext cx="62440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Cleaning with chelating chemical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1FD2715-C30E-4D49-9B58-461898E106D6}"/>
              </a:ext>
            </a:extLst>
          </p:cNvPr>
          <p:cNvSpPr/>
          <p:nvPr/>
        </p:nvSpPr>
        <p:spPr>
          <a:xfrm>
            <a:off x="168442" y="914400"/>
            <a:ext cx="834690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IN" sz="1600" b="1" u="sn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Chemical cleaning a method which uses chelating chemical </a:t>
            </a:r>
            <a:r>
              <a:rPr lang="en-IN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IN" sz="1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IN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IN" sz="1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Chemical cleaning uses a chelating chemical that dissolves copper oxides without affecting the base copper. The copper oxide is removed together with the chelant through the mixed bed ion exchanger.</a:t>
            </a:r>
          </a:p>
          <a:p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Alternative chemical treatments attack copper as well as oxides.</a:t>
            </a:r>
          </a:p>
          <a:p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IN" u="sng" dirty="0">
                <a:latin typeface="Arial" panose="020B0604020202020204" pitchFamily="34" charset="0"/>
                <a:cs typeface="Arial" panose="020B0604020202020204" pitchFamily="34" charset="0"/>
              </a:rPr>
              <a:t>Application</a:t>
            </a: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: Water-cooled generators with hollow copper conductors.</a:t>
            </a:r>
          </a:p>
          <a:p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IN" u="sng" dirty="0">
                <a:latin typeface="Arial" panose="020B0604020202020204" pitchFamily="34" charset="0"/>
                <a:cs typeface="Arial" panose="020B0604020202020204" pitchFamily="34" charset="0"/>
              </a:rPr>
              <a:t>Can be applied</a:t>
            </a: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- Online, Offline &amp; For cleaning of Individual stator bars.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lvl="0">
              <a:spcAft>
                <a:spcPts val="0"/>
              </a:spcAft>
            </a:pPr>
            <a:endParaRPr lang="en-IN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E9BD00-7A73-C649-84DD-75E2D68AC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9F0AC-16B9-4A32-8FC3-64EEAEF81DE0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FDFC535-E402-F542-9959-CBEA01D1BC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9824244"/>
              </p:ext>
            </p:extLst>
          </p:nvPr>
        </p:nvGraphicFramePr>
        <p:xfrm>
          <a:off x="168442" y="4113213"/>
          <a:ext cx="8807116" cy="2209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03558">
                  <a:extLst>
                    <a:ext uri="{9D8B030D-6E8A-4147-A177-3AD203B41FA5}">
                      <a16:colId xmlns:a16="http://schemas.microsoft.com/office/drawing/2014/main" val="2253690551"/>
                    </a:ext>
                  </a:extLst>
                </a:gridCol>
                <a:gridCol w="4403558">
                  <a:extLst>
                    <a:ext uri="{9D8B030D-6E8A-4147-A177-3AD203B41FA5}">
                      <a16:colId xmlns:a16="http://schemas.microsoft.com/office/drawing/2014/main" val="38810689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OFFLINE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8033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During normal operation of generator </a:t>
                      </a:r>
                      <a:endParaRPr lang="en-IN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During shutdown of generator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03341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Conductivity :max 9-20 </a:t>
                      </a:r>
                      <a:r>
                        <a:rPr lang="el-GR" sz="18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μ</a:t>
                      </a:r>
                      <a:r>
                        <a:rPr lang="en-IN" sz="18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S/cm </a:t>
                      </a:r>
                      <a:endParaRPr lang="en-IN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Conductivity: up to 900 </a:t>
                      </a:r>
                      <a:r>
                        <a:rPr lang="el-GR" sz="18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μ</a:t>
                      </a:r>
                      <a:r>
                        <a:rPr lang="en-IN" sz="18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S/cm 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9053920"/>
                  </a:ext>
                </a:extLst>
              </a:tr>
              <a:tr h="5588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Takes 10-15 days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Takes 3-5 days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42447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37288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1B43F8-72DF-054C-AA7A-17614D837868}"/>
              </a:ext>
            </a:extLst>
          </p:cNvPr>
          <p:cNvSpPr/>
          <p:nvPr/>
        </p:nvSpPr>
        <p:spPr>
          <a:xfrm>
            <a:off x="168442" y="1447800"/>
            <a:ext cx="8991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IN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N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08C99E-54C4-0C4E-A290-CD7113AE0BB5}"/>
              </a:ext>
            </a:extLst>
          </p:cNvPr>
          <p:cNvSpPr txBox="1"/>
          <p:nvPr/>
        </p:nvSpPr>
        <p:spPr>
          <a:xfrm>
            <a:off x="-38466" y="228600"/>
            <a:ext cx="698729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Offline cleaning with chelating chemical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1FD2715-C30E-4D49-9B58-461898E106D6}"/>
              </a:ext>
            </a:extLst>
          </p:cNvPr>
          <p:cNvSpPr/>
          <p:nvPr/>
        </p:nvSpPr>
        <p:spPr>
          <a:xfrm>
            <a:off x="0" y="806661"/>
            <a:ext cx="8991599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IN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IN" sz="1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IN" sz="1600" b="1" dirty="0">
                <a:latin typeface="Arial" panose="020B0604020202020204" pitchFamily="34" charset="0"/>
                <a:cs typeface="Arial" panose="020B0604020202020204" pitchFamily="34" charset="0"/>
              </a:rPr>
              <a:t>Step-</a:t>
            </a:r>
            <a:r>
              <a:rPr lang="en-IN" sz="1600" dirty="0">
                <a:latin typeface="Arial" panose="020B0604020202020204" pitchFamily="34" charset="0"/>
                <a:cs typeface="Arial" panose="020B0604020202020204" pitchFamily="34" charset="0"/>
              </a:rPr>
              <a:t>1: Winding bars doppler flow measurement.</a:t>
            </a:r>
          </a:p>
          <a:p>
            <a:pPr lvl="0"/>
            <a:endParaRPr lang="en-IN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IN" sz="1600" b="1" dirty="0">
                <a:latin typeface="Arial" panose="020B0604020202020204" pitchFamily="34" charset="0"/>
                <a:cs typeface="Arial" panose="020B0604020202020204" pitchFamily="34" charset="0"/>
              </a:rPr>
              <a:t>Step-2:</a:t>
            </a:r>
            <a:r>
              <a:rPr lang="en-IN" sz="1600" dirty="0">
                <a:latin typeface="Arial" panose="020B0604020202020204" pitchFamily="34" charset="0"/>
                <a:cs typeface="Arial" panose="020B0604020202020204" pitchFamily="34" charset="0"/>
              </a:rPr>
              <a:t> Winding bars flow comparison &amp; identification of plugged bars.</a:t>
            </a:r>
          </a:p>
          <a:p>
            <a:pPr lvl="0"/>
            <a:endParaRPr lang="en-IN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IN" sz="1600" b="1" dirty="0">
                <a:latin typeface="Arial" panose="020B0604020202020204" pitchFamily="34" charset="0"/>
                <a:cs typeface="Arial" panose="020B0604020202020204" pitchFamily="34" charset="0"/>
              </a:rPr>
              <a:t>Step-3:</a:t>
            </a:r>
            <a:r>
              <a:rPr lang="en-IN" sz="1600" dirty="0">
                <a:latin typeface="Arial" panose="020B0604020202020204" pitchFamily="34" charset="0"/>
                <a:cs typeface="Arial" panose="020B0604020202020204" pitchFamily="34" charset="0"/>
              </a:rPr>
              <a:t> Visual inspection of winding bar water box through borescope.</a:t>
            </a:r>
          </a:p>
          <a:p>
            <a:pPr lvl="0"/>
            <a:endParaRPr lang="en-IN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IN" sz="1600" b="1" dirty="0">
                <a:latin typeface="Arial" panose="020B0604020202020204" pitchFamily="34" charset="0"/>
                <a:cs typeface="Arial" panose="020B0604020202020204" pitchFamily="34" charset="0"/>
              </a:rPr>
              <a:t>Step-4</a:t>
            </a:r>
            <a:r>
              <a:rPr lang="en-IN" sz="1600" dirty="0">
                <a:latin typeface="Arial" panose="020B0604020202020204" pitchFamily="34" charset="0"/>
                <a:cs typeface="Arial" panose="020B0604020202020204" pitchFamily="34" charset="0"/>
              </a:rPr>
              <a:t>: Single bar flow measurement &amp; comparison with reference bar.</a:t>
            </a:r>
          </a:p>
          <a:p>
            <a:pPr lvl="0"/>
            <a:endParaRPr lang="en-IN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IN" sz="1600" b="1" dirty="0">
                <a:latin typeface="Arial" panose="020B0604020202020204" pitchFamily="34" charset="0"/>
                <a:cs typeface="Arial" panose="020B0604020202020204" pitchFamily="34" charset="0"/>
              </a:rPr>
              <a:t>Step-5:</a:t>
            </a:r>
            <a:r>
              <a:rPr lang="en-IN" sz="1600" dirty="0">
                <a:latin typeface="Arial" panose="020B0604020202020204" pitchFamily="34" charset="0"/>
                <a:cs typeface="Arial" panose="020B0604020202020204" pitchFamily="34" charset="0"/>
              </a:rPr>
              <a:t> Chemical cleaning of plugged bars with chelating chemicals.</a:t>
            </a:r>
          </a:p>
          <a:p>
            <a:pPr lvl="0"/>
            <a:endParaRPr lang="en-IN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600" b="1" dirty="0">
                <a:latin typeface="Arial" panose="020B0604020202020204" pitchFamily="34" charset="0"/>
                <a:cs typeface="Arial" panose="020B0604020202020204" pitchFamily="34" charset="0"/>
              </a:rPr>
              <a:t>Step-6</a:t>
            </a:r>
            <a:r>
              <a:rPr lang="en-IN" sz="1600" dirty="0">
                <a:latin typeface="Arial" panose="020B0604020202020204" pitchFamily="34" charset="0"/>
                <a:cs typeface="Arial" panose="020B0604020202020204" pitchFamily="34" charset="0"/>
              </a:rPr>
              <a:t>: Flow measurement of each plugged bar &amp; comparison with </a:t>
            </a:r>
          </a:p>
          <a:p>
            <a:r>
              <a:rPr lang="en-IN" sz="1600" dirty="0">
                <a:latin typeface="Arial" panose="020B0604020202020204" pitchFamily="34" charset="0"/>
                <a:cs typeface="Arial" panose="020B0604020202020204" pitchFamily="34" charset="0"/>
              </a:rPr>
              <a:t>                  reference bar.</a:t>
            </a:r>
          </a:p>
          <a:p>
            <a:endParaRPr lang="en-IN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600" b="1" dirty="0">
                <a:latin typeface="Arial" panose="020B0604020202020204" pitchFamily="34" charset="0"/>
                <a:cs typeface="Arial" panose="020B0604020202020204" pitchFamily="34" charset="0"/>
              </a:rPr>
              <a:t>Step-7</a:t>
            </a:r>
            <a:r>
              <a:rPr lang="en-IN" sz="1600" dirty="0">
                <a:latin typeface="Arial" panose="020B0604020202020204" pitchFamily="34" charset="0"/>
                <a:cs typeface="Arial" panose="020B0604020202020204" pitchFamily="34" charset="0"/>
              </a:rPr>
              <a:t>: After getting desired results, winding bars connections to be  </a:t>
            </a:r>
          </a:p>
          <a:p>
            <a:r>
              <a:rPr lang="en-IN" sz="1600" dirty="0">
                <a:latin typeface="Arial" panose="020B0604020202020204" pitchFamily="34" charset="0"/>
                <a:cs typeface="Arial" panose="020B0604020202020204" pitchFamily="34" charset="0"/>
              </a:rPr>
              <a:t>                  normalised &amp; Makeup to be taken in the system as per procedure.</a:t>
            </a:r>
          </a:p>
          <a:p>
            <a:endParaRPr lang="en-IN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600" b="1" dirty="0">
                <a:latin typeface="Arial" panose="020B0604020202020204" pitchFamily="34" charset="0"/>
                <a:cs typeface="Arial" panose="020B0604020202020204" pitchFamily="34" charset="0"/>
              </a:rPr>
              <a:t>Step-8</a:t>
            </a:r>
            <a:r>
              <a:rPr lang="en-IN" sz="1600" dirty="0">
                <a:latin typeface="Arial" panose="020B0604020202020204" pitchFamily="34" charset="0"/>
                <a:cs typeface="Arial" panose="020B0604020202020204" pitchFamily="34" charset="0"/>
              </a:rPr>
              <a:t>: Complete stator water system chemical cleaning to be done.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600" b="1" dirty="0">
                <a:latin typeface="Arial" panose="020B0604020202020204" pitchFamily="34" charset="0"/>
                <a:cs typeface="Arial" panose="020B0604020202020204" pitchFamily="34" charset="0"/>
              </a:rPr>
              <a:t>Step-9</a:t>
            </a:r>
            <a:r>
              <a:rPr lang="en-IN" sz="1600" dirty="0">
                <a:latin typeface="Arial" panose="020B0604020202020204" pitchFamily="34" charset="0"/>
                <a:cs typeface="Arial" panose="020B0604020202020204" pitchFamily="34" charset="0"/>
              </a:rPr>
              <a:t>: After getting desired results, complete water system to be drained.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600" b="1" dirty="0">
                <a:latin typeface="Arial" panose="020B0604020202020204" pitchFamily="34" charset="0"/>
                <a:cs typeface="Arial" panose="020B0604020202020204" pitchFamily="34" charset="0"/>
              </a:rPr>
              <a:t>Step-10</a:t>
            </a:r>
            <a:r>
              <a:rPr lang="en-IN" sz="1600" dirty="0">
                <a:latin typeface="Arial" panose="020B0604020202020204" pitchFamily="34" charset="0"/>
                <a:cs typeface="Arial" panose="020B0604020202020204" pitchFamily="34" charset="0"/>
              </a:rPr>
              <a:t>: Fresh makeup to be taken as per procedure.</a:t>
            </a:r>
          </a:p>
          <a:p>
            <a:pPr lvl="0"/>
            <a:endParaRPr lang="en-IN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IN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N" sz="16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lvl="0">
              <a:spcAft>
                <a:spcPts val="0"/>
              </a:spcAft>
            </a:pPr>
            <a:endParaRPr lang="en-IN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E9BD00-7A73-C649-84DD-75E2D68AC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9F0AC-16B9-4A32-8FC3-64EEAEF81DE0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9" name="Picture 8" descr="DSC03953">
            <a:extLst>
              <a:ext uri="{FF2B5EF4-FFF2-40B4-BE49-F238E27FC236}">
                <a16:creationId xmlns:a16="http://schemas.microsoft.com/office/drawing/2014/main" id="{D0605088-70C8-BC44-9073-2F354E5E239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29542" y="1600200"/>
            <a:ext cx="1938258" cy="1307813"/>
          </a:xfrm>
          <a:prstGeom prst="rect">
            <a:avLst/>
          </a:prstGeom>
          <a:noFill/>
          <a:ln/>
        </p:spPr>
      </p:pic>
      <p:pic>
        <p:nvPicPr>
          <p:cNvPr id="10" name="Picture 9" descr="DSC03927">
            <a:extLst>
              <a:ext uri="{FF2B5EF4-FFF2-40B4-BE49-F238E27FC236}">
                <a16:creationId xmlns:a16="http://schemas.microsoft.com/office/drawing/2014/main" id="{1DFA4930-E389-034F-84EE-BCC43AD5E79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45311" y="2932076"/>
            <a:ext cx="1930509" cy="1307813"/>
          </a:xfrm>
          <a:prstGeom prst="rect">
            <a:avLst/>
          </a:prstGeom>
          <a:ln/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33658C2-C643-A44F-8822-B29D2DDC3358}"/>
              </a:ext>
            </a:extLst>
          </p:cNvPr>
          <p:cNvSpPr txBox="1"/>
          <p:nvPr/>
        </p:nvSpPr>
        <p:spPr>
          <a:xfrm>
            <a:off x="7584910" y="4821415"/>
            <a:ext cx="960519" cy="369332"/>
          </a:xfrm>
          <a:prstGeom prst="rect">
            <a:avLst/>
          </a:prstGeom>
          <a:solidFill>
            <a:srgbClr val="00FDFF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Figure-8</a:t>
            </a:r>
          </a:p>
        </p:txBody>
      </p:sp>
    </p:spTree>
    <p:extLst>
      <p:ext uri="{BB962C8B-B14F-4D97-AF65-F5344CB8AC3E}">
        <p14:creationId xmlns:p14="http://schemas.microsoft.com/office/powerpoint/2010/main" val="26387948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D08C99E-54C4-0C4E-A290-CD7113AE0BB5}"/>
              </a:ext>
            </a:extLst>
          </p:cNvPr>
          <p:cNvSpPr txBox="1"/>
          <p:nvPr/>
        </p:nvSpPr>
        <p:spPr>
          <a:xfrm>
            <a:off x="0" y="228600"/>
            <a:ext cx="605646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Doppler flow measurement of bars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E9BD00-7A73-C649-84DD-75E2D68AC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9F0AC-16B9-4A32-8FC3-64EEAEF81DE0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12" name="Picture 11" descr="A graph on a white background&#10;&#10;Description automatically generated">
            <a:extLst>
              <a:ext uri="{FF2B5EF4-FFF2-40B4-BE49-F238E27FC236}">
                <a16:creationId xmlns:a16="http://schemas.microsoft.com/office/drawing/2014/main" id="{20182963-C059-4A47-A2F2-7F7A37A5ED3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189" y="1670626"/>
            <a:ext cx="3661916" cy="3657599"/>
          </a:xfrm>
          <a:prstGeom prst="rect">
            <a:avLst/>
          </a:prstGeom>
        </p:spPr>
      </p:pic>
      <p:pic>
        <p:nvPicPr>
          <p:cNvPr id="13" name="Picture 12" descr="A graph showing a number of numbers and a line&#10;&#10;Description automatically generated">
            <a:extLst>
              <a:ext uri="{FF2B5EF4-FFF2-40B4-BE49-F238E27FC236}">
                <a16:creationId xmlns:a16="http://schemas.microsoft.com/office/drawing/2014/main" id="{C2C0CA56-2961-6F42-ADEC-616F44F1EF8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664" y="990600"/>
            <a:ext cx="4125936" cy="2438400"/>
          </a:xfrm>
          <a:prstGeom prst="rect">
            <a:avLst/>
          </a:prstGeom>
        </p:spPr>
      </p:pic>
      <p:pic>
        <p:nvPicPr>
          <p:cNvPr id="14" name="Picture 13" descr="A graph with red and green dots&#10;&#10;Description automatically generated">
            <a:extLst>
              <a:ext uri="{FF2B5EF4-FFF2-40B4-BE49-F238E27FC236}">
                <a16:creationId xmlns:a16="http://schemas.microsoft.com/office/drawing/2014/main" id="{B2DF5ECD-B708-8144-AA56-76883B850B0E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606225"/>
            <a:ext cx="4038600" cy="2718375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76973EE-1AE4-DD46-BE70-A0FEA9F64C65}"/>
              </a:ext>
            </a:extLst>
          </p:cNvPr>
          <p:cNvCxnSpPr/>
          <p:nvPr/>
        </p:nvCxnSpPr>
        <p:spPr>
          <a:xfrm>
            <a:off x="533400" y="5715000"/>
            <a:ext cx="685800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6296957-1CDE-404F-A396-C9F5E36D0AC9}"/>
              </a:ext>
            </a:extLst>
          </p:cNvPr>
          <p:cNvCxnSpPr/>
          <p:nvPr/>
        </p:nvCxnSpPr>
        <p:spPr>
          <a:xfrm>
            <a:off x="533400" y="6096000"/>
            <a:ext cx="685800" cy="0"/>
          </a:xfrm>
          <a:prstGeom prst="line">
            <a:avLst/>
          </a:prstGeom>
          <a:ln w="508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512CF638-1379-B240-9B49-35102239DAFE}"/>
              </a:ext>
            </a:extLst>
          </p:cNvPr>
          <p:cNvSpPr txBox="1"/>
          <p:nvPr/>
        </p:nvSpPr>
        <p:spPr>
          <a:xfrm>
            <a:off x="1371600" y="5498068"/>
            <a:ext cx="1204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Bottom bar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B37D43C-27D0-8C4C-AE2F-D0C894B605E9}"/>
              </a:ext>
            </a:extLst>
          </p:cNvPr>
          <p:cNvSpPr txBox="1"/>
          <p:nvPr/>
        </p:nvSpPr>
        <p:spPr>
          <a:xfrm>
            <a:off x="1371600" y="5879068"/>
            <a:ext cx="903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Top bar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EAE6BB9-BE11-9543-8E40-937BD28B4322}"/>
              </a:ext>
            </a:extLst>
          </p:cNvPr>
          <p:cNvSpPr txBox="1"/>
          <p:nvPr/>
        </p:nvSpPr>
        <p:spPr>
          <a:xfrm>
            <a:off x="3524145" y="5879068"/>
            <a:ext cx="960519" cy="369332"/>
          </a:xfrm>
          <a:prstGeom prst="rect">
            <a:avLst/>
          </a:prstGeom>
          <a:solidFill>
            <a:srgbClr val="00FDFF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Figure-9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F86EDCE-6D72-5D45-ACF7-F5E8AE5A8C28}"/>
              </a:ext>
            </a:extLst>
          </p:cNvPr>
          <p:cNvSpPr txBox="1"/>
          <p:nvPr/>
        </p:nvSpPr>
        <p:spPr>
          <a:xfrm>
            <a:off x="40105" y="853878"/>
            <a:ext cx="31654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Max flow= 1200 LPH =20 LPM</a:t>
            </a:r>
          </a:p>
          <a:p>
            <a:r>
              <a:rPr lang="en-US" dirty="0"/>
              <a:t>Min flow= 475 LPH = 8LPM</a:t>
            </a:r>
          </a:p>
          <a:p>
            <a:r>
              <a:rPr lang="en-US" dirty="0"/>
              <a:t>*Plugging observed in top bars..</a:t>
            </a:r>
          </a:p>
        </p:txBody>
      </p:sp>
    </p:spTree>
    <p:extLst>
      <p:ext uri="{BB962C8B-B14F-4D97-AF65-F5344CB8AC3E}">
        <p14:creationId xmlns:p14="http://schemas.microsoft.com/office/powerpoint/2010/main" val="15101907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1B43F8-72DF-054C-AA7A-17614D837868}"/>
              </a:ext>
            </a:extLst>
          </p:cNvPr>
          <p:cNvSpPr/>
          <p:nvPr/>
        </p:nvSpPr>
        <p:spPr>
          <a:xfrm>
            <a:off x="168442" y="1447800"/>
            <a:ext cx="8991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IN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N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08C99E-54C4-0C4E-A290-CD7113AE0BB5}"/>
              </a:ext>
            </a:extLst>
          </p:cNvPr>
          <p:cNvSpPr txBox="1"/>
          <p:nvPr/>
        </p:nvSpPr>
        <p:spPr>
          <a:xfrm>
            <a:off x="277073" y="228600"/>
            <a:ext cx="63562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Outcome of winding bars cleaning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E9BD00-7A73-C649-84DD-75E2D68AC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9F0AC-16B9-4A32-8FC3-64EEAEF81DE0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8" name="Picture 7" descr="A graph showing different types of flow&#10;&#10;Description automatically generated with medium confidence">
            <a:extLst>
              <a:ext uri="{FF2B5EF4-FFF2-40B4-BE49-F238E27FC236}">
                <a16:creationId xmlns:a16="http://schemas.microsoft.com/office/drawing/2014/main" id="{02C3C6AE-D500-E94A-8B5A-8E7F2DA13F8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914400"/>
            <a:ext cx="3886200" cy="3276600"/>
          </a:xfrm>
          <a:prstGeom prst="rect">
            <a:avLst/>
          </a:prstGeom>
          <a:effectLst>
            <a:softEdge rad="0"/>
          </a:effectLst>
        </p:spPr>
      </p:pic>
      <p:pic>
        <p:nvPicPr>
          <p:cNvPr id="9" name="Picture 8" descr="A diagram of a doppler flow&#10;&#10;Description automatically generated">
            <a:extLst>
              <a:ext uri="{FF2B5EF4-FFF2-40B4-BE49-F238E27FC236}">
                <a16:creationId xmlns:a16="http://schemas.microsoft.com/office/drawing/2014/main" id="{582312C3-8498-B743-8F1A-1DC96843912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914399"/>
            <a:ext cx="3943350" cy="327659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0048A65-4EB2-9648-BF32-71406F894610}"/>
              </a:ext>
            </a:extLst>
          </p:cNvPr>
          <p:cNvSpPr txBox="1"/>
          <p:nvPr/>
        </p:nvSpPr>
        <p:spPr>
          <a:xfrm>
            <a:off x="3886200" y="4334638"/>
            <a:ext cx="1087157" cy="369332"/>
          </a:xfrm>
          <a:prstGeom prst="rect">
            <a:avLst/>
          </a:prstGeom>
          <a:solidFill>
            <a:srgbClr val="00FDFF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Figure-10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11E9B2-0CEE-8943-A7EE-0F68EEB5B659}"/>
              </a:ext>
            </a:extLst>
          </p:cNvPr>
          <p:cNvSpPr txBox="1"/>
          <p:nvPr/>
        </p:nvSpPr>
        <p:spPr>
          <a:xfrm>
            <a:off x="260684" y="4810035"/>
            <a:ext cx="88993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After chemical cleaning with chelating chemicals:</a:t>
            </a: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Flow through plugged bars increased.</a:t>
            </a: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Overall increase in Average flow in winding bars observed.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11873904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1B43F8-72DF-054C-AA7A-17614D837868}"/>
              </a:ext>
            </a:extLst>
          </p:cNvPr>
          <p:cNvSpPr/>
          <p:nvPr/>
        </p:nvSpPr>
        <p:spPr>
          <a:xfrm>
            <a:off x="168442" y="1447800"/>
            <a:ext cx="8991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IN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N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08C99E-54C4-0C4E-A290-CD7113AE0BB5}"/>
              </a:ext>
            </a:extLst>
          </p:cNvPr>
          <p:cNvSpPr txBox="1"/>
          <p:nvPr/>
        </p:nvSpPr>
        <p:spPr>
          <a:xfrm>
            <a:off x="10853" y="228600"/>
            <a:ext cx="738054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Borescope view of winding bar water box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E9BD00-7A73-C649-84DD-75E2D68AC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9F0AC-16B9-4A32-8FC3-64EEAEF81DE0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10" name="Picture 7" descr="D:\Documents and Settings\256379\Desktop\T33 outlet_4_small.jpg">
            <a:extLst>
              <a:ext uri="{FF2B5EF4-FFF2-40B4-BE49-F238E27FC236}">
                <a16:creationId xmlns:a16="http://schemas.microsoft.com/office/drawing/2014/main" id="{2BF88C81-2C20-C44B-9C4B-841C573A8793}"/>
              </a:ext>
            </a:extLst>
          </p:cNvPr>
          <p:cNvPicPr>
            <a:picLocks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73" b="27273"/>
          <a:stretch/>
        </p:blipFill>
        <p:spPr bwMode="auto">
          <a:xfrm>
            <a:off x="320842" y="1828800"/>
            <a:ext cx="3777916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>
            <a:extLst>
              <a:ext uri="{FF2B5EF4-FFF2-40B4-BE49-F238E27FC236}">
                <a16:creationId xmlns:a16="http://schemas.microsoft.com/office/drawing/2014/main" id="{FF04B1BE-8F09-8B49-95E3-856082B56C2F}"/>
              </a:ext>
            </a:extLst>
          </p:cNvPr>
          <p:cNvPicPr>
            <a:picLocks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28"/>
          <a:stretch/>
        </p:blipFill>
        <p:spPr bwMode="auto">
          <a:xfrm>
            <a:off x="4572000" y="1828800"/>
            <a:ext cx="41148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3317AAC-9153-1B40-B4DD-29732389D8C3}"/>
              </a:ext>
            </a:extLst>
          </p:cNvPr>
          <p:cNvSpPr txBox="1"/>
          <p:nvPr/>
        </p:nvSpPr>
        <p:spPr>
          <a:xfrm>
            <a:off x="1274451" y="5421868"/>
            <a:ext cx="1787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Before cleaning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092EEB7-1036-5449-A227-0F7CFE895C39}"/>
              </a:ext>
            </a:extLst>
          </p:cNvPr>
          <p:cNvSpPr txBox="1"/>
          <p:nvPr/>
        </p:nvSpPr>
        <p:spPr>
          <a:xfrm>
            <a:off x="5865501" y="5345668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After cleaning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228F52D-098C-BE41-BFD2-DF5C03A185E7}"/>
              </a:ext>
            </a:extLst>
          </p:cNvPr>
          <p:cNvSpPr txBox="1"/>
          <p:nvPr/>
        </p:nvSpPr>
        <p:spPr>
          <a:xfrm>
            <a:off x="1604765" y="1098322"/>
            <a:ext cx="1087157" cy="369332"/>
          </a:xfrm>
          <a:prstGeom prst="rect">
            <a:avLst/>
          </a:prstGeom>
          <a:solidFill>
            <a:srgbClr val="00FDFF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Figure-11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F60B9E1-DF98-E944-BA51-7E2A809446EE}"/>
              </a:ext>
            </a:extLst>
          </p:cNvPr>
          <p:cNvSpPr txBox="1"/>
          <p:nvPr/>
        </p:nvSpPr>
        <p:spPr>
          <a:xfrm>
            <a:off x="5977690" y="1066800"/>
            <a:ext cx="1087157" cy="369332"/>
          </a:xfrm>
          <a:prstGeom prst="rect">
            <a:avLst/>
          </a:prstGeom>
          <a:solidFill>
            <a:srgbClr val="00FDFF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Figure-12</a:t>
            </a:r>
          </a:p>
        </p:txBody>
      </p:sp>
    </p:spTree>
    <p:extLst>
      <p:ext uri="{BB962C8B-B14F-4D97-AF65-F5344CB8AC3E}">
        <p14:creationId xmlns:p14="http://schemas.microsoft.com/office/powerpoint/2010/main" val="27983504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1B43F8-72DF-054C-AA7A-17614D837868}"/>
              </a:ext>
            </a:extLst>
          </p:cNvPr>
          <p:cNvSpPr/>
          <p:nvPr/>
        </p:nvSpPr>
        <p:spPr>
          <a:xfrm>
            <a:off x="168442" y="1447800"/>
            <a:ext cx="8991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IN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N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08C99E-54C4-0C4E-A290-CD7113AE0BB5}"/>
              </a:ext>
            </a:extLst>
          </p:cNvPr>
          <p:cNvSpPr txBox="1"/>
          <p:nvPr/>
        </p:nvSpPr>
        <p:spPr>
          <a:xfrm>
            <a:off x="74455" y="228600"/>
            <a:ext cx="556434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Plugged bars flow improvement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E9BD00-7A73-C649-84DD-75E2D68AC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9F0AC-16B9-4A32-8FC3-64EEAEF81DE0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228F52D-098C-BE41-BFD2-DF5C03A185E7}"/>
              </a:ext>
            </a:extLst>
          </p:cNvPr>
          <p:cNvSpPr txBox="1"/>
          <p:nvPr/>
        </p:nvSpPr>
        <p:spPr>
          <a:xfrm>
            <a:off x="3733800" y="5407617"/>
            <a:ext cx="1087157" cy="369332"/>
          </a:xfrm>
          <a:prstGeom prst="rect">
            <a:avLst/>
          </a:prstGeom>
          <a:solidFill>
            <a:srgbClr val="00FDFF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Figure-13</a:t>
            </a:r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A06566AA-789B-8548-B6A2-0E12BB496C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49139774"/>
              </p:ext>
            </p:extLst>
          </p:nvPr>
        </p:nvGraphicFramePr>
        <p:xfrm>
          <a:off x="990600" y="1501591"/>
          <a:ext cx="6861509" cy="35166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760788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1B43F8-72DF-054C-AA7A-17614D837868}"/>
              </a:ext>
            </a:extLst>
          </p:cNvPr>
          <p:cNvSpPr/>
          <p:nvPr/>
        </p:nvSpPr>
        <p:spPr>
          <a:xfrm>
            <a:off x="168442" y="1447800"/>
            <a:ext cx="8991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IN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N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19E256-7658-0144-B7D2-921592CB8838}"/>
              </a:ext>
            </a:extLst>
          </p:cNvPr>
          <p:cNvSpPr txBox="1"/>
          <p:nvPr/>
        </p:nvSpPr>
        <p:spPr>
          <a:xfrm>
            <a:off x="76200" y="228600"/>
            <a:ext cx="22124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6F9472E-14D4-984F-9B3D-1F482B8998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442" y="990600"/>
            <a:ext cx="8807116" cy="5181600"/>
          </a:xfrm>
        </p:spPr>
        <p:txBody>
          <a:bodyPr/>
          <a:lstStyle/>
          <a:p>
            <a:r>
              <a:rPr lang="en-IN" sz="1800" b="1" dirty="0">
                <a:latin typeface="Arial" panose="020B0604020202020204" pitchFamily="34" charset="0"/>
                <a:cs typeface="Arial" panose="020B0604020202020204" pitchFamily="34" charset="0"/>
              </a:rPr>
              <a:t>Effective heat dissipation </a:t>
            </a:r>
            <a:r>
              <a:rPr lang="en-IN" sz="1800" dirty="0">
                <a:latin typeface="Arial" panose="020B0604020202020204" pitchFamily="34" charset="0"/>
                <a:cs typeface="Arial" panose="020B0604020202020204" pitchFamily="34" charset="0"/>
              </a:rPr>
              <a:t>from  stator windings is very important to maintaining generator electric power output and winding performance. </a:t>
            </a:r>
          </a:p>
          <a:p>
            <a:r>
              <a:rPr lang="en-IN" sz="1800" b="1" dirty="0">
                <a:latin typeface="Arial" panose="020B0604020202020204" pitchFamily="34" charset="0"/>
                <a:cs typeface="Arial" panose="020B0604020202020204" pitchFamily="34" charset="0"/>
              </a:rPr>
              <a:t>Corrosion</a:t>
            </a:r>
            <a:r>
              <a:rPr lang="en-IN" sz="1800" dirty="0">
                <a:latin typeface="Arial" panose="020B0604020202020204" pitchFamily="34" charset="0"/>
                <a:cs typeface="Arial" panose="020B0604020202020204" pitchFamily="34" charset="0"/>
              </a:rPr>
              <a:t> will impairing effective heat dissipation from stator windings of a generator. </a:t>
            </a:r>
          </a:p>
          <a:p>
            <a:r>
              <a:rPr lang="en-IN" sz="1800" b="1" dirty="0">
                <a:latin typeface="Arial" panose="020B0604020202020204" pitchFamily="34" charset="0"/>
                <a:cs typeface="Arial" panose="020B0604020202020204" pitchFamily="34" charset="0"/>
              </a:rPr>
              <a:t>Large sums of money </a:t>
            </a:r>
            <a:r>
              <a:rPr lang="en-IN" sz="1800" dirty="0">
                <a:latin typeface="Arial" panose="020B0604020202020204" pitchFamily="34" charset="0"/>
                <a:cs typeface="Arial" panose="020B0604020202020204" pitchFamily="34" charset="0"/>
              </a:rPr>
              <a:t>are spent each year repairing the effects of, or preventing, corrosion. </a:t>
            </a:r>
          </a:p>
          <a:p>
            <a:r>
              <a:rPr lang="en-IN" sz="1800" dirty="0">
                <a:latin typeface="Arial" panose="020B0604020202020204" pitchFamily="34" charset="0"/>
                <a:cs typeface="Arial" panose="020B0604020202020204" pitchFamily="34" charset="0"/>
              </a:rPr>
              <a:t>A defined water chemistry regime if </a:t>
            </a:r>
            <a:r>
              <a:rPr lang="en-IN" sz="1800" b="1" dirty="0">
                <a:latin typeface="Arial" panose="020B0604020202020204" pitchFamily="34" charset="0"/>
                <a:cs typeface="Arial" panose="020B0604020202020204" pitchFamily="34" charset="0"/>
              </a:rPr>
              <a:t>operated properly </a:t>
            </a:r>
            <a:r>
              <a:rPr lang="en-IN" sz="1800" dirty="0">
                <a:latin typeface="Arial" panose="020B0604020202020204" pitchFamily="34" charset="0"/>
                <a:cs typeface="Arial" panose="020B0604020202020204" pitchFamily="34" charset="0"/>
              </a:rPr>
              <a:t>reduces corrosion &amp; it’s after effects.</a:t>
            </a:r>
          </a:p>
          <a:p>
            <a:r>
              <a:rPr lang="en-IN" sz="1800" dirty="0">
                <a:latin typeface="Arial" panose="020B0604020202020204" pitchFamily="34" charset="0"/>
                <a:cs typeface="Arial" panose="020B0604020202020204" pitchFamily="34" charset="0"/>
              </a:rPr>
              <a:t>Despite defined chemistry regime, corrosion observed in generator with copper hollow conductors. </a:t>
            </a:r>
          </a:p>
          <a:p>
            <a:r>
              <a:rPr lang="en-IN" sz="1800" dirty="0">
                <a:latin typeface="Arial" panose="020B0604020202020204" pitchFamily="34" charset="0"/>
                <a:cs typeface="Arial" panose="020B0604020202020204" pitchFamily="34" charset="0"/>
              </a:rPr>
              <a:t>Based on condition of plugged hollow conductors, </a:t>
            </a:r>
            <a:r>
              <a:rPr lang="en-IN" sz="1800" b="1" dirty="0">
                <a:latin typeface="Arial" panose="020B0604020202020204" pitchFamily="34" charset="0"/>
                <a:cs typeface="Arial" panose="020B0604020202020204" pitchFamily="34" charset="0"/>
              </a:rPr>
              <a:t>chemical cleaning using a chelating chemical</a:t>
            </a:r>
            <a:r>
              <a:rPr lang="en-IN" sz="1800" dirty="0">
                <a:latin typeface="Arial" panose="020B0604020202020204" pitchFamily="34" charset="0"/>
                <a:cs typeface="Arial" panose="020B0604020202020204" pitchFamily="34" charset="0"/>
              </a:rPr>
              <a:t> may be planned, as it dissolves copper oxides without affecting the base copper &amp; shall increase the flow through hollow copper conductors. </a:t>
            </a:r>
            <a:endParaRPr lang="en-IN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N" sz="1800" b="1" dirty="0">
                <a:latin typeface="Arial" panose="020B0604020202020204" pitchFamily="34" charset="0"/>
                <a:cs typeface="Arial" panose="020B0604020202020204" pitchFamily="34" charset="0"/>
              </a:rPr>
              <a:t>Monitoring of corrosion products </a:t>
            </a:r>
            <a:r>
              <a:rPr lang="en-IN" sz="1800" dirty="0">
                <a:latin typeface="Arial" panose="020B0604020202020204" pitchFamily="34" charset="0"/>
                <a:cs typeface="Arial" panose="020B0604020202020204" pitchFamily="34" charset="0"/>
              </a:rPr>
              <a:t>will help in maintaining the operational reliability of the stator winding cooling system which is very important for safe, reliable &amp; cost-effective power generation</a:t>
            </a:r>
          </a:p>
          <a:p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2AFF38-8D3F-494E-A74B-E1802EA38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9F0AC-16B9-4A32-8FC3-64EEAEF81DE0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9752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1B43F8-72DF-054C-AA7A-17614D837868}"/>
              </a:ext>
            </a:extLst>
          </p:cNvPr>
          <p:cNvSpPr/>
          <p:nvPr/>
        </p:nvSpPr>
        <p:spPr>
          <a:xfrm>
            <a:off x="152400" y="1463081"/>
            <a:ext cx="8991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IN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N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19E256-7658-0144-B7D2-921592CB8838}"/>
              </a:ext>
            </a:extLst>
          </p:cNvPr>
          <p:cNvSpPr txBox="1"/>
          <p:nvPr/>
        </p:nvSpPr>
        <p:spPr>
          <a:xfrm>
            <a:off x="152400" y="228600"/>
            <a:ext cx="20970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2AFF38-8D3F-494E-A74B-E1802EA38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2219F0AC-16B9-4A32-8FC3-64EEAEF81DE0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11" name="Picture 10" descr="A factory with a body of water&#10;&#10;Description automatically generated">
            <a:extLst>
              <a:ext uri="{FF2B5EF4-FFF2-40B4-BE49-F238E27FC236}">
                <a16:creationId xmlns:a16="http://schemas.microsoft.com/office/drawing/2014/main" id="{15CF441C-78CD-484E-83E7-45C9B3CF6F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752600"/>
            <a:ext cx="5562600" cy="3754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9953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AA1CB2-06E4-7A4A-B67E-952E710B76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09943" y="6405419"/>
            <a:ext cx="364332" cy="36512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>
              <a:spcAft>
                <a:spcPts val="600"/>
              </a:spcAft>
            </a:pPr>
            <a:fld id="{2219F0AC-16B9-4A32-8FC3-64EEAEF81DE0}" type="slidenum">
              <a:rPr lang="en-US" smtClean="0">
                <a:solidFill>
                  <a:prstClr val="white"/>
                </a:solidFill>
              </a:rPr>
              <a:pPr>
                <a:spcAft>
                  <a:spcPts val="600"/>
                </a:spcAft>
              </a:pPr>
              <a:t>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78ECB1-2224-AC4C-BA37-3030503E38C7}"/>
              </a:ext>
            </a:extLst>
          </p:cNvPr>
          <p:cNvSpPr txBox="1"/>
          <p:nvPr/>
        </p:nvSpPr>
        <p:spPr>
          <a:xfrm>
            <a:off x="2590800" y="3087469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16439990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1B43F8-72DF-054C-AA7A-17614D837868}"/>
              </a:ext>
            </a:extLst>
          </p:cNvPr>
          <p:cNvSpPr/>
          <p:nvPr/>
        </p:nvSpPr>
        <p:spPr>
          <a:xfrm>
            <a:off x="304800" y="1447800"/>
            <a:ext cx="792480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600" dirty="0">
                <a:latin typeface="ArialMT"/>
              </a:rPr>
              <a:t>Guide on Stator Water Chemistry Management, 2011. International Council on Large Electric Systems, Paris, France, CIGRE TB 480. </a:t>
            </a:r>
          </a:p>
          <a:p>
            <a:endParaRPr lang="en-IN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600" dirty="0">
                <a:latin typeface="ArialMT"/>
              </a:rPr>
              <a:t>Svoboda, R., Interpretation of Stator Cooling Water Chemistry Data. Power Plant Chemistry 2018, 20 (2018) No. 3, 154. </a:t>
            </a:r>
          </a:p>
          <a:p>
            <a:endParaRPr lang="en-IN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600" dirty="0">
                <a:latin typeface="ArialMT"/>
              </a:rPr>
              <a:t>Electrochemical Corrosion Potential (ECP) of Hollow Copper Strands in Water Cooled Generators, 2007. Electric Power Research Institute, Palo Alto, CA, U.S.A., EPRI 1006684. </a:t>
            </a:r>
          </a:p>
          <a:p>
            <a:endParaRPr lang="en-IN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600" dirty="0">
                <a:latin typeface="ArialMT"/>
              </a:rPr>
              <a:t>ALSTOM India &amp; ALSTOM Switzerland Generator services</a:t>
            </a:r>
            <a:br>
              <a:rPr lang="en-IN" sz="1600" dirty="0">
                <a:latin typeface="ArialMT"/>
              </a:rPr>
            </a:br>
            <a:r>
              <a:rPr lang="en-IN" sz="1600" dirty="0">
                <a:latin typeface="ArialMT"/>
              </a:rPr>
              <a:t>O&amp;M Manual, 1988, KWU, B.H.E.L. Haridwar, India.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br>
              <a:rPr lang="en-IN" sz="1600" dirty="0">
                <a:latin typeface="ArialMT"/>
              </a:rPr>
            </a:br>
            <a:r>
              <a:rPr lang="en-IN" sz="1600" dirty="0">
                <a:latin typeface="ArialMT"/>
              </a:rPr>
              <a:t>Corrosion: Understanding the Basics (#06691G), ASM International. NACE International IMPACT Study.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600" dirty="0">
                <a:latin typeface="ArialMT"/>
              </a:rPr>
              <a:t>Siemens India &amp; Siemens Germany Generator O&amp;M services BHEL Haridwar, India O&amp;M services </a:t>
            </a:r>
          </a:p>
          <a:p>
            <a:endParaRPr lang="en-IN" sz="1600" dirty="0">
              <a:latin typeface="ArialM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19E256-7658-0144-B7D2-921592CB8838}"/>
              </a:ext>
            </a:extLst>
          </p:cNvPr>
          <p:cNvSpPr txBox="1"/>
          <p:nvPr/>
        </p:nvSpPr>
        <p:spPr>
          <a:xfrm>
            <a:off x="366175" y="304800"/>
            <a:ext cx="22797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22FA78-8BEF-1D49-B0EE-477FC0AB2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9F0AC-16B9-4A32-8FC3-64EEAEF81DE0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6112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1B43F8-72DF-054C-AA7A-17614D837868}"/>
              </a:ext>
            </a:extLst>
          </p:cNvPr>
          <p:cNvSpPr/>
          <p:nvPr/>
        </p:nvSpPr>
        <p:spPr>
          <a:xfrm>
            <a:off x="168442" y="1447800"/>
            <a:ext cx="8991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IN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N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19E256-7658-0144-B7D2-921592CB8838}"/>
              </a:ext>
            </a:extLst>
          </p:cNvPr>
          <p:cNvSpPr txBox="1"/>
          <p:nvPr/>
        </p:nvSpPr>
        <p:spPr>
          <a:xfrm>
            <a:off x="390642" y="253219"/>
            <a:ext cx="61003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SYNCHRONOUS GENERATOR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40B17F26-310C-4345-917D-279DF51A17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442" y="1060451"/>
            <a:ext cx="8807116" cy="529590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 large synchronous generator uses:</a:t>
            </a:r>
          </a:p>
          <a:p>
            <a:pPr marL="0" indent="0" defTabSz="91440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-Direct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DM water cooling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for the stator winding, </a:t>
            </a:r>
          </a:p>
          <a:p>
            <a:pPr marL="0" indent="0" defTabSz="91440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phase connectors &amp;  bushings.</a:t>
            </a:r>
          </a:p>
          <a:p>
            <a:pPr marL="0" indent="0" defTabSz="91440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-Direct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hydrogen cooling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for the rotor winding. </a:t>
            </a:r>
          </a:p>
          <a:p>
            <a:pPr marL="0" indent="0" defTabSz="91440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-Iron losses, windage losses and stray losses, </a:t>
            </a:r>
          </a:p>
          <a:p>
            <a:pPr marL="0" indent="0" defTabSz="91440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are also dissipated through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hydrogen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defTabSz="91440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N" sz="1600" b="1" dirty="0">
                <a:latin typeface="Arial" panose="020B0604020202020204" pitchFamily="34" charset="0"/>
                <a:cs typeface="Arial" panose="020B0604020202020204" pitchFamily="34" charset="0"/>
              </a:rPr>
              <a:t>Effective heat dissipation- </a:t>
            </a:r>
            <a:r>
              <a:rPr lang="en-IN" sz="1600" dirty="0">
                <a:latin typeface="Arial" panose="020B0604020202020204" pitchFamily="34" charset="0"/>
                <a:cs typeface="Arial" panose="020B0604020202020204" pitchFamily="34" charset="0"/>
              </a:rPr>
              <a:t>to maintaining generator electric power output</a:t>
            </a:r>
          </a:p>
          <a:p>
            <a:r>
              <a:rPr lang="en-IN" sz="1600" b="1" dirty="0">
                <a:latin typeface="Arial" panose="020B0604020202020204" pitchFamily="34" charset="0"/>
                <a:cs typeface="Arial" panose="020B0604020202020204" pitchFamily="34" charset="0"/>
              </a:rPr>
              <a:t>Operational reliability -</a:t>
            </a:r>
            <a:r>
              <a:rPr lang="en-IN" sz="1600" dirty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IN" sz="1600" b="1" dirty="0">
                <a:latin typeface="Arial" panose="020B0604020202020204" pitchFamily="34" charset="0"/>
                <a:cs typeface="Arial" panose="020B0604020202020204" pitchFamily="34" charset="0"/>
              </a:rPr>
              <a:t>safe, reliable &amp; cost-effective </a:t>
            </a:r>
            <a:r>
              <a:rPr lang="en-IN" sz="1600" dirty="0">
                <a:latin typeface="Arial" panose="020B0604020202020204" pitchFamily="34" charset="0"/>
                <a:cs typeface="Arial" panose="020B0604020202020204" pitchFamily="34" charset="0"/>
              </a:rPr>
              <a:t>power generation.</a:t>
            </a:r>
          </a:p>
          <a:p>
            <a:pPr marL="0" indent="0">
              <a:buNone/>
            </a:pPr>
            <a:endParaRPr lang="en-IN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N" sz="16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IN" sz="1600" b="1" dirty="0">
                <a:latin typeface="Arial" panose="020B0604020202020204" pitchFamily="34" charset="0"/>
                <a:cs typeface="Arial" panose="020B0604020202020204" pitchFamily="34" charset="0"/>
              </a:rPr>
              <a:t>name plate </a:t>
            </a:r>
            <a:r>
              <a:rPr lang="en-IN" sz="1600" dirty="0">
                <a:latin typeface="Arial" panose="020B0604020202020204" pitchFamily="34" charset="0"/>
                <a:cs typeface="Arial" panose="020B0604020202020204" pitchFamily="34" charset="0"/>
              </a:rPr>
              <a:t>details of the generator under discussion is:</a:t>
            </a:r>
          </a:p>
          <a:p>
            <a:pPr marL="0" indent="0">
              <a:buNone/>
            </a:pPr>
            <a:r>
              <a:rPr lang="en-IN" sz="1600" dirty="0">
                <a:latin typeface="Arial" panose="020B0604020202020204" pitchFamily="34" charset="0"/>
                <a:cs typeface="Arial" panose="020B0604020202020204" pitchFamily="34" charset="0"/>
              </a:rPr>
              <a:t>    500MW, 588 MVA, 0.85 P.F. (Lag), 21 KV , 50 Hz. </a:t>
            </a:r>
          </a:p>
          <a:p>
            <a:pPr marL="0" indent="0">
              <a:buNone/>
            </a:pPr>
            <a:r>
              <a:rPr lang="en-IN" sz="1600" dirty="0">
                <a:latin typeface="Arial" panose="020B0604020202020204" pitchFamily="34" charset="0"/>
                <a:cs typeface="Arial" panose="020B0604020202020204" pitchFamily="34" charset="0"/>
              </a:rPr>
              <a:t>    Stator water flow: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64 m</a:t>
            </a:r>
            <a:r>
              <a:rPr lang="en-GB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/h, Stator water winding DP= 1.1 bar (design), </a:t>
            </a:r>
          </a:p>
          <a:p>
            <a:pPr marL="0" indent="0">
              <a:buNone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GB" sz="1600" u="sng" dirty="0">
                <a:latin typeface="Arial" panose="020B0604020202020204" pitchFamily="34" charset="0"/>
                <a:cs typeface="Arial" panose="020B0604020202020204" pitchFamily="34" charset="0"/>
              </a:rPr>
              <a:t>Type of water treatment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: Low DO alkaline regime.</a:t>
            </a:r>
          </a:p>
          <a:p>
            <a:pPr marL="0" indent="0">
              <a:buNone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  <a:p>
            <a:pPr marL="0" indent="0">
              <a:buNone/>
            </a:pPr>
            <a:endParaRPr lang="en-IN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IN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IN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defTabSz="91440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 defTabSz="914400"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 defTabSz="914400"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-228600" defTabSz="914400"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E0BD70-19D3-254A-9C11-CCC545552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9F0AC-16B9-4A32-8FC3-64EEAEF81DE0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E1D6A8-F840-0B4B-95E8-5266B43D87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1200312"/>
            <a:ext cx="3200400" cy="2228688"/>
          </a:xfrm>
          <a:prstGeom prst="rect">
            <a:avLst/>
          </a:prstGeom>
        </p:spPr>
      </p:pic>
      <p:sp>
        <p:nvSpPr>
          <p:cNvPr id="7" name="Frame 6">
            <a:extLst>
              <a:ext uri="{FF2B5EF4-FFF2-40B4-BE49-F238E27FC236}">
                <a16:creationId xmlns:a16="http://schemas.microsoft.com/office/drawing/2014/main" id="{E9B79151-38B6-424A-A928-91571FF553D2}"/>
              </a:ext>
            </a:extLst>
          </p:cNvPr>
          <p:cNvSpPr/>
          <p:nvPr/>
        </p:nvSpPr>
        <p:spPr>
          <a:xfrm>
            <a:off x="4724400" y="1060451"/>
            <a:ext cx="3790950" cy="2368549"/>
          </a:xfrm>
          <a:prstGeom prst="frame">
            <a:avLst/>
          </a:prstGeom>
          <a:ln w="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4076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1B43F8-72DF-054C-AA7A-17614D837868}"/>
              </a:ext>
            </a:extLst>
          </p:cNvPr>
          <p:cNvSpPr/>
          <p:nvPr/>
        </p:nvSpPr>
        <p:spPr>
          <a:xfrm>
            <a:off x="168442" y="1447800"/>
            <a:ext cx="8991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IN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N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19E256-7658-0144-B7D2-921592CB8838}"/>
              </a:ext>
            </a:extLst>
          </p:cNvPr>
          <p:cNvSpPr txBox="1"/>
          <p:nvPr/>
        </p:nvSpPr>
        <p:spPr>
          <a:xfrm>
            <a:off x="108977" y="228600"/>
            <a:ext cx="56060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Stator winding cooling system</a:t>
            </a:r>
          </a:p>
        </p:txBody>
      </p:sp>
      <p:pic>
        <p:nvPicPr>
          <p:cNvPr id="17" name="Picture 16" descr="A diagram of a machine&#10;&#10;Description automatically generated">
            <a:extLst>
              <a:ext uri="{FF2B5EF4-FFF2-40B4-BE49-F238E27FC236}">
                <a16:creationId xmlns:a16="http://schemas.microsoft.com/office/drawing/2014/main" id="{ABC000DC-1A92-FB41-BE1F-20AB55B230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914400"/>
            <a:ext cx="8340235" cy="363353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451210B-C72C-5E46-ACA3-2D560C13E42A}"/>
              </a:ext>
            </a:extLst>
          </p:cNvPr>
          <p:cNvSpPr txBox="1"/>
          <p:nvPr/>
        </p:nvSpPr>
        <p:spPr>
          <a:xfrm>
            <a:off x="3916281" y="5791200"/>
            <a:ext cx="960519" cy="369332"/>
          </a:xfrm>
          <a:prstGeom prst="rect">
            <a:avLst/>
          </a:prstGeom>
          <a:solidFill>
            <a:srgbClr val="00FDFF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Figure-1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EDE17B6-6BD4-B54D-8B41-4708D1E26FE4}"/>
                  </a:ext>
                </a:extLst>
              </p14:cNvPr>
              <p14:cNvContentPartPr/>
              <p14:nvPr/>
            </p14:nvContentPartPr>
            <p14:xfrm>
              <a:off x="3329375" y="5118897"/>
              <a:ext cx="12924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EDE17B6-6BD4-B54D-8B41-4708D1E26FE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11735" y="5100897"/>
                <a:ext cx="1648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4CC3B0E6-C35E-7E46-A089-B3B2AC8A481B}"/>
                  </a:ext>
                </a:extLst>
              </p14:cNvPr>
              <p14:cNvContentPartPr/>
              <p14:nvPr/>
            </p14:nvContentPartPr>
            <p14:xfrm>
              <a:off x="3204095" y="5107377"/>
              <a:ext cx="385920" cy="144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4CC3B0E6-C35E-7E46-A089-B3B2AC8A481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186455" y="5089377"/>
                <a:ext cx="42156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67BB2543-3655-5F4B-BE28-2AC97ED18681}"/>
                  </a:ext>
                </a:extLst>
              </p14:cNvPr>
              <p14:cNvContentPartPr/>
              <p14:nvPr/>
            </p14:nvContentPartPr>
            <p14:xfrm>
              <a:off x="3385175" y="5131857"/>
              <a:ext cx="257760" cy="198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67BB2543-3655-5F4B-BE28-2AC97ED1868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367535" y="5114217"/>
                <a:ext cx="29340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40E82402-A96B-8A45-93A3-4EE5DB55F8C8}"/>
                  </a:ext>
                </a:extLst>
              </p14:cNvPr>
              <p14:cNvContentPartPr/>
              <p14:nvPr/>
            </p14:nvContentPartPr>
            <p14:xfrm>
              <a:off x="3425855" y="5074257"/>
              <a:ext cx="109440" cy="86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40E82402-A96B-8A45-93A3-4EE5DB55F8C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407855" y="5056617"/>
                <a:ext cx="14508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E9FCFC28-E577-1848-A3F3-9580F9106F45}"/>
                  </a:ext>
                </a:extLst>
              </p14:cNvPr>
              <p14:cNvContentPartPr/>
              <p14:nvPr/>
            </p14:nvContentPartPr>
            <p14:xfrm>
              <a:off x="3983495" y="5083977"/>
              <a:ext cx="115200" cy="129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E9FCFC28-E577-1848-A3F3-9580F9106F45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965855" y="5065977"/>
                <a:ext cx="15084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8532179B-DF1F-5245-B88A-B4D2CA803551}"/>
                  </a:ext>
                </a:extLst>
              </p14:cNvPr>
              <p14:cNvContentPartPr/>
              <p14:nvPr/>
            </p14:nvContentPartPr>
            <p14:xfrm>
              <a:off x="3418295" y="5054457"/>
              <a:ext cx="128520" cy="475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8532179B-DF1F-5245-B88A-B4D2CA803551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400295" y="5036817"/>
                <a:ext cx="164160" cy="8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53B73B7-767B-2F48-AB43-1F07CF94FA53}"/>
                  </a:ext>
                </a:extLst>
              </p14:cNvPr>
              <p14:cNvContentPartPr/>
              <p14:nvPr/>
            </p14:nvContentPartPr>
            <p14:xfrm>
              <a:off x="3977375" y="5059497"/>
              <a:ext cx="136080" cy="385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53B73B7-767B-2F48-AB43-1F07CF94FA53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959735" y="5041857"/>
                <a:ext cx="171720" cy="7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D131B1F3-F6A5-8745-B686-7148C170358C}"/>
                  </a:ext>
                </a:extLst>
              </p14:cNvPr>
              <p14:cNvContentPartPr/>
              <p14:nvPr/>
            </p14:nvContentPartPr>
            <p14:xfrm>
              <a:off x="4055495" y="5136537"/>
              <a:ext cx="34560" cy="86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D131B1F3-F6A5-8745-B686-7148C170358C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037495" y="5118537"/>
                <a:ext cx="70200" cy="44280"/>
              </a:xfrm>
              <a:prstGeom prst="rect">
                <a:avLst/>
              </a:prstGeom>
            </p:spPr>
          </p:pic>
        </mc:Fallback>
      </mc:AlternateContent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6E1DC937-5C95-DD49-9EB4-8729A35FF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9F0AC-16B9-4A32-8FC3-64EEAEF81DE0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71C897C-1692-EB4A-B7F9-38E03429E40A}"/>
              </a:ext>
            </a:extLst>
          </p:cNvPr>
          <p:cNvSpPr/>
          <p:nvPr/>
        </p:nvSpPr>
        <p:spPr>
          <a:xfrm>
            <a:off x="724246" y="4791670"/>
            <a:ext cx="7924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IN" b="1" dirty="0">
                <a:latin typeface="Arial Narrow" panose="020B0604020202020204" pitchFamily="34" charset="0"/>
                <a:ea typeface="Times New Roman" panose="02020603050405020304" pitchFamily="18" charset="0"/>
                <a:cs typeface="Arial Narrow" panose="020B0604020202020204" pitchFamily="34" charset="0"/>
              </a:rPr>
              <a:t>M</a:t>
            </a:r>
            <a:r>
              <a:rPr lang="en-IN" dirty="0">
                <a:latin typeface="Arial Narrow" panose="020B0604020202020204" pitchFamily="34" charset="0"/>
                <a:ea typeface="Times New Roman" panose="02020603050405020304" pitchFamily="18" charset="0"/>
                <a:cs typeface="Arial Narrow" panose="020B0604020202020204" pitchFamily="34" charset="0"/>
              </a:rPr>
              <a:t>-Motor pump set, </a:t>
            </a:r>
            <a:r>
              <a:rPr lang="en-IN" b="1" dirty="0">
                <a:latin typeface="Arial Narrow" panose="020B0604020202020204" pitchFamily="34" charset="0"/>
                <a:ea typeface="Times New Roman" panose="02020603050405020304" pitchFamily="18" charset="0"/>
                <a:cs typeface="Arial Narrow" panose="020B0604020202020204" pitchFamily="34" charset="0"/>
              </a:rPr>
              <a:t>C</a:t>
            </a:r>
            <a:r>
              <a:rPr lang="en-IN" dirty="0">
                <a:latin typeface="Arial Narrow" panose="020B0604020202020204" pitchFamily="34" charset="0"/>
                <a:ea typeface="Times New Roman" panose="02020603050405020304" pitchFamily="18" charset="0"/>
                <a:cs typeface="Arial Narrow" panose="020B0604020202020204" pitchFamily="34" charset="0"/>
              </a:rPr>
              <a:t>-Coolers, </a:t>
            </a:r>
            <a:r>
              <a:rPr lang="en-IN" b="1" dirty="0">
                <a:latin typeface="Arial Narrow" panose="020B0604020202020204" pitchFamily="34" charset="0"/>
                <a:ea typeface="Times New Roman" panose="02020603050405020304" pitchFamily="18" charset="0"/>
                <a:cs typeface="Arial Narrow" panose="020B0604020202020204" pitchFamily="34" charset="0"/>
              </a:rPr>
              <a:t>F</a:t>
            </a:r>
            <a:r>
              <a:rPr lang="en-IN" dirty="0">
                <a:latin typeface="Arial Narrow" panose="020B0604020202020204" pitchFamily="34" charset="0"/>
                <a:ea typeface="Times New Roman" panose="02020603050405020304" pitchFamily="18" charset="0"/>
                <a:cs typeface="Arial Narrow" panose="020B0604020202020204" pitchFamily="34" charset="0"/>
              </a:rPr>
              <a:t>-Filters, </a:t>
            </a:r>
            <a:r>
              <a:rPr lang="en-IN" b="1" dirty="0">
                <a:latin typeface="Arial Narrow" panose="020B0604020202020204" pitchFamily="34" charset="0"/>
                <a:ea typeface="Times New Roman" panose="02020603050405020304" pitchFamily="18" charset="0"/>
                <a:cs typeface="Arial Narrow" panose="020B0604020202020204" pitchFamily="34" charset="0"/>
              </a:rPr>
              <a:t>SPU</a:t>
            </a:r>
            <a:r>
              <a:rPr lang="en-IN" dirty="0">
                <a:latin typeface="Arial Narrow" panose="020B0604020202020204" pitchFamily="34" charset="0"/>
                <a:ea typeface="Times New Roman" panose="02020603050405020304" pitchFamily="18" charset="0"/>
                <a:cs typeface="Arial Narrow" panose="020B0604020202020204" pitchFamily="34" charset="0"/>
              </a:rPr>
              <a:t>-Ion exchanger, </a:t>
            </a:r>
            <a:r>
              <a:rPr lang="en-IN" b="1" dirty="0">
                <a:latin typeface="Arial Narrow" panose="020B0604020202020204" pitchFamily="34" charset="0"/>
                <a:ea typeface="Times New Roman" panose="02020603050405020304" pitchFamily="18" charset="0"/>
                <a:cs typeface="Arial Narrow" panose="020B0604020202020204" pitchFamily="34" charset="0"/>
              </a:rPr>
              <a:t>FF</a:t>
            </a:r>
            <a:r>
              <a:rPr lang="en-IN" dirty="0">
                <a:latin typeface="Arial Narrow" panose="020B0604020202020204" pitchFamily="34" charset="0"/>
                <a:ea typeface="Times New Roman" panose="02020603050405020304" pitchFamily="18" charset="0"/>
                <a:cs typeface="Arial Narrow" panose="020B0604020202020204" pitchFamily="34" charset="0"/>
              </a:rPr>
              <a:t>-Fine filter, </a:t>
            </a:r>
            <a:r>
              <a:rPr lang="en-IN" b="1" dirty="0">
                <a:latin typeface="Arial Narrow" panose="020B0604020202020204" pitchFamily="34" charset="0"/>
                <a:ea typeface="Times New Roman" panose="02020603050405020304" pitchFamily="18" charset="0"/>
                <a:cs typeface="Arial Narrow" panose="020B0604020202020204" pitchFamily="34" charset="0"/>
              </a:rPr>
              <a:t>A</a:t>
            </a:r>
            <a:r>
              <a:rPr lang="en-IN" dirty="0">
                <a:latin typeface="Arial Narrow" panose="020B0604020202020204" pitchFamily="34" charset="0"/>
                <a:ea typeface="Times New Roman" panose="02020603050405020304" pitchFamily="18" charset="0"/>
                <a:cs typeface="Arial Narrow" panose="020B0604020202020204" pitchFamily="34" charset="0"/>
              </a:rPr>
              <a:t>-Alkaliser, </a:t>
            </a:r>
          </a:p>
          <a:p>
            <a:pPr>
              <a:spcAft>
                <a:spcPts val="0"/>
              </a:spcAft>
            </a:pPr>
            <a:r>
              <a:rPr lang="en-IN" b="1" dirty="0">
                <a:latin typeface="Arial Narrow" panose="020B0604020202020204" pitchFamily="34" charset="0"/>
                <a:ea typeface="Times New Roman" panose="02020603050405020304" pitchFamily="18" charset="0"/>
                <a:cs typeface="Arial Narrow" panose="020B0604020202020204" pitchFamily="34" charset="0"/>
              </a:rPr>
              <a:t>DP</a:t>
            </a:r>
            <a:r>
              <a:rPr lang="en-IN" dirty="0">
                <a:latin typeface="Arial Narrow" panose="020B0604020202020204" pitchFamily="34" charset="0"/>
                <a:ea typeface="Times New Roman" panose="02020603050405020304" pitchFamily="18" charset="0"/>
                <a:cs typeface="Arial Narrow" panose="020B0604020202020204" pitchFamily="34" charset="0"/>
              </a:rPr>
              <a:t>- Winding DP transmitter, </a:t>
            </a:r>
            <a:r>
              <a:rPr lang="en-IN" b="1" dirty="0">
                <a:latin typeface="Arial Narrow" panose="020B0604020202020204" pitchFamily="34" charset="0"/>
                <a:ea typeface="Times New Roman" panose="02020603050405020304" pitchFamily="18" charset="0"/>
                <a:cs typeface="Arial Narrow" panose="020B0604020202020204" pitchFamily="34" charset="0"/>
              </a:rPr>
              <a:t>N</a:t>
            </a:r>
            <a:r>
              <a:rPr lang="en-IN" sz="800" b="1" dirty="0">
                <a:latin typeface="Arial Narrow" panose="020B0604020202020204" pitchFamily="34" charset="0"/>
                <a:ea typeface="Times New Roman" panose="02020603050405020304" pitchFamily="18" charset="0"/>
                <a:cs typeface="Arial Narrow" panose="020B0604020202020204" pitchFamily="34" charset="0"/>
              </a:rPr>
              <a:t>2</a:t>
            </a:r>
            <a:r>
              <a:rPr lang="en-IN" dirty="0">
                <a:latin typeface="Arial Narrow" panose="020B0604020202020204" pitchFamily="34" charset="0"/>
                <a:ea typeface="Times New Roman" panose="02020603050405020304" pitchFamily="18" charset="0"/>
                <a:cs typeface="Arial Narrow" panose="020B0604020202020204" pitchFamily="34" charset="0"/>
              </a:rPr>
              <a:t>- Cylinder for N</a:t>
            </a:r>
            <a:r>
              <a:rPr lang="en-IN" sz="1400" dirty="0">
                <a:latin typeface="Arial Narrow" panose="020B0604020202020204" pitchFamily="34" charset="0"/>
                <a:ea typeface="Times New Roman" panose="02020603050405020304" pitchFamily="18" charset="0"/>
                <a:cs typeface="Arial Narrow" panose="020B0604020202020204" pitchFamily="34" charset="0"/>
              </a:rPr>
              <a:t>2</a:t>
            </a:r>
            <a:r>
              <a:rPr lang="en-IN" dirty="0">
                <a:latin typeface="Arial Narrow" panose="020B0604020202020204" pitchFamily="34" charset="0"/>
                <a:ea typeface="Times New Roman" panose="02020603050405020304" pitchFamily="18" charset="0"/>
                <a:cs typeface="Arial Narrow" panose="020B0604020202020204" pitchFamily="34" charset="0"/>
              </a:rPr>
              <a:t> capping in stator water tank, </a:t>
            </a:r>
            <a:r>
              <a:rPr lang="en-IN" b="1" dirty="0">
                <a:latin typeface="Arial Narrow" panose="020B0604020202020204" pitchFamily="34" charset="0"/>
                <a:ea typeface="Times New Roman" panose="02020603050405020304" pitchFamily="18" charset="0"/>
                <a:cs typeface="Arial Narrow" panose="020B0604020202020204" pitchFamily="34" charset="0"/>
              </a:rPr>
              <a:t>R</a:t>
            </a:r>
            <a:r>
              <a:rPr lang="en-IN" dirty="0">
                <a:latin typeface="Arial Narrow" panose="020B0604020202020204" pitchFamily="34" charset="0"/>
                <a:ea typeface="Times New Roman" panose="02020603050405020304" pitchFamily="18" charset="0"/>
                <a:cs typeface="Arial Narrow" panose="020B0604020202020204" pitchFamily="34" charset="0"/>
              </a:rPr>
              <a:t>-N</a:t>
            </a:r>
            <a:r>
              <a:rPr lang="en-IN" sz="1400" dirty="0">
                <a:latin typeface="Arial Narrow" panose="020B0604020202020204" pitchFamily="34" charset="0"/>
                <a:ea typeface="Times New Roman" panose="02020603050405020304" pitchFamily="18" charset="0"/>
                <a:cs typeface="Arial Narrow" panose="020B0604020202020204" pitchFamily="34" charset="0"/>
              </a:rPr>
              <a:t>2</a:t>
            </a:r>
            <a:r>
              <a:rPr lang="en-IN" dirty="0">
                <a:latin typeface="Arial Narrow" panose="020B0604020202020204" pitchFamily="34" charset="0"/>
                <a:ea typeface="Times New Roman" panose="02020603050405020304" pitchFamily="18" charset="0"/>
                <a:cs typeface="Arial Narrow" panose="020B0604020202020204" pitchFamily="34" charset="0"/>
              </a:rPr>
              <a:t> relief valve</a:t>
            </a:r>
            <a:endParaRPr lang="en-IN" sz="2800" dirty="0">
              <a:latin typeface="Arial Narrow" panose="020B0604020202020204" pitchFamily="34" charset="0"/>
              <a:ea typeface="Times New Roman" panose="02020603050405020304" pitchFamily="18" charset="0"/>
              <a:cs typeface="Arial Narrow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IN" dirty="0">
                <a:latin typeface="Arial Narrow" panose="020B0604020202020204" pitchFamily="34" charset="0"/>
                <a:ea typeface="Times New Roman" panose="02020603050405020304" pitchFamily="18" charset="0"/>
                <a:cs typeface="Arial Narrow" panose="020B0604020202020204" pitchFamily="34" charset="0"/>
              </a:rPr>
              <a:t> </a:t>
            </a:r>
            <a:endParaRPr lang="en-IN" sz="2800" dirty="0">
              <a:effectLst/>
              <a:latin typeface="Arial Narrow" panose="020B0604020202020204" pitchFamily="34" charset="0"/>
              <a:ea typeface="Times New Roman" panose="02020603050405020304" pitchFamily="18" charset="0"/>
              <a:cs typeface="Arial Narrow" panose="020B0604020202020204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F64CC3B-0812-464D-A717-6CEE26E9E65B}"/>
              </a:ext>
            </a:extLst>
          </p:cNvPr>
          <p:cNvGrpSpPr/>
          <p:nvPr/>
        </p:nvGrpSpPr>
        <p:grpSpPr>
          <a:xfrm>
            <a:off x="3403099" y="4519137"/>
            <a:ext cx="114840" cy="15120"/>
            <a:chOff x="3403099" y="4519137"/>
            <a:chExt cx="114840" cy="15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7E08816E-F6E0-3C46-9C9C-32A8A4D46A08}"/>
                    </a:ext>
                  </a:extLst>
                </p14:cNvPr>
                <p14:cNvContentPartPr/>
                <p14:nvPr/>
              </p14:nvContentPartPr>
              <p14:xfrm>
                <a:off x="3440899" y="4519137"/>
                <a:ext cx="77040" cy="151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7E08816E-F6E0-3C46-9C9C-32A8A4D46A08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422899" y="4501497"/>
                  <a:ext cx="11268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A900F972-16D0-5D42-AEE2-AEAB94840B3F}"/>
                    </a:ext>
                  </a:extLst>
                </p14:cNvPr>
                <p14:cNvContentPartPr/>
                <p14:nvPr/>
              </p14:nvContentPartPr>
              <p14:xfrm>
                <a:off x="3403099" y="4529937"/>
                <a:ext cx="38520" cy="3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A900F972-16D0-5D42-AEE2-AEAB94840B3F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385099" y="4511937"/>
                  <a:ext cx="74160" cy="3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1189BA24-FF9B-C943-A796-A01F0BD7FC44}"/>
                  </a:ext>
                </a:extLst>
              </p14:cNvPr>
              <p14:cNvContentPartPr/>
              <p14:nvPr/>
            </p14:nvContentPartPr>
            <p14:xfrm>
              <a:off x="3962539" y="4532457"/>
              <a:ext cx="112320" cy="46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1189BA24-FF9B-C943-A796-A01F0BD7FC44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944539" y="4514457"/>
                <a:ext cx="14796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A32B47BC-D72D-074E-9DE4-07603FAD8E21}"/>
                  </a:ext>
                </a:extLst>
              </p14:cNvPr>
              <p14:cNvContentPartPr/>
              <p14:nvPr/>
            </p14:nvContentPartPr>
            <p14:xfrm>
              <a:off x="864379" y="4902177"/>
              <a:ext cx="4680" cy="46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A32B47BC-D72D-074E-9DE4-07603FAD8E21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846379" y="4884177"/>
                <a:ext cx="4032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3F229EF2-13A4-1641-942C-D5A15E2CD710}"/>
                  </a:ext>
                </a:extLst>
              </p14:cNvPr>
              <p14:cNvContentPartPr/>
              <p14:nvPr/>
            </p14:nvContentPartPr>
            <p14:xfrm>
              <a:off x="807499" y="5076057"/>
              <a:ext cx="4680" cy="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3F229EF2-13A4-1641-942C-D5A15E2CD710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89859" y="5058057"/>
                <a:ext cx="40320" cy="3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259703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1B43F8-72DF-054C-AA7A-17614D837868}"/>
              </a:ext>
            </a:extLst>
          </p:cNvPr>
          <p:cNvSpPr/>
          <p:nvPr/>
        </p:nvSpPr>
        <p:spPr>
          <a:xfrm>
            <a:off x="168442" y="1447800"/>
            <a:ext cx="8991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IN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N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19E256-7658-0144-B7D2-921592CB8838}"/>
              </a:ext>
            </a:extLst>
          </p:cNvPr>
          <p:cNvSpPr txBox="1"/>
          <p:nvPr/>
        </p:nvSpPr>
        <p:spPr>
          <a:xfrm>
            <a:off x="414900" y="228600"/>
            <a:ext cx="48075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Typical stator winding bar</a:t>
            </a: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F2FF4CDF-1CFD-574E-8563-46D1840B8F85}"/>
              </a:ext>
            </a:extLst>
          </p:cNvPr>
          <p:cNvSpPr>
            <a:spLocks/>
          </p:cNvSpPr>
          <p:nvPr/>
        </p:nvSpPr>
        <p:spPr>
          <a:xfrm>
            <a:off x="414900" y="838201"/>
            <a:ext cx="3623700" cy="4343400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/>
          <a:p>
            <a:pPr defTabSz="265176">
              <a:lnSpc>
                <a:spcPct val="90000"/>
              </a:lnSpc>
              <a:spcAft>
                <a:spcPts val="600"/>
              </a:spcAft>
            </a:pPr>
            <a:endParaRPr lang="en-IN" sz="16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265176">
              <a:lnSpc>
                <a:spcPct val="90000"/>
              </a:lnSpc>
              <a:spcAft>
                <a:spcPts val="600"/>
              </a:spcAft>
            </a:pPr>
            <a:r>
              <a:rPr lang="en-IN" sz="1600" b="1" u="sng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Direct water cooling</a:t>
            </a:r>
            <a:r>
              <a:rPr lang="en-IN" sz="16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defTabSz="265176">
              <a:lnSpc>
                <a:spcPct val="90000"/>
              </a:lnSpc>
              <a:spcAft>
                <a:spcPts val="600"/>
              </a:spcAft>
            </a:pPr>
            <a:endParaRPr lang="en-IN" sz="16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265176">
              <a:lnSpc>
                <a:spcPct val="90000"/>
              </a:lnSpc>
              <a:spcAft>
                <a:spcPts val="600"/>
              </a:spcAft>
            </a:pPr>
            <a:r>
              <a:rPr lang="en-IN" sz="16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IN" sz="16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ollow conductors embedded </a:t>
            </a:r>
          </a:p>
          <a:p>
            <a:pPr defTabSz="265176">
              <a:lnSpc>
                <a:spcPct val="90000"/>
              </a:lnSpc>
              <a:spcAft>
                <a:spcPts val="600"/>
              </a:spcAft>
            </a:pPr>
            <a:r>
              <a:rPr lang="en-IN" sz="16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between the individual </a:t>
            </a:r>
          </a:p>
          <a:p>
            <a:pPr defTabSz="265176">
              <a:lnSpc>
                <a:spcPct val="90000"/>
              </a:lnSpc>
              <a:spcAft>
                <a:spcPts val="600"/>
              </a:spcAft>
            </a:pPr>
            <a:r>
              <a:rPr lang="en-IN" sz="16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solid copper conductors.</a:t>
            </a:r>
          </a:p>
          <a:p>
            <a:pPr defTabSz="265176">
              <a:lnSpc>
                <a:spcPct val="90000"/>
              </a:lnSpc>
              <a:spcAft>
                <a:spcPts val="600"/>
              </a:spcAft>
            </a:pPr>
            <a:endParaRPr lang="en-IN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265176">
              <a:lnSpc>
                <a:spcPct val="90000"/>
              </a:lnSpc>
              <a:spcAft>
                <a:spcPts val="600"/>
              </a:spcAft>
            </a:pPr>
            <a:r>
              <a:rPr lang="en-IN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Refer figure-2</a:t>
            </a:r>
            <a:r>
              <a:rPr lang="en-IN" sz="1600" b="1" u="sng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defTabSz="265176">
              <a:lnSpc>
                <a:spcPct val="90000"/>
              </a:lnSpc>
              <a:spcAft>
                <a:spcPts val="600"/>
              </a:spcAft>
            </a:pPr>
            <a:endParaRPr lang="en-IN" sz="16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265176">
              <a:lnSpc>
                <a:spcPct val="90000"/>
              </a:lnSpc>
              <a:spcAft>
                <a:spcPts val="600"/>
              </a:spcAft>
            </a:pPr>
            <a:r>
              <a:rPr lang="en-IN" sz="16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IN" sz="16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ollow conductor size:</a:t>
            </a:r>
          </a:p>
          <a:p>
            <a:pPr defTabSz="265176">
              <a:lnSpc>
                <a:spcPct val="90000"/>
              </a:lnSpc>
              <a:spcAft>
                <a:spcPts val="600"/>
              </a:spcAft>
            </a:pPr>
            <a:r>
              <a:rPr lang="en-IN" sz="16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Height: 2.5mm</a:t>
            </a:r>
          </a:p>
          <a:p>
            <a:pPr defTabSz="265176">
              <a:lnSpc>
                <a:spcPct val="90000"/>
              </a:lnSpc>
              <a:spcAft>
                <a:spcPts val="600"/>
              </a:spcAft>
            </a:pPr>
            <a:r>
              <a:rPr lang="en-IN" sz="1600" dirty="0">
                <a:latin typeface="Arial" panose="020B0604020202020204" pitchFamily="34" charset="0"/>
                <a:cs typeface="Arial" panose="020B0604020202020204" pitchFamily="34" charset="0"/>
              </a:rPr>
              <a:t>Width: 5mm</a:t>
            </a:r>
          </a:p>
          <a:p>
            <a:pPr defTabSz="265176">
              <a:lnSpc>
                <a:spcPct val="90000"/>
              </a:lnSpc>
              <a:spcAft>
                <a:spcPts val="600"/>
              </a:spcAft>
            </a:pPr>
            <a:r>
              <a:rPr lang="en-IN" sz="16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Length: 8100mm</a:t>
            </a:r>
          </a:p>
          <a:p>
            <a:pPr defTabSz="265176">
              <a:lnSpc>
                <a:spcPct val="90000"/>
              </a:lnSpc>
              <a:spcAft>
                <a:spcPts val="600"/>
              </a:spcAft>
            </a:pPr>
            <a:endParaRPr lang="en-IN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265176">
              <a:lnSpc>
                <a:spcPct val="90000"/>
              </a:lnSpc>
              <a:spcAft>
                <a:spcPts val="600"/>
              </a:spcAft>
            </a:pPr>
            <a:endParaRPr lang="en-IN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265176">
              <a:lnSpc>
                <a:spcPct val="90000"/>
              </a:lnSpc>
              <a:spcAft>
                <a:spcPts val="600"/>
              </a:spcAft>
            </a:pPr>
            <a:endParaRPr lang="en-IN" sz="16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265176">
              <a:lnSpc>
                <a:spcPct val="90000"/>
              </a:lnSpc>
              <a:spcAft>
                <a:spcPts val="600"/>
              </a:spcAft>
            </a:pPr>
            <a:r>
              <a:rPr lang="en-IN" sz="16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IN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BF00592-AE25-124E-B33F-FD550815E2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524" t="49139" r="56909" b="22112"/>
          <a:stretch/>
        </p:blipFill>
        <p:spPr>
          <a:xfrm>
            <a:off x="4396481" y="1085767"/>
            <a:ext cx="1798837" cy="2772417"/>
          </a:xfrm>
          <a:prstGeom prst="rect">
            <a:avLst/>
          </a:prstGeom>
          <a:effectLst>
            <a:glow rad="127000">
              <a:srgbClr val="ECF0B6"/>
            </a:glo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506D430-103E-A146-9512-44CBC9496BF7}"/>
              </a:ext>
            </a:extLst>
          </p:cNvPr>
          <p:cNvSpPr txBox="1"/>
          <p:nvPr/>
        </p:nvSpPr>
        <p:spPr>
          <a:xfrm>
            <a:off x="6200537" y="1699483"/>
            <a:ext cx="11496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265176">
              <a:spcAft>
                <a:spcPts val="600"/>
              </a:spcAft>
            </a:pPr>
            <a:r>
              <a:rPr lang="en-US" sz="12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Winding Bar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E336252-F575-844F-A90E-6204ADB952EF}"/>
              </a:ext>
            </a:extLst>
          </p:cNvPr>
          <p:cNvSpPr txBox="1"/>
          <p:nvPr/>
        </p:nvSpPr>
        <p:spPr>
          <a:xfrm>
            <a:off x="6361322" y="1955741"/>
            <a:ext cx="12586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265176">
              <a:spcAft>
                <a:spcPts val="600"/>
              </a:spcAft>
            </a:pPr>
            <a:r>
              <a:rPr lang="en-US" sz="1200" kern="1200" dirty="0">
                <a:solidFill>
                  <a:srgbClr val="894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 Solid strand</a:t>
            </a:r>
            <a:endParaRPr lang="en-US" sz="12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3E103C1-327C-694B-92A4-6795FBB53792}"/>
              </a:ext>
            </a:extLst>
          </p:cNvPr>
          <p:cNvSpPr txBox="1"/>
          <p:nvPr/>
        </p:nvSpPr>
        <p:spPr>
          <a:xfrm>
            <a:off x="6348303" y="2449691"/>
            <a:ext cx="13773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265176">
              <a:spcAft>
                <a:spcPts val="600"/>
              </a:spcAft>
            </a:pPr>
            <a:r>
              <a:rPr lang="en-US" sz="1200" kern="1200" dirty="0">
                <a:solidFill>
                  <a:srgbClr val="0059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 Hollow strand</a:t>
            </a:r>
            <a:endParaRPr lang="en-US" sz="12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F864CC6-C17D-974E-84E9-DF85A88F76D8}"/>
              </a:ext>
            </a:extLst>
          </p:cNvPr>
          <p:cNvSpPr txBox="1"/>
          <p:nvPr/>
        </p:nvSpPr>
        <p:spPr>
          <a:xfrm>
            <a:off x="6376151" y="2730784"/>
            <a:ext cx="8402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265176">
              <a:spcAft>
                <a:spcPts val="600"/>
              </a:spcAft>
            </a:pPr>
            <a:r>
              <a:rPr lang="en-US" sz="12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Insulation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8D28F75-DA70-8B46-B367-4BCC0F85ACBC}"/>
              </a:ext>
            </a:extLst>
          </p:cNvPr>
          <p:cNvSpPr txBox="1"/>
          <p:nvPr/>
        </p:nvSpPr>
        <p:spPr>
          <a:xfrm>
            <a:off x="6366131" y="3235267"/>
            <a:ext cx="12490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265176">
              <a:spcAft>
                <a:spcPts val="600"/>
              </a:spcAft>
            </a:pPr>
            <a:r>
              <a:rPr lang="en-US" sz="12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Equalizing Strip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96CA5D-9880-3247-B574-DDEE018537AF}"/>
              </a:ext>
            </a:extLst>
          </p:cNvPr>
          <p:cNvSpPr txBox="1"/>
          <p:nvPr/>
        </p:nvSpPr>
        <p:spPr>
          <a:xfrm>
            <a:off x="4991063" y="4724400"/>
            <a:ext cx="960519" cy="369332"/>
          </a:xfrm>
          <a:prstGeom prst="rect">
            <a:avLst/>
          </a:prstGeom>
          <a:solidFill>
            <a:srgbClr val="00FDFF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Figure-2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780C51-5047-1347-8EE8-884BE9EDB363}"/>
              </a:ext>
            </a:extLst>
          </p:cNvPr>
          <p:cNvSpPr txBox="1"/>
          <p:nvPr/>
        </p:nvSpPr>
        <p:spPr>
          <a:xfrm>
            <a:off x="1149330" y="5228272"/>
            <a:ext cx="597952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600" dirty="0">
                <a:latin typeface="Arial" panose="020B0604020202020204" pitchFamily="34" charset="0"/>
                <a:cs typeface="Arial" panose="020B0604020202020204" pitchFamily="34" charset="0"/>
              </a:rPr>
              <a:t>The bar also have </a:t>
            </a:r>
            <a:r>
              <a:rPr lang="en-IN" sz="1600" b="1" dirty="0">
                <a:latin typeface="Arial" panose="020B0604020202020204" pitchFamily="34" charset="0"/>
                <a:cs typeface="Arial" panose="020B0604020202020204" pitchFamily="34" charset="0"/>
              </a:rPr>
              <a:t>Roebel transposition</a:t>
            </a:r>
            <a:r>
              <a:rPr lang="en-IN" sz="1600" dirty="0">
                <a:latin typeface="Arial" panose="020B0604020202020204" pitchFamily="34" charset="0"/>
                <a:cs typeface="Arial" panose="020B0604020202020204" pitchFamily="34" charset="0"/>
              </a:rPr>
              <a:t> throughout the length.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600" dirty="0">
                <a:latin typeface="Arial" panose="020B0604020202020204" pitchFamily="34" charset="0"/>
                <a:cs typeface="Arial" panose="020B0604020202020204" pitchFamily="34" charset="0"/>
              </a:rPr>
              <a:t>In slot portion: 540-degree transposition of strands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600" dirty="0">
                <a:latin typeface="Arial" panose="020B0604020202020204" pitchFamily="34" charset="0"/>
                <a:cs typeface="Arial" panose="020B0604020202020204" pitchFamily="34" charset="0"/>
              </a:rPr>
              <a:t>In end winding portion: transposition, bar ends short circuit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600" dirty="0">
                <a:latin typeface="Arial" panose="020B0604020202020204" pitchFamily="34" charset="0"/>
                <a:cs typeface="Arial" panose="020B0604020202020204" pitchFamily="34" charset="0"/>
              </a:rPr>
              <a:t>To reduce skin effect &amp; to neutralize induced voltages. </a:t>
            </a:r>
          </a:p>
          <a:p>
            <a:endParaRPr lang="en-IN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9A5B81-8F2D-324D-B9E8-2569E0302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9F0AC-16B9-4A32-8FC3-64EEAEF81DE0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1994ED-660B-5E44-80FD-94B33A9A9A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0802" y="4096778"/>
            <a:ext cx="4090883" cy="505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4796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 descr="Person eating">
            <a:extLst>
              <a:ext uri="{FF2B5EF4-FFF2-40B4-BE49-F238E27FC236}">
                <a16:creationId xmlns:a16="http://schemas.microsoft.com/office/drawing/2014/main" id="{F6150A8B-F95D-984D-8E3A-391ED82DAF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039" y="1486368"/>
            <a:ext cx="2173105" cy="2173105"/>
          </a:xfrm>
          <a:prstGeom prst="rect">
            <a:avLst/>
          </a:prstGeom>
        </p:spPr>
      </p:pic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0C8A33FF-7C72-50F7-E625-7F61C8AD6D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-110213" y="806506"/>
            <a:ext cx="9254213" cy="823912"/>
          </a:xfrm>
        </p:spPr>
        <p:txBody>
          <a:bodyPr/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Alarm- “500MW Generator slot temperature high”   </a:t>
            </a:r>
          </a:p>
        </p:txBody>
      </p:sp>
      <p:pic>
        <p:nvPicPr>
          <p:cNvPr id="8" name="Graphic 7" descr="Upward trend">
            <a:extLst>
              <a:ext uri="{FF2B5EF4-FFF2-40B4-BE49-F238E27FC236}">
                <a16:creationId xmlns:a16="http://schemas.microsoft.com/office/drawing/2014/main" id="{6FB625BC-8CEE-D846-8BAC-F8E4E9A506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543800" y="993253"/>
            <a:ext cx="450418" cy="45041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C19E256-7658-0144-B7D2-921592CB8838}"/>
              </a:ext>
            </a:extLst>
          </p:cNvPr>
          <p:cNvSpPr txBox="1"/>
          <p:nvPr/>
        </p:nvSpPr>
        <p:spPr>
          <a:xfrm>
            <a:off x="204187" y="209894"/>
            <a:ext cx="7219800" cy="695740"/>
          </a:xfrm>
          <a:prstGeom prst="rect">
            <a:avLst/>
          </a:prstGeom>
          <a:noFill/>
        </p:spPr>
        <p:txBody>
          <a:bodyPr vert="horz" lIns="180000" tIns="0" rIns="0" bIns="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dirty="0">
                <a:solidFill>
                  <a:schemeClr val="bg1"/>
                </a:solidFill>
                <a:latin typeface="Tw Cen MT" panose="020B0602020104020603" pitchFamily="34" charset="0"/>
                <a:ea typeface="Verdana" panose="020B0604030504040204" pitchFamily="34" charset="0"/>
                <a:cs typeface="+mj-cs"/>
              </a:rPr>
              <a:t>Background</a:t>
            </a:r>
            <a:endParaRPr lang="en-US" sz="3600" kern="1200" dirty="0">
              <a:solidFill>
                <a:schemeClr val="bg1"/>
              </a:solidFill>
              <a:latin typeface="Tw Cen MT" panose="020B0602020104020603" pitchFamily="34" charset="0"/>
              <a:ea typeface="Verdana" panose="020B0604030504040204" pitchFamily="34" charset="0"/>
              <a:cs typeface="+mj-cs"/>
            </a:endParaRP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CB2B13C1-41F8-3086-C40C-B3762FD584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09943" y="6405419"/>
            <a:ext cx="364332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9B51A1E-902D-48AF-9020-955120F399B6}" type="slidenum">
              <a:rPr lang="en-US" smtClean="0">
                <a:solidFill>
                  <a:prstClr val="black"/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7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13" name="Graphic 12" descr="Telephone">
            <a:extLst>
              <a:ext uri="{FF2B5EF4-FFF2-40B4-BE49-F238E27FC236}">
                <a16:creationId xmlns:a16="http://schemas.microsoft.com/office/drawing/2014/main" id="{38384016-BEDA-8C43-89C9-9164EC0A28A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29328" y="2036815"/>
            <a:ext cx="536105" cy="536105"/>
          </a:xfrm>
          <a:prstGeom prst="rect">
            <a:avLst/>
          </a:prstGeom>
        </p:spPr>
      </p:pic>
      <p:pic>
        <p:nvPicPr>
          <p:cNvPr id="15" name="Graphic 14" descr="Wireless">
            <a:extLst>
              <a:ext uri="{FF2B5EF4-FFF2-40B4-BE49-F238E27FC236}">
                <a16:creationId xmlns:a16="http://schemas.microsoft.com/office/drawing/2014/main" id="{8A1ED9FB-15F1-0545-90FD-96DDCCC4885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2536873">
            <a:off x="1468780" y="1667879"/>
            <a:ext cx="457200" cy="457200"/>
          </a:xfrm>
          <a:prstGeom prst="rect">
            <a:avLst/>
          </a:prstGeom>
        </p:spPr>
      </p:pic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A8B14B36-4ACD-A548-88C7-D99BA5B51933}"/>
              </a:ext>
            </a:extLst>
          </p:cNvPr>
          <p:cNvSpPr txBox="1">
            <a:spLocks/>
          </p:cNvSpPr>
          <p:nvPr/>
        </p:nvSpPr>
        <p:spPr>
          <a:xfrm>
            <a:off x="204187" y="3974294"/>
            <a:ext cx="8787413" cy="229079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106E38"/>
              </a:buClr>
              <a:buFont typeface="Wingdings" panose="05000000000000000000" pitchFamily="2" charset="2"/>
              <a:buNone/>
              <a:defRPr sz="2400" b="1" kern="1200">
                <a:solidFill>
                  <a:schemeClr val="tx1"/>
                </a:solidFill>
                <a:latin typeface="Tw Cen MT" panose="020B0602020104020603" pitchFamily="34" charset="0"/>
                <a:ea typeface="Verdana" panose="020B0604030504040204" pitchFamily="34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106E38"/>
              </a:buClr>
              <a:buFont typeface="Wingdings" panose="05000000000000000000" pitchFamily="2" charset="2"/>
              <a:buNone/>
              <a:defRPr sz="2000" b="1" kern="1200">
                <a:solidFill>
                  <a:schemeClr val="tx1"/>
                </a:solidFill>
                <a:latin typeface="Tw Cen MT" panose="020B0602020104020603" pitchFamily="34" charset="0"/>
                <a:ea typeface="Verdana" panose="020B0604030504040204" pitchFamily="34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106E38"/>
              </a:buClr>
              <a:buFont typeface="Wingdings" panose="05000000000000000000" pitchFamily="2" charset="2"/>
              <a:buNone/>
              <a:defRPr sz="1800" b="1" kern="1200">
                <a:solidFill>
                  <a:schemeClr val="tx1"/>
                </a:solidFill>
                <a:latin typeface="Tw Cen MT" panose="020B0602020104020603" pitchFamily="34" charset="0"/>
                <a:ea typeface="Verdana" panose="020B0604030504040204" pitchFamily="34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4EB357"/>
              </a:buClr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Tw Cen MT" panose="020B0602020104020603" pitchFamily="34" charset="0"/>
                <a:ea typeface="Verdana" panose="020B0604030504040204" pitchFamily="34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4EB357"/>
              </a:buClr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Tw Cen MT" panose="020B0602020104020603" pitchFamily="34" charset="0"/>
                <a:ea typeface="Verdana" panose="020B0604030504040204" pitchFamily="34" charset="0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b="0" u="sng" dirty="0">
                <a:latin typeface="Arial" panose="020B0604020202020204" pitchFamily="34" charset="0"/>
                <a:cs typeface="Arial" panose="020B0604020202020204" pitchFamily="34" charset="0"/>
              </a:rPr>
              <a:t>-Observation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: Alarm was actual.</a:t>
            </a:r>
          </a:p>
          <a:p>
            <a:endParaRPr lang="en-US" sz="18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-Load reduction </a:t>
            </a:r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up to 20 MW done to contain the slot temperature.</a:t>
            </a:r>
          </a:p>
          <a:p>
            <a:endParaRPr lang="en-US" sz="18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Large sum of money           i.e. in CRORES      </a:t>
            </a:r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were spent to attend this problem.</a:t>
            </a:r>
          </a:p>
          <a:p>
            <a:pPr marL="342900" indent="-342900">
              <a:buFontTx/>
              <a:buChar char="-"/>
            </a:pPr>
            <a:endParaRPr lang="en-US" sz="18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Graphic 24" descr="Money">
            <a:extLst>
              <a:ext uri="{FF2B5EF4-FFF2-40B4-BE49-F238E27FC236}">
                <a16:creationId xmlns:a16="http://schemas.microsoft.com/office/drawing/2014/main" id="{77C674EA-5A1C-D643-81EC-3F91DC38CE4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590800" y="5638800"/>
            <a:ext cx="559012" cy="559012"/>
          </a:xfrm>
          <a:prstGeom prst="rect">
            <a:avLst/>
          </a:prstGeom>
        </p:spPr>
      </p:pic>
      <p:pic>
        <p:nvPicPr>
          <p:cNvPr id="27" name="Graphic 26" descr="Rupee">
            <a:extLst>
              <a:ext uri="{FF2B5EF4-FFF2-40B4-BE49-F238E27FC236}">
                <a16:creationId xmlns:a16="http://schemas.microsoft.com/office/drawing/2014/main" id="{DB6C7523-CF4D-9044-B593-F0CAEC6F8BE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896552" y="5867400"/>
            <a:ext cx="285048" cy="285048"/>
          </a:xfrm>
          <a:prstGeom prst="rect">
            <a:avLst/>
          </a:prstGeom>
        </p:spPr>
      </p:pic>
      <p:pic>
        <p:nvPicPr>
          <p:cNvPr id="14" name="Picture 13" descr="page10image1944">
            <a:extLst>
              <a:ext uri="{FF2B5EF4-FFF2-40B4-BE49-F238E27FC236}">
                <a16:creationId xmlns:a16="http://schemas.microsoft.com/office/drawing/2014/main" id="{21C59155-4800-7D46-AA5D-D7F6B5DF09C5}"/>
              </a:ext>
            </a:extLst>
          </p:cNvPr>
          <p:cNvPicPr/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9" b="26225"/>
          <a:stretch/>
        </p:blipFill>
        <p:spPr bwMode="auto">
          <a:xfrm>
            <a:off x="4724400" y="1524000"/>
            <a:ext cx="2971800" cy="2299100"/>
          </a:xfrm>
          <a:prstGeom prst="rect">
            <a:avLst/>
          </a:prstGeom>
          <a:noFill/>
          <a:effectLst>
            <a:softEdge rad="50800"/>
          </a:effectLst>
        </p:spPr>
      </p:pic>
      <p:pic>
        <p:nvPicPr>
          <p:cNvPr id="4" name="Graphic 3" descr="Thought bubble">
            <a:extLst>
              <a:ext uri="{FF2B5EF4-FFF2-40B4-BE49-F238E27FC236}">
                <a16:creationId xmlns:a16="http://schemas.microsoft.com/office/drawing/2014/main" id="{479D429F-05EB-5449-AB3F-C5A541E486A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3853726" y="3561429"/>
            <a:ext cx="914400" cy="9144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94BE6DB-6C9B-F149-AF35-8A379E470B6F}"/>
              </a:ext>
            </a:extLst>
          </p:cNvPr>
          <p:cNvSpPr txBox="1"/>
          <p:nvPr/>
        </p:nvSpPr>
        <p:spPr>
          <a:xfrm>
            <a:off x="5768140" y="4073202"/>
            <a:ext cx="960519" cy="369332"/>
          </a:xfrm>
          <a:prstGeom prst="rect">
            <a:avLst/>
          </a:prstGeom>
          <a:solidFill>
            <a:srgbClr val="00FDFF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Figure-3</a:t>
            </a:r>
          </a:p>
        </p:txBody>
      </p:sp>
    </p:spTree>
    <p:extLst>
      <p:ext uri="{BB962C8B-B14F-4D97-AF65-F5344CB8AC3E}">
        <p14:creationId xmlns:p14="http://schemas.microsoft.com/office/powerpoint/2010/main" val="24498629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AA1CB2-06E4-7A4A-B67E-952E710B76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09943" y="6405419"/>
            <a:ext cx="364332" cy="36512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>
              <a:spcAft>
                <a:spcPts val="600"/>
              </a:spcAft>
            </a:pPr>
            <a:fld id="{2219F0AC-16B9-4A32-8FC3-64EEAEF81DE0}" type="slidenum">
              <a:rPr lang="en-US" smtClean="0">
                <a:solidFill>
                  <a:prstClr val="white"/>
                </a:solidFill>
              </a:rPr>
              <a:pPr>
                <a:spcAft>
                  <a:spcPts val="600"/>
                </a:spcAft>
              </a:pPr>
              <a:t>8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78ECB1-2224-AC4C-BA37-3030503E38C7}"/>
              </a:ext>
            </a:extLst>
          </p:cNvPr>
          <p:cNvSpPr txBox="1"/>
          <p:nvPr/>
        </p:nvSpPr>
        <p:spPr>
          <a:xfrm>
            <a:off x="762000" y="3087469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Corrosion &amp; Plugging mechanism</a:t>
            </a:r>
          </a:p>
        </p:txBody>
      </p:sp>
    </p:spTree>
    <p:extLst>
      <p:ext uri="{BB962C8B-B14F-4D97-AF65-F5344CB8AC3E}">
        <p14:creationId xmlns:p14="http://schemas.microsoft.com/office/powerpoint/2010/main" val="14272855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1B43F8-72DF-054C-AA7A-17614D837868}"/>
              </a:ext>
            </a:extLst>
          </p:cNvPr>
          <p:cNvSpPr/>
          <p:nvPr/>
        </p:nvSpPr>
        <p:spPr>
          <a:xfrm>
            <a:off x="168442" y="1447800"/>
            <a:ext cx="8991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IN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N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19E256-7658-0144-B7D2-921592CB8838}"/>
              </a:ext>
            </a:extLst>
          </p:cNvPr>
          <p:cNvSpPr txBox="1"/>
          <p:nvPr/>
        </p:nvSpPr>
        <p:spPr>
          <a:xfrm>
            <a:off x="225368" y="228600"/>
            <a:ext cx="57182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chemistry related problem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40B17F26-310C-4345-917D-279DF51A17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221" y="958850"/>
            <a:ext cx="8975558" cy="539750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IN" sz="1800" dirty="0">
                <a:latin typeface="Arial" panose="020B0604020202020204" pitchFamily="34" charset="0"/>
                <a:cs typeface="Arial" panose="020B0604020202020204" pitchFamily="34" charset="0"/>
              </a:rPr>
              <a:t>Stator windings of large generators are cooled by </a:t>
            </a:r>
            <a:r>
              <a:rPr lang="en-IN" sz="1800" b="1" dirty="0">
                <a:latin typeface="Arial" panose="020B0604020202020204" pitchFamily="34" charset="0"/>
                <a:cs typeface="Arial" panose="020B0604020202020204" pitchFamily="34" charset="0"/>
              </a:rPr>
              <a:t>water circulating through hollow strands. </a:t>
            </a:r>
          </a:p>
          <a:p>
            <a:r>
              <a:rPr lang="en-IN" sz="1800" dirty="0">
                <a:latin typeface="Arial" panose="020B0604020202020204" pitchFamily="34" charset="0"/>
                <a:cs typeface="Arial" panose="020B0604020202020204" pitchFamily="34" charset="0"/>
              </a:rPr>
              <a:t>If these hollow conductors are of </a:t>
            </a:r>
            <a:r>
              <a:rPr lang="en-IN" sz="1800" b="1" dirty="0">
                <a:latin typeface="Arial" panose="020B0604020202020204" pitchFamily="34" charset="0"/>
                <a:cs typeface="Arial" panose="020B0604020202020204" pitchFamily="34" charset="0"/>
              </a:rPr>
              <a:t>copper &amp; </a:t>
            </a:r>
            <a:r>
              <a:rPr lang="en-IN" sz="1800" dirty="0">
                <a:latin typeface="Arial" panose="020B0604020202020204" pitchFamily="34" charset="0"/>
                <a:cs typeface="Arial" panose="020B0604020202020204" pitchFamily="34" charset="0"/>
              </a:rPr>
              <a:t>stator cooling water contains </a:t>
            </a:r>
            <a:r>
              <a:rPr lang="en-IN" sz="1800" b="1" dirty="0">
                <a:latin typeface="Arial" panose="020B0604020202020204" pitchFamily="34" charset="0"/>
                <a:cs typeface="Arial" panose="020B0604020202020204" pitchFamily="34" charset="0"/>
              </a:rPr>
              <a:t>oxygen</a:t>
            </a:r>
            <a:r>
              <a:rPr lang="en-IN" sz="1800" dirty="0">
                <a:latin typeface="Arial" panose="020B0604020202020204" pitchFamily="34" charset="0"/>
                <a:cs typeface="Arial" panose="020B0604020202020204" pitchFamily="34" charset="0"/>
              </a:rPr>
              <a:t>, risk of </a:t>
            </a:r>
            <a:r>
              <a:rPr lang="en-IN" sz="1800" b="1" dirty="0">
                <a:latin typeface="Arial" panose="020B0604020202020204" pitchFamily="34" charset="0"/>
                <a:cs typeface="Arial" panose="020B0604020202020204" pitchFamily="34" charset="0"/>
              </a:rPr>
              <a:t>plugging</a:t>
            </a:r>
            <a:r>
              <a:rPr lang="en-IN" sz="1800" dirty="0">
                <a:latin typeface="Arial" panose="020B0604020202020204" pitchFamily="34" charset="0"/>
                <a:cs typeface="Arial" panose="020B0604020202020204" pitchFamily="34" charset="0"/>
              </a:rPr>
              <a:t> by copper oxide deposition is there which leading to a </a:t>
            </a:r>
            <a:r>
              <a:rPr lang="en-IN" sz="1800" b="1" dirty="0">
                <a:latin typeface="Arial" panose="020B0604020202020204" pitchFamily="34" charset="0"/>
                <a:cs typeface="Arial" panose="020B0604020202020204" pitchFamily="34" charset="0"/>
              </a:rPr>
              <a:t>winding overheating</a:t>
            </a:r>
            <a:r>
              <a:rPr lang="en-IN" sz="1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buNone/>
            </a:pPr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</a:t>
            </a:r>
            <a:r>
              <a:rPr lang="en-IN" sz="1800" dirty="0">
                <a:latin typeface="Arial" panose="020B0604020202020204" pitchFamily="34" charset="0"/>
                <a:cs typeface="Arial" panose="020B0604020202020204" pitchFamily="34" charset="0"/>
              </a:rPr>
              <a:t>(1) Oxidation of the Copper,      </a:t>
            </a:r>
          </a:p>
          <a:p>
            <a:pPr marL="0" indent="0">
              <a:buNone/>
            </a:pPr>
            <a:r>
              <a:rPr lang="en-IN" sz="16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</a:t>
            </a:r>
            <a:r>
              <a:rPr lang="en-IN" sz="1800" dirty="0">
                <a:latin typeface="Arial" panose="020B0604020202020204" pitchFamily="34" charset="0"/>
                <a:cs typeface="Arial" panose="020B0604020202020204" pitchFamily="34" charset="0"/>
              </a:rPr>
              <a:t>(2) Release of the Oxidized Copper</a:t>
            </a:r>
            <a:r>
              <a:rPr lang="en-IN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marL="0" indent="0">
              <a:buNone/>
            </a:pPr>
            <a:r>
              <a:rPr lang="en-IN" sz="16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</a:t>
            </a:r>
            <a:r>
              <a:rPr lang="en-IN" sz="1800" dirty="0">
                <a:latin typeface="Arial" panose="020B0604020202020204" pitchFamily="34" charset="0"/>
                <a:cs typeface="Arial" panose="020B0604020202020204" pitchFamily="34" charset="0"/>
              </a:rPr>
              <a:t> (3) Transport of the Released Copper</a:t>
            </a:r>
          </a:p>
          <a:p>
            <a:pPr marL="0" indent="0">
              <a:buNone/>
            </a:pPr>
            <a:r>
              <a:rPr lang="en-IN" sz="18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(4) Re-deposition of the Migrating Copper </a:t>
            </a:r>
          </a:p>
          <a:p>
            <a:pPr marL="0" indent="0">
              <a:buNone/>
            </a:pPr>
            <a:endParaRPr lang="en-IN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IN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N" sz="1800" b="1" dirty="0">
                <a:latin typeface="Arial" panose="020B0604020202020204" pitchFamily="34" charset="0"/>
                <a:cs typeface="Arial" panose="020B0604020202020204" pitchFamily="34" charset="0"/>
              </a:rPr>
              <a:t>Plugging</a:t>
            </a:r>
            <a:r>
              <a:rPr lang="en-IN" sz="1800" dirty="0">
                <a:latin typeface="Arial" panose="020B0604020202020204" pitchFamily="34" charset="0"/>
                <a:cs typeface="Arial" panose="020B0604020202020204" pitchFamily="34" charset="0"/>
              </a:rPr>
              <a:t> has affected practically all designs of all manufacturers and in all water chemistry regimes.</a:t>
            </a:r>
          </a:p>
          <a:p>
            <a:pPr marL="0" indent="0" defTabSz="914400"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 defTabSz="914400">
              <a:buFont typeface="Arial" panose="020B0604020202020204" pitchFamily="34" charset="0"/>
              <a:buChar char="•"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 defTabSz="914400">
              <a:buFont typeface="Arial" panose="020B0604020202020204" pitchFamily="34" charset="0"/>
              <a:buChar char="•"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-228600" defTabSz="914400">
              <a:buFont typeface="Arial" panose="020B0604020202020204" pitchFamily="34" charset="0"/>
              <a:buChar char="•"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E0BD70-19D3-254A-9C11-CCC545552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9F0AC-16B9-4A32-8FC3-64EEAEF81DE0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2049" name="Picture 1" descr="page2image33880">
            <a:extLst>
              <a:ext uri="{FF2B5EF4-FFF2-40B4-BE49-F238E27FC236}">
                <a16:creationId xmlns:a16="http://schemas.microsoft.com/office/drawing/2014/main" id="{5DC1EC97-9DD2-8348-A7AB-9E3123DBD4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32" y="3017151"/>
            <a:ext cx="4403558" cy="1662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68F3841-77A0-3746-ADD6-FAC3F9BA3C68}"/>
              </a:ext>
            </a:extLst>
          </p:cNvPr>
          <p:cNvSpPr txBox="1"/>
          <p:nvPr/>
        </p:nvSpPr>
        <p:spPr>
          <a:xfrm>
            <a:off x="1828800" y="4876800"/>
            <a:ext cx="960519" cy="369332"/>
          </a:xfrm>
          <a:prstGeom prst="rect">
            <a:avLst/>
          </a:prstGeom>
          <a:solidFill>
            <a:srgbClr val="00FDFF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Figure-4</a:t>
            </a:r>
          </a:p>
        </p:txBody>
      </p:sp>
    </p:spTree>
    <p:extLst>
      <p:ext uri="{BB962C8B-B14F-4D97-AF65-F5344CB8AC3E}">
        <p14:creationId xmlns:p14="http://schemas.microsoft.com/office/powerpoint/2010/main" val="5402268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Tw Cen MT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593</TotalTime>
  <Words>2301</Words>
  <Application>Microsoft Macintosh PowerPoint</Application>
  <PresentationFormat>On-screen Show (4:3)</PresentationFormat>
  <Paragraphs>450</Paragraphs>
  <Slides>30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41" baseType="lpstr">
      <vt:lpstr>Arial</vt:lpstr>
      <vt:lpstr>Arial Narrow</vt:lpstr>
      <vt:lpstr>ArialMT</vt:lpstr>
      <vt:lpstr>Calibri</vt:lpstr>
      <vt:lpstr>Candara</vt:lpstr>
      <vt:lpstr>Symbol</vt:lpstr>
      <vt:lpstr>Tw Cen MT</vt:lpstr>
      <vt:lpstr>Univers 45 Light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Dharmendra Dange</dc:creator>
  <cp:lastModifiedBy>Dharmendra Dange</cp:lastModifiedBy>
  <cp:revision>119</cp:revision>
  <dcterms:created xsi:type="dcterms:W3CDTF">2024-01-29T06:02:40Z</dcterms:created>
  <dcterms:modified xsi:type="dcterms:W3CDTF">2024-01-31T10:21:48Z</dcterms:modified>
</cp:coreProperties>
</file>