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media/image22.jpg" ContentType="image/jpg"/>
  <Override PartName="/ppt/media/image23.jpg" ContentType="image/jpg"/>
  <Override PartName="/ppt/media/image29.jpg" ContentType="image/jpg"/>
  <Override PartName="/ppt/media/image30.jpg" ContentType="image/jpg"/>
  <Override PartName="/ppt/media/image31.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639" r:id="rId2"/>
    <p:sldId id="855" r:id="rId3"/>
    <p:sldId id="705" r:id="rId4"/>
    <p:sldId id="262" r:id="rId5"/>
    <p:sldId id="261" r:id="rId6"/>
    <p:sldId id="263" r:id="rId7"/>
    <p:sldId id="264" r:id="rId8"/>
    <p:sldId id="267" r:id="rId9"/>
    <p:sldId id="859" r:id="rId10"/>
    <p:sldId id="268" r:id="rId11"/>
    <p:sldId id="276" r:id="rId12"/>
    <p:sldId id="277" r:id="rId13"/>
    <p:sldId id="283" r:id="rId14"/>
    <p:sldId id="860" r:id="rId15"/>
    <p:sldId id="861" r:id="rId16"/>
    <p:sldId id="863" r:id="rId17"/>
    <p:sldId id="858" r:id="rId18"/>
    <p:sldId id="864" r:id="rId19"/>
    <p:sldId id="865" r:id="rId20"/>
    <p:sldId id="857" r:id="rId21"/>
    <p:sldId id="286" r:id="rId22"/>
    <p:sldId id="285" r:id="rId23"/>
    <p:sldId id="856" r:id="rId24"/>
    <p:sldId id="291"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2E8C5-7740-42F0-91A2-33B44C792AAC}" v="19" dt="2024-02-01T18:58:55.444"/>
    <p1510:client id="{DE838440-F2A6-4B8F-AC53-1DBCC9106DE2}" v="37" dt="2024-02-02T18:23:05.6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AY NANDAL" userId="3ea9bd6b4b074307" providerId="LiveId" clId="{D38EA99D-71B1-4891-BC6F-7DF3C90BF8E4}"/>
    <pc:docChg chg="delSld modSld sldOrd">
      <pc:chgData name="SANJAY NANDAL" userId="3ea9bd6b4b074307" providerId="LiveId" clId="{D38EA99D-71B1-4891-BC6F-7DF3C90BF8E4}" dt="2024-02-02T18:42:22.640" v="35" actId="20577"/>
      <pc:docMkLst>
        <pc:docMk/>
      </pc:docMkLst>
      <pc:sldChg chg="del">
        <pc:chgData name="SANJAY NANDAL" userId="3ea9bd6b4b074307" providerId="LiveId" clId="{D38EA99D-71B1-4891-BC6F-7DF3C90BF8E4}" dt="2024-02-02T18:39:54.105" v="13" actId="47"/>
        <pc:sldMkLst>
          <pc:docMk/>
          <pc:sldMk cId="0" sldId="269"/>
        </pc:sldMkLst>
      </pc:sldChg>
      <pc:sldChg chg="del">
        <pc:chgData name="SANJAY NANDAL" userId="3ea9bd6b4b074307" providerId="LiveId" clId="{D38EA99D-71B1-4891-BC6F-7DF3C90BF8E4}" dt="2024-02-02T18:39:56.714" v="14" actId="47"/>
        <pc:sldMkLst>
          <pc:docMk/>
          <pc:sldMk cId="0" sldId="270"/>
        </pc:sldMkLst>
      </pc:sldChg>
      <pc:sldChg chg="del">
        <pc:chgData name="SANJAY NANDAL" userId="3ea9bd6b4b074307" providerId="LiveId" clId="{D38EA99D-71B1-4891-BC6F-7DF3C90BF8E4}" dt="2024-02-02T18:39:59.666" v="15" actId="47"/>
        <pc:sldMkLst>
          <pc:docMk/>
          <pc:sldMk cId="0" sldId="271"/>
        </pc:sldMkLst>
      </pc:sldChg>
      <pc:sldChg chg="del">
        <pc:chgData name="SANJAY NANDAL" userId="3ea9bd6b4b074307" providerId="LiveId" clId="{D38EA99D-71B1-4891-BC6F-7DF3C90BF8E4}" dt="2024-02-02T18:40:01.447" v="16" actId="47"/>
        <pc:sldMkLst>
          <pc:docMk/>
          <pc:sldMk cId="0" sldId="272"/>
        </pc:sldMkLst>
      </pc:sldChg>
      <pc:sldChg chg="del">
        <pc:chgData name="SANJAY NANDAL" userId="3ea9bd6b4b074307" providerId="LiveId" clId="{D38EA99D-71B1-4891-BC6F-7DF3C90BF8E4}" dt="2024-02-02T18:40:04.556" v="17" actId="47"/>
        <pc:sldMkLst>
          <pc:docMk/>
          <pc:sldMk cId="0" sldId="273"/>
        </pc:sldMkLst>
      </pc:sldChg>
      <pc:sldChg chg="del">
        <pc:chgData name="SANJAY NANDAL" userId="3ea9bd6b4b074307" providerId="LiveId" clId="{D38EA99D-71B1-4891-BC6F-7DF3C90BF8E4}" dt="2024-02-02T18:40:06.946" v="18" actId="47"/>
        <pc:sldMkLst>
          <pc:docMk/>
          <pc:sldMk cId="0" sldId="274"/>
        </pc:sldMkLst>
      </pc:sldChg>
      <pc:sldChg chg="del">
        <pc:chgData name="SANJAY NANDAL" userId="3ea9bd6b4b074307" providerId="LiveId" clId="{D38EA99D-71B1-4891-BC6F-7DF3C90BF8E4}" dt="2024-02-02T18:40:12.976" v="19" actId="47"/>
        <pc:sldMkLst>
          <pc:docMk/>
          <pc:sldMk cId="0" sldId="275"/>
        </pc:sldMkLst>
      </pc:sldChg>
      <pc:sldChg chg="modSp mod ord">
        <pc:chgData name="SANJAY NANDAL" userId="3ea9bd6b4b074307" providerId="LiveId" clId="{D38EA99D-71B1-4891-BC6F-7DF3C90BF8E4}" dt="2024-02-02T18:39:39.026" v="12" actId="20577"/>
        <pc:sldMkLst>
          <pc:docMk/>
          <pc:sldMk cId="3360986683" sldId="859"/>
        </pc:sldMkLst>
        <pc:spChg chg="mod">
          <ac:chgData name="SANJAY NANDAL" userId="3ea9bd6b4b074307" providerId="LiveId" clId="{D38EA99D-71B1-4891-BC6F-7DF3C90BF8E4}" dt="2024-02-02T18:39:39.026" v="12" actId="20577"/>
          <ac:spMkLst>
            <pc:docMk/>
            <pc:sldMk cId="3360986683" sldId="859"/>
            <ac:spMk id="3" creationId="{00000000-0000-0000-0000-000000000000}"/>
          </ac:spMkLst>
        </pc:spChg>
      </pc:sldChg>
      <pc:sldChg chg="modSp mod">
        <pc:chgData name="SANJAY NANDAL" userId="3ea9bd6b4b074307" providerId="LiveId" clId="{D38EA99D-71B1-4891-BC6F-7DF3C90BF8E4}" dt="2024-02-02T18:41:18.385" v="21" actId="20577"/>
        <pc:sldMkLst>
          <pc:docMk/>
          <pc:sldMk cId="2596657062" sldId="860"/>
        </pc:sldMkLst>
        <pc:spChg chg="mod">
          <ac:chgData name="SANJAY NANDAL" userId="3ea9bd6b4b074307" providerId="LiveId" clId="{D38EA99D-71B1-4891-BC6F-7DF3C90BF8E4}" dt="2024-02-02T18:41:18.385" v="21" actId="20577"/>
          <ac:spMkLst>
            <pc:docMk/>
            <pc:sldMk cId="2596657062" sldId="860"/>
            <ac:spMk id="3" creationId="{00000000-0000-0000-0000-000000000000}"/>
          </ac:spMkLst>
        </pc:spChg>
      </pc:sldChg>
      <pc:sldChg chg="modSp mod">
        <pc:chgData name="SANJAY NANDAL" userId="3ea9bd6b4b074307" providerId="LiveId" clId="{D38EA99D-71B1-4891-BC6F-7DF3C90BF8E4}" dt="2024-02-02T18:42:22.640" v="35" actId="20577"/>
        <pc:sldMkLst>
          <pc:docMk/>
          <pc:sldMk cId="3133844911" sldId="864"/>
        </pc:sldMkLst>
        <pc:spChg chg="mod">
          <ac:chgData name="SANJAY NANDAL" userId="3ea9bd6b4b074307" providerId="LiveId" clId="{D38EA99D-71B1-4891-BC6F-7DF3C90BF8E4}" dt="2024-02-02T18:42:22.640" v="35" actId="20577"/>
          <ac:spMkLst>
            <pc:docMk/>
            <pc:sldMk cId="3133844911" sldId="864"/>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E8B84-3FD0-7441-B57D-848409D1CEF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a:extLst>
              <a:ext uri="{FF2B5EF4-FFF2-40B4-BE49-F238E27FC236}">
                <a16:creationId xmlns:a16="http://schemas.microsoft.com/office/drawing/2014/main" id="{5912FC66-5E32-4065-B6A5-FFBF773E9AEA}"/>
              </a:ext>
            </a:extLst>
          </p:cNvPr>
          <p:cNvSpPr>
            <a:spLocks noGrp="1"/>
          </p:cNvSpPr>
          <p:nvPr>
            <p:ph type="title"/>
          </p:nvPr>
        </p:nvSpPr>
        <p:spPr/>
        <p:txBody>
          <a:bodyPr/>
          <a:lstStyle/>
          <a:p>
            <a:r>
              <a:rPr lang="en-US"/>
              <a:t>Click to edit Master title style</a:t>
            </a:r>
            <a:endParaRPr lang="en-GB"/>
          </a:p>
        </p:txBody>
      </p:sp>
      <p:sp>
        <p:nvSpPr>
          <p:cNvPr id="4" name="Slide Number Placeholder 2">
            <a:extLst>
              <a:ext uri="{FF2B5EF4-FFF2-40B4-BE49-F238E27FC236}">
                <a16:creationId xmlns:a16="http://schemas.microsoft.com/office/drawing/2014/main" id="{E38DEEAE-110D-2A46-8C8F-C67A09994D20}"/>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31027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4"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81072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65F1A-3A7A-4FD1-8A9F-A39B9F617ECA}"/>
              </a:ext>
            </a:extLst>
          </p:cNvPr>
          <p:cNvSpPr>
            <a:spLocks noGrp="1"/>
          </p:cNvSpPr>
          <p:nvPr>
            <p:ph sz="half" idx="1"/>
          </p:nvPr>
        </p:nvSpPr>
        <p:spPr>
          <a:xfrm>
            <a:off x="463450" y="1645740"/>
            <a:ext cx="5181600" cy="4123235"/>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0628A807-05F3-4222-8EAB-08EDDBC8871A}"/>
              </a:ext>
            </a:extLst>
          </p:cNvPr>
          <p:cNvSpPr>
            <a:spLocks noGrp="1"/>
          </p:cNvSpPr>
          <p:nvPr>
            <p:ph sz="half" idx="2"/>
          </p:nvPr>
        </p:nvSpPr>
        <p:spPr>
          <a:xfrm>
            <a:off x="6531961" y="1645740"/>
            <a:ext cx="5181600" cy="4123235"/>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6855A7C4-25CD-4EF7-A610-3B77D8FD13B0}"/>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5" name="Slide Number Placeholder 5">
            <a:extLst>
              <a:ext uri="{FF2B5EF4-FFF2-40B4-BE49-F238E27FC236}">
                <a16:creationId xmlns:a16="http://schemas.microsoft.com/office/drawing/2014/main" id="{99C3B485-5CD5-3241-9566-FA28BA413EDB}"/>
              </a:ext>
            </a:extLst>
          </p:cNvPr>
          <p:cNvSpPr>
            <a:spLocks noGrp="1"/>
          </p:cNvSpPr>
          <p:nvPr>
            <p:ph type="sldNum" sz="quarter" idx="10"/>
          </p:nvPr>
        </p:nvSpPr>
        <p:spPr/>
        <p:txBody>
          <a:bodyPr/>
          <a:lstStyle>
            <a:lvl1pPr algn="ctr">
              <a:defRPr sz="1500" b="1" i="0">
                <a:solidFill>
                  <a:schemeClr val="bg1"/>
                </a:solidFill>
                <a:latin typeface="Tw Cen MT" panose="020B0602020104020603" pitchFamily="34" charset="0"/>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345498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79128A-818E-4E7A-ADB2-C490C8F25A6F}"/>
              </a:ext>
            </a:extLst>
          </p:cNvPr>
          <p:cNvSpPr>
            <a:spLocks noGrp="1"/>
          </p:cNvSpPr>
          <p:nvPr>
            <p:ph type="body" idx="1"/>
          </p:nvPr>
        </p:nvSpPr>
        <p:spPr>
          <a:xfrm>
            <a:off x="470056" y="1651183"/>
            <a:ext cx="5157787"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7C2-DC05-4D8F-8F13-95FB1BDEA6F0}"/>
              </a:ext>
            </a:extLst>
          </p:cNvPr>
          <p:cNvSpPr>
            <a:spLocks noGrp="1"/>
          </p:cNvSpPr>
          <p:nvPr>
            <p:ph sz="half" idx="2"/>
          </p:nvPr>
        </p:nvSpPr>
        <p:spPr>
          <a:xfrm>
            <a:off x="470056" y="2475095"/>
            <a:ext cx="5157787" cy="329388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8D7079AE-17A4-41F1-B6C3-E94419E1652E}"/>
              </a:ext>
            </a:extLst>
          </p:cNvPr>
          <p:cNvSpPr>
            <a:spLocks noGrp="1"/>
          </p:cNvSpPr>
          <p:nvPr>
            <p:ph type="body" sz="quarter" idx="3"/>
          </p:nvPr>
        </p:nvSpPr>
        <p:spPr>
          <a:xfrm>
            <a:off x="6495225" y="1651183"/>
            <a:ext cx="5183188"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81BF2-B569-4FD3-B227-102EE1613034}"/>
              </a:ext>
            </a:extLst>
          </p:cNvPr>
          <p:cNvSpPr>
            <a:spLocks noGrp="1"/>
          </p:cNvSpPr>
          <p:nvPr>
            <p:ph sz="quarter" idx="4"/>
          </p:nvPr>
        </p:nvSpPr>
        <p:spPr>
          <a:xfrm>
            <a:off x="6495225" y="2475095"/>
            <a:ext cx="5183188" cy="329388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Title Placeholder 1">
            <a:extLst>
              <a:ext uri="{FF2B5EF4-FFF2-40B4-BE49-F238E27FC236}">
                <a16:creationId xmlns:a16="http://schemas.microsoft.com/office/drawing/2014/main" id="{75D1BACC-6747-4E05-AC8D-F109F1699187}"/>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7"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11085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A552EF-B417-AE4D-B48D-5768DE74928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a:ea typeface="+mn-ea"/>
              <a:cs typeface="+mn-cs"/>
            </a:endParaRPr>
          </a:p>
        </p:txBody>
      </p:sp>
      <p:pic>
        <p:nvPicPr>
          <p:cNvPr id="7" name="Graphic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063" y="227013"/>
            <a:ext cx="13255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7341B340-66BB-41B5-A81E-AC2AC2783562}"/>
              </a:ext>
            </a:extLst>
          </p:cNvPr>
          <p:cNvSpPr>
            <a:spLocks noGrp="1"/>
          </p:cNvSpPr>
          <p:nvPr>
            <p:ph type="pic" sz="quarter" idx="11"/>
          </p:nvPr>
        </p:nvSpPr>
        <p:spPr>
          <a:xfrm>
            <a:off x="4321439" y="2163963"/>
            <a:ext cx="3547872" cy="4197254"/>
          </a:xfrm>
          <a:prstGeom prst="rect">
            <a:avLst/>
          </a:prstGeom>
        </p:spPr>
        <p:txBody>
          <a:bodyPr rtlCol="0">
            <a:noAutofit/>
          </a:bodyPr>
          <a:lstStyle/>
          <a:p>
            <a:pPr lvl="0"/>
            <a:r>
              <a:rPr lang="en-US" noProof="0"/>
              <a:t>Click icon to add picture</a:t>
            </a:r>
          </a:p>
        </p:txBody>
      </p:sp>
      <p:sp>
        <p:nvSpPr>
          <p:cNvPr id="3" name="Picture Placeholder 2">
            <a:extLst>
              <a:ext uri="{FF2B5EF4-FFF2-40B4-BE49-F238E27FC236}">
                <a16:creationId xmlns:a16="http://schemas.microsoft.com/office/drawing/2014/main" id="{A9CA80F7-5F27-4972-8274-3A5093AD20A9}"/>
              </a:ext>
            </a:extLst>
          </p:cNvPr>
          <p:cNvSpPr>
            <a:spLocks noGrp="1"/>
          </p:cNvSpPr>
          <p:nvPr>
            <p:ph type="pic" sz="quarter" idx="10"/>
          </p:nvPr>
        </p:nvSpPr>
        <p:spPr>
          <a:xfrm>
            <a:off x="495300" y="226448"/>
            <a:ext cx="3547872" cy="6134769"/>
          </a:xfrm>
          <a:prstGeom prst="rect">
            <a:avLst/>
          </a:prstGeom>
        </p:spPr>
        <p:txBody>
          <a:bodyPr rtlCol="0">
            <a:noAutofit/>
          </a:bodyPr>
          <a:lstStyle/>
          <a:p>
            <a:pPr lvl="0"/>
            <a:r>
              <a:rPr lang="en-US" noProof="0"/>
              <a:t>Click icon to add picture</a:t>
            </a:r>
          </a:p>
        </p:txBody>
      </p:sp>
      <p:sp>
        <p:nvSpPr>
          <p:cNvPr id="16" name="Picture Placeholder 14">
            <a:extLst>
              <a:ext uri="{FF2B5EF4-FFF2-40B4-BE49-F238E27FC236}">
                <a16:creationId xmlns:a16="http://schemas.microsoft.com/office/drawing/2014/main" id="{A31AAB07-747B-4138-923B-CC3B6C29D2AE}"/>
              </a:ext>
            </a:extLst>
          </p:cNvPr>
          <p:cNvSpPr>
            <a:spLocks noGrp="1"/>
          </p:cNvSpPr>
          <p:nvPr>
            <p:ph type="pic" sz="quarter" idx="12"/>
          </p:nvPr>
        </p:nvSpPr>
        <p:spPr>
          <a:xfrm>
            <a:off x="8147578" y="2163963"/>
            <a:ext cx="3547872" cy="4197254"/>
          </a:xfrm>
          <a:prstGeom prst="rect">
            <a:avLst/>
          </a:prstGeom>
        </p:spPr>
        <p:txBody>
          <a:bodyPr rtlCol="0">
            <a:noAutofit/>
          </a:bodyPr>
          <a:lstStyle/>
          <a:p>
            <a:pPr lvl="0"/>
            <a:r>
              <a:rPr lang="en-US" noProof="0"/>
              <a:t>Click icon to add picture</a:t>
            </a:r>
          </a:p>
        </p:txBody>
      </p:sp>
      <p:sp>
        <p:nvSpPr>
          <p:cNvPr id="18" name="Text Placeholder 17">
            <a:extLst>
              <a:ext uri="{FF2B5EF4-FFF2-40B4-BE49-F238E27FC236}">
                <a16:creationId xmlns:a16="http://schemas.microsoft.com/office/drawing/2014/main" id="{6FEC9214-5EAC-4DDE-AE9F-B779BE2F1100}"/>
              </a:ext>
            </a:extLst>
          </p:cNvPr>
          <p:cNvSpPr>
            <a:spLocks noGrp="1"/>
          </p:cNvSpPr>
          <p:nvPr>
            <p:ph type="body" sz="quarter" idx="13"/>
          </p:nvPr>
        </p:nvSpPr>
        <p:spPr>
          <a:xfrm>
            <a:off x="4284663" y="1161076"/>
            <a:ext cx="7427912" cy="768350"/>
          </a:xfrm>
          <a:prstGeom prst="roundRect">
            <a:avLst/>
          </a:prstGeom>
          <a:solidFill>
            <a:srgbClr val="4EB357"/>
          </a:solidFill>
        </p:spPr>
        <p:txBody>
          <a:bodyPr anchor="ctr"/>
          <a:lstStyle>
            <a:lvl1pPr marL="0" indent="0" algn="ctr">
              <a:buNone/>
              <a:defRPr sz="3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4415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6ADC742-1CF3-4B48-A6BF-DE6612A64771}"/>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3"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501877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A3C89-2A7B-457B-B29A-680EA420306A}"/>
              </a:ext>
            </a:extLst>
          </p:cNvPr>
          <p:cNvSpPr>
            <a:spLocks noGrp="1"/>
          </p:cNvSpPr>
          <p:nvPr>
            <p:ph idx="1"/>
          </p:nvPr>
        </p:nvSpPr>
        <p:spPr>
          <a:xfrm>
            <a:off x="6096000" y="1628775"/>
            <a:ext cx="5620110" cy="4127217"/>
          </a:xfrm>
          <a:prstGeom prst="rect">
            <a:avLst/>
          </a:prstGeom>
        </p:spPr>
        <p:txBody>
          <a:bodyPr/>
          <a:lstStyle>
            <a:lvl1pPr>
              <a:defRPr sz="2800"/>
            </a:lvl1pPr>
            <a:lvl2pPr>
              <a:defRPr sz="24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EC67AC7-55CC-494B-BFED-2FCC2135EE55}"/>
              </a:ext>
            </a:extLst>
          </p:cNvPr>
          <p:cNvSpPr>
            <a:spLocks noGrp="1"/>
          </p:cNvSpPr>
          <p:nvPr>
            <p:ph type="body" sz="half" idx="2"/>
          </p:nvPr>
        </p:nvSpPr>
        <p:spPr>
          <a:xfrm>
            <a:off x="442913" y="1641758"/>
            <a:ext cx="3932237" cy="4127217"/>
          </a:xfrm>
          <a:prstGeom prst="rect">
            <a:avLst/>
          </a:prstGeom>
        </p:spPr>
        <p:txBody>
          <a:bodyPr/>
          <a:lstStyle>
            <a:lvl1pPr marL="0" indent="0">
              <a:buNone/>
              <a:defRPr sz="2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itle Placeholder 1">
            <a:extLst>
              <a:ext uri="{FF2B5EF4-FFF2-40B4-BE49-F238E27FC236}">
                <a16:creationId xmlns:a16="http://schemas.microsoft.com/office/drawing/2014/main" id="{50A09007-8AF5-4192-A105-B7156D5A7B30}"/>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5"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16635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77F880-9856-4A0C-A260-E5C120581446}"/>
              </a:ext>
            </a:extLst>
          </p:cNvPr>
          <p:cNvSpPr>
            <a:spLocks noGrp="1"/>
          </p:cNvSpPr>
          <p:nvPr>
            <p:ph idx="1"/>
          </p:nvPr>
        </p:nvSpPr>
        <p:spPr>
          <a:xfrm>
            <a:off x="457903" y="1628775"/>
            <a:ext cx="11258817" cy="4140200"/>
          </a:xfrm>
          <a:prstGeom prst="rect">
            <a:avLst/>
          </a:prstGeom>
        </p:spPr>
        <p:txBody>
          <a:bodyPr/>
          <a:lstStyle>
            <a:lvl1pPr>
              <a:defRPr/>
            </a:lvl1pPr>
            <a:lvl2pPr>
              <a:defRPr/>
            </a:lvl2pPr>
            <a:lvl3pPr>
              <a:defRPr/>
            </a:lvl3pPr>
            <a:lvl4pPr marL="1371600" indent="0">
              <a:buNone/>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Placeholder 1">
            <a:extLst>
              <a:ext uri="{FF2B5EF4-FFF2-40B4-BE49-F238E27FC236}">
                <a16:creationId xmlns:a16="http://schemas.microsoft.com/office/drawing/2014/main" id="{4668FD8F-01A6-44B7-AD50-3EBA4A009F33}"/>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07688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987A8-EAAD-4EDD-BB01-127699738F3E}"/>
              </a:ext>
            </a:extLst>
          </p:cNvPr>
          <p:cNvSpPr>
            <a:spLocks noGrp="1"/>
          </p:cNvSpPr>
          <p:nvPr>
            <p:ph type="pic" sz="quarter" idx="11"/>
          </p:nvPr>
        </p:nvSpPr>
        <p:spPr>
          <a:xfrm>
            <a:off x="6664000" y="1628775"/>
            <a:ext cx="5040000" cy="4140200"/>
          </a:xfrm>
          <a:prstGeom prst="rect">
            <a:avLst/>
          </a:prstGeom>
        </p:spPr>
        <p:txBody>
          <a:bodyPr rtlCol="0">
            <a:noAutofit/>
          </a:bodyPr>
          <a:lstStyle/>
          <a:p>
            <a:pPr lvl="0"/>
            <a:r>
              <a:rPr lang="en-US" noProof="0"/>
              <a:t>Click icon to add picture</a:t>
            </a:r>
            <a:endParaRPr lang="en-GB" noProof="0"/>
          </a:p>
        </p:txBody>
      </p:sp>
      <p:sp>
        <p:nvSpPr>
          <p:cNvPr id="7" name="Text Placeholder 6">
            <a:extLst>
              <a:ext uri="{FF2B5EF4-FFF2-40B4-BE49-F238E27FC236}">
                <a16:creationId xmlns:a16="http://schemas.microsoft.com/office/drawing/2014/main" id="{A8839550-29A0-40FE-9E7A-0BDB27AD473B}"/>
              </a:ext>
            </a:extLst>
          </p:cNvPr>
          <p:cNvSpPr>
            <a:spLocks noGrp="1"/>
          </p:cNvSpPr>
          <p:nvPr>
            <p:ph type="body" sz="quarter" idx="12"/>
          </p:nvPr>
        </p:nvSpPr>
        <p:spPr>
          <a:xfrm>
            <a:off x="461963" y="1628775"/>
            <a:ext cx="5040000" cy="4140200"/>
          </a:xfrm>
          <a:prstGeom prst="rect">
            <a:avLst/>
          </a:prstGeo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9ECAEEF3-0F7D-4D71-8AAB-5EA632C4F777}"/>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8" name="Slide Number Placeholder 5">
            <a:extLst>
              <a:ext uri="{FF2B5EF4-FFF2-40B4-BE49-F238E27FC236}">
                <a16:creationId xmlns:a16="http://schemas.microsoft.com/office/drawing/2014/main" id="{07FA8880-FF67-DE4D-A0E0-7EA5354B981C}"/>
              </a:ext>
            </a:extLst>
          </p:cNvPr>
          <p:cNvSpPr>
            <a:spLocks noGrp="1"/>
          </p:cNvSpPr>
          <p:nvPr>
            <p:ph type="sldNum" sz="quarter" idx="13"/>
          </p:nvPr>
        </p:nvSpPr>
        <p:spPr/>
        <p:txBody>
          <a:bodyPr/>
          <a:lstStyle>
            <a:lvl1pPr algn="ctr">
              <a:defRPr sz="1500" b="1" i="0">
                <a:solidFill>
                  <a:schemeClr val="bg1"/>
                </a:solidFill>
                <a:latin typeface="Tw Cen MT" panose="020B0602020104020603" pitchFamily="34" charset="0"/>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853966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rtlCol="0">
            <a:noAutofit/>
          </a:bodyPr>
          <a:lstStyle/>
          <a:p>
            <a:pPr lvl="0"/>
            <a:r>
              <a:rPr lang="en-US" noProof="0"/>
              <a:t>Click icon to add picture</a:t>
            </a:r>
            <a:endParaRPr lang="en-GB" noProof="0"/>
          </a:p>
        </p:txBody>
      </p:sp>
      <p:sp>
        <p:nvSpPr>
          <p:cNvPr id="6" name="Title Placeholder 1">
            <a:extLst>
              <a:ext uri="{FF2B5EF4-FFF2-40B4-BE49-F238E27FC236}">
                <a16:creationId xmlns:a16="http://schemas.microsoft.com/office/drawing/2014/main" id="{435D318C-BDA1-496D-8B26-EA46EF786DAA}"/>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4" name="Slide Number Placeholder 5">
            <a:extLst>
              <a:ext uri="{FF2B5EF4-FFF2-40B4-BE49-F238E27FC236}">
                <a16:creationId xmlns:a16="http://schemas.microsoft.com/office/drawing/2014/main" id="{4C96FA76-81DB-9045-975E-A30824301440}"/>
              </a:ext>
            </a:extLst>
          </p:cNvPr>
          <p:cNvSpPr>
            <a:spLocks noGrp="1"/>
          </p:cNvSpPr>
          <p:nvPr>
            <p:ph type="sldNum" sz="quarter" idx="12"/>
          </p:nvPr>
        </p:nvSpPr>
        <p:spPr/>
        <p:txBody>
          <a:bodyPr/>
          <a:lstStyle>
            <a:lvl1pPr algn="ctr">
              <a:defRPr sz="1500" b="1" i="0">
                <a:solidFill>
                  <a:schemeClr val="bg1"/>
                </a:solidFill>
                <a:latin typeface="Tw Cen MT" panose="020B0602020104020603" pitchFamily="34" charset="0"/>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062004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rtlCol="0">
            <a:noAutofit/>
          </a:bodyPr>
          <a:lstStyle/>
          <a:p>
            <a:pPr lvl="0"/>
            <a:r>
              <a:rPr lang="en-US" noProof="0"/>
              <a:t>Click icon to add picture</a:t>
            </a:r>
            <a:endParaRPr lang="en-GB" noProof="0"/>
          </a:p>
        </p:txBody>
      </p:sp>
      <p:sp>
        <p:nvSpPr>
          <p:cNvPr id="6" name="Title Placeholder 1">
            <a:extLst>
              <a:ext uri="{FF2B5EF4-FFF2-40B4-BE49-F238E27FC236}">
                <a16:creationId xmlns:a16="http://schemas.microsoft.com/office/drawing/2014/main" id="{6C244798-DB41-42AF-9DCF-D4B3CF1D6C0C}"/>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4" name="Slide Number Placeholder 5">
            <a:extLst>
              <a:ext uri="{FF2B5EF4-FFF2-40B4-BE49-F238E27FC236}">
                <a16:creationId xmlns:a16="http://schemas.microsoft.com/office/drawing/2014/main" id="{37A9019D-E541-F847-8C6B-BE120E7445C1}"/>
              </a:ext>
            </a:extLst>
          </p:cNvPr>
          <p:cNvSpPr>
            <a:spLocks noGrp="1"/>
          </p:cNvSpPr>
          <p:nvPr>
            <p:ph type="sldNum" sz="quarter" idx="12"/>
          </p:nvPr>
        </p:nvSpPr>
        <p:spPr/>
        <p:txBody>
          <a:bodyPr/>
          <a:lstStyle>
            <a:lvl1pPr algn="ctr">
              <a:defRPr sz="1500" b="1" i="0">
                <a:solidFill>
                  <a:schemeClr val="bg1"/>
                </a:solidFill>
                <a:latin typeface="Tw Cen MT" panose="020B0602020104020603" pitchFamily="34" charset="0"/>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01299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grpSp>
        <p:nvGrpSpPr>
          <p:cNvPr id="23" name="Group 8"/>
          <p:cNvGrpSpPr>
            <a:grpSpLocks/>
          </p:cNvGrpSpPr>
          <p:nvPr/>
        </p:nvGrpSpPr>
        <p:grpSpPr bwMode="auto">
          <a:xfrm>
            <a:off x="469900" y="1549400"/>
            <a:ext cx="4738688" cy="539750"/>
            <a:chOff x="874713" y="2542740"/>
            <a:chExt cx="4739197" cy="540000"/>
          </a:xfrm>
        </p:grpSpPr>
        <p:sp>
          <p:nvSpPr>
            <p:cNvPr id="24" name="Freeform: Shape 4"/>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Freeform: Shape 5">
              <a:extLst>
                <a:ext uri="{FF2B5EF4-FFF2-40B4-BE49-F238E27FC236}">
                  <a16:creationId xmlns:a16="http://schemas.microsoft.com/office/drawing/2014/main" id="{4D46898B-62F9-5642-ABE3-478157C9AB70}"/>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26" name="Group 12"/>
          <p:cNvGrpSpPr>
            <a:grpSpLocks/>
          </p:cNvGrpSpPr>
          <p:nvPr/>
        </p:nvGrpSpPr>
        <p:grpSpPr bwMode="auto">
          <a:xfrm>
            <a:off x="469900" y="2463800"/>
            <a:ext cx="4738688" cy="539750"/>
            <a:chOff x="874713" y="2542740"/>
            <a:chExt cx="4739197" cy="540000"/>
          </a:xfrm>
        </p:grpSpPr>
        <p:sp>
          <p:nvSpPr>
            <p:cNvPr id="27" name="Freeform: Shape 10"/>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Freeform: Shape 11">
              <a:extLst>
                <a:ext uri="{FF2B5EF4-FFF2-40B4-BE49-F238E27FC236}">
                  <a16:creationId xmlns:a16="http://schemas.microsoft.com/office/drawing/2014/main" id="{CE3B188D-983F-F641-A878-B503C7678E77}"/>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29" name="Group 19"/>
          <p:cNvGrpSpPr>
            <a:grpSpLocks/>
          </p:cNvGrpSpPr>
          <p:nvPr/>
        </p:nvGrpSpPr>
        <p:grpSpPr bwMode="auto">
          <a:xfrm>
            <a:off x="469900" y="3378200"/>
            <a:ext cx="4738688" cy="539750"/>
            <a:chOff x="874713" y="2542740"/>
            <a:chExt cx="4739197" cy="540000"/>
          </a:xfrm>
        </p:grpSpPr>
        <p:sp>
          <p:nvSpPr>
            <p:cNvPr id="30" name="Freeform: Shape 16"/>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Freeform: Shape 17">
              <a:extLst>
                <a:ext uri="{FF2B5EF4-FFF2-40B4-BE49-F238E27FC236}">
                  <a16:creationId xmlns:a16="http://schemas.microsoft.com/office/drawing/2014/main" id="{BBD46020-2895-0B4D-BC86-8CB82B0A25D7}"/>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32" name="Group 23"/>
          <p:cNvGrpSpPr>
            <a:grpSpLocks/>
          </p:cNvGrpSpPr>
          <p:nvPr/>
        </p:nvGrpSpPr>
        <p:grpSpPr bwMode="auto">
          <a:xfrm>
            <a:off x="469900" y="4292600"/>
            <a:ext cx="4738688" cy="539750"/>
            <a:chOff x="874713" y="2542740"/>
            <a:chExt cx="4739197" cy="540000"/>
          </a:xfrm>
        </p:grpSpPr>
        <p:sp>
          <p:nvSpPr>
            <p:cNvPr id="33" name="Freeform: Shape 22"/>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23">
              <a:extLst>
                <a:ext uri="{FF2B5EF4-FFF2-40B4-BE49-F238E27FC236}">
                  <a16:creationId xmlns:a16="http://schemas.microsoft.com/office/drawing/2014/main" id="{F2584ED3-9659-114E-AA66-826575360ED5}"/>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40" name="Group 26"/>
          <p:cNvGrpSpPr>
            <a:grpSpLocks/>
          </p:cNvGrpSpPr>
          <p:nvPr/>
        </p:nvGrpSpPr>
        <p:grpSpPr bwMode="auto">
          <a:xfrm>
            <a:off x="469900" y="5207000"/>
            <a:ext cx="4738688" cy="539750"/>
            <a:chOff x="874713" y="2542740"/>
            <a:chExt cx="4739197" cy="540000"/>
          </a:xfrm>
        </p:grpSpPr>
        <p:sp>
          <p:nvSpPr>
            <p:cNvPr id="41" name="Freeform: Shape 28"/>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Shape 29">
              <a:extLst>
                <a:ext uri="{FF2B5EF4-FFF2-40B4-BE49-F238E27FC236}">
                  <a16:creationId xmlns:a16="http://schemas.microsoft.com/office/drawing/2014/main" id="{0260E991-955F-144F-AFAB-D997A7C07591}"/>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43" name="Group 29"/>
          <p:cNvGrpSpPr>
            <a:grpSpLocks/>
          </p:cNvGrpSpPr>
          <p:nvPr/>
        </p:nvGrpSpPr>
        <p:grpSpPr bwMode="auto">
          <a:xfrm>
            <a:off x="6872288" y="1549400"/>
            <a:ext cx="4738687" cy="539750"/>
            <a:chOff x="874713" y="2542740"/>
            <a:chExt cx="4739197" cy="540000"/>
          </a:xfrm>
        </p:grpSpPr>
        <p:sp>
          <p:nvSpPr>
            <p:cNvPr id="45" name="Freeform: Shape 55"/>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Freeform: Shape 56">
              <a:extLst>
                <a:ext uri="{FF2B5EF4-FFF2-40B4-BE49-F238E27FC236}">
                  <a16:creationId xmlns:a16="http://schemas.microsoft.com/office/drawing/2014/main" id="{9876B76E-AD1F-834C-A95C-4344856D44DE}"/>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49" name="Group 32"/>
          <p:cNvGrpSpPr>
            <a:grpSpLocks/>
          </p:cNvGrpSpPr>
          <p:nvPr/>
        </p:nvGrpSpPr>
        <p:grpSpPr bwMode="auto">
          <a:xfrm>
            <a:off x="6872288" y="2463800"/>
            <a:ext cx="4738687" cy="539750"/>
            <a:chOff x="874713" y="2542740"/>
            <a:chExt cx="4739197" cy="540000"/>
          </a:xfrm>
        </p:grpSpPr>
        <p:sp>
          <p:nvSpPr>
            <p:cNvPr id="51" name="Freeform: Shape 58"/>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Freeform: Shape 59">
              <a:extLst>
                <a:ext uri="{FF2B5EF4-FFF2-40B4-BE49-F238E27FC236}">
                  <a16:creationId xmlns:a16="http://schemas.microsoft.com/office/drawing/2014/main" id="{03B287C0-9E46-E34A-9C13-784C7463473C}"/>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55" name="Group 35"/>
          <p:cNvGrpSpPr>
            <a:grpSpLocks/>
          </p:cNvGrpSpPr>
          <p:nvPr/>
        </p:nvGrpSpPr>
        <p:grpSpPr bwMode="auto">
          <a:xfrm>
            <a:off x="6872288" y="3378200"/>
            <a:ext cx="4738687" cy="539750"/>
            <a:chOff x="874713" y="2542740"/>
            <a:chExt cx="4739197" cy="540000"/>
          </a:xfrm>
        </p:grpSpPr>
        <p:sp>
          <p:nvSpPr>
            <p:cNvPr id="56" name="Freeform: Shape 61"/>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Freeform: Shape 62">
              <a:extLst>
                <a:ext uri="{FF2B5EF4-FFF2-40B4-BE49-F238E27FC236}">
                  <a16:creationId xmlns:a16="http://schemas.microsoft.com/office/drawing/2014/main" id="{82427A23-6490-DB40-AFE8-5B6082923606}"/>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58" name="Group 38"/>
          <p:cNvGrpSpPr>
            <a:grpSpLocks/>
          </p:cNvGrpSpPr>
          <p:nvPr/>
        </p:nvGrpSpPr>
        <p:grpSpPr bwMode="auto">
          <a:xfrm>
            <a:off x="6872288" y="4292600"/>
            <a:ext cx="4738687" cy="539750"/>
            <a:chOff x="874713" y="2542740"/>
            <a:chExt cx="4739197" cy="540000"/>
          </a:xfrm>
        </p:grpSpPr>
        <p:sp>
          <p:nvSpPr>
            <p:cNvPr id="59" name="Freeform: Shape 64"/>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Freeform: Shape 65">
              <a:extLst>
                <a:ext uri="{FF2B5EF4-FFF2-40B4-BE49-F238E27FC236}">
                  <a16:creationId xmlns:a16="http://schemas.microsoft.com/office/drawing/2014/main" id="{5BF13897-5808-4148-BB05-8E9885FDE682}"/>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61" name="Group 41"/>
          <p:cNvGrpSpPr>
            <a:grpSpLocks/>
          </p:cNvGrpSpPr>
          <p:nvPr/>
        </p:nvGrpSpPr>
        <p:grpSpPr bwMode="auto">
          <a:xfrm>
            <a:off x="6872288" y="5207000"/>
            <a:ext cx="4738687" cy="539750"/>
            <a:chOff x="874713" y="2542740"/>
            <a:chExt cx="4739197" cy="540000"/>
          </a:xfrm>
        </p:grpSpPr>
        <p:sp>
          <p:nvSpPr>
            <p:cNvPr id="62" name="Freeform: Shape 67"/>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106E3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Freeform: Shape 68">
              <a:extLst>
                <a:ext uri="{FF2B5EF4-FFF2-40B4-BE49-F238E27FC236}">
                  <a16:creationId xmlns:a16="http://schemas.microsoft.com/office/drawing/2014/main" id="{6B4C98F4-8A90-914D-9476-F598DE5F1732}"/>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sp>
        <p:nvSpPr>
          <p:cNvPr id="34" name="Text Placeholder 2">
            <a:extLst>
              <a:ext uri="{FF2B5EF4-FFF2-40B4-BE49-F238E27FC236}">
                <a16:creationId xmlns:a16="http://schemas.microsoft.com/office/drawing/2014/main" id="{96A4DDF9-DEEA-4D56-A568-19ED0AF5FB73}"/>
              </a:ext>
            </a:extLst>
          </p:cNvPr>
          <p:cNvSpPr>
            <a:spLocks noGrp="1"/>
          </p:cNvSpPr>
          <p:nvPr>
            <p:ph type="body" sz="quarter" idx="11"/>
          </p:nvPr>
        </p:nvSpPr>
        <p:spPr>
          <a:xfrm>
            <a:off x="685053" y="5298753"/>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35" name="Text Placeholder 2">
            <a:extLst>
              <a:ext uri="{FF2B5EF4-FFF2-40B4-BE49-F238E27FC236}">
                <a16:creationId xmlns:a16="http://schemas.microsoft.com/office/drawing/2014/main" id="{0E77AA5F-7D1F-4A54-93DC-17DF36A3A945}"/>
              </a:ext>
            </a:extLst>
          </p:cNvPr>
          <p:cNvSpPr>
            <a:spLocks noGrp="1"/>
          </p:cNvSpPr>
          <p:nvPr>
            <p:ph type="body" sz="quarter" idx="12"/>
          </p:nvPr>
        </p:nvSpPr>
        <p:spPr>
          <a:xfrm>
            <a:off x="685053" y="2555183"/>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36" name="Text Placeholder 2">
            <a:extLst>
              <a:ext uri="{FF2B5EF4-FFF2-40B4-BE49-F238E27FC236}">
                <a16:creationId xmlns:a16="http://schemas.microsoft.com/office/drawing/2014/main" id="{C502C9F5-0B54-432B-9352-89FE2C71E85A}"/>
              </a:ext>
            </a:extLst>
          </p:cNvPr>
          <p:cNvSpPr>
            <a:spLocks noGrp="1"/>
          </p:cNvSpPr>
          <p:nvPr>
            <p:ph type="body" sz="quarter" idx="13"/>
          </p:nvPr>
        </p:nvSpPr>
        <p:spPr>
          <a:xfrm>
            <a:off x="685053" y="3469706"/>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37" name="Text Placeholder 2">
            <a:extLst>
              <a:ext uri="{FF2B5EF4-FFF2-40B4-BE49-F238E27FC236}">
                <a16:creationId xmlns:a16="http://schemas.microsoft.com/office/drawing/2014/main" id="{66E45962-9619-41D9-9808-5CDC1DC1E5F1}"/>
              </a:ext>
            </a:extLst>
          </p:cNvPr>
          <p:cNvSpPr>
            <a:spLocks noGrp="1"/>
          </p:cNvSpPr>
          <p:nvPr>
            <p:ph type="body" sz="quarter" idx="14"/>
          </p:nvPr>
        </p:nvSpPr>
        <p:spPr>
          <a:xfrm>
            <a:off x="685053" y="4384229"/>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38" name="Text Placeholder 2">
            <a:extLst>
              <a:ext uri="{FF2B5EF4-FFF2-40B4-BE49-F238E27FC236}">
                <a16:creationId xmlns:a16="http://schemas.microsoft.com/office/drawing/2014/main" id="{0DB1CB66-AD8B-4386-B37B-9E4C3941B8B1}"/>
              </a:ext>
            </a:extLst>
          </p:cNvPr>
          <p:cNvSpPr>
            <a:spLocks noGrp="1"/>
          </p:cNvSpPr>
          <p:nvPr>
            <p:ph type="body" sz="quarter" idx="15"/>
          </p:nvPr>
        </p:nvSpPr>
        <p:spPr>
          <a:xfrm>
            <a:off x="685053" y="1640660"/>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44" name="Text Placeholder 4">
            <a:extLst>
              <a:ext uri="{FF2B5EF4-FFF2-40B4-BE49-F238E27FC236}">
                <a16:creationId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lvl1pPr>
          </a:lstStyle>
          <a:p>
            <a:pPr lvl="0"/>
            <a:r>
              <a:rPr lang="en-US"/>
              <a:t>Click to edit Master text styles</a:t>
            </a:r>
          </a:p>
        </p:txBody>
      </p:sp>
      <p:sp>
        <p:nvSpPr>
          <p:cNvPr id="46" name="Text Placeholder 4">
            <a:extLst>
              <a:ext uri="{FF2B5EF4-FFF2-40B4-BE49-F238E27FC236}">
                <a16:creationId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lvl1pPr>
          </a:lstStyle>
          <a:p>
            <a:pPr lvl="0"/>
            <a:r>
              <a:rPr lang="en-US"/>
              <a:t>Click to edit Master text styles</a:t>
            </a:r>
          </a:p>
        </p:txBody>
      </p:sp>
      <p:sp>
        <p:nvSpPr>
          <p:cNvPr id="48" name="Text Placeholder 4">
            <a:extLst>
              <a:ext uri="{FF2B5EF4-FFF2-40B4-BE49-F238E27FC236}">
                <a16:creationId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lvl1pPr>
          </a:lstStyle>
          <a:p>
            <a:pPr lvl="0"/>
            <a:r>
              <a:rPr lang="en-US"/>
              <a:t>Click to edit Master text styles</a:t>
            </a:r>
          </a:p>
        </p:txBody>
      </p:sp>
      <p:sp>
        <p:nvSpPr>
          <p:cNvPr id="50" name="Text Placeholder 4">
            <a:extLst>
              <a:ext uri="{FF2B5EF4-FFF2-40B4-BE49-F238E27FC236}">
                <a16:creationId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lvl1pPr>
          </a:lstStyle>
          <a:p>
            <a:pPr lvl="0"/>
            <a:r>
              <a:rPr lang="en-US"/>
              <a:t>Click to edit Master text styles</a:t>
            </a:r>
          </a:p>
        </p:txBody>
      </p:sp>
      <p:sp>
        <p:nvSpPr>
          <p:cNvPr id="52" name="Text Placeholder 4">
            <a:extLst>
              <a:ext uri="{FF2B5EF4-FFF2-40B4-BE49-F238E27FC236}">
                <a16:creationId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lvl1pPr>
          </a:lstStyle>
          <a:p>
            <a:pPr lvl="0"/>
            <a:r>
              <a:rPr lang="en-US"/>
              <a:t>Click to edit Master text styles</a:t>
            </a:r>
          </a:p>
        </p:txBody>
      </p:sp>
      <p:sp>
        <p:nvSpPr>
          <p:cNvPr id="54" name="Title Placeholder 1">
            <a:extLst>
              <a:ext uri="{FF2B5EF4-FFF2-40B4-BE49-F238E27FC236}">
                <a16:creationId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70" name="Text Placeholder 2">
            <a:extLst>
              <a:ext uri="{FF2B5EF4-FFF2-40B4-BE49-F238E27FC236}">
                <a16:creationId xmlns:a16="http://schemas.microsoft.com/office/drawing/2014/main" id="{DA563E74-14FE-48D9-81DE-4A0E1C830818}"/>
              </a:ext>
            </a:extLst>
          </p:cNvPr>
          <p:cNvSpPr>
            <a:spLocks noGrp="1"/>
          </p:cNvSpPr>
          <p:nvPr>
            <p:ph type="body" sz="quarter" idx="30"/>
          </p:nvPr>
        </p:nvSpPr>
        <p:spPr>
          <a:xfrm>
            <a:off x="7087248" y="5298753"/>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71" name="Text Placeholder 2">
            <a:extLst>
              <a:ext uri="{FF2B5EF4-FFF2-40B4-BE49-F238E27FC236}">
                <a16:creationId xmlns:a16="http://schemas.microsoft.com/office/drawing/2014/main" id="{2A110218-EFEB-4FCA-BD37-E5C291218BC4}"/>
              </a:ext>
            </a:extLst>
          </p:cNvPr>
          <p:cNvSpPr>
            <a:spLocks noGrp="1"/>
          </p:cNvSpPr>
          <p:nvPr>
            <p:ph type="body" sz="quarter" idx="31"/>
          </p:nvPr>
        </p:nvSpPr>
        <p:spPr>
          <a:xfrm>
            <a:off x="7087248" y="2555183"/>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72" name="Text Placeholder 2">
            <a:extLst>
              <a:ext uri="{FF2B5EF4-FFF2-40B4-BE49-F238E27FC236}">
                <a16:creationId xmlns:a16="http://schemas.microsoft.com/office/drawing/2014/main" id="{944BA643-D65E-4FE1-A387-F06B6D0B403B}"/>
              </a:ext>
            </a:extLst>
          </p:cNvPr>
          <p:cNvSpPr>
            <a:spLocks noGrp="1"/>
          </p:cNvSpPr>
          <p:nvPr>
            <p:ph type="body" sz="quarter" idx="32"/>
          </p:nvPr>
        </p:nvSpPr>
        <p:spPr>
          <a:xfrm>
            <a:off x="7087248" y="3469706"/>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73" name="Text Placeholder 2">
            <a:extLst>
              <a:ext uri="{FF2B5EF4-FFF2-40B4-BE49-F238E27FC236}">
                <a16:creationId xmlns:a16="http://schemas.microsoft.com/office/drawing/2014/main" id="{482EFF16-4097-49A5-80A8-7DF9AEB3E47E}"/>
              </a:ext>
            </a:extLst>
          </p:cNvPr>
          <p:cNvSpPr>
            <a:spLocks noGrp="1"/>
          </p:cNvSpPr>
          <p:nvPr>
            <p:ph type="body" sz="quarter" idx="33"/>
          </p:nvPr>
        </p:nvSpPr>
        <p:spPr>
          <a:xfrm>
            <a:off x="7087248" y="4384229"/>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74" name="Text Placeholder 2">
            <a:extLst>
              <a:ext uri="{FF2B5EF4-FFF2-40B4-BE49-F238E27FC236}">
                <a16:creationId xmlns:a16="http://schemas.microsoft.com/office/drawing/2014/main" id="{BFF5F9E2-E02A-41D9-8BC0-41C7FDB2E636}"/>
              </a:ext>
            </a:extLst>
          </p:cNvPr>
          <p:cNvSpPr>
            <a:spLocks noGrp="1"/>
          </p:cNvSpPr>
          <p:nvPr>
            <p:ph type="body" sz="quarter" idx="34"/>
          </p:nvPr>
        </p:nvSpPr>
        <p:spPr>
          <a:xfrm>
            <a:off x="7087248" y="1640660"/>
            <a:ext cx="417513" cy="357188"/>
          </a:xfrm>
        </p:spPr>
        <p:txBody>
          <a:bodyPr anchor="ctr"/>
          <a:lstStyle>
            <a:lvl1pPr marL="0" indent="0" algn="ctr">
              <a:buNone/>
              <a:defRPr>
                <a:solidFill>
                  <a:schemeClr val="bg1"/>
                </a:solidFill>
              </a:defRPr>
            </a:lvl1pPr>
          </a:lstStyle>
          <a:p>
            <a:pPr lvl="0"/>
            <a:r>
              <a:rPr lang="en-US"/>
              <a:t>Click to edit Master text styles</a:t>
            </a:r>
          </a:p>
        </p:txBody>
      </p:sp>
      <p:sp>
        <p:nvSpPr>
          <p:cNvPr id="75" name="Text Placeholder 4">
            <a:extLst>
              <a:ext uri="{FF2B5EF4-FFF2-40B4-BE49-F238E27FC236}">
                <a16:creationId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a:t>Click to edit Master text styles</a:t>
            </a:r>
          </a:p>
        </p:txBody>
      </p:sp>
      <p:sp>
        <p:nvSpPr>
          <p:cNvPr id="76" name="Text Placeholder 4">
            <a:extLst>
              <a:ext uri="{FF2B5EF4-FFF2-40B4-BE49-F238E27FC236}">
                <a16:creationId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a:t>Click to edit Master text styles</a:t>
            </a:r>
          </a:p>
        </p:txBody>
      </p:sp>
      <p:sp>
        <p:nvSpPr>
          <p:cNvPr id="77" name="Text Placeholder 4">
            <a:extLst>
              <a:ext uri="{FF2B5EF4-FFF2-40B4-BE49-F238E27FC236}">
                <a16:creationId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a:t>Click to edit Master text styles</a:t>
            </a:r>
          </a:p>
        </p:txBody>
      </p:sp>
      <p:sp>
        <p:nvSpPr>
          <p:cNvPr id="78" name="Text Placeholder 4">
            <a:extLst>
              <a:ext uri="{FF2B5EF4-FFF2-40B4-BE49-F238E27FC236}">
                <a16:creationId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a:t>Click to edit Master text styles</a:t>
            </a:r>
          </a:p>
        </p:txBody>
      </p:sp>
      <p:sp>
        <p:nvSpPr>
          <p:cNvPr id="79" name="Text Placeholder 4">
            <a:extLst>
              <a:ext uri="{FF2B5EF4-FFF2-40B4-BE49-F238E27FC236}">
                <a16:creationId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a:t>Click to edit Master text styles</a:t>
            </a:r>
          </a:p>
        </p:txBody>
      </p:sp>
      <p:sp>
        <p:nvSpPr>
          <p:cNvPr id="64" name="Slide Number Placeholder 2">
            <a:extLst>
              <a:ext uri="{FF2B5EF4-FFF2-40B4-BE49-F238E27FC236}">
                <a16:creationId xmlns:a16="http://schemas.microsoft.com/office/drawing/2014/main" id="{C10102FD-61E5-174A-AB9E-9B07DC92F0D2}"/>
              </a:ext>
            </a:extLst>
          </p:cNvPr>
          <p:cNvSpPr>
            <a:spLocks noGrp="1"/>
          </p:cNvSpPr>
          <p:nvPr>
            <p:ph type="sldNum" sz="quarter" idx="4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52805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CDCD-20E7-4235-B8A6-8741AAA421B8}"/>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E315E2C1-7E68-4C54-BA57-AE5DAD1D4999}"/>
              </a:ext>
            </a:extLst>
          </p:cNvPr>
          <p:cNvSpPr>
            <a:spLocks noGrp="1"/>
          </p:cNvSpPr>
          <p:nvPr>
            <p:ph sz="quarter" idx="11"/>
          </p:nvPr>
        </p:nvSpPr>
        <p:spPr>
          <a:xfrm>
            <a:off x="476250" y="2196826"/>
            <a:ext cx="3600000" cy="3600000"/>
          </a:xfrm>
        </p:spPr>
        <p:txBody>
          <a:bodyPr/>
          <a:lstStyle>
            <a:lvl1pPr>
              <a:defRPr sz="2100"/>
            </a:lvl1pPr>
            <a:lvl2pPr>
              <a:defRPr sz="1800"/>
            </a:lvl2pPr>
          </a:lstStyle>
          <a:p>
            <a:pPr lvl="0"/>
            <a:r>
              <a:rPr lang="en-US"/>
              <a:t>Click to edit Master text styles</a:t>
            </a:r>
          </a:p>
          <a:p>
            <a:pPr lvl="1"/>
            <a:r>
              <a:rPr lang="en-US"/>
              <a:t>Second level</a:t>
            </a:r>
          </a:p>
        </p:txBody>
      </p:sp>
      <p:sp>
        <p:nvSpPr>
          <p:cNvPr id="6" name="Content Placeholder 4">
            <a:extLst>
              <a:ext uri="{FF2B5EF4-FFF2-40B4-BE49-F238E27FC236}">
                <a16:creationId xmlns:a16="http://schemas.microsoft.com/office/drawing/2014/main" id="{1E7EF997-4A7C-49FD-98E5-3B635A20AC82}"/>
              </a:ext>
            </a:extLst>
          </p:cNvPr>
          <p:cNvSpPr>
            <a:spLocks noGrp="1"/>
          </p:cNvSpPr>
          <p:nvPr>
            <p:ph sz="quarter" idx="12"/>
          </p:nvPr>
        </p:nvSpPr>
        <p:spPr>
          <a:xfrm>
            <a:off x="4273262" y="2196826"/>
            <a:ext cx="3600000" cy="3600000"/>
          </a:xfrm>
        </p:spPr>
        <p:txBody>
          <a:bodyPr/>
          <a:lstStyle>
            <a:lvl1pPr>
              <a:defRPr sz="2100"/>
            </a:lvl1pPr>
            <a:lvl2pPr>
              <a:defRPr/>
            </a:lvl2pPr>
          </a:lstStyle>
          <a:p>
            <a:pPr lvl="0"/>
            <a:r>
              <a:rPr lang="en-US"/>
              <a:t>Click to edit Master text styles</a:t>
            </a:r>
          </a:p>
          <a:p>
            <a:pPr lvl="1"/>
            <a:r>
              <a:rPr lang="en-US"/>
              <a:t>Second level</a:t>
            </a:r>
          </a:p>
        </p:txBody>
      </p:sp>
      <p:sp>
        <p:nvSpPr>
          <p:cNvPr id="7" name="Content Placeholder 4">
            <a:extLst>
              <a:ext uri="{FF2B5EF4-FFF2-40B4-BE49-F238E27FC236}">
                <a16:creationId xmlns:a16="http://schemas.microsoft.com/office/drawing/2014/main" id="{B8A75EDB-B939-47C0-B478-CB9740FA91CB}"/>
              </a:ext>
            </a:extLst>
          </p:cNvPr>
          <p:cNvSpPr>
            <a:spLocks noGrp="1"/>
          </p:cNvSpPr>
          <p:nvPr>
            <p:ph sz="quarter" idx="13"/>
          </p:nvPr>
        </p:nvSpPr>
        <p:spPr>
          <a:xfrm>
            <a:off x="8070273" y="2196826"/>
            <a:ext cx="3600000" cy="3600000"/>
          </a:xfrm>
        </p:spPr>
        <p:txBody>
          <a:bodyPr/>
          <a:lstStyle>
            <a:lvl1pPr>
              <a:defRPr sz="2100"/>
            </a:lvl1pPr>
            <a:lvl2pPr>
              <a:defRPr/>
            </a:lvl2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D10BE75C-75C9-42F8-BF9E-B8F542EE0A92}"/>
              </a:ext>
            </a:extLst>
          </p:cNvPr>
          <p:cNvSpPr>
            <a:spLocks noGrp="1"/>
          </p:cNvSpPr>
          <p:nvPr>
            <p:ph type="body" sz="quarter" idx="14"/>
          </p:nvPr>
        </p:nvSpPr>
        <p:spPr>
          <a:xfrm>
            <a:off x="476250" y="1651818"/>
            <a:ext cx="3600450" cy="409575"/>
          </a:xfrm>
        </p:spPr>
        <p:txBody>
          <a:bodyPr/>
          <a:lstStyle>
            <a:lvl1pPr marL="0" indent="0" algn="ctr">
              <a:buNone/>
              <a:defRPr sz="2800"/>
            </a:lvl1pPr>
          </a:lstStyle>
          <a:p>
            <a:pPr lvl="0"/>
            <a:r>
              <a:rPr lang="en-US"/>
              <a:t>Click to edit Master text styles</a:t>
            </a:r>
          </a:p>
        </p:txBody>
      </p:sp>
      <p:sp>
        <p:nvSpPr>
          <p:cNvPr id="9" name="Text Placeholder 7">
            <a:extLst>
              <a:ext uri="{FF2B5EF4-FFF2-40B4-BE49-F238E27FC236}">
                <a16:creationId xmlns:a16="http://schemas.microsoft.com/office/drawing/2014/main" id="{8781413A-F17A-4397-BAC3-0A1712A53235}"/>
              </a:ext>
            </a:extLst>
          </p:cNvPr>
          <p:cNvSpPr>
            <a:spLocks noGrp="1"/>
          </p:cNvSpPr>
          <p:nvPr>
            <p:ph type="body" sz="quarter" idx="15"/>
          </p:nvPr>
        </p:nvSpPr>
        <p:spPr>
          <a:xfrm>
            <a:off x="4272812" y="1651818"/>
            <a:ext cx="3600450" cy="409575"/>
          </a:xfrm>
        </p:spPr>
        <p:txBody>
          <a:bodyPr/>
          <a:lstStyle>
            <a:lvl1pPr marL="0" indent="0" algn="ctr">
              <a:buNone/>
              <a:defRPr sz="2800"/>
            </a:lvl1pPr>
          </a:lstStyle>
          <a:p>
            <a:pPr lvl="0"/>
            <a:r>
              <a:rPr lang="en-US"/>
              <a:t>Click to edit Master text styles</a:t>
            </a:r>
          </a:p>
        </p:txBody>
      </p:sp>
      <p:sp>
        <p:nvSpPr>
          <p:cNvPr id="10" name="Text Placeholder 7">
            <a:extLst>
              <a:ext uri="{FF2B5EF4-FFF2-40B4-BE49-F238E27FC236}">
                <a16:creationId xmlns:a16="http://schemas.microsoft.com/office/drawing/2014/main" id="{85818EC1-FE16-4938-B224-99E3B2281155}"/>
              </a:ext>
            </a:extLst>
          </p:cNvPr>
          <p:cNvSpPr>
            <a:spLocks noGrp="1"/>
          </p:cNvSpPr>
          <p:nvPr>
            <p:ph type="body" sz="quarter" idx="16"/>
          </p:nvPr>
        </p:nvSpPr>
        <p:spPr>
          <a:xfrm>
            <a:off x="8069374" y="1651818"/>
            <a:ext cx="3600450" cy="409575"/>
          </a:xfrm>
        </p:spPr>
        <p:txBody>
          <a:bodyPr/>
          <a:lstStyle>
            <a:lvl1pPr marL="0" indent="0" algn="ctr">
              <a:buNone/>
              <a:defRPr sz="2800"/>
            </a:lvl1pPr>
          </a:lstStyle>
          <a:p>
            <a:pPr lvl="0"/>
            <a:r>
              <a:rPr lang="en-US"/>
              <a:t>Click to edit Master text styles</a:t>
            </a:r>
          </a:p>
        </p:txBody>
      </p:sp>
      <p:sp>
        <p:nvSpPr>
          <p:cNvPr id="11" name="Slide Number Placeholder 5">
            <a:extLst>
              <a:ext uri="{FF2B5EF4-FFF2-40B4-BE49-F238E27FC236}">
                <a16:creationId xmlns:a16="http://schemas.microsoft.com/office/drawing/2014/main" id="{78C24839-089A-45F4-930E-D1F9C5F42B47}"/>
              </a:ext>
            </a:extLst>
          </p:cNvPr>
          <p:cNvSpPr>
            <a:spLocks noGrp="1"/>
          </p:cNvSpPr>
          <p:nvPr>
            <p:ph type="sldNum" sz="quarter" idx="17"/>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1665049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8F6E-B04E-4894-A056-CA56F80D1678}"/>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1741791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4EC0B8-50F4-436E-9471-F9700CAC408C}"/>
              </a:ext>
            </a:extLst>
          </p:cNvPr>
          <p:cNvSpPr>
            <a:spLocks noGrp="1"/>
          </p:cNvSpPr>
          <p:nvPr>
            <p:ph type="pic" sz="quarter" idx="11"/>
          </p:nvPr>
        </p:nvSpPr>
        <p:spPr>
          <a:xfrm>
            <a:off x="448603" y="1086901"/>
            <a:ext cx="11269662" cy="4995400"/>
          </a:xfrm>
        </p:spPr>
        <p:txBody>
          <a:bodyPr rtlCol="0">
            <a:noAutofit/>
          </a:bodyPr>
          <a:lstStyle/>
          <a:p>
            <a:pPr lvl="0"/>
            <a:r>
              <a:rPr lang="en-US" noProof="0"/>
              <a:t>Click icon to add picture</a:t>
            </a:r>
            <a:endParaRPr lang="en-GB" noProof="0"/>
          </a:p>
        </p:txBody>
      </p:sp>
      <p:sp>
        <p:nvSpPr>
          <p:cNvPr id="2" name="Title 1">
            <a:extLst>
              <a:ext uri="{FF2B5EF4-FFF2-40B4-BE49-F238E27FC236}">
                <a16:creationId xmlns:a16="http://schemas.microsoft.com/office/drawing/2014/main" id="{A9FC4AFD-240A-4C44-8D64-3499C3BFFD07}"/>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DFF78F31-BD01-4038-B9B4-4526BAD251E1}"/>
              </a:ext>
            </a:extLst>
          </p:cNvPr>
          <p:cNvSpPr>
            <a:spLocks noGrp="1"/>
          </p:cNvSpPr>
          <p:nvPr>
            <p:ph type="body" sz="quarter" idx="12"/>
          </p:nvPr>
        </p:nvSpPr>
        <p:spPr>
          <a:xfrm>
            <a:off x="449263" y="5264150"/>
            <a:ext cx="11263312" cy="541338"/>
          </a:xfrm>
        </p:spPr>
        <p:txBody>
          <a:bodyPr anchor="ctr"/>
          <a:lstStyle>
            <a:lvl1pPr marL="0" indent="0" algn="ctr">
              <a:buNone/>
              <a:defRPr sz="2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78C24839-089A-45F4-930E-D1F9C5F42B47}"/>
              </a:ext>
            </a:extLst>
          </p:cNvPr>
          <p:cNvSpPr>
            <a:spLocks noGrp="1"/>
          </p:cNvSpPr>
          <p:nvPr>
            <p:ph type="sldNum" sz="quarter" idx="13"/>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760757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3A65-422D-4BAB-9D4D-91C77EC47171}"/>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583D2CA2-47FC-49F4-A0AF-4E847EB8C015}"/>
              </a:ext>
            </a:extLst>
          </p:cNvPr>
          <p:cNvSpPr>
            <a:spLocks noGrp="1"/>
          </p:cNvSpPr>
          <p:nvPr>
            <p:ph type="pic" sz="quarter" idx="11"/>
          </p:nvPr>
        </p:nvSpPr>
        <p:spPr>
          <a:xfrm>
            <a:off x="0" y="0"/>
            <a:ext cx="12192000" cy="6858000"/>
          </a:xfrm>
        </p:spPr>
        <p:txBody>
          <a:bodyPr rtlCol="0">
            <a:noAutofit/>
          </a:bodyPr>
          <a:lstStyle/>
          <a:p>
            <a:pPr lvl="0"/>
            <a:r>
              <a:rPr lang="en-US" noProof="0"/>
              <a:t>Click icon to add picture</a:t>
            </a:r>
            <a:endParaRPr lang="en-GB" noProof="0"/>
          </a:p>
        </p:txBody>
      </p:sp>
      <p:sp>
        <p:nvSpPr>
          <p:cNvPr id="4" name="Slide Number Placeholder 5">
            <a:extLst>
              <a:ext uri="{FF2B5EF4-FFF2-40B4-BE49-F238E27FC236}">
                <a16:creationId xmlns:a16="http://schemas.microsoft.com/office/drawing/2014/main" id="{78C24839-089A-45F4-930E-D1F9C5F42B47}"/>
              </a:ext>
            </a:extLst>
          </p:cNvPr>
          <p:cNvSpPr>
            <a:spLocks noGrp="1"/>
          </p:cNvSpPr>
          <p:nvPr>
            <p:ph type="sldNum" sz="quarter" idx="12"/>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3354223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C666F-7A34-A944-A72B-5347F445BF5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4" name="Rectangle 3">
            <a:extLst>
              <a:ext uri="{FF2B5EF4-FFF2-40B4-BE49-F238E27FC236}">
                <a16:creationId xmlns:a16="http://schemas.microsoft.com/office/drawing/2014/main" id="{85AB134A-D0BA-F44C-9A35-35969EBE2D94}"/>
              </a:ext>
            </a:extLst>
          </p:cNvPr>
          <p:cNvSpPr/>
          <p:nvPr/>
        </p:nvSpPr>
        <p:spPr>
          <a:xfrm>
            <a:off x="442913" y="5943600"/>
            <a:ext cx="3462337" cy="914400"/>
          </a:xfrm>
          <a:prstGeom prst="rect">
            <a:avLst/>
          </a:prstGeom>
          <a:gradFill flip="none" rotWithShape="1">
            <a:gsLst>
              <a:gs pos="0">
                <a:schemeClr val="accent5">
                  <a:lumMod val="5000"/>
                  <a:lumOff val="95000"/>
                  <a:alpha val="15000"/>
                </a:schemeClr>
              </a:gs>
              <a:gs pos="74000">
                <a:schemeClr val="accent5">
                  <a:lumMod val="45000"/>
                  <a:lumOff val="55000"/>
                  <a:alpha val="45000"/>
                </a:schemeClr>
              </a:gs>
              <a:gs pos="83000">
                <a:schemeClr val="accent5">
                  <a:lumMod val="45000"/>
                  <a:lumOff val="55000"/>
                  <a:alpha val="35000"/>
                </a:schemeClr>
              </a:gs>
              <a:gs pos="100000">
                <a:schemeClr val="accent5">
                  <a:lumMod val="30000"/>
                  <a:lumOff val="70000"/>
                  <a:alpha val="2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15785491-70A4-1B43-AEF6-5FF6BC1493F4}"/>
              </a:ext>
            </a:extLst>
          </p:cNvPr>
          <p:cNvSpPr/>
          <p:nvPr/>
        </p:nvSpPr>
        <p:spPr>
          <a:xfrm>
            <a:off x="0" y="5943600"/>
            <a:ext cx="442913" cy="914400"/>
          </a:xfrm>
          <a:prstGeom prst="rect">
            <a:avLst/>
          </a:prstGeom>
          <a:solidFill>
            <a:srgbClr val="F0A0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Picture Placeholder 7">
            <a:extLst>
              <a:ext uri="{FF2B5EF4-FFF2-40B4-BE49-F238E27FC236}">
                <a16:creationId xmlns:a16="http://schemas.microsoft.com/office/drawing/2014/main" id="{84403F6B-84AE-4557-B170-08997DA26255}"/>
              </a:ext>
            </a:extLst>
          </p:cNvPr>
          <p:cNvSpPr>
            <a:spLocks noGrp="1"/>
          </p:cNvSpPr>
          <p:nvPr>
            <p:ph type="pic" sz="quarter" idx="11"/>
          </p:nvPr>
        </p:nvSpPr>
        <p:spPr>
          <a:xfrm>
            <a:off x="0" y="0"/>
            <a:ext cx="12192000" cy="6858000"/>
          </a:xfrm>
        </p:spPr>
        <p:txBody>
          <a:bodyPr rtlCol="0">
            <a:noAutofit/>
          </a:bodyPr>
          <a:lstStyle/>
          <a:p>
            <a:pPr lvl="0"/>
            <a:r>
              <a:rPr lang="en-US" noProof="0"/>
              <a:t>Click icon to add picture</a:t>
            </a:r>
          </a:p>
        </p:txBody>
      </p:sp>
      <p:sp>
        <p:nvSpPr>
          <p:cNvPr id="6" name="Slide Number Placeholder 2">
            <a:extLst>
              <a:ext uri="{FF2B5EF4-FFF2-40B4-BE49-F238E27FC236}">
                <a16:creationId xmlns:a16="http://schemas.microsoft.com/office/drawing/2014/main" id="{40A53561-E8AA-E14D-8419-33B894B30592}"/>
              </a:ext>
            </a:extLst>
          </p:cNvPr>
          <p:cNvSpPr>
            <a:spLocks noGrp="1"/>
          </p:cNvSpPr>
          <p:nvPr>
            <p:ph type="sldNum" sz="quarter" idx="12"/>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25595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8C24839-089A-45F4-930E-D1F9C5F42B47}"/>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322376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lvl1pPr>
              <a:defRPr/>
            </a:lvl1pPr>
          </a:lstStyle>
          <a:p>
            <a:fld id="{1D8BD707-D9CF-40AE-B4C6-C98DA3205C09}" type="datetimeFigureOut">
              <a:rPr lang="en-US" smtClean="0"/>
              <a:t>2/3/2024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lvl1pPr>
              <a:defRPr/>
            </a:lvl1pPr>
          </a:lstStyle>
          <a:p>
            <a:pPr marL="12700">
              <a:lnSpc>
                <a:spcPts val="865"/>
              </a:lnSpc>
            </a:pPr>
            <a:r>
              <a:rPr lang="en-US"/>
              <a:t>©</a:t>
            </a:r>
            <a:r>
              <a:rPr lang="en-US" spc="-15"/>
              <a:t> </a:t>
            </a:r>
            <a:r>
              <a:rPr lang="en-US"/>
              <a:t>2022</a:t>
            </a:r>
            <a:r>
              <a:rPr lang="en-US" spc="-40"/>
              <a:t> </a:t>
            </a:r>
            <a:r>
              <a:rPr lang="en-US"/>
              <a:t>Ele</a:t>
            </a:r>
            <a:r>
              <a:rPr lang="en-US" spc="5"/>
              <a:t>c</a:t>
            </a:r>
            <a:r>
              <a:rPr lang="en-US"/>
              <a:t>tric</a:t>
            </a:r>
            <a:r>
              <a:rPr lang="en-US" spc="-45"/>
              <a:t> </a:t>
            </a:r>
            <a:r>
              <a:rPr lang="en-US"/>
              <a:t>Pow</a:t>
            </a:r>
            <a:r>
              <a:rPr lang="en-US" spc="-5"/>
              <a:t>e</a:t>
            </a:r>
            <a:r>
              <a:rPr lang="en-US"/>
              <a:t>r</a:t>
            </a:r>
            <a:r>
              <a:rPr lang="en-US" spc="-5"/>
              <a:t> </a:t>
            </a:r>
            <a:r>
              <a:rPr lang="en-US"/>
              <a:t>R</a:t>
            </a:r>
            <a:r>
              <a:rPr lang="en-US" spc="-5"/>
              <a:t>ese</a:t>
            </a:r>
            <a:r>
              <a:rPr lang="en-US"/>
              <a:t>arch</a:t>
            </a:r>
            <a:r>
              <a:rPr lang="en-US" spc="-35"/>
              <a:t> </a:t>
            </a:r>
            <a:r>
              <a:rPr lang="en-US" spc="-5"/>
              <a:t>I</a:t>
            </a:r>
            <a:r>
              <a:rPr lang="en-US"/>
              <a:t>nstitute,</a:t>
            </a:r>
            <a:r>
              <a:rPr lang="en-US" spc="-20"/>
              <a:t> </a:t>
            </a:r>
            <a:r>
              <a:rPr lang="en-US" spc="-5"/>
              <a:t>I</a:t>
            </a:r>
            <a:r>
              <a:rPr lang="en-US"/>
              <a:t>n</a:t>
            </a:r>
            <a:r>
              <a:rPr lang="en-US" spc="5"/>
              <a:t>c</a:t>
            </a:r>
            <a:r>
              <a:rPr lang="en-US"/>
              <a:t>.</a:t>
            </a:r>
            <a:r>
              <a:rPr lang="en-US" spc="-5"/>
              <a:t> A</a:t>
            </a:r>
            <a:r>
              <a:rPr lang="en-US"/>
              <a:t>ll</a:t>
            </a:r>
            <a:r>
              <a:rPr lang="en-US" spc="-25"/>
              <a:t> </a:t>
            </a:r>
            <a:r>
              <a:rPr lang="en-US"/>
              <a:t>ri</a:t>
            </a:r>
            <a:r>
              <a:rPr lang="en-US" spc="-5"/>
              <a:t>g</a:t>
            </a:r>
            <a:r>
              <a:rPr lang="en-US"/>
              <a:t>hts</a:t>
            </a:r>
            <a:r>
              <a:rPr lang="en-US" spc="-10"/>
              <a:t> </a:t>
            </a:r>
            <a:r>
              <a:rPr lang="en-US"/>
              <a:t>r</a:t>
            </a:r>
            <a:r>
              <a:rPr lang="en-US" spc="-5"/>
              <a:t>e</a:t>
            </a:r>
            <a:r>
              <a:rPr lang="en-US"/>
              <a:t>ser</a:t>
            </a:r>
            <a:r>
              <a:rPr lang="en-US" spc="-10"/>
              <a:t>v</a:t>
            </a:r>
            <a:r>
              <a:rPr lang="en-US" spc="-5"/>
              <a:t>ed.</a:t>
            </a:r>
            <a:endParaRPr lang="en-US" spc="-5" dirty="0"/>
          </a:p>
        </p:txBody>
      </p:sp>
    </p:spTree>
    <p:extLst>
      <p:ext uri="{BB962C8B-B14F-4D97-AF65-F5344CB8AC3E}">
        <p14:creationId xmlns:p14="http://schemas.microsoft.com/office/powerpoint/2010/main" val="3482313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4842-1413-4537-913B-A7012EDF67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3C9DE27-6945-45EB-AE77-5FFC0324D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4235B29-9E1C-4D04-AD5D-16F28D08B2A6}"/>
              </a:ext>
            </a:extLst>
          </p:cNvPr>
          <p:cNvSpPr>
            <a:spLocks noGrp="1"/>
          </p:cNvSpPr>
          <p:nvPr>
            <p:ph type="dt" sz="half" idx="10"/>
          </p:nvPr>
        </p:nvSpPr>
        <p:spPr/>
        <p:txBody>
          <a:bodyPr/>
          <a:lstStyle/>
          <a:p>
            <a:fld id="{1D8BD707-D9CF-40AE-B4C6-C98DA3205C09}" type="datetimeFigureOut">
              <a:rPr lang="en-US" smtClean="0"/>
              <a:t>2/3/2024</a:t>
            </a:fld>
            <a:endParaRPr lang="en-US"/>
          </a:p>
        </p:txBody>
      </p:sp>
      <p:sp>
        <p:nvSpPr>
          <p:cNvPr id="5" name="Footer Placeholder 4">
            <a:extLst>
              <a:ext uri="{FF2B5EF4-FFF2-40B4-BE49-F238E27FC236}">
                <a16:creationId xmlns:a16="http://schemas.microsoft.com/office/drawing/2014/main" id="{316BF84D-92F6-42CE-B2F3-89BF119284E0}"/>
              </a:ext>
            </a:extLst>
          </p:cNvPr>
          <p:cNvSpPr>
            <a:spLocks noGrp="1"/>
          </p:cNvSpPr>
          <p:nvPr>
            <p:ph type="ftr" sz="quarter" idx="11"/>
          </p:nvPr>
        </p:nvSpPr>
        <p:spPr/>
        <p:txBody>
          <a:bodyPr/>
          <a:lstStyle/>
          <a:p>
            <a:pPr marL="12700">
              <a:lnSpc>
                <a:spcPts val="865"/>
              </a:lnSpc>
            </a:pPr>
            <a:r>
              <a:rPr lang="en-US"/>
              <a:t>©</a:t>
            </a:r>
            <a:r>
              <a:rPr lang="en-US" spc="-15"/>
              <a:t> </a:t>
            </a:r>
            <a:r>
              <a:rPr lang="en-US"/>
              <a:t>2022</a:t>
            </a:r>
            <a:r>
              <a:rPr lang="en-US" spc="-40"/>
              <a:t> </a:t>
            </a:r>
            <a:r>
              <a:rPr lang="en-US"/>
              <a:t>Ele</a:t>
            </a:r>
            <a:r>
              <a:rPr lang="en-US" spc="5"/>
              <a:t>c</a:t>
            </a:r>
            <a:r>
              <a:rPr lang="en-US"/>
              <a:t>tric</a:t>
            </a:r>
            <a:r>
              <a:rPr lang="en-US" spc="-45"/>
              <a:t> </a:t>
            </a:r>
            <a:r>
              <a:rPr lang="en-US"/>
              <a:t>Pow</a:t>
            </a:r>
            <a:r>
              <a:rPr lang="en-US" spc="-5"/>
              <a:t>e</a:t>
            </a:r>
            <a:r>
              <a:rPr lang="en-US"/>
              <a:t>r</a:t>
            </a:r>
            <a:r>
              <a:rPr lang="en-US" spc="-5"/>
              <a:t> </a:t>
            </a:r>
            <a:r>
              <a:rPr lang="en-US"/>
              <a:t>R</a:t>
            </a:r>
            <a:r>
              <a:rPr lang="en-US" spc="-5"/>
              <a:t>ese</a:t>
            </a:r>
            <a:r>
              <a:rPr lang="en-US"/>
              <a:t>arch</a:t>
            </a:r>
            <a:r>
              <a:rPr lang="en-US" spc="-35"/>
              <a:t> </a:t>
            </a:r>
            <a:r>
              <a:rPr lang="en-US" spc="-5"/>
              <a:t>I</a:t>
            </a:r>
            <a:r>
              <a:rPr lang="en-US"/>
              <a:t>nstitute,</a:t>
            </a:r>
            <a:r>
              <a:rPr lang="en-US" spc="-20"/>
              <a:t> </a:t>
            </a:r>
            <a:r>
              <a:rPr lang="en-US" spc="-5"/>
              <a:t>I</a:t>
            </a:r>
            <a:r>
              <a:rPr lang="en-US"/>
              <a:t>n</a:t>
            </a:r>
            <a:r>
              <a:rPr lang="en-US" spc="5"/>
              <a:t>c</a:t>
            </a:r>
            <a:r>
              <a:rPr lang="en-US"/>
              <a:t>.</a:t>
            </a:r>
            <a:r>
              <a:rPr lang="en-US" spc="-5"/>
              <a:t> A</a:t>
            </a:r>
            <a:r>
              <a:rPr lang="en-US"/>
              <a:t>ll</a:t>
            </a:r>
            <a:r>
              <a:rPr lang="en-US" spc="-25"/>
              <a:t> </a:t>
            </a:r>
            <a:r>
              <a:rPr lang="en-US"/>
              <a:t>ri</a:t>
            </a:r>
            <a:r>
              <a:rPr lang="en-US" spc="-5"/>
              <a:t>g</a:t>
            </a:r>
            <a:r>
              <a:rPr lang="en-US"/>
              <a:t>hts</a:t>
            </a:r>
            <a:r>
              <a:rPr lang="en-US" spc="-10"/>
              <a:t> </a:t>
            </a:r>
            <a:r>
              <a:rPr lang="en-US"/>
              <a:t>r</a:t>
            </a:r>
            <a:r>
              <a:rPr lang="en-US" spc="-5"/>
              <a:t>e</a:t>
            </a:r>
            <a:r>
              <a:rPr lang="en-US"/>
              <a:t>ser</a:t>
            </a:r>
            <a:r>
              <a:rPr lang="en-US" spc="-10"/>
              <a:t>v</a:t>
            </a:r>
            <a:r>
              <a:rPr lang="en-US" spc="-5"/>
              <a:t>ed.</a:t>
            </a:r>
            <a:endParaRPr lang="en-US" spc="-5" dirty="0"/>
          </a:p>
        </p:txBody>
      </p:sp>
      <p:sp>
        <p:nvSpPr>
          <p:cNvPr id="6" name="Slide Number Placeholder 5">
            <a:extLst>
              <a:ext uri="{FF2B5EF4-FFF2-40B4-BE49-F238E27FC236}">
                <a16:creationId xmlns:a16="http://schemas.microsoft.com/office/drawing/2014/main" id="{B0FD0CB2-AF97-42E9-BF3A-8A51A911014D}"/>
              </a:ext>
            </a:extLst>
          </p:cNvPr>
          <p:cNvSpPr>
            <a:spLocks noGrp="1"/>
          </p:cNvSpPr>
          <p:nvPr>
            <p:ph type="sldNum" sz="quarter" idx="12"/>
          </p:nvPr>
        </p:nvSpPr>
        <p:spPr/>
        <p:txBody>
          <a:body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140355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12700">
              <a:lnSpc>
                <a:spcPts val="865"/>
              </a:lnSpc>
            </a:pPr>
            <a:r>
              <a:rPr lang="en-US"/>
              <a:t>©</a:t>
            </a:r>
            <a:r>
              <a:rPr lang="en-US" spc="-15"/>
              <a:t> </a:t>
            </a:r>
            <a:r>
              <a:rPr lang="en-US"/>
              <a:t>2022</a:t>
            </a:r>
            <a:r>
              <a:rPr lang="en-US" spc="-40"/>
              <a:t> </a:t>
            </a:r>
            <a:r>
              <a:rPr lang="en-US"/>
              <a:t>Ele</a:t>
            </a:r>
            <a:r>
              <a:rPr lang="en-US" spc="5"/>
              <a:t>c</a:t>
            </a:r>
            <a:r>
              <a:rPr lang="en-US"/>
              <a:t>tric</a:t>
            </a:r>
            <a:r>
              <a:rPr lang="en-US" spc="-45"/>
              <a:t> </a:t>
            </a:r>
            <a:r>
              <a:rPr lang="en-US"/>
              <a:t>Pow</a:t>
            </a:r>
            <a:r>
              <a:rPr lang="en-US" spc="-5"/>
              <a:t>e</a:t>
            </a:r>
            <a:r>
              <a:rPr lang="en-US"/>
              <a:t>r</a:t>
            </a:r>
            <a:r>
              <a:rPr lang="en-US" spc="-5"/>
              <a:t> </a:t>
            </a:r>
            <a:r>
              <a:rPr lang="en-US"/>
              <a:t>R</a:t>
            </a:r>
            <a:r>
              <a:rPr lang="en-US" spc="-5"/>
              <a:t>ese</a:t>
            </a:r>
            <a:r>
              <a:rPr lang="en-US"/>
              <a:t>arch</a:t>
            </a:r>
            <a:r>
              <a:rPr lang="en-US" spc="-35"/>
              <a:t> </a:t>
            </a:r>
            <a:r>
              <a:rPr lang="en-US" spc="-5"/>
              <a:t>I</a:t>
            </a:r>
            <a:r>
              <a:rPr lang="en-US"/>
              <a:t>nstitute,</a:t>
            </a:r>
            <a:r>
              <a:rPr lang="en-US" spc="-20"/>
              <a:t> </a:t>
            </a:r>
            <a:r>
              <a:rPr lang="en-US" spc="-5"/>
              <a:t>I</a:t>
            </a:r>
            <a:r>
              <a:rPr lang="en-US"/>
              <a:t>n</a:t>
            </a:r>
            <a:r>
              <a:rPr lang="en-US" spc="5"/>
              <a:t>c</a:t>
            </a:r>
            <a:r>
              <a:rPr lang="en-US"/>
              <a:t>.</a:t>
            </a:r>
            <a:r>
              <a:rPr lang="en-US" spc="-5"/>
              <a:t> A</a:t>
            </a:r>
            <a:r>
              <a:rPr lang="en-US"/>
              <a:t>ll</a:t>
            </a:r>
            <a:r>
              <a:rPr lang="en-US" spc="-25"/>
              <a:t> </a:t>
            </a:r>
            <a:r>
              <a:rPr lang="en-US"/>
              <a:t>ri</a:t>
            </a:r>
            <a:r>
              <a:rPr lang="en-US" spc="-5"/>
              <a:t>g</a:t>
            </a:r>
            <a:r>
              <a:rPr lang="en-US"/>
              <a:t>hts</a:t>
            </a:r>
            <a:r>
              <a:rPr lang="en-US" spc="-10"/>
              <a:t> </a:t>
            </a:r>
            <a:r>
              <a:rPr lang="en-US"/>
              <a:t>r</a:t>
            </a:r>
            <a:r>
              <a:rPr lang="en-US" spc="-5"/>
              <a:t>e</a:t>
            </a:r>
            <a:r>
              <a:rPr lang="en-US"/>
              <a:t>ser</a:t>
            </a:r>
            <a:r>
              <a:rPr lang="en-US" spc="-10"/>
              <a:t>v</a:t>
            </a:r>
            <a:r>
              <a:rPr lang="en-US" spc="-5"/>
              <a:t>ed.</a:t>
            </a:r>
            <a:endParaRPr lang="en-US"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3755685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7E7E7E"/>
                </a:solidFill>
                <a:latin typeface="Calibri Light"/>
                <a:cs typeface="Calibri Light"/>
              </a:defRPr>
            </a:lvl1pPr>
          </a:lstStyle>
          <a:p>
            <a:pPr marL="12700">
              <a:lnSpc>
                <a:spcPts val="865"/>
              </a:lnSpc>
            </a:pPr>
            <a:r>
              <a:rPr dirty="0"/>
              <a:t>©</a:t>
            </a:r>
            <a:r>
              <a:rPr spc="-15" dirty="0"/>
              <a:t> </a:t>
            </a:r>
            <a:r>
              <a:rPr dirty="0"/>
              <a:t>2022</a:t>
            </a:r>
            <a:r>
              <a:rPr spc="-40" dirty="0"/>
              <a:t> </a:t>
            </a:r>
            <a:r>
              <a:rPr dirty="0"/>
              <a:t>Ele</a:t>
            </a:r>
            <a:r>
              <a:rPr spc="5" dirty="0"/>
              <a:t>c</a:t>
            </a:r>
            <a:r>
              <a:rPr dirty="0"/>
              <a:t>tric</a:t>
            </a:r>
            <a:r>
              <a:rPr spc="-45" dirty="0"/>
              <a:t> </a:t>
            </a:r>
            <a:r>
              <a:rPr dirty="0"/>
              <a:t>Pow</a:t>
            </a:r>
            <a:r>
              <a:rPr spc="-5" dirty="0"/>
              <a:t>e</a:t>
            </a:r>
            <a:r>
              <a:rPr dirty="0"/>
              <a:t>r</a:t>
            </a:r>
            <a:r>
              <a:rPr spc="-5" dirty="0"/>
              <a:t> </a:t>
            </a:r>
            <a:r>
              <a:rPr dirty="0"/>
              <a:t>R</a:t>
            </a:r>
            <a:r>
              <a:rPr spc="-5" dirty="0"/>
              <a:t>ese</a:t>
            </a:r>
            <a:r>
              <a:rPr dirty="0"/>
              <a:t>arch</a:t>
            </a:r>
            <a:r>
              <a:rPr spc="-35" dirty="0"/>
              <a:t> </a:t>
            </a:r>
            <a:r>
              <a:rPr spc="-5" dirty="0"/>
              <a:t>I</a:t>
            </a:r>
            <a:r>
              <a:rPr dirty="0"/>
              <a:t>nstitute,</a:t>
            </a:r>
            <a:r>
              <a:rPr spc="-20" dirty="0"/>
              <a:t> </a:t>
            </a:r>
            <a:r>
              <a:rPr spc="-5" dirty="0"/>
              <a:t>I</a:t>
            </a:r>
            <a:r>
              <a:rPr dirty="0"/>
              <a:t>n</a:t>
            </a:r>
            <a:r>
              <a:rPr spc="5" dirty="0"/>
              <a:t>c</a:t>
            </a:r>
            <a:r>
              <a:rPr dirty="0"/>
              <a:t>.</a:t>
            </a:r>
            <a:r>
              <a:rPr spc="-5" dirty="0"/>
              <a:t> A</a:t>
            </a:r>
            <a:r>
              <a:rPr dirty="0"/>
              <a:t>ll</a:t>
            </a:r>
            <a:r>
              <a:rPr spc="-25" dirty="0"/>
              <a:t> </a:t>
            </a:r>
            <a:r>
              <a:rPr dirty="0"/>
              <a:t>ri</a:t>
            </a:r>
            <a:r>
              <a:rPr spc="-5" dirty="0"/>
              <a:t>g</a:t>
            </a:r>
            <a:r>
              <a:rPr dirty="0"/>
              <a:t>hts</a:t>
            </a:r>
            <a:r>
              <a:rPr spc="-10" dirty="0"/>
              <a:t> </a:t>
            </a:r>
            <a:r>
              <a:rPr dirty="0"/>
              <a:t>r</a:t>
            </a:r>
            <a:r>
              <a:rPr spc="-5" dirty="0"/>
              <a:t>e</a:t>
            </a:r>
            <a:r>
              <a:rPr dirty="0"/>
              <a:t>ser</a:t>
            </a:r>
            <a:r>
              <a:rPr spc="-10" dirty="0"/>
              <a:t>v</a:t>
            </a:r>
            <a:r>
              <a:rPr spc="-5" dirty="0"/>
              <a:t>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2/3/2024</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MT"/>
                <a:cs typeface="Arial MT"/>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227231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grpSp>
        <p:nvGrpSpPr>
          <p:cNvPr id="23" name="Group 8"/>
          <p:cNvGrpSpPr>
            <a:grpSpLocks/>
          </p:cNvGrpSpPr>
          <p:nvPr/>
        </p:nvGrpSpPr>
        <p:grpSpPr bwMode="auto">
          <a:xfrm>
            <a:off x="469900" y="1549400"/>
            <a:ext cx="4738688" cy="539750"/>
            <a:chOff x="874713" y="2542740"/>
            <a:chExt cx="4739197" cy="540000"/>
          </a:xfrm>
        </p:grpSpPr>
        <p:sp>
          <p:nvSpPr>
            <p:cNvPr id="24" name="Freeform: Shape 4"/>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Freeform: Shape 5">
              <a:extLst>
                <a:ext uri="{FF2B5EF4-FFF2-40B4-BE49-F238E27FC236}">
                  <a16:creationId xmlns:a16="http://schemas.microsoft.com/office/drawing/2014/main" id="{AFED27E1-5F0D-C543-91D3-9F7E7DAB517B}"/>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26" name="Group 12"/>
          <p:cNvGrpSpPr>
            <a:grpSpLocks/>
          </p:cNvGrpSpPr>
          <p:nvPr/>
        </p:nvGrpSpPr>
        <p:grpSpPr bwMode="auto">
          <a:xfrm>
            <a:off x="469900" y="2463800"/>
            <a:ext cx="4738688" cy="539750"/>
            <a:chOff x="874713" y="2542740"/>
            <a:chExt cx="4739197" cy="540000"/>
          </a:xfrm>
        </p:grpSpPr>
        <p:sp>
          <p:nvSpPr>
            <p:cNvPr id="27" name="Freeform: Shape 10"/>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Freeform: Shape 11">
              <a:extLst>
                <a:ext uri="{FF2B5EF4-FFF2-40B4-BE49-F238E27FC236}">
                  <a16:creationId xmlns:a16="http://schemas.microsoft.com/office/drawing/2014/main" id="{D52B4B03-69CA-E340-9513-ECA40738D05D}"/>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29" name="Group 19"/>
          <p:cNvGrpSpPr>
            <a:grpSpLocks/>
          </p:cNvGrpSpPr>
          <p:nvPr/>
        </p:nvGrpSpPr>
        <p:grpSpPr bwMode="auto">
          <a:xfrm>
            <a:off x="469900" y="3378200"/>
            <a:ext cx="4738688" cy="539750"/>
            <a:chOff x="874713" y="2542740"/>
            <a:chExt cx="4739197" cy="540000"/>
          </a:xfrm>
        </p:grpSpPr>
        <p:sp>
          <p:nvSpPr>
            <p:cNvPr id="30" name="Freeform: Shape 16"/>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Freeform: Shape 17">
              <a:extLst>
                <a:ext uri="{FF2B5EF4-FFF2-40B4-BE49-F238E27FC236}">
                  <a16:creationId xmlns:a16="http://schemas.microsoft.com/office/drawing/2014/main" id="{D4486406-639C-6049-92FD-C2B6D4325860}"/>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32" name="Group 23"/>
          <p:cNvGrpSpPr>
            <a:grpSpLocks/>
          </p:cNvGrpSpPr>
          <p:nvPr/>
        </p:nvGrpSpPr>
        <p:grpSpPr bwMode="auto">
          <a:xfrm>
            <a:off x="469900" y="4292600"/>
            <a:ext cx="4738688" cy="539750"/>
            <a:chOff x="874713" y="2542740"/>
            <a:chExt cx="4739197" cy="540000"/>
          </a:xfrm>
        </p:grpSpPr>
        <p:sp>
          <p:nvSpPr>
            <p:cNvPr id="33" name="Freeform: Shape 22"/>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23">
              <a:extLst>
                <a:ext uri="{FF2B5EF4-FFF2-40B4-BE49-F238E27FC236}">
                  <a16:creationId xmlns:a16="http://schemas.microsoft.com/office/drawing/2014/main" id="{743351A9-3040-0041-BE05-951258D153DF}"/>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40" name="Group 26"/>
          <p:cNvGrpSpPr>
            <a:grpSpLocks/>
          </p:cNvGrpSpPr>
          <p:nvPr/>
        </p:nvGrpSpPr>
        <p:grpSpPr bwMode="auto">
          <a:xfrm>
            <a:off x="469900" y="5207000"/>
            <a:ext cx="4738688" cy="539750"/>
            <a:chOff x="874713" y="2542740"/>
            <a:chExt cx="4739197" cy="540000"/>
          </a:xfrm>
        </p:grpSpPr>
        <p:sp>
          <p:nvSpPr>
            <p:cNvPr id="41" name="Freeform: Shape 28"/>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Shape 29">
              <a:extLst>
                <a:ext uri="{FF2B5EF4-FFF2-40B4-BE49-F238E27FC236}">
                  <a16:creationId xmlns:a16="http://schemas.microsoft.com/office/drawing/2014/main" id="{E5290C43-0875-2B4A-A3E8-2E468182D06E}"/>
                </a:ext>
              </a:extLst>
            </p:cNvPr>
            <p:cNvSpPr>
              <a:spLocks noChangeAspect="1"/>
            </p:cNvSpPr>
            <p:nvPr/>
          </p:nvSpPr>
          <p:spPr>
            <a:xfrm>
              <a:off x="1595515" y="2542740"/>
              <a:ext cx="4018395"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43" name="Group 29"/>
          <p:cNvGrpSpPr>
            <a:grpSpLocks/>
          </p:cNvGrpSpPr>
          <p:nvPr/>
        </p:nvGrpSpPr>
        <p:grpSpPr bwMode="auto">
          <a:xfrm>
            <a:off x="6872288" y="1549400"/>
            <a:ext cx="4738687" cy="539750"/>
            <a:chOff x="874713" y="2542740"/>
            <a:chExt cx="4739197" cy="540000"/>
          </a:xfrm>
        </p:grpSpPr>
        <p:sp>
          <p:nvSpPr>
            <p:cNvPr id="45" name="Freeform: Shape 55"/>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Freeform: Shape 56">
              <a:extLst>
                <a:ext uri="{FF2B5EF4-FFF2-40B4-BE49-F238E27FC236}">
                  <a16:creationId xmlns:a16="http://schemas.microsoft.com/office/drawing/2014/main" id="{DC88A590-D0EB-F445-B62F-006C1B314654}"/>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49" name="Group 32"/>
          <p:cNvGrpSpPr>
            <a:grpSpLocks/>
          </p:cNvGrpSpPr>
          <p:nvPr/>
        </p:nvGrpSpPr>
        <p:grpSpPr bwMode="auto">
          <a:xfrm>
            <a:off x="6872288" y="2463800"/>
            <a:ext cx="4738687" cy="539750"/>
            <a:chOff x="874713" y="2542740"/>
            <a:chExt cx="4739197" cy="540000"/>
          </a:xfrm>
        </p:grpSpPr>
        <p:sp>
          <p:nvSpPr>
            <p:cNvPr id="51" name="Freeform: Shape 58"/>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Freeform: Shape 59">
              <a:extLst>
                <a:ext uri="{FF2B5EF4-FFF2-40B4-BE49-F238E27FC236}">
                  <a16:creationId xmlns:a16="http://schemas.microsoft.com/office/drawing/2014/main" id="{DCEDB539-B391-3645-8580-99506DF45919}"/>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55" name="Group 35"/>
          <p:cNvGrpSpPr>
            <a:grpSpLocks/>
          </p:cNvGrpSpPr>
          <p:nvPr/>
        </p:nvGrpSpPr>
        <p:grpSpPr bwMode="auto">
          <a:xfrm>
            <a:off x="6872288" y="3378200"/>
            <a:ext cx="4738687" cy="539750"/>
            <a:chOff x="874713" y="2542740"/>
            <a:chExt cx="4739197" cy="540000"/>
          </a:xfrm>
        </p:grpSpPr>
        <p:sp>
          <p:nvSpPr>
            <p:cNvPr id="56" name="Freeform: Shape 61"/>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Freeform: Shape 62">
              <a:extLst>
                <a:ext uri="{FF2B5EF4-FFF2-40B4-BE49-F238E27FC236}">
                  <a16:creationId xmlns:a16="http://schemas.microsoft.com/office/drawing/2014/main" id="{9850EA28-3AE5-2A4C-BB81-0DF0EEE12BCC}"/>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58" name="Group 38"/>
          <p:cNvGrpSpPr>
            <a:grpSpLocks/>
          </p:cNvGrpSpPr>
          <p:nvPr/>
        </p:nvGrpSpPr>
        <p:grpSpPr bwMode="auto">
          <a:xfrm>
            <a:off x="6872288" y="4292600"/>
            <a:ext cx="4738687" cy="539750"/>
            <a:chOff x="874713" y="2542740"/>
            <a:chExt cx="4739197" cy="540000"/>
          </a:xfrm>
        </p:grpSpPr>
        <p:sp>
          <p:nvSpPr>
            <p:cNvPr id="59" name="Freeform: Shape 64"/>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Freeform: Shape 65">
              <a:extLst>
                <a:ext uri="{FF2B5EF4-FFF2-40B4-BE49-F238E27FC236}">
                  <a16:creationId xmlns:a16="http://schemas.microsoft.com/office/drawing/2014/main" id="{B6F76D4B-D94B-DD48-8F3C-B29FDCABBD35}"/>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grpSp>
        <p:nvGrpSpPr>
          <p:cNvPr id="61" name="Group 41"/>
          <p:cNvGrpSpPr>
            <a:grpSpLocks/>
          </p:cNvGrpSpPr>
          <p:nvPr/>
        </p:nvGrpSpPr>
        <p:grpSpPr bwMode="auto">
          <a:xfrm>
            <a:off x="6872288" y="5207000"/>
            <a:ext cx="4738687" cy="539750"/>
            <a:chOff x="874713" y="2542740"/>
            <a:chExt cx="4739197" cy="540000"/>
          </a:xfrm>
        </p:grpSpPr>
        <p:sp>
          <p:nvSpPr>
            <p:cNvPr id="62" name="Freeform: Shape 67"/>
            <p:cNvSpPr>
              <a:spLocks noChangeAspect="1"/>
            </p:cNvSpPr>
            <p:nvPr/>
          </p:nvSpPr>
          <p:spPr bwMode="auto">
            <a:xfrm>
              <a:off x="874713" y="2542740"/>
              <a:ext cx="1921062" cy="540000"/>
            </a:xfrm>
            <a:custGeom>
              <a:avLst/>
              <a:gdLst>
                <a:gd name="T0" fmla="*/ 68203 w 3829050"/>
                <a:gd name="T1" fmla="*/ 0 h 1076325"/>
                <a:gd name="T2" fmla="*/ 416431 w 3829050"/>
                <a:gd name="T3" fmla="*/ 0 h 1076325"/>
                <a:gd name="T4" fmla="*/ 484634 w 3829050"/>
                <a:gd name="T5" fmla="*/ 68203 h 1076325"/>
                <a:gd name="T6" fmla="*/ 484634 w 3829050"/>
                <a:gd name="T7" fmla="*/ 68203 h 1076325"/>
                <a:gd name="T8" fmla="*/ 416431 w 3829050"/>
                <a:gd name="T9" fmla="*/ 136405 h 1076325"/>
                <a:gd name="T10" fmla="*/ 68203 w 3829050"/>
                <a:gd name="T11" fmla="*/ 136405 h 1076325"/>
                <a:gd name="T12" fmla="*/ 0 w 3829050"/>
                <a:gd name="T13" fmla="*/ 68203 h 1076325"/>
                <a:gd name="T14" fmla="*/ 0 w 3829050"/>
                <a:gd name="T15" fmla="*/ 68203 h 1076325"/>
                <a:gd name="T16" fmla="*/ 68203 w 3829050"/>
                <a:gd name="T17" fmla="*/ 0 h 1076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9050" h="1076325">
                  <a:moveTo>
                    <a:pt x="540068" y="0"/>
                  </a:moveTo>
                  <a:lnTo>
                    <a:pt x="3297555" y="0"/>
                  </a:lnTo>
                  <a:cubicBezTo>
                    <a:pt x="3595688" y="0"/>
                    <a:pt x="3837623" y="241935"/>
                    <a:pt x="3837623" y="540068"/>
                  </a:cubicBezTo>
                  <a:cubicBezTo>
                    <a:pt x="3837623" y="838200"/>
                    <a:pt x="3595688" y="1080135"/>
                    <a:pt x="3297555" y="1080135"/>
                  </a:cubicBezTo>
                  <a:lnTo>
                    <a:pt x="540068" y="1080135"/>
                  </a:lnTo>
                  <a:cubicBezTo>
                    <a:pt x="241935" y="1080135"/>
                    <a:pt x="0" y="838200"/>
                    <a:pt x="0" y="540068"/>
                  </a:cubicBezTo>
                  <a:cubicBezTo>
                    <a:pt x="0" y="241935"/>
                    <a:pt x="241935" y="0"/>
                    <a:pt x="540068" y="0"/>
                  </a:cubicBezTo>
                  <a:close/>
                </a:path>
              </a:pathLst>
            </a:custGeom>
            <a:solidFill>
              <a:srgbClr val="FDA00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Freeform: Shape 68">
              <a:extLst>
                <a:ext uri="{FF2B5EF4-FFF2-40B4-BE49-F238E27FC236}">
                  <a16:creationId xmlns:a16="http://schemas.microsoft.com/office/drawing/2014/main" id="{2039B0EE-D769-C54A-A93B-CD56D9090CD9}"/>
                </a:ext>
              </a:extLst>
            </p:cNvPr>
            <p:cNvSpPr>
              <a:spLocks noChangeAspect="1"/>
            </p:cNvSpPr>
            <p:nvPr/>
          </p:nvSpPr>
          <p:spPr>
            <a:xfrm>
              <a:off x="1595516" y="2542740"/>
              <a:ext cx="4018394"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grpSp>
      <p:sp>
        <p:nvSpPr>
          <p:cNvPr id="34" name="Text Placeholder 2">
            <a:extLst>
              <a:ext uri="{FF2B5EF4-FFF2-40B4-BE49-F238E27FC236}">
                <a16:creationId xmlns:a16="http://schemas.microsoft.com/office/drawing/2014/main" id="{96A4DDF9-DEEA-4D56-A568-19ED0AF5FB73}"/>
              </a:ext>
            </a:extLst>
          </p:cNvPr>
          <p:cNvSpPr>
            <a:spLocks noGrp="1"/>
          </p:cNvSpPr>
          <p:nvPr>
            <p:ph type="body" sz="quarter" idx="11"/>
          </p:nvPr>
        </p:nvSpPr>
        <p:spPr>
          <a:xfrm>
            <a:off x="685053" y="5298753"/>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35" name="Text Placeholder 2">
            <a:extLst>
              <a:ext uri="{FF2B5EF4-FFF2-40B4-BE49-F238E27FC236}">
                <a16:creationId xmlns:a16="http://schemas.microsoft.com/office/drawing/2014/main" id="{0E77AA5F-7D1F-4A54-93DC-17DF36A3A945}"/>
              </a:ext>
            </a:extLst>
          </p:cNvPr>
          <p:cNvSpPr>
            <a:spLocks noGrp="1"/>
          </p:cNvSpPr>
          <p:nvPr>
            <p:ph type="body" sz="quarter" idx="12"/>
          </p:nvPr>
        </p:nvSpPr>
        <p:spPr>
          <a:xfrm>
            <a:off x="685053" y="2555183"/>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36" name="Text Placeholder 2">
            <a:extLst>
              <a:ext uri="{FF2B5EF4-FFF2-40B4-BE49-F238E27FC236}">
                <a16:creationId xmlns:a16="http://schemas.microsoft.com/office/drawing/2014/main" id="{C502C9F5-0B54-432B-9352-89FE2C71E85A}"/>
              </a:ext>
            </a:extLst>
          </p:cNvPr>
          <p:cNvSpPr>
            <a:spLocks noGrp="1"/>
          </p:cNvSpPr>
          <p:nvPr>
            <p:ph type="body" sz="quarter" idx="13"/>
          </p:nvPr>
        </p:nvSpPr>
        <p:spPr>
          <a:xfrm>
            <a:off x="685053" y="3469706"/>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37" name="Text Placeholder 2">
            <a:extLst>
              <a:ext uri="{FF2B5EF4-FFF2-40B4-BE49-F238E27FC236}">
                <a16:creationId xmlns:a16="http://schemas.microsoft.com/office/drawing/2014/main" id="{66E45962-9619-41D9-9808-5CDC1DC1E5F1}"/>
              </a:ext>
            </a:extLst>
          </p:cNvPr>
          <p:cNvSpPr>
            <a:spLocks noGrp="1"/>
          </p:cNvSpPr>
          <p:nvPr>
            <p:ph type="body" sz="quarter" idx="14"/>
          </p:nvPr>
        </p:nvSpPr>
        <p:spPr>
          <a:xfrm>
            <a:off x="685053" y="4384229"/>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38" name="Text Placeholder 2">
            <a:extLst>
              <a:ext uri="{FF2B5EF4-FFF2-40B4-BE49-F238E27FC236}">
                <a16:creationId xmlns:a16="http://schemas.microsoft.com/office/drawing/2014/main" id="{0DB1CB66-AD8B-4386-B37B-9E4C3941B8B1}"/>
              </a:ext>
            </a:extLst>
          </p:cNvPr>
          <p:cNvSpPr>
            <a:spLocks noGrp="1"/>
          </p:cNvSpPr>
          <p:nvPr>
            <p:ph type="body" sz="quarter" idx="15"/>
          </p:nvPr>
        </p:nvSpPr>
        <p:spPr>
          <a:xfrm>
            <a:off x="685053" y="1640660"/>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44" name="Text Placeholder 4">
            <a:extLst>
              <a:ext uri="{FF2B5EF4-FFF2-40B4-BE49-F238E27FC236}">
                <a16:creationId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46" name="Text Placeholder 4">
            <a:extLst>
              <a:ext uri="{FF2B5EF4-FFF2-40B4-BE49-F238E27FC236}">
                <a16:creationId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48" name="Text Placeholder 4">
            <a:extLst>
              <a:ext uri="{FF2B5EF4-FFF2-40B4-BE49-F238E27FC236}">
                <a16:creationId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50" name="Text Placeholder 4">
            <a:extLst>
              <a:ext uri="{FF2B5EF4-FFF2-40B4-BE49-F238E27FC236}">
                <a16:creationId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52" name="Text Placeholder 4">
            <a:extLst>
              <a:ext uri="{FF2B5EF4-FFF2-40B4-BE49-F238E27FC236}">
                <a16:creationId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solidFill>
                  <a:schemeClr val="tx1"/>
                </a:solidFill>
              </a:defRPr>
            </a:lvl1pPr>
          </a:lstStyle>
          <a:p>
            <a:pPr lvl="0"/>
            <a:r>
              <a:rPr lang="en-US"/>
              <a:t>Click to edit Master text styles</a:t>
            </a:r>
          </a:p>
        </p:txBody>
      </p:sp>
      <p:sp>
        <p:nvSpPr>
          <p:cNvPr id="54" name="Title Placeholder 1">
            <a:extLst>
              <a:ext uri="{FF2B5EF4-FFF2-40B4-BE49-F238E27FC236}">
                <a16:creationId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70" name="Text Placeholder 2">
            <a:extLst>
              <a:ext uri="{FF2B5EF4-FFF2-40B4-BE49-F238E27FC236}">
                <a16:creationId xmlns:a16="http://schemas.microsoft.com/office/drawing/2014/main" id="{DA563E74-14FE-48D9-81DE-4A0E1C830818}"/>
              </a:ext>
            </a:extLst>
          </p:cNvPr>
          <p:cNvSpPr>
            <a:spLocks noGrp="1"/>
          </p:cNvSpPr>
          <p:nvPr>
            <p:ph type="body" sz="quarter" idx="30"/>
          </p:nvPr>
        </p:nvSpPr>
        <p:spPr>
          <a:xfrm>
            <a:off x="7087248" y="5298753"/>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71" name="Text Placeholder 2">
            <a:extLst>
              <a:ext uri="{FF2B5EF4-FFF2-40B4-BE49-F238E27FC236}">
                <a16:creationId xmlns:a16="http://schemas.microsoft.com/office/drawing/2014/main" id="{2A110218-EFEB-4FCA-BD37-E5C291218BC4}"/>
              </a:ext>
            </a:extLst>
          </p:cNvPr>
          <p:cNvSpPr>
            <a:spLocks noGrp="1"/>
          </p:cNvSpPr>
          <p:nvPr>
            <p:ph type="body" sz="quarter" idx="31"/>
          </p:nvPr>
        </p:nvSpPr>
        <p:spPr>
          <a:xfrm>
            <a:off x="7087248" y="2555183"/>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72" name="Text Placeholder 2">
            <a:extLst>
              <a:ext uri="{FF2B5EF4-FFF2-40B4-BE49-F238E27FC236}">
                <a16:creationId xmlns:a16="http://schemas.microsoft.com/office/drawing/2014/main" id="{944BA643-D65E-4FE1-A387-F06B6D0B403B}"/>
              </a:ext>
            </a:extLst>
          </p:cNvPr>
          <p:cNvSpPr>
            <a:spLocks noGrp="1"/>
          </p:cNvSpPr>
          <p:nvPr>
            <p:ph type="body" sz="quarter" idx="32"/>
          </p:nvPr>
        </p:nvSpPr>
        <p:spPr>
          <a:xfrm>
            <a:off x="7087248" y="3469706"/>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73" name="Text Placeholder 2">
            <a:extLst>
              <a:ext uri="{FF2B5EF4-FFF2-40B4-BE49-F238E27FC236}">
                <a16:creationId xmlns:a16="http://schemas.microsoft.com/office/drawing/2014/main" id="{482EFF16-4097-49A5-80A8-7DF9AEB3E47E}"/>
              </a:ext>
            </a:extLst>
          </p:cNvPr>
          <p:cNvSpPr>
            <a:spLocks noGrp="1"/>
          </p:cNvSpPr>
          <p:nvPr>
            <p:ph type="body" sz="quarter" idx="33"/>
          </p:nvPr>
        </p:nvSpPr>
        <p:spPr>
          <a:xfrm>
            <a:off x="7087248" y="4384229"/>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74" name="Text Placeholder 2">
            <a:extLst>
              <a:ext uri="{FF2B5EF4-FFF2-40B4-BE49-F238E27FC236}">
                <a16:creationId xmlns:a16="http://schemas.microsoft.com/office/drawing/2014/main" id="{BFF5F9E2-E02A-41D9-8BC0-41C7FDB2E636}"/>
              </a:ext>
            </a:extLst>
          </p:cNvPr>
          <p:cNvSpPr>
            <a:spLocks noGrp="1"/>
          </p:cNvSpPr>
          <p:nvPr>
            <p:ph type="body" sz="quarter" idx="34"/>
          </p:nvPr>
        </p:nvSpPr>
        <p:spPr>
          <a:xfrm>
            <a:off x="7087248" y="1640660"/>
            <a:ext cx="417513" cy="357188"/>
          </a:xfrm>
        </p:spPr>
        <p:txBody>
          <a:bodyPr anchor="ctr"/>
          <a:lstStyle>
            <a:lvl1pPr marL="0" indent="0" algn="ctr">
              <a:buNone/>
              <a:defRPr>
                <a:solidFill>
                  <a:schemeClr val="tx1"/>
                </a:solidFill>
              </a:defRPr>
            </a:lvl1pPr>
          </a:lstStyle>
          <a:p>
            <a:pPr lvl="0"/>
            <a:r>
              <a:rPr lang="en-US"/>
              <a:t>Click to edit Master text styles</a:t>
            </a:r>
          </a:p>
        </p:txBody>
      </p:sp>
      <p:sp>
        <p:nvSpPr>
          <p:cNvPr id="75" name="Text Placeholder 4">
            <a:extLst>
              <a:ext uri="{FF2B5EF4-FFF2-40B4-BE49-F238E27FC236}">
                <a16:creationId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a:t>Click to edit Master text styles</a:t>
            </a:r>
          </a:p>
        </p:txBody>
      </p:sp>
      <p:sp>
        <p:nvSpPr>
          <p:cNvPr id="76" name="Text Placeholder 4">
            <a:extLst>
              <a:ext uri="{FF2B5EF4-FFF2-40B4-BE49-F238E27FC236}">
                <a16:creationId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a:t>Click to edit Master text styles</a:t>
            </a:r>
          </a:p>
        </p:txBody>
      </p:sp>
      <p:sp>
        <p:nvSpPr>
          <p:cNvPr id="77" name="Text Placeholder 4">
            <a:extLst>
              <a:ext uri="{FF2B5EF4-FFF2-40B4-BE49-F238E27FC236}">
                <a16:creationId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a:t>Click to edit Master text styles</a:t>
            </a:r>
          </a:p>
        </p:txBody>
      </p:sp>
      <p:sp>
        <p:nvSpPr>
          <p:cNvPr id="78" name="Text Placeholder 4">
            <a:extLst>
              <a:ext uri="{FF2B5EF4-FFF2-40B4-BE49-F238E27FC236}">
                <a16:creationId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a:t>Click to edit Master text styles</a:t>
            </a:r>
          </a:p>
        </p:txBody>
      </p:sp>
      <p:sp>
        <p:nvSpPr>
          <p:cNvPr id="79" name="Text Placeholder 4">
            <a:extLst>
              <a:ext uri="{FF2B5EF4-FFF2-40B4-BE49-F238E27FC236}">
                <a16:creationId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a:t>Click to edit Master text styles</a:t>
            </a:r>
          </a:p>
        </p:txBody>
      </p:sp>
      <p:sp>
        <p:nvSpPr>
          <p:cNvPr id="64" name="Slide Number Placeholder 2">
            <a:extLst>
              <a:ext uri="{FF2B5EF4-FFF2-40B4-BE49-F238E27FC236}">
                <a16:creationId xmlns:a16="http://schemas.microsoft.com/office/drawing/2014/main" id="{D4C0A58E-16EF-5345-BE15-875406C34509}"/>
              </a:ext>
            </a:extLst>
          </p:cNvPr>
          <p:cNvSpPr>
            <a:spLocks noGrp="1"/>
          </p:cNvSpPr>
          <p:nvPr>
            <p:ph type="sldNum" sz="quarter" idx="4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30743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7E7E7E"/>
                </a:solidFill>
                <a:latin typeface="Calibri Light"/>
                <a:cs typeface="Calibri Light"/>
              </a:defRPr>
            </a:lvl1pPr>
          </a:lstStyle>
          <a:p>
            <a:pPr marL="12700">
              <a:lnSpc>
                <a:spcPts val="865"/>
              </a:lnSpc>
            </a:pPr>
            <a:r>
              <a:rPr dirty="0"/>
              <a:t>©</a:t>
            </a:r>
            <a:r>
              <a:rPr spc="-15" dirty="0"/>
              <a:t> </a:t>
            </a:r>
            <a:r>
              <a:rPr dirty="0"/>
              <a:t>2022</a:t>
            </a:r>
            <a:r>
              <a:rPr spc="-40" dirty="0"/>
              <a:t> </a:t>
            </a:r>
            <a:r>
              <a:rPr dirty="0"/>
              <a:t>Ele</a:t>
            </a:r>
            <a:r>
              <a:rPr spc="5" dirty="0"/>
              <a:t>c</a:t>
            </a:r>
            <a:r>
              <a:rPr dirty="0"/>
              <a:t>tric</a:t>
            </a:r>
            <a:r>
              <a:rPr spc="-45" dirty="0"/>
              <a:t> </a:t>
            </a:r>
            <a:r>
              <a:rPr dirty="0"/>
              <a:t>Pow</a:t>
            </a:r>
            <a:r>
              <a:rPr spc="-5" dirty="0"/>
              <a:t>e</a:t>
            </a:r>
            <a:r>
              <a:rPr dirty="0"/>
              <a:t>r</a:t>
            </a:r>
            <a:r>
              <a:rPr spc="-5" dirty="0"/>
              <a:t> </a:t>
            </a:r>
            <a:r>
              <a:rPr dirty="0"/>
              <a:t>R</a:t>
            </a:r>
            <a:r>
              <a:rPr spc="-5" dirty="0"/>
              <a:t>ese</a:t>
            </a:r>
            <a:r>
              <a:rPr dirty="0"/>
              <a:t>arch</a:t>
            </a:r>
            <a:r>
              <a:rPr spc="-35" dirty="0"/>
              <a:t> </a:t>
            </a:r>
            <a:r>
              <a:rPr spc="-5" dirty="0"/>
              <a:t>I</a:t>
            </a:r>
            <a:r>
              <a:rPr dirty="0"/>
              <a:t>nstitute,</a:t>
            </a:r>
            <a:r>
              <a:rPr spc="-20" dirty="0"/>
              <a:t> </a:t>
            </a:r>
            <a:r>
              <a:rPr spc="-5" dirty="0"/>
              <a:t>I</a:t>
            </a:r>
            <a:r>
              <a:rPr dirty="0"/>
              <a:t>n</a:t>
            </a:r>
            <a:r>
              <a:rPr spc="5" dirty="0"/>
              <a:t>c</a:t>
            </a:r>
            <a:r>
              <a:rPr dirty="0"/>
              <a:t>.</a:t>
            </a:r>
            <a:r>
              <a:rPr spc="-5" dirty="0"/>
              <a:t> A</a:t>
            </a:r>
            <a:r>
              <a:rPr dirty="0"/>
              <a:t>ll</a:t>
            </a:r>
            <a:r>
              <a:rPr spc="-25" dirty="0"/>
              <a:t> </a:t>
            </a:r>
            <a:r>
              <a:rPr dirty="0"/>
              <a:t>ri</a:t>
            </a:r>
            <a:r>
              <a:rPr spc="-5" dirty="0"/>
              <a:t>g</a:t>
            </a:r>
            <a:r>
              <a:rPr dirty="0"/>
              <a:t>hts</a:t>
            </a:r>
            <a:r>
              <a:rPr spc="-10" dirty="0"/>
              <a:t> </a:t>
            </a:r>
            <a:r>
              <a:rPr dirty="0"/>
              <a:t>r</a:t>
            </a:r>
            <a:r>
              <a:rPr spc="-5" dirty="0"/>
              <a:t>e</a:t>
            </a:r>
            <a:r>
              <a:rPr dirty="0"/>
              <a:t>ser</a:t>
            </a:r>
            <a:r>
              <a:rPr spc="-10" dirty="0"/>
              <a:t>v</a:t>
            </a:r>
            <a:r>
              <a:rPr spc="-5" dirty="0"/>
              <a:t>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2/3/2024</a:t>
            </a:fld>
            <a:endParaRPr lang="en-US"/>
          </a:p>
        </p:txBody>
      </p:sp>
      <p:sp>
        <p:nvSpPr>
          <p:cNvPr id="5" name="Holder 5"/>
          <p:cNvSpPr>
            <a:spLocks noGrp="1"/>
          </p:cNvSpPr>
          <p:nvPr>
            <p:ph type="sldNum" sz="quarter" idx="7"/>
          </p:nvPr>
        </p:nvSpPr>
        <p:spPr/>
        <p:txBody>
          <a:bodyPr lIns="0" tIns="0" rIns="0" bIns="0"/>
          <a:lstStyle>
            <a:lvl1pPr>
              <a:defRPr sz="800" b="0" i="0">
                <a:solidFill>
                  <a:srgbClr val="7E7E7E"/>
                </a:solidFill>
                <a:latin typeface="Arial MT"/>
                <a:cs typeface="Arial MT"/>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1591914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2">
    <p:spTree>
      <p:nvGrpSpPr>
        <p:cNvPr id="1" name=""/>
        <p:cNvGrpSpPr/>
        <p:nvPr/>
      </p:nvGrpSpPr>
      <p:grpSpPr>
        <a:xfrm>
          <a:off x="0" y="0"/>
          <a:ext cx="0" cy="0"/>
          <a:chOff x="0" y="0"/>
          <a:chExt cx="0" cy="0"/>
        </a:xfrm>
      </p:grpSpPr>
      <p:sp>
        <p:nvSpPr>
          <p:cNvPr id="29" name="図プレースホルダー 4"/>
          <p:cNvSpPr>
            <a:spLocks noGrp="1"/>
          </p:cNvSpPr>
          <p:nvPr>
            <p:ph type="pic" sz="quarter" idx="27"/>
          </p:nvPr>
        </p:nvSpPr>
        <p:spPr>
          <a:xfrm>
            <a:off x="1749719" y="1062070"/>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0" name="図プレースホルダー 4"/>
          <p:cNvSpPr>
            <a:spLocks noGrp="1"/>
          </p:cNvSpPr>
          <p:nvPr>
            <p:ph type="pic" sz="quarter" idx="29"/>
          </p:nvPr>
        </p:nvSpPr>
        <p:spPr>
          <a:xfrm>
            <a:off x="5180051" y="1062070"/>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1" name="図プレースホルダー 4"/>
          <p:cNvSpPr>
            <a:spLocks noGrp="1"/>
          </p:cNvSpPr>
          <p:nvPr>
            <p:ph type="pic" sz="quarter" idx="28"/>
          </p:nvPr>
        </p:nvSpPr>
        <p:spPr>
          <a:xfrm>
            <a:off x="3464885" y="1062070"/>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2" name="図プレースホルダー 4"/>
          <p:cNvSpPr>
            <a:spLocks noGrp="1"/>
          </p:cNvSpPr>
          <p:nvPr>
            <p:ph type="pic" sz="quarter" idx="30"/>
          </p:nvPr>
        </p:nvSpPr>
        <p:spPr>
          <a:xfrm>
            <a:off x="6895218" y="1062070"/>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3" name="図プレースホルダー 4"/>
          <p:cNvSpPr>
            <a:spLocks noGrp="1"/>
          </p:cNvSpPr>
          <p:nvPr>
            <p:ph type="pic" sz="quarter" idx="31"/>
          </p:nvPr>
        </p:nvSpPr>
        <p:spPr>
          <a:xfrm>
            <a:off x="1" y="2698300"/>
            <a:ext cx="174971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4" name="図プレースホルダー 4"/>
          <p:cNvSpPr>
            <a:spLocks noGrp="1"/>
          </p:cNvSpPr>
          <p:nvPr>
            <p:ph type="pic" sz="quarter" idx="32"/>
          </p:nvPr>
        </p:nvSpPr>
        <p:spPr>
          <a:xfrm>
            <a:off x="1749719" y="2698300"/>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5" name="図プレースホルダー 4"/>
          <p:cNvSpPr>
            <a:spLocks noGrp="1"/>
          </p:cNvSpPr>
          <p:nvPr>
            <p:ph type="pic" sz="quarter" idx="33"/>
          </p:nvPr>
        </p:nvSpPr>
        <p:spPr>
          <a:xfrm>
            <a:off x="3464885" y="2698300"/>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6" name="図プレースホルダー 4"/>
          <p:cNvSpPr>
            <a:spLocks noGrp="1"/>
          </p:cNvSpPr>
          <p:nvPr>
            <p:ph type="pic" sz="quarter" idx="34"/>
          </p:nvPr>
        </p:nvSpPr>
        <p:spPr>
          <a:xfrm>
            <a:off x="3464885" y="4334532"/>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7" name="図プレースホルダー 4"/>
          <p:cNvSpPr>
            <a:spLocks noGrp="1"/>
          </p:cNvSpPr>
          <p:nvPr>
            <p:ph type="pic" sz="quarter" idx="35"/>
          </p:nvPr>
        </p:nvSpPr>
        <p:spPr>
          <a:xfrm>
            <a:off x="1749719" y="4334532"/>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8" name="図プレースホルダー 4"/>
          <p:cNvSpPr>
            <a:spLocks noGrp="1"/>
          </p:cNvSpPr>
          <p:nvPr>
            <p:ph type="pic" sz="quarter" idx="36"/>
          </p:nvPr>
        </p:nvSpPr>
        <p:spPr>
          <a:xfrm>
            <a:off x="5180051" y="4334532"/>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39" name="図プレースホルダー 4"/>
          <p:cNvSpPr>
            <a:spLocks noGrp="1"/>
          </p:cNvSpPr>
          <p:nvPr>
            <p:ph type="pic" sz="quarter" idx="37"/>
          </p:nvPr>
        </p:nvSpPr>
        <p:spPr>
          <a:xfrm>
            <a:off x="6895218" y="4334532"/>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40" name="図プレースホルダー 4"/>
          <p:cNvSpPr>
            <a:spLocks noGrp="1"/>
          </p:cNvSpPr>
          <p:nvPr>
            <p:ph type="pic" sz="quarter" idx="38"/>
          </p:nvPr>
        </p:nvSpPr>
        <p:spPr>
          <a:xfrm>
            <a:off x="8616364" y="4334532"/>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41" name="図プレースホルダー 4"/>
          <p:cNvSpPr>
            <a:spLocks noGrp="1"/>
          </p:cNvSpPr>
          <p:nvPr>
            <p:ph type="pic" sz="quarter" idx="39"/>
          </p:nvPr>
        </p:nvSpPr>
        <p:spPr>
          <a:xfrm>
            <a:off x="10334947" y="4334532"/>
            <a:ext cx="1720568" cy="1636230"/>
          </a:xfrm>
          <a:prstGeom prst="rect">
            <a:avLst/>
          </a:prstGeom>
          <a:solidFill>
            <a:schemeClr val="bg1"/>
          </a:solidFill>
        </p:spPr>
        <p:txBody>
          <a:bodyPr rtlCol="0">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altLang="ja-JP" noProof="0" dirty="0"/>
              <a:t>Click icon to add picture</a:t>
            </a:r>
            <a:endParaRPr lang="ja-JP" altLang="en-US" noProof="0" dirty="0"/>
          </a:p>
        </p:txBody>
      </p:sp>
      <p:sp>
        <p:nvSpPr>
          <p:cNvPr id="42" name="テキスト プレースホルダー 11"/>
          <p:cNvSpPr>
            <a:spLocks noGrp="1"/>
          </p:cNvSpPr>
          <p:nvPr>
            <p:ph type="body" sz="quarter" idx="14"/>
          </p:nvPr>
        </p:nvSpPr>
        <p:spPr>
          <a:xfrm>
            <a:off x="5298697" y="2865855"/>
            <a:ext cx="5632539" cy="678463"/>
          </a:xfrm>
          <a:prstGeom prst="rect">
            <a:avLst/>
          </a:prstGeom>
        </p:spPr>
        <p:txBody>
          <a:bodyPr anchor="ctr">
            <a:noAutofit/>
          </a:bodyPr>
          <a:lstStyle>
            <a:lvl1pPr marL="0" indent="0" algn="l">
              <a:lnSpc>
                <a:spcPct val="100000"/>
              </a:lnSpc>
              <a:spcBef>
                <a:spcPts val="0"/>
              </a:spcBef>
              <a:buNone/>
              <a:defRPr sz="2800" b="1" spc="0" baseline="0">
                <a:solidFill>
                  <a:srgbClr val="0067AC"/>
                </a:solidFill>
                <a:latin typeface="Univers 45 Light" pitchFamily="34" charset="0"/>
              </a:defRPr>
            </a:lvl1pPr>
          </a:lstStyle>
          <a:p>
            <a:pPr lvl="0"/>
            <a:r>
              <a:rPr lang="en-US" altLang="ja-JP" noProof="0" dirty="0"/>
              <a:t>Click to edit Master text styles</a:t>
            </a:r>
          </a:p>
        </p:txBody>
      </p:sp>
      <p:sp>
        <p:nvSpPr>
          <p:cNvPr id="43" name="テキスト プレースホルダー 11"/>
          <p:cNvSpPr>
            <a:spLocks noGrp="1"/>
          </p:cNvSpPr>
          <p:nvPr>
            <p:ph type="body" sz="quarter" idx="15"/>
          </p:nvPr>
        </p:nvSpPr>
        <p:spPr>
          <a:xfrm>
            <a:off x="5298697" y="3642997"/>
            <a:ext cx="5633762" cy="533333"/>
          </a:xfrm>
          <a:prstGeom prst="rect">
            <a:avLst/>
          </a:prstGeom>
        </p:spPr>
        <p:txBody>
          <a:bodyPr anchor="ctr">
            <a:noAutofit/>
          </a:bodyPr>
          <a:lstStyle>
            <a:lvl1pPr marL="0" indent="0" algn="l">
              <a:lnSpc>
                <a:spcPct val="120000"/>
              </a:lnSpc>
              <a:buNone/>
              <a:defRPr sz="2000">
                <a:solidFill>
                  <a:schemeClr val="tx1"/>
                </a:solidFill>
                <a:latin typeface="Univers 45 Light" pitchFamily="34" charset="0"/>
              </a:defRPr>
            </a:lvl1pPr>
          </a:lstStyle>
          <a:p>
            <a:pPr lvl="0"/>
            <a:r>
              <a:rPr lang="en-US" altLang="ja-JP" noProof="0" dirty="0"/>
              <a:t>Click to edit Master text styles</a:t>
            </a:r>
          </a:p>
        </p:txBody>
      </p:sp>
      <p:pic>
        <p:nvPicPr>
          <p:cNvPr id="44"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00" y="307976"/>
            <a:ext cx="1397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a:off x="5326743" y="3541486"/>
            <a:ext cx="6571570" cy="0"/>
          </a:xfrm>
          <a:prstGeom prst="line">
            <a:avLst/>
          </a:prstGeom>
          <a:ln>
            <a:solidFill>
              <a:srgbClr val="0067AC"/>
            </a:solidFill>
          </a:ln>
        </p:spPr>
        <p:style>
          <a:lnRef idx="1">
            <a:schemeClr val="accent1"/>
          </a:lnRef>
          <a:fillRef idx="0">
            <a:schemeClr val="accent1"/>
          </a:fillRef>
          <a:effectRef idx="0">
            <a:schemeClr val="accent1"/>
          </a:effectRef>
          <a:fontRef idx="minor">
            <a:schemeClr val="tx1"/>
          </a:fontRef>
        </p:style>
      </p:cxnSp>
      <p:sp>
        <p:nvSpPr>
          <p:cNvPr id="47" name="テキスト プレースホルダー 11"/>
          <p:cNvSpPr>
            <a:spLocks noGrp="1"/>
          </p:cNvSpPr>
          <p:nvPr>
            <p:ph type="body" sz="quarter" idx="40" hasCustomPrompt="1"/>
          </p:nvPr>
        </p:nvSpPr>
        <p:spPr>
          <a:xfrm>
            <a:off x="10970380" y="1082450"/>
            <a:ext cx="1032933" cy="293913"/>
          </a:xfrm>
          <a:prstGeom prst="rect">
            <a:avLst/>
          </a:prstGeom>
        </p:spPr>
        <p:txBody>
          <a:bodyPr anchor="ctr">
            <a:noAutofit/>
          </a:bodyPr>
          <a:lstStyle>
            <a:lvl1pPr marL="0" indent="0" algn="ctr">
              <a:lnSpc>
                <a:spcPct val="120000"/>
              </a:lnSpc>
              <a:buNone/>
              <a:defRPr sz="1000">
                <a:solidFill>
                  <a:schemeClr val="tx1"/>
                </a:solidFill>
                <a:latin typeface="Univers 45 Light" pitchFamily="34" charset="0"/>
              </a:defRPr>
            </a:lvl1pPr>
          </a:lstStyle>
          <a:p>
            <a:pPr lvl="0"/>
            <a:r>
              <a:rPr lang="en-US" altLang="ja-JP" noProof="0" dirty="0"/>
              <a:t>Location</a:t>
            </a:r>
          </a:p>
        </p:txBody>
      </p:sp>
    </p:spTree>
    <p:extLst>
      <p:ext uri="{BB962C8B-B14F-4D97-AF65-F5344CB8AC3E}">
        <p14:creationId xmlns:p14="http://schemas.microsoft.com/office/powerpoint/2010/main" val="61392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page only">
    <p:spTree>
      <p:nvGrpSpPr>
        <p:cNvPr id="1" name=""/>
        <p:cNvGrpSpPr/>
        <p:nvPr/>
      </p:nvGrpSpPr>
      <p:grpSpPr>
        <a:xfrm>
          <a:off x="0" y="0"/>
          <a:ext cx="0" cy="0"/>
          <a:chOff x="0" y="0"/>
          <a:chExt cx="0" cy="0"/>
        </a:xfrm>
      </p:grpSpPr>
      <p:sp>
        <p:nvSpPr>
          <p:cNvPr id="17" name="Slide Number Placeholder 5"/>
          <p:cNvSpPr txBox="1">
            <a:spLocks/>
          </p:cNvSpPr>
          <p:nvPr userDrawn="1"/>
        </p:nvSpPr>
        <p:spPr>
          <a:xfrm>
            <a:off x="250950" y="607775"/>
            <a:ext cx="74539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700" smtClean="0">
                <a:solidFill>
                  <a:schemeClr val="bg1"/>
                </a:solidFill>
                <a:latin typeface="Calibri" pitchFamily="34" charset="0"/>
                <a:cs typeface="Calibri" pitchFamily="34" charset="0"/>
              </a:rPr>
              <a:pPr algn="ctr">
                <a:lnSpc>
                  <a:spcPct val="90000"/>
                </a:lnSpc>
                <a:spcBef>
                  <a:spcPts val="0"/>
                </a:spcBef>
              </a:pPr>
              <a:t>‹#›</a:t>
            </a:fld>
            <a:endParaRPr lang="en-US" sz="2700" dirty="0">
              <a:solidFill>
                <a:schemeClr val="bg1"/>
              </a:solidFill>
              <a:latin typeface="Calibri" pitchFamily="34" charset="0"/>
              <a:cs typeface="Calibri" pitchFamily="34" charset="0"/>
            </a:endParaRPr>
          </a:p>
        </p:txBody>
      </p:sp>
      <p:sp>
        <p:nvSpPr>
          <p:cNvPr id="18" name="Title 1"/>
          <p:cNvSpPr txBox="1">
            <a:spLocks/>
          </p:cNvSpPr>
          <p:nvPr userDrawn="1"/>
        </p:nvSpPr>
        <p:spPr>
          <a:xfrm>
            <a:off x="1371600" y="264722"/>
            <a:ext cx="10515600" cy="603958"/>
          </a:xfrm>
          <a:prstGeom prst="rect">
            <a:avLst/>
          </a:prstGeom>
        </p:spPr>
        <p:txBody>
          <a:bodyPr anchor="ctr"/>
          <a:lstStyle>
            <a:lvl1pPr algn="ctr" defTabSz="914400" rtl="0" eaLnBrk="1" latinLnBrk="0" hangingPunct="1">
              <a:lnSpc>
                <a:spcPct val="90000"/>
              </a:lnSpc>
              <a:spcBef>
                <a:spcPct val="0"/>
              </a:spcBef>
              <a:buNone/>
              <a:defRPr sz="3200" b="0" i="0" kern="1200">
                <a:solidFill>
                  <a:schemeClr val="bg1">
                    <a:lumMod val="50000"/>
                  </a:schemeClr>
                </a:solidFill>
                <a:latin typeface="Calibri" pitchFamily="34" charset="0"/>
                <a:ea typeface="Roboto Thin" charset="0"/>
                <a:cs typeface="Calibri" pitchFamily="34" charset="0"/>
              </a:defRPr>
            </a:lvl1pPr>
          </a:lstStyle>
          <a:p>
            <a:endParaRPr lang="en-US" sz="3600" b="1" dirty="0"/>
          </a:p>
        </p:txBody>
      </p:sp>
      <p:sp>
        <p:nvSpPr>
          <p:cNvPr id="19" name="Title 1"/>
          <p:cNvSpPr txBox="1">
            <a:spLocks/>
          </p:cNvSpPr>
          <p:nvPr userDrawn="1"/>
        </p:nvSpPr>
        <p:spPr>
          <a:xfrm>
            <a:off x="886067" y="264721"/>
            <a:ext cx="10515600" cy="603958"/>
          </a:xfrm>
          <a:prstGeom prst="rect">
            <a:avLst/>
          </a:prstGeom>
        </p:spPr>
        <p:txBody>
          <a:bodyPr anchor="ctr"/>
          <a:lstStyle>
            <a:lvl1pPr algn="ctr" defTabSz="914400" rtl="0" eaLnBrk="1" latinLnBrk="0" hangingPunct="1">
              <a:lnSpc>
                <a:spcPct val="90000"/>
              </a:lnSpc>
              <a:spcBef>
                <a:spcPct val="0"/>
              </a:spcBef>
              <a:buNone/>
              <a:defRPr sz="3600" b="1" i="0" kern="1200">
                <a:solidFill>
                  <a:schemeClr val="bg1">
                    <a:lumMod val="50000"/>
                  </a:schemeClr>
                </a:solidFill>
                <a:latin typeface="Calibri" pitchFamily="34" charset="0"/>
                <a:ea typeface="Roboto Thin" charset="0"/>
                <a:cs typeface="Calibri" pitchFamily="34" charset="0"/>
              </a:defRPr>
            </a:lvl1pPr>
          </a:lstStyle>
          <a:p>
            <a:r>
              <a:rPr lang="en-US" dirty="0">
                <a:solidFill>
                  <a:schemeClr val="bg1"/>
                </a:solidFill>
              </a:rPr>
              <a:t>Click to edit Master title style</a:t>
            </a:r>
          </a:p>
        </p:txBody>
      </p:sp>
      <p:sp>
        <p:nvSpPr>
          <p:cNvPr id="20" name="Rectangle 143"/>
          <p:cNvSpPr/>
          <p:nvPr userDrawn="1"/>
        </p:nvSpPr>
        <p:spPr>
          <a:xfrm rot="16200000">
            <a:off x="-147638" y="625474"/>
            <a:ext cx="779463" cy="65088"/>
          </a:xfrm>
          <a:prstGeom prst="rect">
            <a:avLst/>
          </a:prstGeom>
          <a:solidFill>
            <a:srgbClr val="92D050"/>
          </a:solidFill>
          <a:ln w="12700" cap="flat" cmpd="sng" algn="ctr">
            <a:noFill/>
            <a:prstDash val="solid"/>
            <a:miter lim="800000"/>
          </a:ln>
          <a:effectLst/>
        </p:spPr>
        <p:txBody>
          <a:bodyPr lIns="79503" tIns="39750" rIns="79503" bIns="39750" anchor="ctr"/>
          <a:lstStyle/>
          <a:p>
            <a:pPr marL="0" marR="0" lvl="0" indent="0" algn="ctr" defTabSz="716421"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26" name="Rectangle 144"/>
          <p:cNvSpPr/>
          <p:nvPr userDrawn="1"/>
        </p:nvSpPr>
        <p:spPr>
          <a:xfrm rot="16200000">
            <a:off x="-503237" y="612775"/>
            <a:ext cx="1189038" cy="90487"/>
          </a:xfrm>
          <a:prstGeom prst="rect">
            <a:avLst/>
          </a:prstGeom>
          <a:solidFill>
            <a:srgbClr val="0067AC"/>
          </a:solidFill>
          <a:ln w="6350" cap="flat" cmpd="sng" algn="ctr">
            <a:noFill/>
            <a:prstDash val="solid"/>
            <a:miter lim="800000"/>
          </a:ln>
          <a:effectLst/>
        </p:spPr>
        <p:txBody>
          <a:bodyPr anchor="ctr"/>
          <a:lstStyle/>
          <a:p>
            <a:pPr marL="0" marR="0" lvl="0" indent="0" algn="ctr" defTabSz="1644462"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30" name="Straight Connector 29"/>
          <p:cNvCxnSpPr/>
          <p:nvPr userDrawn="1"/>
        </p:nvCxnSpPr>
        <p:spPr>
          <a:xfrm>
            <a:off x="457200" y="1028700"/>
            <a:ext cx="10332720" cy="0"/>
          </a:xfrm>
          <a:prstGeom prst="line">
            <a:avLst/>
          </a:prstGeom>
          <a:noFill/>
          <a:ln w="19050" cap="flat" cmpd="sng" algn="ctr">
            <a:solidFill>
              <a:srgbClr val="0067AC"/>
            </a:solidFill>
            <a:prstDash val="solid"/>
            <a:miter lim="800000"/>
          </a:ln>
          <a:effectLst/>
        </p:spPr>
      </p:cxnSp>
      <p:cxnSp>
        <p:nvCxnSpPr>
          <p:cNvPr id="31" name="Straight Connector 30"/>
          <p:cNvCxnSpPr/>
          <p:nvPr userDrawn="1"/>
        </p:nvCxnSpPr>
        <p:spPr>
          <a:xfrm>
            <a:off x="457200" y="212725"/>
            <a:ext cx="10332720" cy="0"/>
          </a:xfrm>
          <a:prstGeom prst="line">
            <a:avLst/>
          </a:prstGeom>
          <a:noFill/>
          <a:ln w="19050" cap="flat" cmpd="sng" algn="ctr">
            <a:solidFill>
              <a:srgbClr val="0067AC"/>
            </a:solidFill>
            <a:prstDash val="solid"/>
            <a:miter lim="800000"/>
          </a:ln>
          <a:effectLst/>
        </p:spPr>
      </p:cxnSp>
      <p:pic>
        <p:nvPicPr>
          <p:cNvPr id="32"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00" y="307976"/>
            <a:ext cx="1397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5"/>
          <p:cNvSpPr>
            <a:spLocks noGrp="1"/>
          </p:cNvSpPr>
          <p:nvPr>
            <p:ph type="title"/>
          </p:nvPr>
        </p:nvSpPr>
        <p:spPr>
          <a:xfrm>
            <a:off x="457201" y="277199"/>
            <a:ext cx="10325099" cy="700088"/>
          </a:xfrm>
        </p:spPr>
        <p:txBody>
          <a:bodyPr/>
          <a:lstStyle/>
          <a:p>
            <a:r>
              <a:rPr lang="en-US" dirty="0"/>
              <a:t>Click to edit Master title style</a:t>
            </a:r>
          </a:p>
        </p:txBody>
      </p:sp>
      <p:sp>
        <p:nvSpPr>
          <p:cNvPr id="14" name="Rectangle 28"/>
          <p:cNvSpPr>
            <a:spLocks noChangeArrowheads="1"/>
          </p:cNvSpPr>
          <p:nvPr userDrawn="1"/>
        </p:nvSpPr>
        <p:spPr bwMode="gray">
          <a:xfrm>
            <a:off x="-7" y="6422740"/>
            <a:ext cx="12188825" cy="18288"/>
          </a:xfrm>
          <a:prstGeom prst="rect">
            <a:avLst/>
          </a:prstGeom>
          <a:solidFill>
            <a:schemeClr val="bg1">
              <a:lumMod val="50000"/>
            </a:schemeClr>
          </a:solidFill>
          <a:ln w="9525">
            <a:noFill/>
            <a:miter lim="800000"/>
            <a:headEnd/>
            <a:tailEnd/>
          </a:ln>
          <a:effectLst/>
        </p:spPr>
        <p:txBody>
          <a:bodyPr wrap="none" anchor="ctr"/>
          <a:lstStyle/>
          <a:p>
            <a:pPr lvl="0"/>
            <a:endParaRPr lang="zh-CN" altLang="en-US">
              <a:ea typeface="宋体" charset="-122"/>
            </a:endParaRPr>
          </a:p>
        </p:txBody>
      </p:sp>
      <p:sp>
        <p:nvSpPr>
          <p:cNvPr id="15" name="Rectangle 14"/>
          <p:cNvSpPr/>
          <p:nvPr userDrawn="1"/>
        </p:nvSpPr>
        <p:spPr>
          <a:xfrm>
            <a:off x="457200" y="6534388"/>
            <a:ext cx="11445240" cy="246221"/>
          </a:xfrm>
          <a:prstGeom prst="rect">
            <a:avLst/>
          </a:prstGeom>
        </p:spPr>
        <p:txBody>
          <a:bodyPr wrap="square" anchor="ctr">
            <a:spAutoFit/>
          </a:bodyPr>
          <a:lstStyle/>
          <a:p>
            <a:r>
              <a:rPr lang="en-US" sz="1000" dirty="0">
                <a:solidFill>
                  <a:schemeClr val="bg1">
                    <a:lumMod val="65000"/>
                  </a:schemeClr>
                </a:solidFill>
                <a:latin typeface="Calibri" pitchFamily="34" charset="0"/>
                <a:cs typeface="Calibri" pitchFamily="34" charset="0"/>
              </a:rPr>
              <a:t>Copyright © 2016 Your Company All Rights Reserved.</a:t>
            </a:r>
          </a:p>
        </p:txBody>
      </p:sp>
      <p:sp>
        <p:nvSpPr>
          <p:cNvPr id="16" name="Rectangle 15"/>
          <p:cNvSpPr/>
          <p:nvPr userDrawn="1"/>
        </p:nvSpPr>
        <p:spPr bwMode="gray">
          <a:xfrm>
            <a:off x="11390502" y="6555105"/>
            <a:ext cx="503237" cy="228600"/>
          </a:xfrm>
          <a:prstGeom prst="rect">
            <a:avLst/>
          </a:prstGeom>
          <a:ln>
            <a:miter lim="800000"/>
            <a:headEnd/>
            <a:tailEnd/>
          </a:ln>
        </p:spPr>
        <p:txBody>
          <a:bodyPr lIns="72000" tIns="72000" rIns="0" bIns="0"/>
          <a:lstStyle/>
          <a:p>
            <a:pPr algn="r">
              <a:spcBef>
                <a:spcPct val="40000"/>
              </a:spcBef>
              <a:defRPr/>
            </a:pPr>
            <a:fld id="{6BA71C0A-9F0F-41ED-AE97-DBF05B351E59}" type="slidenum">
              <a:rPr lang="en-GB" sz="900">
                <a:solidFill>
                  <a:srgbClr val="595959"/>
                </a:solidFill>
                <a:latin typeface="Calibri" pitchFamily="34" charset="0"/>
              </a:rPr>
              <a:pPr algn="r">
                <a:spcBef>
                  <a:spcPct val="40000"/>
                </a:spcBef>
                <a:defRPr/>
              </a:pPr>
              <a:t>‹#›</a:t>
            </a:fld>
            <a:endParaRPr lang="en-GB" sz="900" dirty="0">
              <a:solidFill>
                <a:srgbClr val="595959"/>
              </a:solidFill>
              <a:latin typeface="Calibri" pitchFamily="34" charset="0"/>
            </a:endParaRPr>
          </a:p>
        </p:txBody>
      </p:sp>
    </p:spTree>
    <p:extLst>
      <p:ext uri="{BB962C8B-B14F-4D97-AF65-F5344CB8AC3E}">
        <p14:creationId xmlns:p14="http://schemas.microsoft.com/office/powerpoint/2010/main" val="141859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0775C4-2066-4B4D-9E91-373F2D3882EC}"/>
              </a:ext>
            </a:extLst>
          </p:cNvPr>
          <p:cNvSpPr/>
          <p:nvPr/>
        </p:nvSpPr>
        <p:spPr>
          <a:xfrm>
            <a:off x="0" y="0"/>
            <a:ext cx="12185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0425"/>
            <a:ext cx="12192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82625"/>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D0BA9B5-F4FA-0D4A-A5F1-E2975DF71B1E}"/>
              </a:ext>
            </a:extLst>
          </p:cNvPr>
          <p:cNvSpPr/>
          <p:nvPr/>
        </p:nvSpPr>
        <p:spPr>
          <a:xfrm>
            <a:off x="0" y="4895850"/>
            <a:ext cx="12185650" cy="46038"/>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Text Placeholder 8">
            <a:extLst>
              <a:ext uri="{FF2B5EF4-FFF2-40B4-BE49-F238E27FC236}">
                <a16:creationId xmlns:a16="http://schemas.microsoft.com/office/drawing/2014/main" id="{A40D6609-D617-4CAB-92A3-FB04593F9137}"/>
              </a:ext>
            </a:extLst>
          </p:cNvPr>
          <p:cNvSpPr>
            <a:spLocks noGrp="1"/>
          </p:cNvSpPr>
          <p:nvPr>
            <p:ph type="body" sz="quarter" idx="10"/>
          </p:nvPr>
        </p:nvSpPr>
        <p:spPr>
          <a:xfrm>
            <a:off x="2511539" y="2955925"/>
            <a:ext cx="7168923" cy="963613"/>
          </a:xfrm>
        </p:spPr>
        <p:txBody>
          <a:bodyPr/>
          <a:lstStyle>
            <a:lvl1pPr marL="0" indent="0" algn="ctr">
              <a:buNone/>
              <a:defRPr sz="45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84642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A04D74-5E96-CE4A-8BF0-DD5AF4452406}"/>
              </a:ext>
            </a:extLst>
          </p:cNvPr>
          <p:cNvSpPr/>
          <p:nvPr/>
        </p:nvSpPr>
        <p:spPr>
          <a:xfrm>
            <a:off x="15875" y="0"/>
            <a:ext cx="121602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4" name="Freeform: Shape 8">
            <a:extLst>
              <a:ext uri="{FF2B5EF4-FFF2-40B4-BE49-F238E27FC236}">
                <a16:creationId xmlns:a16="http://schemas.microsoft.com/office/drawing/2014/main" id="{FC57060E-10B9-6744-8A46-367F3C7C1829}"/>
              </a:ext>
            </a:extLst>
          </p:cNvPr>
          <p:cNvSpPr/>
          <p:nvPr/>
        </p:nvSpPr>
        <p:spPr>
          <a:xfrm>
            <a:off x="6096000" y="2168525"/>
            <a:ext cx="6096000" cy="1635125"/>
          </a:xfrm>
          <a:custGeom>
            <a:avLst/>
            <a:gdLst>
              <a:gd name="connsiteX0" fmla="*/ 147487 w 6096000"/>
              <a:gd name="connsiteY0" fmla="*/ 0 h 884903"/>
              <a:gd name="connsiteX1" fmla="*/ 6096000 w 6096000"/>
              <a:gd name="connsiteY1" fmla="*/ 0 h 884903"/>
              <a:gd name="connsiteX2" fmla="*/ 6096000 w 6096000"/>
              <a:gd name="connsiteY2" fmla="*/ 884903 h 884903"/>
              <a:gd name="connsiteX3" fmla="*/ 147487 w 6096000"/>
              <a:gd name="connsiteY3" fmla="*/ 884903 h 884903"/>
              <a:gd name="connsiteX4" fmla="*/ 0 w 6096000"/>
              <a:gd name="connsiteY4" fmla="*/ 737416 h 884903"/>
              <a:gd name="connsiteX5" fmla="*/ 0 w 6096000"/>
              <a:gd name="connsiteY5" fmla="*/ 147487 h 884903"/>
              <a:gd name="connsiteX6" fmla="*/ 147487 w 6096000"/>
              <a:gd name="connsiteY6" fmla="*/ 0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884903">
                <a:moveTo>
                  <a:pt x="147487" y="0"/>
                </a:moveTo>
                <a:lnTo>
                  <a:pt x="6096000" y="0"/>
                </a:lnTo>
                <a:lnTo>
                  <a:pt x="6096000" y="884903"/>
                </a:lnTo>
                <a:lnTo>
                  <a:pt x="147487" y="884903"/>
                </a:lnTo>
                <a:cubicBezTo>
                  <a:pt x="66032" y="884903"/>
                  <a:pt x="0" y="818871"/>
                  <a:pt x="0" y="737416"/>
                </a:cubicBezTo>
                <a:lnTo>
                  <a:pt x="0" y="147487"/>
                </a:lnTo>
                <a:cubicBezTo>
                  <a:pt x="0" y="66032"/>
                  <a:pt x="66032" y="0"/>
                  <a:pt x="147487"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5" name="Graphic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2279650"/>
            <a:ext cx="2651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51AA39D6-7C3A-415A-A7E6-739C37FA9560}"/>
              </a:ext>
            </a:extLst>
          </p:cNvPr>
          <p:cNvSpPr>
            <a:spLocks noGrp="1"/>
          </p:cNvSpPr>
          <p:nvPr>
            <p:ph type="body" sz="quarter" idx="11"/>
          </p:nvPr>
        </p:nvSpPr>
        <p:spPr>
          <a:xfrm>
            <a:off x="6096000" y="2169246"/>
            <a:ext cx="5578475" cy="1633826"/>
          </a:xfrm>
        </p:spPr>
        <p:txBody>
          <a:bodyPr anchor="ctr"/>
          <a:lstStyle>
            <a:lvl1pPr marL="0" indent="0" algn="ctr">
              <a:buNone/>
              <a:defRPr sz="4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4580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ADCC9B-F0E8-A74B-9179-2A29567F245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19" name="Graphic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9063" y="227013"/>
            <a:ext cx="13255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a:extLst>
              <a:ext uri="{FF2B5EF4-FFF2-40B4-BE49-F238E27FC236}">
                <a16:creationId xmlns:a16="http://schemas.microsoft.com/office/drawing/2014/main" id="{AB5EAA76-A1EE-4FE5-A090-2F0851886C9D}"/>
              </a:ext>
            </a:extLst>
          </p:cNvPr>
          <p:cNvSpPr>
            <a:spLocks noGrp="1"/>
          </p:cNvSpPr>
          <p:nvPr>
            <p:ph type="body" sz="quarter" idx="15"/>
          </p:nvPr>
        </p:nvSpPr>
        <p:spPr>
          <a:xfrm>
            <a:off x="7208800" y="5624423"/>
            <a:ext cx="4500000" cy="862160"/>
          </a:xfrm>
          <a:prstGeom prst="rect">
            <a:avLst/>
          </a:prstGeom>
        </p:spPr>
        <p:txBody>
          <a:bodyPr anchor="ctr"/>
          <a:lstStyle>
            <a:lvl1pPr marL="0" indent="0" algn="ctr">
              <a:buNone/>
              <a:defRPr/>
            </a:lvl1pPr>
            <a:lvl2pPr marL="457200" indent="0" algn="ctr">
              <a:buNone/>
              <a:defRPr sz="2800"/>
            </a:lvl2pPr>
          </a:lstStyle>
          <a:p>
            <a:pPr lvl="0"/>
            <a:r>
              <a:rPr lang="en-US"/>
              <a:t>Click to edit Master text styles</a:t>
            </a:r>
          </a:p>
        </p:txBody>
      </p:sp>
      <p:sp>
        <p:nvSpPr>
          <p:cNvPr id="13" name="Picture Placeholder 9">
            <a:extLst>
              <a:ext uri="{FF2B5EF4-FFF2-40B4-BE49-F238E27FC236}">
                <a16:creationId xmlns:a16="http://schemas.microsoft.com/office/drawing/2014/main" id="{8CC3722F-A3B7-425D-BC1E-99F289AC7F8A}"/>
              </a:ext>
            </a:extLst>
          </p:cNvPr>
          <p:cNvSpPr>
            <a:spLocks noGrp="1"/>
          </p:cNvSpPr>
          <p:nvPr>
            <p:ph type="pic" sz="quarter" idx="14"/>
          </p:nvPr>
        </p:nvSpPr>
        <p:spPr>
          <a:xfrm>
            <a:off x="3729553" y="2361398"/>
            <a:ext cx="3251200" cy="1980000"/>
          </a:xfrm>
          <a:prstGeom prst="rect">
            <a:avLst/>
          </a:prstGeom>
        </p:spPr>
        <p:txBody>
          <a:bodyPr rtlCol="0">
            <a:noAutofit/>
          </a:bodyPr>
          <a:lstStyle/>
          <a:p>
            <a:pPr lvl="0"/>
            <a:r>
              <a:rPr lang="en-US" noProof="0"/>
              <a:t>Click icon to add picture</a:t>
            </a:r>
            <a:endParaRPr lang="en-US" noProof="0" dirty="0"/>
          </a:p>
        </p:txBody>
      </p:sp>
      <p:sp>
        <p:nvSpPr>
          <p:cNvPr id="12" name="Picture Placeholder 9">
            <a:extLst>
              <a:ext uri="{FF2B5EF4-FFF2-40B4-BE49-F238E27FC236}">
                <a16:creationId xmlns:a16="http://schemas.microsoft.com/office/drawing/2014/main" id="{AB6462F8-D611-4B0A-B29B-395BC1B588C4}"/>
              </a:ext>
            </a:extLst>
          </p:cNvPr>
          <p:cNvSpPr>
            <a:spLocks noGrp="1"/>
          </p:cNvSpPr>
          <p:nvPr>
            <p:ph type="pic" sz="quarter" idx="13"/>
          </p:nvPr>
        </p:nvSpPr>
        <p:spPr>
          <a:xfrm>
            <a:off x="3729553" y="322834"/>
            <a:ext cx="3251200" cy="1980000"/>
          </a:xfrm>
          <a:prstGeom prst="rect">
            <a:avLst/>
          </a:prstGeom>
        </p:spPr>
        <p:txBody>
          <a:bodyPr rtlCol="0">
            <a:noAutofit/>
          </a:bodyPr>
          <a:lstStyle/>
          <a:p>
            <a:pPr lvl="0"/>
            <a:r>
              <a:rPr lang="en-US" noProof="0"/>
              <a:t>Click icon to add picture</a:t>
            </a:r>
          </a:p>
        </p:txBody>
      </p:sp>
      <p:sp>
        <p:nvSpPr>
          <p:cNvPr id="10" name="Picture Placeholder 9">
            <a:extLst>
              <a:ext uri="{FF2B5EF4-FFF2-40B4-BE49-F238E27FC236}">
                <a16:creationId xmlns:a16="http://schemas.microsoft.com/office/drawing/2014/main" id="{E57CBFA0-8831-44BC-BBCA-63BF67DE435E}"/>
              </a:ext>
            </a:extLst>
          </p:cNvPr>
          <p:cNvSpPr>
            <a:spLocks noGrp="1"/>
          </p:cNvSpPr>
          <p:nvPr>
            <p:ph type="pic" sz="quarter" idx="11"/>
          </p:nvPr>
        </p:nvSpPr>
        <p:spPr>
          <a:xfrm>
            <a:off x="442913" y="323202"/>
            <a:ext cx="3079750" cy="1980000"/>
          </a:xfrm>
          <a:prstGeom prst="rect">
            <a:avLst/>
          </a:prstGeom>
        </p:spPr>
        <p:txBody>
          <a:bodyPr rtlCol="0">
            <a:noAutofit/>
          </a:bodyPr>
          <a:lstStyle/>
          <a:p>
            <a:pPr lvl="0"/>
            <a:r>
              <a:rPr lang="en-US" noProof="0"/>
              <a:t>Click icon to add picture</a:t>
            </a:r>
          </a:p>
        </p:txBody>
      </p:sp>
      <p:sp>
        <p:nvSpPr>
          <p:cNvPr id="11" name="Picture Placeholder 9">
            <a:extLst>
              <a:ext uri="{FF2B5EF4-FFF2-40B4-BE49-F238E27FC236}">
                <a16:creationId xmlns:a16="http://schemas.microsoft.com/office/drawing/2014/main" id="{9A0C49CC-7D63-449C-8D53-9959A2C6AC97}"/>
              </a:ext>
            </a:extLst>
          </p:cNvPr>
          <p:cNvSpPr>
            <a:spLocks noGrp="1"/>
          </p:cNvSpPr>
          <p:nvPr>
            <p:ph type="pic" sz="quarter" idx="12"/>
          </p:nvPr>
        </p:nvSpPr>
        <p:spPr>
          <a:xfrm>
            <a:off x="442913" y="2407965"/>
            <a:ext cx="3079750" cy="1980000"/>
          </a:xfrm>
          <a:prstGeom prst="rect">
            <a:avLst/>
          </a:prstGeom>
        </p:spPr>
        <p:txBody>
          <a:bodyPr rtlCol="0">
            <a:noAutofit/>
          </a:bodyPr>
          <a:lstStyle/>
          <a:p>
            <a:pPr lvl="0"/>
            <a:r>
              <a:rPr lang="en-US" noProof="0"/>
              <a:t>Click icon to add picture</a:t>
            </a:r>
            <a:endParaRPr lang="en-US" noProof="0" dirty="0"/>
          </a:p>
        </p:txBody>
      </p:sp>
      <p:sp>
        <p:nvSpPr>
          <p:cNvPr id="66" name="Title Placeholder 1">
            <a:extLst>
              <a:ext uri="{FF2B5EF4-FFF2-40B4-BE49-F238E27FC236}">
                <a16:creationId xmlns:a16="http://schemas.microsoft.com/office/drawing/2014/main" id="{1177A47F-F520-4F5F-A7A8-823E53425A05}"/>
              </a:ext>
            </a:extLst>
          </p:cNvPr>
          <p:cNvSpPr>
            <a:spLocks noGrp="1"/>
          </p:cNvSpPr>
          <p:nvPr>
            <p:ph type="title"/>
          </p:nvPr>
        </p:nvSpPr>
        <p:spPr>
          <a:xfrm>
            <a:off x="7212575" y="4341397"/>
            <a:ext cx="4500000" cy="1137513"/>
          </a:xfrm>
          <a:prstGeom prst="rect">
            <a:avLst/>
          </a:prstGeom>
          <a:noFill/>
        </p:spPr>
        <p:txBody>
          <a:bodyPr rtlCol="0">
            <a:noAutofit/>
          </a:bodyPr>
          <a:lstStyle>
            <a:lvl1pPr algn="ctr">
              <a:defRPr sz="4500">
                <a:solidFill>
                  <a:srgbClr val="4EB357"/>
                </a:solidFill>
              </a:defRPr>
            </a:lvl1pPr>
          </a:lstStyle>
          <a:p>
            <a:r>
              <a:rPr lang="en-US" noProof="0"/>
              <a:t>Click to edit Master title style</a:t>
            </a:r>
            <a:endParaRPr lang="en-US" noProof="0" dirty="0"/>
          </a:p>
        </p:txBody>
      </p:sp>
      <p:sp>
        <p:nvSpPr>
          <p:cNvPr id="16" name="Picture Placeholder 9">
            <a:extLst>
              <a:ext uri="{FF2B5EF4-FFF2-40B4-BE49-F238E27FC236}">
                <a16:creationId xmlns:a16="http://schemas.microsoft.com/office/drawing/2014/main" id="{179876A8-7EA5-4C52-9ED0-5CE13839A46F}"/>
              </a:ext>
            </a:extLst>
          </p:cNvPr>
          <p:cNvSpPr>
            <a:spLocks noGrp="1"/>
          </p:cNvSpPr>
          <p:nvPr>
            <p:ph type="pic" sz="quarter" idx="16"/>
          </p:nvPr>
        </p:nvSpPr>
        <p:spPr>
          <a:xfrm>
            <a:off x="3729553" y="4506584"/>
            <a:ext cx="3251200" cy="1980000"/>
          </a:xfrm>
          <a:prstGeom prst="rect">
            <a:avLst/>
          </a:prstGeom>
        </p:spPr>
        <p:txBody>
          <a:bodyPr rtlCol="0">
            <a:noAutofit/>
          </a:bodyPr>
          <a:lstStyle/>
          <a:p>
            <a:pPr lvl="0"/>
            <a:r>
              <a:rPr lang="en-US" noProof="0"/>
              <a:t>Click icon to add picture</a:t>
            </a:r>
          </a:p>
        </p:txBody>
      </p:sp>
      <p:sp>
        <p:nvSpPr>
          <p:cNvPr id="17" name="Picture Placeholder 9">
            <a:extLst>
              <a:ext uri="{FF2B5EF4-FFF2-40B4-BE49-F238E27FC236}">
                <a16:creationId xmlns:a16="http://schemas.microsoft.com/office/drawing/2014/main" id="{EA778454-1287-439B-B957-38EF2483C6D8}"/>
              </a:ext>
            </a:extLst>
          </p:cNvPr>
          <p:cNvSpPr>
            <a:spLocks noGrp="1"/>
          </p:cNvSpPr>
          <p:nvPr>
            <p:ph type="pic" sz="quarter" idx="17"/>
          </p:nvPr>
        </p:nvSpPr>
        <p:spPr>
          <a:xfrm>
            <a:off x="442913" y="4492729"/>
            <a:ext cx="3079750" cy="1980000"/>
          </a:xfrm>
          <a:prstGeom prst="rect">
            <a:avLst/>
          </a:prstGeom>
        </p:spPr>
        <p:txBody>
          <a:bodyPr rtlCol="0">
            <a:noAutofit/>
          </a:bodyPr>
          <a:lstStyle/>
          <a:p>
            <a:pPr lvl="0"/>
            <a:r>
              <a:rPr lang="en-US" noProof="0"/>
              <a:t>Click icon to add picture</a:t>
            </a:r>
          </a:p>
        </p:txBody>
      </p:sp>
      <p:sp>
        <p:nvSpPr>
          <p:cNvPr id="18" name="Picture Placeholder 9">
            <a:extLst>
              <a:ext uri="{FF2B5EF4-FFF2-40B4-BE49-F238E27FC236}">
                <a16:creationId xmlns:a16="http://schemas.microsoft.com/office/drawing/2014/main" id="{B3E02976-CBF9-4D86-9BC2-1816F4E1D0E0}"/>
              </a:ext>
            </a:extLst>
          </p:cNvPr>
          <p:cNvSpPr>
            <a:spLocks noGrp="1"/>
          </p:cNvSpPr>
          <p:nvPr>
            <p:ph type="pic" sz="quarter" idx="18"/>
          </p:nvPr>
        </p:nvSpPr>
        <p:spPr>
          <a:xfrm>
            <a:off x="7187643" y="1628774"/>
            <a:ext cx="4524932" cy="2712623"/>
          </a:xfrm>
          <a:prstGeom prst="rect">
            <a:avLst/>
          </a:prstGeom>
        </p:spPr>
        <p:txBody>
          <a:bodyPr rtlCol="0">
            <a:noAutofit/>
          </a:bodyPr>
          <a:lstStyle/>
          <a:p>
            <a:pPr lvl="0"/>
            <a:r>
              <a:rPr lang="en-US" noProof="0"/>
              <a:t>Click icon to add picture</a:t>
            </a:r>
          </a:p>
        </p:txBody>
      </p:sp>
    </p:spTree>
    <p:extLst>
      <p:ext uri="{BB962C8B-B14F-4D97-AF65-F5344CB8AC3E}">
        <p14:creationId xmlns:p14="http://schemas.microsoft.com/office/powerpoint/2010/main" val="313618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8E3F88-2AF4-0543-8EB2-91A6630B1760}"/>
              </a:ext>
            </a:extLst>
          </p:cNvPr>
          <p:cNvSpPr/>
          <p:nvPr/>
        </p:nvSpPr>
        <p:spPr>
          <a:xfrm>
            <a:off x="0" y="0"/>
            <a:ext cx="12172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10" name="Graphic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860425"/>
            <a:ext cx="21097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a:extLst>
              <a:ext uri="{FF2B5EF4-FFF2-40B4-BE49-F238E27FC236}">
                <a16:creationId xmlns:a16="http://schemas.microsoft.com/office/drawing/2014/main" id="{B3281087-9ED2-4501-AD6E-80A565DA103A}"/>
              </a:ext>
            </a:extLst>
          </p:cNvPr>
          <p:cNvSpPr>
            <a:spLocks noGrp="1"/>
          </p:cNvSpPr>
          <p:nvPr>
            <p:ph type="pic" sz="quarter" idx="17"/>
          </p:nvPr>
        </p:nvSpPr>
        <p:spPr>
          <a:xfrm>
            <a:off x="8092560" y="836613"/>
            <a:ext cx="4080390" cy="2787726"/>
          </a:xfrm>
          <a:prstGeom prst="rect">
            <a:avLst/>
          </a:prstGeom>
        </p:spPr>
        <p:txBody>
          <a:bodyPr rtlCol="0">
            <a:noAutofit/>
          </a:bodyPr>
          <a:lstStyle/>
          <a:p>
            <a:pPr lvl="0"/>
            <a:r>
              <a:rPr lang="en-US" noProof="0"/>
              <a:t>Click icon to add picture</a:t>
            </a:r>
          </a:p>
        </p:txBody>
      </p:sp>
      <p:sp>
        <p:nvSpPr>
          <p:cNvPr id="13" name="Picture Placeholder 12">
            <a:extLst>
              <a:ext uri="{FF2B5EF4-FFF2-40B4-BE49-F238E27FC236}">
                <a16:creationId xmlns:a16="http://schemas.microsoft.com/office/drawing/2014/main" id="{B9DD9EB7-927B-4DBE-9E85-AD1A9F3A3B44}"/>
              </a:ext>
            </a:extLst>
          </p:cNvPr>
          <p:cNvSpPr>
            <a:spLocks noGrp="1"/>
          </p:cNvSpPr>
          <p:nvPr>
            <p:ph type="pic" sz="quarter" idx="10"/>
          </p:nvPr>
        </p:nvSpPr>
        <p:spPr>
          <a:xfrm>
            <a:off x="4190508" y="836614"/>
            <a:ext cx="1800000" cy="2787726"/>
          </a:xfrm>
          <a:prstGeom prst="rect">
            <a:avLst/>
          </a:prstGeom>
        </p:spPr>
        <p:txBody>
          <a:bodyPr rtlCol="0">
            <a:noAutofit/>
          </a:bodyPr>
          <a:lstStyle>
            <a:lvl1pPr>
              <a:defRPr/>
            </a:lvl1pPr>
          </a:lstStyle>
          <a:p>
            <a:pPr lvl="0"/>
            <a:r>
              <a:rPr lang="en-US" noProof="0"/>
              <a:t>Click icon to add picture</a:t>
            </a:r>
            <a:endParaRPr lang="en-GB" noProof="0" dirty="0"/>
          </a:p>
        </p:txBody>
      </p:sp>
      <p:sp>
        <p:nvSpPr>
          <p:cNvPr id="14" name="Picture Placeholder 12">
            <a:extLst>
              <a:ext uri="{FF2B5EF4-FFF2-40B4-BE49-F238E27FC236}">
                <a16:creationId xmlns:a16="http://schemas.microsoft.com/office/drawing/2014/main" id="{02465139-F3B6-4CA0-8A91-EE74E5ECA3D3}"/>
              </a:ext>
            </a:extLst>
          </p:cNvPr>
          <p:cNvSpPr>
            <a:spLocks noGrp="1"/>
          </p:cNvSpPr>
          <p:nvPr>
            <p:ph type="pic" sz="quarter" idx="11"/>
          </p:nvPr>
        </p:nvSpPr>
        <p:spPr>
          <a:xfrm>
            <a:off x="6141534" y="836614"/>
            <a:ext cx="1800000" cy="2787726"/>
          </a:xfrm>
          <a:prstGeom prst="rect">
            <a:avLst/>
          </a:prstGeom>
        </p:spPr>
        <p:txBody>
          <a:bodyPr rtlCol="0">
            <a:noAutofit/>
          </a:bodyPr>
          <a:lstStyle>
            <a:lvl1pPr>
              <a:defRPr/>
            </a:lvl1pPr>
          </a:lstStyle>
          <a:p>
            <a:pPr lvl="0"/>
            <a:r>
              <a:rPr lang="en-US" noProof="0"/>
              <a:t>Click icon to add picture</a:t>
            </a:r>
            <a:endParaRPr lang="en-GB" noProof="0" dirty="0"/>
          </a:p>
        </p:txBody>
      </p:sp>
      <p:sp>
        <p:nvSpPr>
          <p:cNvPr id="15" name="Picture Placeholder 12">
            <a:extLst>
              <a:ext uri="{FF2B5EF4-FFF2-40B4-BE49-F238E27FC236}">
                <a16:creationId xmlns:a16="http://schemas.microsoft.com/office/drawing/2014/main" id="{CFC2F322-B3F7-4B5A-BC0D-00C9FF6D7953}"/>
              </a:ext>
            </a:extLst>
          </p:cNvPr>
          <p:cNvSpPr>
            <a:spLocks noGrp="1"/>
          </p:cNvSpPr>
          <p:nvPr>
            <p:ph type="pic" sz="quarter" idx="12"/>
          </p:nvPr>
        </p:nvSpPr>
        <p:spPr>
          <a:xfrm>
            <a:off x="4190508" y="3788606"/>
            <a:ext cx="1800000" cy="1980000"/>
          </a:xfrm>
          <a:prstGeom prst="rect">
            <a:avLst/>
          </a:prstGeom>
        </p:spPr>
        <p:txBody>
          <a:bodyPr rtlCol="0">
            <a:noAutofit/>
          </a:bodyPr>
          <a:lstStyle>
            <a:lvl1pPr>
              <a:defRPr/>
            </a:lvl1pPr>
          </a:lstStyle>
          <a:p>
            <a:pPr lvl="0"/>
            <a:r>
              <a:rPr lang="en-US" noProof="0"/>
              <a:t>Click icon to add picture</a:t>
            </a:r>
            <a:endParaRPr lang="en-GB" noProof="0" dirty="0"/>
          </a:p>
        </p:txBody>
      </p:sp>
      <p:sp>
        <p:nvSpPr>
          <p:cNvPr id="16" name="Picture Placeholder 12">
            <a:extLst>
              <a:ext uri="{FF2B5EF4-FFF2-40B4-BE49-F238E27FC236}">
                <a16:creationId xmlns:a16="http://schemas.microsoft.com/office/drawing/2014/main" id="{9275E4B4-E38D-42FC-BEC4-F1F8C48D63C1}"/>
              </a:ext>
            </a:extLst>
          </p:cNvPr>
          <p:cNvSpPr>
            <a:spLocks noGrp="1"/>
          </p:cNvSpPr>
          <p:nvPr>
            <p:ph type="pic" sz="quarter" idx="13"/>
          </p:nvPr>
        </p:nvSpPr>
        <p:spPr>
          <a:xfrm>
            <a:off x="2185254" y="3788606"/>
            <a:ext cx="1800000" cy="1980000"/>
          </a:xfrm>
          <a:prstGeom prst="rect">
            <a:avLst/>
          </a:prstGeom>
        </p:spPr>
        <p:txBody>
          <a:bodyPr rtlCol="0">
            <a:noAutofit/>
          </a:bodyPr>
          <a:lstStyle>
            <a:lvl1pPr>
              <a:defRPr/>
            </a:lvl1pPr>
          </a:lstStyle>
          <a:p>
            <a:pPr lvl="0"/>
            <a:r>
              <a:rPr lang="en-US" noProof="0"/>
              <a:t>Click icon to add picture</a:t>
            </a:r>
            <a:endParaRPr lang="en-GB" noProof="0" dirty="0"/>
          </a:p>
        </p:txBody>
      </p:sp>
      <p:sp>
        <p:nvSpPr>
          <p:cNvPr id="17" name="Picture Placeholder 12">
            <a:extLst>
              <a:ext uri="{FF2B5EF4-FFF2-40B4-BE49-F238E27FC236}">
                <a16:creationId xmlns:a16="http://schemas.microsoft.com/office/drawing/2014/main" id="{AF7C6D40-0738-4761-ACC4-D62C4D72D7A9}"/>
              </a:ext>
            </a:extLst>
          </p:cNvPr>
          <p:cNvSpPr>
            <a:spLocks noGrp="1"/>
          </p:cNvSpPr>
          <p:nvPr>
            <p:ph type="pic" sz="quarter" idx="14"/>
          </p:nvPr>
        </p:nvSpPr>
        <p:spPr>
          <a:xfrm>
            <a:off x="0" y="3788606"/>
            <a:ext cx="1980000" cy="1980000"/>
          </a:xfrm>
          <a:prstGeom prst="rect">
            <a:avLst/>
          </a:prstGeom>
        </p:spPr>
        <p:txBody>
          <a:bodyPr rtlCol="0">
            <a:noAutofit/>
          </a:bodyPr>
          <a:lstStyle>
            <a:lvl1pPr>
              <a:defRPr/>
            </a:lvl1pPr>
          </a:lstStyle>
          <a:p>
            <a:pPr lvl="0"/>
            <a:r>
              <a:rPr lang="en-US" noProof="0"/>
              <a:t>Click icon to add picture</a:t>
            </a:r>
            <a:endParaRPr lang="en-GB" noProof="0" dirty="0"/>
          </a:p>
        </p:txBody>
      </p:sp>
      <p:sp>
        <p:nvSpPr>
          <p:cNvPr id="5" name="Text Placeholder 4">
            <a:extLst>
              <a:ext uri="{FF2B5EF4-FFF2-40B4-BE49-F238E27FC236}">
                <a16:creationId xmlns:a16="http://schemas.microsoft.com/office/drawing/2014/main" id="{BD67E7FA-291B-425C-A448-10B7DE3802EC}"/>
              </a:ext>
            </a:extLst>
          </p:cNvPr>
          <p:cNvSpPr>
            <a:spLocks noGrp="1"/>
          </p:cNvSpPr>
          <p:nvPr>
            <p:ph type="body" sz="quarter" idx="18"/>
          </p:nvPr>
        </p:nvSpPr>
        <p:spPr>
          <a:xfrm>
            <a:off x="6195762" y="3788607"/>
            <a:ext cx="5977188" cy="1980000"/>
          </a:xfrm>
          <a:prstGeom prst="roundRect">
            <a:avLst/>
          </a:prstGeom>
          <a:solidFill>
            <a:srgbClr val="4EB357"/>
          </a:solidFill>
        </p:spPr>
        <p:txBody>
          <a:bodyPr anchor="ctr"/>
          <a:lstStyle>
            <a:lvl1pPr marL="0" indent="0" algn="ctr">
              <a:buNone/>
              <a:defRPr sz="4500">
                <a:solidFill>
                  <a:schemeClr val="bg1"/>
                </a:solidFill>
              </a:defRPr>
            </a:lvl1pPr>
            <a:lvl2pPr marL="457200" indent="0" algn="ctr">
              <a:buNone/>
              <a:defRPr/>
            </a:lvl2pPr>
            <a:lvl3pPr marL="914400" indent="0" algn="ctr">
              <a:buNone/>
              <a:defRPr>
                <a:solidFill>
                  <a:schemeClr val="bg1"/>
                </a:solidFill>
              </a:defRPr>
            </a:lvl3pPr>
          </a:lstStyle>
          <a:p>
            <a:pPr lvl="0"/>
            <a:r>
              <a:rPr lang="en-US"/>
              <a:t>Click to edit Master text styles</a:t>
            </a:r>
          </a:p>
        </p:txBody>
      </p:sp>
    </p:spTree>
    <p:extLst>
      <p:ext uri="{BB962C8B-B14F-4D97-AF65-F5344CB8AC3E}">
        <p14:creationId xmlns:p14="http://schemas.microsoft.com/office/powerpoint/2010/main" val="92718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A827B303-E31D-4744-B38F-8A2F0F7AB782}"/>
              </a:ext>
            </a:extLst>
          </p:cNvPr>
          <p:cNvSpPr txBox="1">
            <a:spLocks/>
          </p:cNvSpPr>
          <p:nvPr/>
        </p:nvSpPr>
        <p:spPr>
          <a:xfrm>
            <a:off x="11745913" y="6405563"/>
            <a:ext cx="485775" cy="365125"/>
          </a:xfrm>
          <a:prstGeom prst="rect">
            <a:avLst/>
          </a:prstGeom>
          <a:noFill/>
        </p:spPr>
        <p:txBody>
          <a:bodyPr lIns="0" tIns="0" rIns="0" bIns="0" anchor="ctr"/>
          <a:lstStyle>
            <a:defPPr>
              <a:defRPr lang="en-US"/>
            </a:defPPr>
            <a:lvl1pPr marL="0" algn="ctr" defTabSz="914400" rtl="0" eaLnBrk="1" latinLnBrk="0" hangingPunct="1">
              <a:defRPr sz="1500" b="1"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95E92F0-90AB-4C71-82EA-E8DD854E8194}" type="slidenum">
              <a:rPr kumimoji="0" lang="en-US" sz="1500" b="0" i="0" u="none" strike="noStrike" kern="1200" cap="none" spc="0" normalizeH="0" baseline="0" noProof="0" smtClean="0">
                <a:ln>
                  <a:noFill/>
                </a:ln>
                <a:solidFill>
                  <a:prstClr val="white"/>
                </a:solidFill>
                <a:effectLst/>
                <a:uLnTx/>
                <a:uFillTx/>
                <a:latin typeface="Tw Cen MT" panose="020B0602020104020603"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5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7" name="Title Placeholder 1">
            <a:extLst>
              <a:ext uri="{FF2B5EF4-FFF2-40B4-BE49-F238E27FC236}">
                <a16:creationId xmlns:a16="http://schemas.microsoft.com/office/drawing/2014/main" id="{EEB5F948-03A4-4660-94B1-CA4C9B1E490D}"/>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3" name="Media Placeholder 2">
            <a:extLst>
              <a:ext uri="{FF2B5EF4-FFF2-40B4-BE49-F238E27FC236}">
                <a16:creationId xmlns:a16="http://schemas.microsoft.com/office/drawing/2014/main" id="{E84A155E-875A-4786-A297-9ECEF68ED3C2}"/>
              </a:ext>
            </a:extLst>
          </p:cNvPr>
          <p:cNvSpPr>
            <a:spLocks noGrp="1"/>
          </p:cNvSpPr>
          <p:nvPr>
            <p:ph type="media" sz="quarter" idx="13"/>
          </p:nvPr>
        </p:nvSpPr>
        <p:spPr>
          <a:xfrm>
            <a:off x="2192977" y="1477168"/>
            <a:ext cx="7806046" cy="4213948"/>
          </a:xfrm>
        </p:spPr>
        <p:txBody>
          <a:bodyPr rtlCol="0">
            <a:noAutofit/>
          </a:bodyPr>
          <a:lstStyle/>
          <a:p>
            <a:pPr lvl="0"/>
            <a:r>
              <a:rPr lang="en-US" noProof="0"/>
              <a:t>Click icon to add media</a:t>
            </a:r>
          </a:p>
        </p:txBody>
      </p:sp>
    </p:spTree>
    <p:extLst>
      <p:ext uri="{BB962C8B-B14F-4D97-AF65-F5344CB8AC3E}">
        <p14:creationId xmlns:p14="http://schemas.microsoft.com/office/powerpoint/2010/main" val="274519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Freeform: Shape 5">
            <a:extLst>
              <a:ext uri="{FF2B5EF4-FFF2-40B4-BE49-F238E27FC236}">
                <a16:creationId xmlns:a16="http://schemas.microsoft.com/office/drawing/2014/main" id="{854072F1-73C0-F04C-8B80-CBB14943B44E}"/>
              </a:ext>
            </a:extLst>
          </p:cNvPr>
          <p:cNvSpPr/>
          <p:nvPr/>
        </p:nvSpPr>
        <p:spPr>
          <a:xfrm>
            <a:off x="11826875" y="300038"/>
            <a:ext cx="376238" cy="53975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Content Placeholder 2">
            <a:extLst>
              <a:ext uri="{FF2B5EF4-FFF2-40B4-BE49-F238E27FC236}">
                <a16:creationId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rtlCol="0">
            <a:noAutofit/>
          </a:bodyPr>
          <a:lstStyle/>
          <a:p>
            <a:r>
              <a:rPr lang="en-US" noProof="0"/>
              <a:t>Click to edit Master title style</a:t>
            </a:r>
            <a:endParaRPr lang="en-US" noProof="0" dirty="0"/>
          </a:p>
        </p:txBody>
      </p:sp>
      <p:sp>
        <p:nvSpPr>
          <p:cNvPr id="6" name="Slide Number Placeholder 2">
            <a:extLst>
              <a:ext uri="{FF2B5EF4-FFF2-40B4-BE49-F238E27FC236}">
                <a16:creationId xmlns:a16="http://schemas.microsoft.com/office/drawing/2014/main" id="{A776B31A-DB4D-084D-AF81-2ECEB2F7697A}"/>
              </a:ext>
            </a:extLst>
          </p:cNvPr>
          <p:cNvSpPr>
            <a:spLocks noGrp="1"/>
          </p:cNvSpPr>
          <p:nvPr>
            <p:ph type="sldNum" sz="quarter" idx="10"/>
          </p:nvPr>
        </p:nvSpPr>
        <p:spPr/>
        <p:txBody>
          <a:bodyPr/>
          <a:lstStyle>
            <a:lvl1pPr>
              <a:defRPr/>
            </a:lvl1pPr>
          </a:lstStyle>
          <a:p>
            <a:pPr marL="38100">
              <a:lnSpc>
                <a:spcPct val="100000"/>
              </a:lnSpc>
              <a:spcBef>
                <a:spcPts val="25"/>
              </a:spcBef>
            </a:pPr>
            <a:fld id="{81D60167-4931-47E6-BA6A-407CBD079E47}" type="slidenum">
              <a:rPr lang="en-IN" smtClean="0"/>
              <a:t>‹#›</a:t>
            </a:fld>
            <a:endParaRPr lang="en-IN" dirty="0"/>
          </a:p>
        </p:txBody>
      </p:sp>
    </p:spTree>
    <p:extLst>
      <p:ext uri="{BB962C8B-B14F-4D97-AF65-F5344CB8AC3E}">
        <p14:creationId xmlns:p14="http://schemas.microsoft.com/office/powerpoint/2010/main" val="14312232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750" y="6273800"/>
            <a:ext cx="12188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Placeholder 2"/>
          <p:cNvSpPr>
            <a:spLocks noGrp="1" noChangeArrowheads="1"/>
          </p:cNvSpPr>
          <p:nvPr>
            <p:ph type="body" idx="1"/>
          </p:nvPr>
        </p:nvSpPr>
        <p:spPr bwMode="auto">
          <a:xfrm>
            <a:off x="476250" y="1655763"/>
            <a:ext cx="112363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7" name="Slide Number Placeholder 5">
            <a:extLst>
              <a:ext uri="{FF2B5EF4-FFF2-40B4-BE49-F238E27FC236}">
                <a16:creationId xmlns:a16="http://schemas.microsoft.com/office/drawing/2014/main" id="{78C24839-089A-45F4-930E-D1F9C5F42B47}"/>
              </a:ext>
            </a:extLst>
          </p:cNvPr>
          <p:cNvSpPr>
            <a:spLocks noGrp="1"/>
          </p:cNvSpPr>
          <p:nvPr>
            <p:ph type="sldNum" sz="quarter" idx="4"/>
          </p:nvPr>
        </p:nvSpPr>
        <p:spPr>
          <a:xfrm>
            <a:off x="11745913" y="6405563"/>
            <a:ext cx="485775" cy="365125"/>
          </a:xfrm>
          <a:prstGeom prst="rect">
            <a:avLst/>
          </a:prstGeom>
          <a:noFill/>
        </p:spPr>
        <p:txBody>
          <a:bodyPr vert="horz" lIns="0" tIns="0" rIns="0" bIns="0" rtlCol="0" anchor="ctr"/>
          <a:lstStyle>
            <a:lvl1pPr algn="ctr">
              <a:defRPr sz="1500" b="0" i="0">
                <a:solidFill>
                  <a:schemeClr val="bg1"/>
                </a:solidFill>
                <a:latin typeface="Tw Cen MT" panose="020B0602020104020603" pitchFamily="34" charset="0"/>
              </a:defRPr>
            </a:lvl1pPr>
          </a:lstStyle>
          <a:p>
            <a:pPr marL="38100">
              <a:lnSpc>
                <a:spcPct val="100000"/>
              </a:lnSpc>
              <a:spcBef>
                <a:spcPts val="25"/>
              </a:spcBef>
            </a:pPr>
            <a:fld id="{81D60167-4931-47E6-BA6A-407CBD079E47}" type="slidenum">
              <a:rPr lang="en-IN" smtClean="0"/>
              <a:t>‹#›</a:t>
            </a:fld>
            <a:endParaRPr lang="en-IN" dirty="0"/>
          </a:p>
        </p:txBody>
      </p:sp>
      <p:pic>
        <p:nvPicPr>
          <p:cNvPr id="15365" name="Graphic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279063" y="227013"/>
            <a:ext cx="13255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2492A081-46BD-49FE-A4A3-40606855D3AA}"/>
              </a:ext>
            </a:extLst>
          </p:cNvPr>
          <p:cNvSpPr/>
          <p:nvPr/>
        </p:nvSpPr>
        <p:spPr>
          <a:xfrm>
            <a:off x="-7938" y="287338"/>
            <a:ext cx="10088563" cy="539750"/>
          </a:xfrm>
          <a:custGeom>
            <a:avLst/>
            <a:gdLst>
              <a:gd name="connsiteX0" fmla="*/ 0 w 10087349"/>
              <a:gd name="connsiteY0" fmla="*/ 0 h 540000"/>
              <a:gd name="connsiteX1" fmla="*/ 9997347 w 10087349"/>
              <a:gd name="connsiteY1" fmla="*/ 0 h 540000"/>
              <a:gd name="connsiteX2" fmla="*/ 10087349 w 10087349"/>
              <a:gd name="connsiteY2" fmla="*/ 90002 h 540000"/>
              <a:gd name="connsiteX3" fmla="*/ 10087349 w 10087349"/>
              <a:gd name="connsiteY3" fmla="*/ 449998 h 540000"/>
              <a:gd name="connsiteX4" fmla="*/ 9997347 w 10087349"/>
              <a:gd name="connsiteY4" fmla="*/ 540000 h 540000"/>
              <a:gd name="connsiteX5" fmla="*/ 0 w 10087349"/>
              <a:gd name="connsiteY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349" h="540000">
                <a:moveTo>
                  <a:pt x="0" y="0"/>
                </a:moveTo>
                <a:lnTo>
                  <a:pt x="9997347" y="0"/>
                </a:lnTo>
                <a:cubicBezTo>
                  <a:pt x="10047054" y="0"/>
                  <a:pt x="10087349" y="40295"/>
                  <a:pt x="10087349" y="90002"/>
                </a:cubicBezTo>
                <a:lnTo>
                  <a:pt x="10087349" y="449998"/>
                </a:lnTo>
                <a:cubicBezTo>
                  <a:pt x="10087349" y="499705"/>
                  <a:pt x="10047054" y="540000"/>
                  <a:pt x="9997347" y="540000"/>
                </a:cubicBezTo>
                <a:lnTo>
                  <a:pt x="0" y="540000"/>
                </a:ln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5" name="Freeform: Shape 14">
            <a:extLst>
              <a:ext uri="{FF2B5EF4-FFF2-40B4-BE49-F238E27FC236}">
                <a16:creationId xmlns:a16="http://schemas.microsoft.com/office/drawing/2014/main" id="{A9B177C7-DDB3-46F6-BACA-936F09450505}"/>
              </a:ext>
            </a:extLst>
          </p:cNvPr>
          <p:cNvSpPr/>
          <p:nvPr/>
        </p:nvSpPr>
        <p:spPr>
          <a:xfrm>
            <a:off x="11826875" y="300038"/>
            <a:ext cx="376238" cy="53975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5368" name="Title Placeholder 1"/>
          <p:cNvSpPr>
            <a:spLocks noGrp="1" noChangeArrowheads="1"/>
          </p:cNvSpPr>
          <p:nvPr>
            <p:ph type="title"/>
          </p:nvPr>
        </p:nvSpPr>
        <p:spPr bwMode="auto">
          <a:xfrm>
            <a:off x="271463" y="209550"/>
            <a:ext cx="9626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0" bIns="0" numCol="1" anchor="ctr" anchorCtr="0" compatLnSpc="1">
            <a:prstTxWarp prst="textNoShape">
              <a:avLst/>
            </a:prstTxWarp>
          </a:bodyPr>
          <a:lstStyle/>
          <a:p>
            <a:pPr lvl="0"/>
            <a:r>
              <a:rPr lang="en-US" altLang="en-US"/>
              <a:t>Click to edit page title</a:t>
            </a:r>
          </a:p>
        </p:txBody>
      </p:sp>
    </p:spTree>
    <p:extLst>
      <p:ext uri="{BB962C8B-B14F-4D97-AF65-F5344CB8AC3E}">
        <p14:creationId xmlns:p14="http://schemas.microsoft.com/office/powerpoint/2010/main" val="25081568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Lst>
  <p:txStyles>
    <p:titleStyle>
      <a:lvl1pPr algn="l" rtl="0" eaLnBrk="1" fontAlgn="base" hangingPunct="1">
        <a:lnSpc>
          <a:spcPct val="90000"/>
        </a:lnSpc>
        <a:spcBef>
          <a:spcPct val="0"/>
        </a:spcBef>
        <a:spcAft>
          <a:spcPct val="0"/>
        </a:spcAft>
        <a:defRPr sz="3600" kern="1200">
          <a:solidFill>
            <a:schemeClr val="bg1"/>
          </a:solidFill>
          <a:latin typeface="Tw Cen MT" panose="020B0602020104020603"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spcBef>
          <a:spcPts val="1000"/>
        </a:spcBef>
        <a:spcAft>
          <a:spcPct val="0"/>
        </a:spcAft>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Verdana" panose="020B0604030504040204" pitchFamily="34" charset="0"/>
        </a:defRPr>
      </a:lvl1pPr>
      <a:lvl2pPr marL="685800" indent="-228600" algn="l" rtl="0" eaLnBrk="1" fontAlgn="base" hangingPunct="1">
        <a:spcBef>
          <a:spcPts val="500"/>
        </a:spcBef>
        <a:spcAft>
          <a:spcPct val="0"/>
        </a:spcAft>
        <a:buClr>
          <a:srgbClr val="106E38"/>
        </a:buClr>
        <a:buFont typeface="Wingdings" panose="05000000000000000000" pitchFamily="2" charset="2"/>
        <a:buChar char="§"/>
        <a:defRPr kern="1200">
          <a:solidFill>
            <a:schemeClr val="tx1"/>
          </a:solidFill>
          <a:latin typeface="Tw Cen MT" panose="020B0602020104020603" pitchFamily="34" charset="0"/>
          <a:ea typeface="Verdana" panose="020B0604030504040204" pitchFamily="34" charset="0"/>
          <a:cs typeface="Verdana" panose="020B0604030504040204" pitchFamily="34" charset="0"/>
        </a:defRPr>
      </a:lvl2pPr>
      <a:lvl3pPr marL="1143000" indent="-228600" algn="l" rtl="0" eaLnBrk="1" fontAlgn="base" hangingPunct="1">
        <a:spcBef>
          <a:spcPts val="500"/>
        </a:spcBef>
        <a:spcAft>
          <a:spcPct val="0"/>
        </a:spcAft>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Verdana" panose="020B0604030504040204" pitchFamily="34" charset="0"/>
        </a:defRPr>
      </a:lvl3pPr>
      <a:lvl4pPr marL="1600200" indent="-228600" algn="l" rtl="0" eaLnBrk="1" fontAlgn="base" hangingPunct="1">
        <a:spcBef>
          <a:spcPts val="500"/>
        </a:spcBef>
        <a:spcAft>
          <a:spcPct val="0"/>
        </a:spcAft>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Verdana" panose="020B0604030504040204" pitchFamily="34" charset="0"/>
        </a:defRPr>
      </a:lvl4pPr>
      <a:lvl5pPr marL="2057400" indent="-228600" algn="l" rtl="0" eaLnBrk="1" fontAlgn="base" hangingPunct="1">
        <a:spcBef>
          <a:spcPts val="500"/>
        </a:spcBef>
        <a:spcAft>
          <a:spcPct val="0"/>
        </a:spcAft>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9.xml"/><Relationship Id="rId5" Type="http://schemas.openxmlformats.org/officeDocument/2006/relationships/image" Target="../media/image38.jp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32"/>
          </p:nvPr>
        </p:nvPicPr>
        <p:blipFill>
          <a:blip r:embed="rId2" cstate="print">
            <a:extLst>
              <a:ext uri="{28A0092B-C50C-407E-A947-70E740481C1C}">
                <a14:useLocalDpi xmlns:a14="http://schemas.microsoft.com/office/drawing/2010/main" val="0"/>
              </a:ext>
            </a:extLst>
          </a:blip>
          <a:srcRect l="18201" r="18201"/>
          <a:stretch>
            <a:fillRect/>
          </a:stretch>
        </p:blipFill>
        <p:spPr/>
      </p:pic>
      <p:pic>
        <p:nvPicPr>
          <p:cNvPr id="13" name="Picture Placeholder 12"/>
          <p:cNvPicPr>
            <a:picLocks noGrp="1" noChangeAspect="1"/>
          </p:cNvPicPr>
          <p:nvPr>
            <p:ph type="pic" sz="quarter" idx="36"/>
          </p:nvPr>
        </p:nvPicPr>
        <p:blipFill>
          <a:blip r:embed="rId3" cstate="email">
            <a:extLst>
              <a:ext uri="{28A0092B-C50C-407E-A947-70E740481C1C}">
                <a14:useLocalDpi xmlns:a14="http://schemas.microsoft.com/office/drawing/2010/main"/>
              </a:ext>
            </a:extLst>
          </a:blip>
          <a:srcRect l="13323" r="13323"/>
          <a:stretch>
            <a:fillRect/>
          </a:stretch>
        </p:blipFill>
        <p:spPr/>
      </p:pic>
      <p:sp>
        <p:nvSpPr>
          <p:cNvPr id="15" name="Text Placeholder 14"/>
          <p:cNvSpPr>
            <a:spLocks noGrp="1"/>
          </p:cNvSpPr>
          <p:nvPr>
            <p:ph type="body" sz="quarter" idx="14"/>
          </p:nvPr>
        </p:nvSpPr>
        <p:spPr>
          <a:xfrm>
            <a:off x="5298697" y="2653553"/>
            <a:ext cx="6756818" cy="890765"/>
          </a:xfrm>
        </p:spPr>
        <p:txBody>
          <a:bodyPr/>
          <a:lstStyle/>
          <a:p>
            <a:r>
              <a:rPr lang="en-IN" altLang="en-US" dirty="0">
                <a:latin typeface="Univers 45 Light"/>
              </a:rPr>
              <a:t>NTPC Welcomes You </a:t>
            </a:r>
            <a:endParaRPr lang="en-US" dirty="0"/>
          </a:p>
        </p:txBody>
      </p:sp>
      <p:sp>
        <p:nvSpPr>
          <p:cNvPr id="16" name="Text Placeholder 15"/>
          <p:cNvSpPr>
            <a:spLocks noGrp="1"/>
          </p:cNvSpPr>
          <p:nvPr>
            <p:ph type="body" sz="quarter" idx="15"/>
          </p:nvPr>
        </p:nvSpPr>
        <p:spPr>
          <a:xfrm>
            <a:off x="5298696" y="3642997"/>
            <a:ext cx="6665505" cy="533333"/>
          </a:xfrm>
        </p:spPr>
        <p:txBody>
          <a:bodyPr/>
          <a:lstStyle/>
          <a:p>
            <a:endParaRPr sz="2400" b="1" i="1" dirty="0"/>
          </a:p>
          <a:p>
            <a:r>
              <a:rPr lang="en-IN" sz="2400" b="1" i="1" dirty="0">
                <a:solidFill>
                  <a:schemeClr val="accent1"/>
                </a:solidFill>
              </a:rPr>
              <a:t>At IPS 2024, Raipur</a:t>
            </a:r>
            <a:endParaRPr lang="en-IN" sz="2400" dirty="0">
              <a:solidFill>
                <a:schemeClr val="accent1"/>
              </a:solidFill>
            </a:endParaRPr>
          </a:p>
          <a:p>
            <a:endParaRPr lang="en-US" sz="2400" dirty="0"/>
          </a:p>
        </p:txBody>
      </p:sp>
      <p:pic>
        <p:nvPicPr>
          <p:cNvPr id="32" name="Picture Placeholder 31"/>
          <p:cNvPicPr>
            <a:picLocks noGrp="1" noChangeAspect="1"/>
          </p:cNvPicPr>
          <p:nvPr>
            <p:ph type="pic" sz="quarter" idx="27"/>
          </p:nvPr>
        </p:nvPicPr>
        <p:blipFill>
          <a:blip r:embed="rId4" cstate="email">
            <a:extLst>
              <a:ext uri="{28A0092B-C50C-407E-A947-70E740481C1C}">
                <a14:useLocalDpi xmlns:a14="http://schemas.microsoft.com/office/drawing/2010/main"/>
              </a:ext>
            </a:extLst>
          </a:blip>
          <a:srcRect l="15084" r="15084"/>
          <a:stretch>
            <a:fillRect/>
          </a:stretch>
        </p:blipFill>
        <p:spPr/>
      </p:pic>
      <p:pic>
        <p:nvPicPr>
          <p:cNvPr id="36" name="Picture Placeholder 35"/>
          <p:cNvPicPr>
            <a:picLocks noGrp="1" noChangeAspect="1"/>
          </p:cNvPicPr>
          <p:nvPr>
            <p:ph type="pic" sz="quarter" idx="29"/>
          </p:nvPr>
        </p:nvPicPr>
        <p:blipFill>
          <a:blip r:embed="rId5" cstate="email">
            <a:extLst>
              <a:ext uri="{28A0092B-C50C-407E-A947-70E740481C1C}">
                <a14:useLocalDpi xmlns:a14="http://schemas.microsoft.com/office/drawing/2010/main"/>
              </a:ext>
            </a:extLst>
          </a:blip>
          <a:srcRect l="14915" r="14915"/>
          <a:stretch>
            <a:fillRect/>
          </a:stretch>
        </p:blipFill>
        <p:spPr/>
      </p:pic>
      <p:pic>
        <p:nvPicPr>
          <p:cNvPr id="37" name="Picture Placeholder 36"/>
          <p:cNvPicPr>
            <a:picLocks noGrp="1" noChangeAspect="1"/>
          </p:cNvPicPr>
          <p:nvPr>
            <p:ph type="pic" sz="quarter" idx="30"/>
          </p:nvPr>
        </p:nvPicPr>
        <p:blipFill>
          <a:blip r:embed="rId6" cstate="email">
            <a:extLst>
              <a:ext uri="{28A0092B-C50C-407E-A947-70E740481C1C}">
                <a14:useLocalDpi xmlns:a14="http://schemas.microsoft.com/office/drawing/2010/main"/>
              </a:ext>
            </a:extLst>
          </a:blip>
          <a:srcRect l="14808" r="14808"/>
          <a:stretch>
            <a:fillRect/>
          </a:stretch>
        </p:blipFill>
        <p:spPr/>
      </p:pic>
      <p:pic>
        <p:nvPicPr>
          <p:cNvPr id="38" name="Picture Placeholder 37"/>
          <p:cNvPicPr>
            <a:picLocks noGrp="1" noChangeAspect="1"/>
          </p:cNvPicPr>
          <p:nvPr>
            <p:ph type="pic" sz="quarter" idx="33"/>
          </p:nvPr>
        </p:nvPicPr>
        <p:blipFill>
          <a:blip r:embed="rId7" cstate="email">
            <a:extLst>
              <a:ext uri="{28A0092B-C50C-407E-A947-70E740481C1C}">
                <a14:useLocalDpi xmlns:a14="http://schemas.microsoft.com/office/drawing/2010/main"/>
              </a:ext>
            </a:extLst>
          </a:blip>
          <a:srcRect l="14913" r="14913"/>
          <a:stretch>
            <a:fillRect/>
          </a:stretch>
        </p:blipFill>
        <p:spPr/>
      </p:pic>
      <p:pic>
        <p:nvPicPr>
          <p:cNvPr id="31" name="Picture Placeholder 30"/>
          <p:cNvPicPr>
            <a:picLocks noGrp="1" noChangeAspect="1"/>
          </p:cNvPicPr>
          <p:nvPr>
            <p:ph type="pic" sz="quarter" idx="31"/>
          </p:nvPr>
        </p:nvPicPr>
        <p:blipFill>
          <a:blip r:embed="rId8" cstate="email">
            <a:extLst>
              <a:ext uri="{28A0092B-C50C-407E-A947-70E740481C1C}">
                <a14:useLocalDpi xmlns:a14="http://schemas.microsoft.com/office/drawing/2010/main"/>
              </a:ext>
            </a:extLst>
          </a:blip>
          <a:srcRect l="14431" r="14431"/>
          <a:stretch>
            <a:fillRect/>
          </a:stretch>
        </p:blipFill>
        <p:spPr>
          <a:xfrm>
            <a:off x="8585932" y="1062070"/>
            <a:ext cx="1749718" cy="1636230"/>
          </a:xfrm>
        </p:spPr>
      </p:pic>
      <p:pic>
        <p:nvPicPr>
          <p:cNvPr id="40" name="Picture Placeholder 39"/>
          <p:cNvPicPr>
            <a:picLocks noGrp="1" noChangeAspect="1"/>
          </p:cNvPicPr>
          <p:nvPr>
            <p:ph type="pic" sz="quarter" idx="34"/>
          </p:nvPr>
        </p:nvPicPr>
        <p:blipFill>
          <a:blip r:embed="rId9" cstate="email">
            <a:extLst>
              <a:ext uri="{28A0092B-C50C-407E-A947-70E740481C1C}">
                <a14:useLocalDpi xmlns:a14="http://schemas.microsoft.com/office/drawing/2010/main"/>
              </a:ext>
            </a:extLst>
          </a:blip>
          <a:srcRect l="15926" r="15926"/>
          <a:stretch>
            <a:fillRect/>
          </a:stretch>
        </p:blipFill>
        <p:spPr/>
      </p:pic>
      <p:pic>
        <p:nvPicPr>
          <p:cNvPr id="30" name="Picture Placeholder 29"/>
          <p:cNvPicPr>
            <a:picLocks noGrp="1" noChangeAspect="1"/>
          </p:cNvPicPr>
          <p:nvPr>
            <p:ph type="pic" sz="quarter" idx="37"/>
          </p:nvPr>
        </p:nvPicPr>
        <p:blipFill>
          <a:blip r:embed="rId10" cstate="email">
            <a:extLst>
              <a:ext uri="{28A0092B-C50C-407E-A947-70E740481C1C}">
                <a14:useLocalDpi xmlns:a14="http://schemas.microsoft.com/office/drawing/2010/main"/>
              </a:ext>
            </a:extLst>
          </a:blip>
          <a:srcRect l="14953" r="14953"/>
          <a:stretch>
            <a:fillRect/>
          </a:stretch>
        </p:blipFill>
        <p:spPr/>
      </p:pic>
      <p:pic>
        <p:nvPicPr>
          <p:cNvPr id="42" name="Picture Placeholder 41"/>
          <p:cNvPicPr>
            <a:picLocks noGrp="1" noChangeAspect="1"/>
          </p:cNvPicPr>
          <p:nvPr>
            <p:ph type="pic" sz="quarter" idx="39"/>
          </p:nvPr>
        </p:nvPicPr>
        <p:blipFill>
          <a:blip r:embed="rId11" cstate="email">
            <a:extLst>
              <a:ext uri="{28A0092B-C50C-407E-A947-70E740481C1C}">
                <a14:useLocalDpi xmlns:a14="http://schemas.microsoft.com/office/drawing/2010/main"/>
              </a:ext>
            </a:extLst>
          </a:blip>
          <a:srcRect l="14953" r="14953"/>
          <a:stretch>
            <a:fillRect/>
          </a:stretch>
        </p:blipFill>
        <p:spPr/>
      </p:pic>
      <p:pic>
        <p:nvPicPr>
          <p:cNvPr id="39" name="Picture Placeholder 38"/>
          <p:cNvPicPr>
            <a:picLocks noGrp="1" noChangeAspect="1"/>
          </p:cNvPicPr>
          <p:nvPr>
            <p:ph type="pic" sz="quarter" idx="35"/>
          </p:nvPr>
        </p:nvPicPr>
        <p:blipFill>
          <a:blip r:embed="rId12" cstate="email">
            <a:extLst>
              <a:ext uri="{28A0092B-C50C-407E-A947-70E740481C1C}">
                <a14:useLocalDpi xmlns:a14="http://schemas.microsoft.com/office/drawing/2010/main"/>
              </a:ext>
            </a:extLst>
          </a:blip>
          <a:srcRect l="10572" r="10572"/>
          <a:stretch>
            <a:fillRect/>
          </a:stretch>
        </p:blipFill>
        <p:spPr/>
      </p:pic>
      <p:pic>
        <p:nvPicPr>
          <p:cNvPr id="44" name="Picture Placeholder 43"/>
          <p:cNvPicPr>
            <a:picLocks noGrp="1" noChangeAspect="1"/>
          </p:cNvPicPr>
          <p:nvPr>
            <p:ph type="pic" sz="quarter" idx="38"/>
          </p:nvPr>
        </p:nvPicPr>
        <p:blipFill>
          <a:blip r:embed="rId13" cstate="email">
            <a:extLst>
              <a:ext uri="{28A0092B-C50C-407E-A947-70E740481C1C}">
                <a14:useLocalDpi xmlns:a14="http://schemas.microsoft.com/office/drawing/2010/main"/>
              </a:ext>
            </a:extLst>
          </a:blip>
          <a:srcRect l="14985" r="14985"/>
          <a:stretch>
            <a:fillRect/>
          </a:stretch>
        </p:blipFill>
        <p:spPr/>
      </p:pic>
      <p:pic>
        <p:nvPicPr>
          <p:cNvPr id="46" name="Picture Placeholder 45"/>
          <p:cNvPicPr>
            <a:picLocks noGrp="1" noChangeAspect="1"/>
          </p:cNvPicPr>
          <p:nvPr>
            <p:ph type="pic" sz="quarter" idx="28"/>
          </p:nvPr>
        </p:nvPicPr>
        <p:blipFill>
          <a:blip r:embed="rId14" cstate="email">
            <a:extLst>
              <a:ext uri="{28A0092B-C50C-407E-A947-70E740481C1C}">
                <a14:useLocalDpi xmlns:a14="http://schemas.microsoft.com/office/drawing/2010/main"/>
              </a:ext>
            </a:extLst>
          </a:blip>
          <a:srcRect l="15116" r="15116"/>
          <a:stretch>
            <a:fillRect/>
          </a:stretch>
        </p:blipFill>
        <p:spPr/>
      </p:pic>
    </p:spTree>
    <p:extLst>
      <p:ext uri="{BB962C8B-B14F-4D97-AF65-F5344CB8AC3E}">
        <p14:creationId xmlns:p14="http://schemas.microsoft.com/office/powerpoint/2010/main" val="17748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131" y="293370"/>
            <a:ext cx="3617595" cy="468630"/>
          </a:xfrm>
          <a:prstGeom prst="rect">
            <a:avLst/>
          </a:prstGeom>
        </p:spPr>
        <p:txBody>
          <a:bodyPr vert="horz" wrap="square" lIns="0" tIns="13335" rIns="0" bIns="0" rtlCol="0">
            <a:spAutoFit/>
          </a:bodyPr>
          <a:lstStyle/>
          <a:p>
            <a:pPr marL="12700">
              <a:lnSpc>
                <a:spcPct val="100000"/>
              </a:lnSpc>
              <a:spcBef>
                <a:spcPts val="105"/>
              </a:spcBef>
            </a:pPr>
            <a:r>
              <a:rPr sz="2900" b="1" spc="-190" dirty="0">
                <a:solidFill>
                  <a:schemeClr val="bg1"/>
                </a:solidFill>
                <a:latin typeface="Tahoma"/>
                <a:cs typeface="Tahoma"/>
              </a:rPr>
              <a:t>Low</a:t>
            </a:r>
            <a:r>
              <a:rPr sz="2900" b="1" spc="-40" dirty="0">
                <a:solidFill>
                  <a:schemeClr val="bg1"/>
                </a:solidFill>
                <a:latin typeface="Tahoma"/>
                <a:cs typeface="Tahoma"/>
              </a:rPr>
              <a:t> </a:t>
            </a:r>
            <a:r>
              <a:rPr sz="2900" b="1" spc="-150" dirty="0">
                <a:solidFill>
                  <a:schemeClr val="bg1"/>
                </a:solidFill>
                <a:latin typeface="Tahoma"/>
                <a:cs typeface="Tahoma"/>
              </a:rPr>
              <a:t>L</a:t>
            </a:r>
            <a:r>
              <a:rPr sz="2900" b="1" spc="-175" dirty="0">
                <a:solidFill>
                  <a:schemeClr val="bg1"/>
                </a:solidFill>
                <a:latin typeface="Tahoma"/>
                <a:cs typeface="Tahoma"/>
              </a:rPr>
              <a:t>o</a:t>
            </a:r>
            <a:r>
              <a:rPr sz="2900" b="1" spc="125" dirty="0">
                <a:solidFill>
                  <a:schemeClr val="bg1"/>
                </a:solidFill>
                <a:latin typeface="Tahoma"/>
                <a:cs typeface="Tahoma"/>
              </a:rPr>
              <a:t>a</a:t>
            </a:r>
            <a:r>
              <a:rPr sz="2900" b="1" spc="140" dirty="0">
                <a:solidFill>
                  <a:schemeClr val="bg1"/>
                </a:solidFill>
                <a:latin typeface="Tahoma"/>
                <a:cs typeface="Tahoma"/>
              </a:rPr>
              <a:t>d</a:t>
            </a:r>
            <a:r>
              <a:rPr sz="2900" b="1" spc="-40" dirty="0">
                <a:solidFill>
                  <a:schemeClr val="bg1"/>
                </a:solidFill>
                <a:latin typeface="Tahoma"/>
                <a:cs typeface="Tahoma"/>
              </a:rPr>
              <a:t> </a:t>
            </a:r>
            <a:r>
              <a:rPr sz="2900" b="1" spc="190" dirty="0">
                <a:solidFill>
                  <a:schemeClr val="bg1"/>
                </a:solidFill>
                <a:latin typeface="Tahoma"/>
                <a:cs typeface="Tahoma"/>
              </a:rPr>
              <a:t>O</a:t>
            </a:r>
            <a:r>
              <a:rPr sz="2900" b="1" spc="-65" dirty="0">
                <a:solidFill>
                  <a:schemeClr val="bg1"/>
                </a:solidFill>
                <a:latin typeface="Tahoma"/>
                <a:cs typeface="Tahoma"/>
              </a:rPr>
              <a:t>peration</a:t>
            </a:r>
            <a:endParaRPr sz="2900" dirty="0">
              <a:solidFill>
                <a:schemeClr val="bg1"/>
              </a:solidFill>
              <a:latin typeface="Tahoma"/>
              <a:cs typeface="Tahoma"/>
            </a:endParaRPr>
          </a:p>
        </p:txBody>
      </p:sp>
      <p:sp>
        <p:nvSpPr>
          <p:cNvPr id="3" name="object 3"/>
          <p:cNvSpPr txBox="1"/>
          <p:nvPr/>
        </p:nvSpPr>
        <p:spPr>
          <a:xfrm>
            <a:off x="444500" y="1130909"/>
            <a:ext cx="6091555" cy="3409315"/>
          </a:xfrm>
          <a:prstGeom prst="rect">
            <a:avLst/>
          </a:prstGeom>
        </p:spPr>
        <p:txBody>
          <a:bodyPr vert="horz" wrap="square" lIns="0" tIns="88900" rIns="0" bIns="0" rtlCol="0">
            <a:spAutoFit/>
          </a:bodyPr>
          <a:lstStyle/>
          <a:p>
            <a:pPr marL="243840" indent="-231775">
              <a:lnSpc>
                <a:spcPct val="100000"/>
              </a:lnSpc>
              <a:spcBef>
                <a:spcPts val="700"/>
              </a:spcBef>
              <a:buClr>
                <a:srgbClr val="585858"/>
              </a:buClr>
              <a:buSzPct val="79687"/>
              <a:buFont typeface="Wingdings"/>
              <a:buChar char=""/>
              <a:tabLst>
                <a:tab pos="244475" algn="l"/>
              </a:tabLst>
            </a:pPr>
            <a:r>
              <a:rPr sz="3200" spc="-5" dirty="0">
                <a:latin typeface="Calibri"/>
                <a:cs typeface="Calibri"/>
              </a:rPr>
              <a:t>Thermodynamic</a:t>
            </a:r>
            <a:r>
              <a:rPr sz="3200" spc="-10" dirty="0">
                <a:latin typeface="Calibri"/>
                <a:cs typeface="Calibri"/>
              </a:rPr>
              <a:t> </a:t>
            </a:r>
            <a:r>
              <a:rPr sz="3200" spc="-5" dirty="0">
                <a:latin typeface="Calibri"/>
                <a:cs typeface="Calibri"/>
              </a:rPr>
              <a:t>Changes</a:t>
            </a:r>
            <a:endParaRPr sz="3200" dirty="0">
              <a:latin typeface="Calibri"/>
              <a:cs typeface="Calibri"/>
            </a:endParaRPr>
          </a:p>
          <a:p>
            <a:pPr marL="243840" indent="-231775">
              <a:lnSpc>
                <a:spcPct val="100000"/>
              </a:lnSpc>
              <a:spcBef>
                <a:spcPts val="600"/>
              </a:spcBef>
              <a:buClr>
                <a:srgbClr val="585858"/>
              </a:buClr>
              <a:buSzPct val="79687"/>
              <a:buFont typeface="Wingdings"/>
              <a:buChar char=""/>
              <a:tabLst>
                <a:tab pos="244475" algn="l"/>
              </a:tabLst>
            </a:pPr>
            <a:r>
              <a:rPr sz="3200" spc="-5" dirty="0">
                <a:latin typeface="Calibri"/>
                <a:cs typeface="Calibri"/>
              </a:rPr>
              <a:t>Stage</a:t>
            </a:r>
            <a:r>
              <a:rPr sz="3200" spc="-15" dirty="0">
                <a:latin typeface="Calibri"/>
                <a:cs typeface="Calibri"/>
              </a:rPr>
              <a:t> </a:t>
            </a:r>
            <a:r>
              <a:rPr sz="3200" spc="-5" dirty="0">
                <a:latin typeface="Calibri"/>
                <a:cs typeface="Calibri"/>
              </a:rPr>
              <a:t>Pressure</a:t>
            </a:r>
            <a:r>
              <a:rPr sz="3200" spc="-35" dirty="0">
                <a:latin typeface="Calibri"/>
                <a:cs typeface="Calibri"/>
              </a:rPr>
              <a:t> </a:t>
            </a:r>
            <a:r>
              <a:rPr sz="3200" dirty="0">
                <a:latin typeface="Calibri"/>
                <a:cs typeface="Calibri"/>
              </a:rPr>
              <a:t>Ratio</a:t>
            </a:r>
            <a:r>
              <a:rPr sz="3200" spc="-5" dirty="0">
                <a:latin typeface="Calibri"/>
                <a:cs typeface="Calibri"/>
              </a:rPr>
              <a:t> Changes</a:t>
            </a:r>
            <a:endParaRPr sz="3200" dirty="0">
              <a:latin typeface="Calibri"/>
              <a:cs typeface="Calibri"/>
            </a:endParaRPr>
          </a:p>
          <a:p>
            <a:pPr marL="243840" indent="-231775">
              <a:lnSpc>
                <a:spcPct val="100000"/>
              </a:lnSpc>
              <a:spcBef>
                <a:spcPts val="600"/>
              </a:spcBef>
              <a:buClr>
                <a:srgbClr val="585858"/>
              </a:buClr>
              <a:buSzPct val="79687"/>
              <a:buFont typeface="Wingdings"/>
              <a:buChar char=""/>
              <a:tabLst>
                <a:tab pos="244475" algn="l"/>
              </a:tabLst>
            </a:pPr>
            <a:r>
              <a:rPr sz="3200" dirty="0">
                <a:latin typeface="Calibri"/>
                <a:cs typeface="Calibri"/>
              </a:rPr>
              <a:t>Phase</a:t>
            </a:r>
            <a:r>
              <a:rPr sz="3200" spc="-10" dirty="0">
                <a:latin typeface="Calibri"/>
                <a:cs typeface="Calibri"/>
              </a:rPr>
              <a:t> </a:t>
            </a:r>
            <a:r>
              <a:rPr sz="3200" spc="-5" dirty="0">
                <a:latin typeface="Calibri"/>
                <a:cs typeface="Calibri"/>
              </a:rPr>
              <a:t>Transition</a:t>
            </a:r>
            <a:r>
              <a:rPr sz="3200" spc="10" dirty="0">
                <a:latin typeface="Calibri"/>
                <a:cs typeface="Calibri"/>
              </a:rPr>
              <a:t> </a:t>
            </a:r>
            <a:r>
              <a:rPr sz="3200" spc="-5" dirty="0">
                <a:latin typeface="Calibri"/>
                <a:cs typeface="Calibri"/>
              </a:rPr>
              <a:t>Zone</a:t>
            </a:r>
            <a:r>
              <a:rPr sz="3200" spc="-15" dirty="0">
                <a:latin typeface="Calibri"/>
                <a:cs typeface="Calibri"/>
              </a:rPr>
              <a:t> </a:t>
            </a:r>
            <a:r>
              <a:rPr sz="3200" spc="-5" dirty="0">
                <a:latin typeface="Calibri"/>
                <a:cs typeface="Calibri"/>
              </a:rPr>
              <a:t>Changes</a:t>
            </a:r>
            <a:endParaRPr sz="3200" dirty="0">
              <a:latin typeface="Calibri"/>
              <a:cs typeface="Calibri"/>
            </a:endParaRPr>
          </a:p>
          <a:p>
            <a:pPr marL="243840" indent="-231775">
              <a:lnSpc>
                <a:spcPct val="100000"/>
              </a:lnSpc>
              <a:spcBef>
                <a:spcPts val="600"/>
              </a:spcBef>
              <a:buClr>
                <a:srgbClr val="585858"/>
              </a:buClr>
              <a:buSzPct val="79687"/>
              <a:buFont typeface="Wingdings"/>
              <a:buChar char=""/>
              <a:tabLst>
                <a:tab pos="244475" algn="l"/>
              </a:tabLst>
            </a:pPr>
            <a:r>
              <a:rPr sz="3200" spc="-5" dirty="0">
                <a:latin typeface="Calibri"/>
                <a:cs typeface="Calibri"/>
              </a:rPr>
              <a:t>Latter</a:t>
            </a:r>
            <a:r>
              <a:rPr sz="3200" spc="-10" dirty="0">
                <a:latin typeface="Calibri"/>
                <a:cs typeface="Calibri"/>
              </a:rPr>
              <a:t> </a:t>
            </a:r>
            <a:r>
              <a:rPr sz="3200" dirty="0">
                <a:latin typeface="Calibri"/>
                <a:cs typeface="Calibri"/>
              </a:rPr>
              <a:t>Stages</a:t>
            </a:r>
            <a:r>
              <a:rPr sz="3200" spc="-10" dirty="0">
                <a:latin typeface="Calibri"/>
                <a:cs typeface="Calibri"/>
              </a:rPr>
              <a:t> </a:t>
            </a:r>
            <a:r>
              <a:rPr sz="3200" spc="-5" dirty="0">
                <a:latin typeface="Calibri"/>
                <a:cs typeface="Calibri"/>
              </a:rPr>
              <a:t>Flow</a:t>
            </a:r>
            <a:r>
              <a:rPr sz="3200" spc="-15" dirty="0">
                <a:latin typeface="Calibri"/>
                <a:cs typeface="Calibri"/>
              </a:rPr>
              <a:t> </a:t>
            </a:r>
            <a:r>
              <a:rPr sz="3200" dirty="0">
                <a:latin typeface="Calibri"/>
                <a:cs typeface="Calibri"/>
              </a:rPr>
              <a:t>Pattern</a:t>
            </a:r>
            <a:r>
              <a:rPr sz="3200" spc="-15" dirty="0">
                <a:latin typeface="Calibri"/>
                <a:cs typeface="Calibri"/>
              </a:rPr>
              <a:t> </a:t>
            </a:r>
            <a:r>
              <a:rPr sz="3200" spc="-5" dirty="0">
                <a:latin typeface="Calibri"/>
                <a:cs typeface="Calibri"/>
              </a:rPr>
              <a:t>Changes</a:t>
            </a:r>
            <a:endParaRPr sz="3200" dirty="0">
              <a:latin typeface="Calibri"/>
              <a:cs typeface="Calibri"/>
            </a:endParaRPr>
          </a:p>
          <a:p>
            <a:pPr marL="243840" indent="-231775">
              <a:lnSpc>
                <a:spcPct val="100000"/>
              </a:lnSpc>
              <a:spcBef>
                <a:spcPts val="600"/>
              </a:spcBef>
              <a:buClr>
                <a:srgbClr val="585858"/>
              </a:buClr>
              <a:buSzPct val="79687"/>
              <a:buFont typeface="Wingdings"/>
              <a:buChar char=""/>
              <a:tabLst>
                <a:tab pos="244475" algn="l"/>
              </a:tabLst>
            </a:pPr>
            <a:r>
              <a:rPr sz="3200" spc="-5" dirty="0">
                <a:latin typeface="Calibri"/>
                <a:cs typeface="Calibri"/>
              </a:rPr>
              <a:t>LP</a:t>
            </a:r>
            <a:r>
              <a:rPr sz="3200" spc="-20" dirty="0">
                <a:latin typeface="Calibri"/>
                <a:cs typeface="Calibri"/>
              </a:rPr>
              <a:t> </a:t>
            </a:r>
            <a:r>
              <a:rPr sz="3200" spc="-5" dirty="0">
                <a:latin typeface="Calibri"/>
                <a:cs typeface="Calibri"/>
              </a:rPr>
              <a:t>Exhaust</a:t>
            </a:r>
            <a:r>
              <a:rPr sz="3200" dirty="0">
                <a:latin typeface="Calibri"/>
                <a:cs typeface="Calibri"/>
              </a:rPr>
              <a:t> Windage</a:t>
            </a:r>
            <a:r>
              <a:rPr sz="3200" spc="-10" dirty="0">
                <a:latin typeface="Calibri"/>
                <a:cs typeface="Calibri"/>
              </a:rPr>
              <a:t> </a:t>
            </a:r>
            <a:r>
              <a:rPr sz="3200" spc="-5" dirty="0">
                <a:latin typeface="Calibri"/>
                <a:cs typeface="Calibri"/>
              </a:rPr>
              <a:t>Heating</a:t>
            </a:r>
            <a:endParaRPr sz="3200" dirty="0">
              <a:latin typeface="Calibri"/>
              <a:cs typeface="Calibri"/>
            </a:endParaRPr>
          </a:p>
          <a:p>
            <a:pPr marL="243840" indent="-231775">
              <a:lnSpc>
                <a:spcPct val="100000"/>
              </a:lnSpc>
              <a:spcBef>
                <a:spcPts val="600"/>
              </a:spcBef>
              <a:buClr>
                <a:srgbClr val="585858"/>
              </a:buClr>
              <a:buSzPct val="79687"/>
              <a:buFont typeface="Wingdings"/>
              <a:buChar char=""/>
              <a:tabLst>
                <a:tab pos="244475" algn="l"/>
              </a:tabLst>
            </a:pPr>
            <a:r>
              <a:rPr sz="3200" spc="-5" dirty="0">
                <a:latin typeface="Calibri"/>
                <a:cs typeface="Calibri"/>
              </a:rPr>
              <a:t>Moisture</a:t>
            </a:r>
            <a:r>
              <a:rPr sz="3200" spc="-10" dirty="0">
                <a:latin typeface="Calibri"/>
                <a:cs typeface="Calibri"/>
              </a:rPr>
              <a:t> </a:t>
            </a:r>
            <a:r>
              <a:rPr sz="3200" dirty="0">
                <a:latin typeface="Calibri"/>
                <a:cs typeface="Calibri"/>
              </a:rPr>
              <a:t>Generation and</a:t>
            </a:r>
            <a:r>
              <a:rPr sz="3200" spc="-10" dirty="0">
                <a:latin typeface="Calibri"/>
                <a:cs typeface="Calibri"/>
              </a:rPr>
              <a:t> </a:t>
            </a:r>
            <a:r>
              <a:rPr sz="3200" dirty="0">
                <a:latin typeface="Calibri"/>
                <a:cs typeface="Calibri"/>
              </a:rPr>
              <a:t>Growth</a:t>
            </a:r>
          </a:p>
        </p:txBody>
      </p:sp>
      <p:grpSp>
        <p:nvGrpSpPr>
          <p:cNvPr id="4" name="object 4"/>
          <p:cNvGrpSpPr/>
          <p:nvPr/>
        </p:nvGrpSpPr>
        <p:grpSpPr>
          <a:xfrm>
            <a:off x="8285812" y="2992373"/>
            <a:ext cx="2907665" cy="2396490"/>
            <a:chOff x="8285812" y="2992373"/>
            <a:chExt cx="2907665" cy="2396490"/>
          </a:xfrm>
        </p:grpSpPr>
        <p:pic>
          <p:nvPicPr>
            <p:cNvPr id="5" name="object 5"/>
            <p:cNvPicPr/>
            <p:nvPr/>
          </p:nvPicPr>
          <p:blipFill>
            <a:blip r:embed="rId2" cstate="print"/>
            <a:stretch>
              <a:fillRect/>
            </a:stretch>
          </p:blipFill>
          <p:spPr>
            <a:xfrm>
              <a:off x="8285812" y="4742118"/>
              <a:ext cx="2608617" cy="646235"/>
            </a:xfrm>
            <a:prstGeom prst="rect">
              <a:avLst/>
            </a:prstGeom>
          </p:spPr>
        </p:pic>
        <p:sp>
          <p:nvSpPr>
            <p:cNvPr id="6" name="object 6"/>
            <p:cNvSpPr/>
            <p:nvPr/>
          </p:nvSpPr>
          <p:spPr>
            <a:xfrm>
              <a:off x="8824594" y="2998723"/>
              <a:ext cx="2362835" cy="2325370"/>
            </a:xfrm>
            <a:custGeom>
              <a:avLst/>
              <a:gdLst/>
              <a:ahLst/>
              <a:cxnLst/>
              <a:rect l="l" t="t" r="r" b="b"/>
              <a:pathLst>
                <a:path w="2362834" h="2325370">
                  <a:moveTo>
                    <a:pt x="1278001" y="0"/>
                  </a:moveTo>
                  <a:lnTo>
                    <a:pt x="1084452" y="0"/>
                  </a:lnTo>
                  <a:lnTo>
                    <a:pt x="1042415" y="238378"/>
                  </a:lnTo>
                  <a:lnTo>
                    <a:pt x="994573" y="246636"/>
                  </a:lnTo>
                  <a:lnTo>
                    <a:pt x="947306" y="257292"/>
                  </a:lnTo>
                  <a:lnTo>
                    <a:pt x="900704" y="270313"/>
                  </a:lnTo>
                  <a:lnTo>
                    <a:pt x="854852" y="285670"/>
                  </a:lnTo>
                  <a:lnTo>
                    <a:pt x="809841" y="303331"/>
                  </a:lnTo>
                  <a:lnTo>
                    <a:pt x="765756" y="323264"/>
                  </a:lnTo>
                  <a:lnTo>
                    <a:pt x="722686" y="345439"/>
                  </a:lnTo>
                  <a:lnTo>
                    <a:pt x="680720" y="369824"/>
                  </a:lnTo>
                  <a:lnTo>
                    <a:pt x="495426" y="214249"/>
                  </a:lnTo>
                  <a:lnTo>
                    <a:pt x="347090" y="338581"/>
                  </a:lnTo>
                  <a:lnTo>
                    <a:pt x="468122" y="548131"/>
                  </a:lnTo>
                  <a:lnTo>
                    <a:pt x="436804" y="585224"/>
                  </a:lnTo>
                  <a:lnTo>
                    <a:pt x="407463" y="623774"/>
                  </a:lnTo>
                  <a:lnTo>
                    <a:pt x="380146" y="663702"/>
                  </a:lnTo>
                  <a:lnTo>
                    <a:pt x="354901" y="704929"/>
                  </a:lnTo>
                  <a:lnTo>
                    <a:pt x="331775" y="747376"/>
                  </a:lnTo>
                  <a:lnTo>
                    <a:pt x="310816" y="790965"/>
                  </a:lnTo>
                  <a:lnTo>
                    <a:pt x="292072" y="835617"/>
                  </a:lnTo>
                  <a:lnTo>
                    <a:pt x="275589" y="881252"/>
                  </a:lnTo>
                  <a:lnTo>
                    <a:pt x="33654" y="881126"/>
                  </a:lnTo>
                  <a:lnTo>
                    <a:pt x="0" y="1071626"/>
                  </a:lnTo>
                  <a:lnTo>
                    <a:pt x="227456" y="1154430"/>
                  </a:lnTo>
                  <a:lnTo>
                    <a:pt x="227311" y="1202920"/>
                  </a:lnTo>
                  <a:lnTo>
                    <a:pt x="229625" y="1251269"/>
                  </a:lnTo>
                  <a:lnTo>
                    <a:pt x="234384" y="1299383"/>
                  </a:lnTo>
                  <a:lnTo>
                    <a:pt x="241569" y="1347168"/>
                  </a:lnTo>
                  <a:lnTo>
                    <a:pt x="251166" y="1394530"/>
                  </a:lnTo>
                  <a:lnTo>
                    <a:pt x="263157" y="1441376"/>
                  </a:lnTo>
                  <a:lnTo>
                    <a:pt x="277527" y="1487612"/>
                  </a:lnTo>
                  <a:lnTo>
                    <a:pt x="294258" y="1533144"/>
                  </a:lnTo>
                  <a:lnTo>
                    <a:pt x="108965" y="1688719"/>
                  </a:lnTo>
                  <a:lnTo>
                    <a:pt x="205612" y="1856232"/>
                  </a:lnTo>
                  <a:lnTo>
                    <a:pt x="433070" y="1773301"/>
                  </a:lnTo>
                  <a:lnTo>
                    <a:pt x="464175" y="1810569"/>
                  </a:lnTo>
                  <a:lnTo>
                    <a:pt x="497060" y="1846137"/>
                  </a:lnTo>
                  <a:lnTo>
                    <a:pt x="531655" y="1879946"/>
                  </a:lnTo>
                  <a:lnTo>
                    <a:pt x="567896" y="1911937"/>
                  </a:lnTo>
                  <a:lnTo>
                    <a:pt x="605714" y="1942053"/>
                  </a:lnTo>
                  <a:lnTo>
                    <a:pt x="645042" y="1970236"/>
                  </a:lnTo>
                  <a:lnTo>
                    <a:pt x="685815" y="1996427"/>
                  </a:lnTo>
                  <a:lnTo>
                    <a:pt x="727963" y="2020570"/>
                  </a:lnTo>
                  <a:lnTo>
                    <a:pt x="685926" y="2258949"/>
                  </a:lnTo>
                  <a:lnTo>
                    <a:pt x="867790" y="2325116"/>
                  </a:lnTo>
                  <a:lnTo>
                    <a:pt x="988822" y="2115439"/>
                  </a:lnTo>
                  <a:lnTo>
                    <a:pt x="1036579" y="2124023"/>
                  </a:lnTo>
                  <a:lnTo>
                    <a:pt x="1084631" y="2130155"/>
                  </a:lnTo>
                  <a:lnTo>
                    <a:pt x="1132880" y="2133834"/>
                  </a:lnTo>
                  <a:lnTo>
                    <a:pt x="1181227" y="2135060"/>
                  </a:lnTo>
                  <a:lnTo>
                    <a:pt x="1229573" y="2133834"/>
                  </a:lnTo>
                  <a:lnTo>
                    <a:pt x="1277822" y="2130155"/>
                  </a:lnTo>
                  <a:lnTo>
                    <a:pt x="1325874" y="2124023"/>
                  </a:lnTo>
                  <a:lnTo>
                    <a:pt x="1373631" y="2115439"/>
                  </a:lnTo>
                  <a:lnTo>
                    <a:pt x="1494662" y="2325116"/>
                  </a:lnTo>
                  <a:lnTo>
                    <a:pt x="1676527" y="2258949"/>
                  </a:lnTo>
                  <a:lnTo>
                    <a:pt x="1634489" y="2020570"/>
                  </a:lnTo>
                  <a:lnTo>
                    <a:pt x="1676638" y="1996427"/>
                  </a:lnTo>
                  <a:lnTo>
                    <a:pt x="1717411" y="1970236"/>
                  </a:lnTo>
                  <a:lnTo>
                    <a:pt x="1756739" y="1942053"/>
                  </a:lnTo>
                  <a:lnTo>
                    <a:pt x="1794557" y="1911937"/>
                  </a:lnTo>
                  <a:lnTo>
                    <a:pt x="1830798" y="1879946"/>
                  </a:lnTo>
                  <a:lnTo>
                    <a:pt x="1865393" y="1846137"/>
                  </a:lnTo>
                  <a:lnTo>
                    <a:pt x="1898278" y="1810569"/>
                  </a:lnTo>
                  <a:lnTo>
                    <a:pt x="1929383" y="1773301"/>
                  </a:lnTo>
                  <a:lnTo>
                    <a:pt x="2156713" y="1856232"/>
                  </a:lnTo>
                  <a:lnTo>
                    <a:pt x="2253487" y="1688719"/>
                  </a:lnTo>
                  <a:lnTo>
                    <a:pt x="2068195" y="1533144"/>
                  </a:lnTo>
                  <a:lnTo>
                    <a:pt x="2084926" y="1487612"/>
                  </a:lnTo>
                  <a:lnTo>
                    <a:pt x="2099296" y="1441376"/>
                  </a:lnTo>
                  <a:lnTo>
                    <a:pt x="2111287" y="1394530"/>
                  </a:lnTo>
                  <a:lnTo>
                    <a:pt x="2120884" y="1347168"/>
                  </a:lnTo>
                  <a:lnTo>
                    <a:pt x="2128069" y="1299383"/>
                  </a:lnTo>
                  <a:lnTo>
                    <a:pt x="2132828" y="1251269"/>
                  </a:lnTo>
                  <a:lnTo>
                    <a:pt x="2135142" y="1202920"/>
                  </a:lnTo>
                  <a:lnTo>
                    <a:pt x="2134997" y="1154430"/>
                  </a:lnTo>
                  <a:lnTo>
                    <a:pt x="2362454" y="1071626"/>
                  </a:lnTo>
                  <a:lnTo>
                    <a:pt x="2328799" y="881126"/>
                  </a:lnTo>
                  <a:lnTo>
                    <a:pt x="2086863" y="881252"/>
                  </a:lnTo>
                  <a:lnTo>
                    <a:pt x="2070381" y="835617"/>
                  </a:lnTo>
                  <a:lnTo>
                    <a:pt x="2051637" y="790965"/>
                  </a:lnTo>
                  <a:lnTo>
                    <a:pt x="2030678" y="747376"/>
                  </a:lnTo>
                  <a:lnTo>
                    <a:pt x="2007552" y="704929"/>
                  </a:lnTo>
                  <a:lnTo>
                    <a:pt x="1982307" y="663702"/>
                  </a:lnTo>
                  <a:lnTo>
                    <a:pt x="1954990" y="623774"/>
                  </a:lnTo>
                  <a:lnTo>
                    <a:pt x="1925649" y="585224"/>
                  </a:lnTo>
                  <a:lnTo>
                    <a:pt x="1894331" y="548131"/>
                  </a:lnTo>
                  <a:lnTo>
                    <a:pt x="2015362" y="338581"/>
                  </a:lnTo>
                  <a:lnTo>
                    <a:pt x="1867027" y="214249"/>
                  </a:lnTo>
                  <a:lnTo>
                    <a:pt x="1681733" y="369824"/>
                  </a:lnTo>
                  <a:lnTo>
                    <a:pt x="1639767" y="345439"/>
                  </a:lnTo>
                  <a:lnTo>
                    <a:pt x="1596697" y="323264"/>
                  </a:lnTo>
                  <a:lnTo>
                    <a:pt x="1552612" y="303331"/>
                  </a:lnTo>
                  <a:lnTo>
                    <a:pt x="1507601" y="285670"/>
                  </a:lnTo>
                  <a:lnTo>
                    <a:pt x="1461749" y="270313"/>
                  </a:lnTo>
                  <a:lnTo>
                    <a:pt x="1415147" y="257292"/>
                  </a:lnTo>
                  <a:lnTo>
                    <a:pt x="1367880" y="246636"/>
                  </a:lnTo>
                  <a:lnTo>
                    <a:pt x="1320037" y="238378"/>
                  </a:lnTo>
                  <a:lnTo>
                    <a:pt x="1278001" y="0"/>
                  </a:lnTo>
                  <a:close/>
                </a:path>
              </a:pathLst>
            </a:custGeom>
            <a:solidFill>
              <a:srgbClr val="28793C"/>
            </a:solidFill>
          </p:spPr>
          <p:txBody>
            <a:bodyPr wrap="square" lIns="0" tIns="0" rIns="0" bIns="0" rtlCol="0"/>
            <a:lstStyle/>
            <a:p>
              <a:endParaRPr/>
            </a:p>
          </p:txBody>
        </p:sp>
        <p:sp>
          <p:nvSpPr>
            <p:cNvPr id="7" name="object 7"/>
            <p:cNvSpPr/>
            <p:nvPr/>
          </p:nvSpPr>
          <p:spPr>
            <a:xfrm>
              <a:off x="8824594" y="2998723"/>
              <a:ext cx="2362835" cy="2325370"/>
            </a:xfrm>
            <a:custGeom>
              <a:avLst/>
              <a:gdLst/>
              <a:ahLst/>
              <a:cxnLst/>
              <a:rect l="l" t="t" r="r" b="b"/>
              <a:pathLst>
                <a:path w="2362834" h="2325370">
                  <a:moveTo>
                    <a:pt x="1681733" y="369824"/>
                  </a:moveTo>
                  <a:lnTo>
                    <a:pt x="1867027" y="214249"/>
                  </a:lnTo>
                  <a:lnTo>
                    <a:pt x="2015362" y="338581"/>
                  </a:lnTo>
                  <a:lnTo>
                    <a:pt x="1894331" y="548131"/>
                  </a:lnTo>
                  <a:lnTo>
                    <a:pt x="1925649" y="585224"/>
                  </a:lnTo>
                  <a:lnTo>
                    <a:pt x="1954990" y="623774"/>
                  </a:lnTo>
                  <a:lnTo>
                    <a:pt x="1982307" y="663702"/>
                  </a:lnTo>
                  <a:lnTo>
                    <a:pt x="2007552" y="704929"/>
                  </a:lnTo>
                  <a:lnTo>
                    <a:pt x="2030678" y="747376"/>
                  </a:lnTo>
                  <a:lnTo>
                    <a:pt x="2051637" y="790965"/>
                  </a:lnTo>
                  <a:lnTo>
                    <a:pt x="2070381" y="835617"/>
                  </a:lnTo>
                  <a:lnTo>
                    <a:pt x="2086863" y="881252"/>
                  </a:lnTo>
                  <a:lnTo>
                    <a:pt x="2328799" y="881126"/>
                  </a:lnTo>
                  <a:lnTo>
                    <a:pt x="2362454" y="1071626"/>
                  </a:lnTo>
                  <a:lnTo>
                    <a:pt x="2134997" y="1154430"/>
                  </a:lnTo>
                  <a:lnTo>
                    <a:pt x="2135142" y="1202920"/>
                  </a:lnTo>
                  <a:lnTo>
                    <a:pt x="2132828" y="1251269"/>
                  </a:lnTo>
                  <a:lnTo>
                    <a:pt x="2128069" y="1299383"/>
                  </a:lnTo>
                  <a:lnTo>
                    <a:pt x="2120884" y="1347168"/>
                  </a:lnTo>
                  <a:lnTo>
                    <a:pt x="2111287" y="1394530"/>
                  </a:lnTo>
                  <a:lnTo>
                    <a:pt x="2099296" y="1441376"/>
                  </a:lnTo>
                  <a:lnTo>
                    <a:pt x="2084926" y="1487612"/>
                  </a:lnTo>
                  <a:lnTo>
                    <a:pt x="2068195" y="1533144"/>
                  </a:lnTo>
                  <a:lnTo>
                    <a:pt x="2253487" y="1688719"/>
                  </a:lnTo>
                  <a:lnTo>
                    <a:pt x="2156713" y="1856232"/>
                  </a:lnTo>
                  <a:lnTo>
                    <a:pt x="1929383" y="1773301"/>
                  </a:lnTo>
                  <a:lnTo>
                    <a:pt x="1898278" y="1810569"/>
                  </a:lnTo>
                  <a:lnTo>
                    <a:pt x="1865393" y="1846137"/>
                  </a:lnTo>
                  <a:lnTo>
                    <a:pt x="1830798" y="1879946"/>
                  </a:lnTo>
                  <a:lnTo>
                    <a:pt x="1794557" y="1911937"/>
                  </a:lnTo>
                  <a:lnTo>
                    <a:pt x="1756739" y="1942053"/>
                  </a:lnTo>
                  <a:lnTo>
                    <a:pt x="1717411" y="1970236"/>
                  </a:lnTo>
                  <a:lnTo>
                    <a:pt x="1676638" y="1996427"/>
                  </a:lnTo>
                  <a:lnTo>
                    <a:pt x="1634489" y="2020570"/>
                  </a:lnTo>
                  <a:lnTo>
                    <a:pt x="1676527" y="2258949"/>
                  </a:lnTo>
                  <a:lnTo>
                    <a:pt x="1494662" y="2325116"/>
                  </a:lnTo>
                  <a:lnTo>
                    <a:pt x="1373631" y="2115439"/>
                  </a:lnTo>
                  <a:lnTo>
                    <a:pt x="1325874" y="2124023"/>
                  </a:lnTo>
                  <a:lnTo>
                    <a:pt x="1277822" y="2130155"/>
                  </a:lnTo>
                  <a:lnTo>
                    <a:pt x="1229573" y="2133834"/>
                  </a:lnTo>
                  <a:lnTo>
                    <a:pt x="1181227" y="2135060"/>
                  </a:lnTo>
                  <a:lnTo>
                    <a:pt x="1132880" y="2133834"/>
                  </a:lnTo>
                  <a:lnTo>
                    <a:pt x="1084631" y="2130155"/>
                  </a:lnTo>
                  <a:lnTo>
                    <a:pt x="1036579" y="2124023"/>
                  </a:lnTo>
                  <a:lnTo>
                    <a:pt x="988822" y="2115439"/>
                  </a:lnTo>
                  <a:lnTo>
                    <a:pt x="867790" y="2325116"/>
                  </a:lnTo>
                  <a:lnTo>
                    <a:pt x="685926" y="2258949"/>
                  </a:lnTo>
                  <a:lnTo>
                    <a:pt x="727963" y="2020570"/>
                  </a:lnTo>
                  <a:lnTo>
                    <a:pt x="685815" y="1996427"/>
                  </a:lnTo>
                  <a:lnTo>
                    <a:pt x="645042" y="1970236"/>
                  </a:lnTo>
                  <a:lnTo>
                    <a:pt x="605714" y="1942053"/>
                  </a:lnTo>
                  <a:lnTo>
                    <a:pt x="567896" y="1911937"/>
                  </a:lnTo>
                  <a:lnTo>
                    <a:pt x="531655" y="1879946"/>
                  </a:lnTo>
                  <a:lnTo>
                    <a:pt x="497060" y="1846137"/>
                  </a:lnTo>
                  <a:lnTo>
                    <a:pt x="464175" y="1810569"/>
                  </a:lnTo>
                  <a:lnTo>
                    <a:pt x="433070" y="1773301"/>
                  </a:lnTo>
                  <a:lnTo>
                    <a:pt x="205612" y="1856232"/>
                  </a:lnTo>
                  <a:lnTo>
                    <a:pt x="108965" y="1688719"/>
                  </a:lnTo>
                  <a:lnTo>
                    <a:pt x="294258" y="1533144"/>
                  </a:lnTo>
                  <a:lnTo>
                    <a:pt x="277527" y="1487612"/>
                  </a:lnTo>
                  <a:lnTo>
                    <a:pt x="263157" y="1441376"/>
                  </a:lnTo>
                  <a:lnTo>
                    <a:pt x="251166" y="1394530"/>
                  </a:lnTo>
                  <a:lnTo>
                    <a:pt x="241569" y="1347168"/>
                  </a:lnTo>
                  <a:lnTo>
                    <a:pt x="234384" y="1299383"/>
                  </a:lnTo>
                  <a:lnTo>
                    <a:pt x="229625" y="1251269"/>
                  </a:lnTo>
                  <a:lnTo>
                    <a:pt x="227311" y="1202920"/>
                  </a:lnTo>
                  <a:lnTo>
                    <a:pt x="227456" y="1154430"/>
                  </a:lnTo>
                  <a:lnTo>
                    <a:pt x="0" y="1071626"/>
                  </a:lnTo>
                  <a:lnTo>
                    <a:pt x="33654" y="881126"/>
                  </a:lnTo>
                  <a:lnTo>
                    <a:pt x="275589" y="881252"/>
                  </a:lnTo>
                  <a:lnTo>
                    <a:pt x="292072" y="835617"/>
                  </a:lnTo>
                  <a:lnTo>
                    <a:pt x="310816" y="790965"/>
                  </a:lnTo>
                  <a:lnTo>
                    <a:pt x="331775" y="747376"/>
                  </a:lnTo>
                  <a:lnTo>
                    <a:pt x="354901" y="704929"/>
                  </a:lnTo>
                  <a:lnTo>
                    <a:pt x="380146" y="663702"/>
                  </a:lnTo>
                  <a:lnTo>
                    <a:pt x="407463" y="623774"/>
                  </a:lnTo>
                  <a:lnTo>
                    <a:pt x="436804" y="585224"/>
                  </a:lnTo>
                  <a:lnTo>
                    <a:pt x="468122" y="548131"/>
                  </a:lnTo>
                  <a:lnTo>
                    <a:pt x="347090" y="338581"/>
                  </a:lnTo>
                  <a:lnTo>
                    <a:pt x="495426" y="214249"/>
                  </a:lnTo>
                  <a:lnTo>
                    <a:pt x="680720" y="369824"/>
                  </a:lnTo>
                  <a:lnTo>
                    <a:pt x="722686" y="345439"/>
                  </a:lnTo>
                  <a:lnTo>
                    <a:pt x="765756" y="323264"/>
                  </a:lnTo>
                  <a:lnTo>
                    <a:pt x="809841" y="303331"/>
                  </a:lnTo>
                  <a:lnTo>
                    <a:pt x="854852" y="285670"/>
                  </a:lnTo>
                  <a:lnTo>
                    <a:pt x="900704" y="270313"/>
                  </a:lnTo>
                  <a:lnTo>
                    <a:pt x="947306" y="257292"/>
                  </a:lnTo>
                  <a:lnTo>
                    <a:pt x="994573" y="246636"/>
                  </a:lnTo>
                  <a:lnTo>
                    <a:pt x="1042415" y="238378"/>
                  </a:lnTo>
                  <a:lnTo>
                    <a:pt x="1084452" y="0"/>
                  </a:lnTo>
                  <a:lnTo>
                    <a:pt x="1278001" y="0"/>
                  </a:lnTo>
                  <a:lnTo>
                    <a:pt x="1320037" y="238378"/>
                  </a:lnTo>
                  <a:lnTo>
                    <a:pt x="1367880" y="246636"/>
                  </a:lnTo>
                  <a:lnTo>
                    <a:pt x="1415147" y="257292"/>
                  </a:lnTo>
                  <a:lnTo>
                    <a:pt x="1461749" y="270313"/>
                  </a:lnTo>
                  <a:lnTo>
                    <a:pt x="1507601" y="285670"/>
                  </a:lnTo>
                  <a:lnTo>
                    <a:pt x="1552612" y="303331"/>
                  </a:lnTo>
                  <a:lnTo>
                    <a:pt x="1596697" y="323264"/>
                  </a:lnTo>
                  <a:lnTo>
                    <a:pt x="1639767" y="345439"/>
                  </a:lnTo>
                  <a:lnTo>
                    <a:pt x="1681733" y="369824"/>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9396476" y="4010914"/>
            <a:ext cx="122174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FFFFFF"/>
                </a:solidFill>
                <a:latin typeface="Calibri"/>
                <a:cs typeface="Calibri"/>
              </a:rPr>
              <a:t>Minimum</a:t>
            </a:r>
            <a:r>
              <a:rPr sz="1500" b="1" spc="-15" dirty="0">
                <a:solidFill>
                  <a:srgbClr val="FFFFFF"/>
                </a:solidFill>
                <a:latin typeface="Calibri"/>
                <a:cs typeface="Calibri"/>
              </a:rPr>
              <a:t> </a:t>
            </a:r>
            <a:r>
              <a:rPr sz="1500" b="1" dirty="0">
                <a:solidFill>
                  <a:srgbClr val="FFFFFF"/>
                </a:solidFill>
                <a:latin typeface="Calibri"/>
                <a:cs typeface="Calibri"/>
              </a:rPr>
              <a:t>Load</a:t>
            </a:r>
            <a:endParaRPr sz="1500">
              <a:latin typeface="Calibri"/>
              <a:cs typeface="Calibri"/>
            </a:endParaRPr>
          </a:p>
        </p:txBody>
      </p:sp>
      <p:grpSp>
        <p:nvGrpSpPr>
          <p:cNvPr id="9" name="object 9"/>
          <p:cNvGrpSpPr/>
          <p:nvPr/>
        </p:nvGrpSpPr>
        <p:grpSpPr>
          <a:xfrm>
            <a:off x="6993635" y="2438526"/>
            <a:ext cx="2087245" cy="1778000"/>
            <a:chOff x="6993635" y="2438526"/>
            <a:chExt cx="2087245" cy="1778000"/>
          </a:xfrm>
        </p:grpSpPr>
        <p:pic>
          <p:nvPicPr>
            <p:cNvPr id="10" name="object 10"/>
            <p:cNvPicPr/>
            <p:nvPr/>
          </p:nvPicPr>
          <p:blipFill>
            <a:blip r:embed="rId3" cstate="print"/>
            <a:stretch>
              <a:fillRect/>
            </a:stretch>
          </p:blipFill>
          <p:spPr>
            <a:xfrm>
              <a:off x="6993635" y="3674363"/>
              <a:ext cx="1971294" cy="541782"/>
            </a:xfrm>
            <a:prstGeom prst="rect">
              <a:avLst/>
            </a:prstGeom>
          </p:spPr>
        </p:pic>
        <p:sp>
          <p:nvSpPr>
            <p:cNvPr id="11" name="object 11"/>
            <p:cNvSpPr/>
            <p:nvPr/>
          </p:nvSpPr>
          <p:spPr>
            <a:xfrm>
              <a:off x="7513065" y="2444876"/>
              <a:ext cx="1561465" cy="1694180"/>
            </a:xfrm>
            <a:custGeom>
              <a:avLst/>
              <a:gdLst/>
              <a:ahLst/>
              <a:cxnLst/>
              <a:rect l="l" t="t" r="r" b="b"/>
              <a:pathLst>
                <a:path w="1561465" h="1694179">
                  <a:moveTo>
                    <a:pt x="874649" y="0"/>
                  </a:moveTo>
                  <a:lnTo>
                    <a:pt x="686434" y="0"/>
                  </a:lnTo>
                  <a:lnTo>
                    <a:pt x="625220" y="260096"/>
                  </a:lnTo>
                  <a:lnTo>
                    <a:pt x="573905" y="276177"/>
                  </a:lnTo>
                  <a:lnTo>
                    <a:pt x="524406" y="296634"/>
                  </a:lnTo>
                  <a:lnTo>
                    <a:pt x="476996" y="321310"/>
                  </a:lnTo>
                  <a:lnTo>
                    <a:pt x="431945" y="350049"/>
                  </a:lnTo>
                  <a:lnTo>
                    <a:pt x="389527" y="382698"/>
                  </a:lnTo>
                  <a:lnTo>
                    <a:pt x="350011" y="419100"/>
                  </a:lnTo>
                  <a:lnTo>
                    <a:pt x="94106" y="342011"/>
                  </a:lnTo>
                  <a:lnTo>
                    <a:pt x="0" y="505078"/>
                  </a:lnTo>
                  <a:lnTo>
                    <a:pt x="194690" y="688086"/>
                  </a:lnTo>
                  <a:lnTo>
                    <a:pt x="182943" y="740515"/>
                  </a:lnTo>
                  <a:lnTo>
                    <a:pt x="175895" y="793580"/>
                  </a:lnTo>
                  <a:lnTo>
                    <a:pt x="173545" y="846963"/>
                  </a:lnTo>
                  <a:lnTo>
                    <a:pt x="175895" y="900345"/>
                  </a:lnTo>
                  <a:lnTo>
                    <a:pt x="182943" y="953410"/>
                  </a:lnTo>
                  <a:lnTo>
                    <a:pt x="194690" y="1005839"/>
                  </a:lnTo>
                  <a:lnTo>
                    <a:pt x="0" y="1188847"/>
                  </a:lnTo>
                  <a:lnTo>
                    <a:pt x="94106" y="1351915"/>
                  </a:lnTo>
                  <a:lnTo>
                    <a:pt x="350011" y="1274826"/>
                  </a:lnTo>
                  <a:lnTo>
                    <a:pt x="389527" y="1311227"/>
                  </a:lnTo>
                  <a:lnTo>
                    <a:pt x="431945" y="1343876"/>
                  </a:lnTo>
                  <a:lnTo>
                    <a:pt x="476996" y="1372616"/>
                  </a:lnTo>
                  <a:lnTo>
                    <a:pt x="524406" y="1397291"/>
                  </a:lnTo>
                  <a:lnTo>
                    <a:pt x="573905" y="1417748"/>
                  </a:lnTo>
                  <a:lnTo>
                    <a:pt x="625220" y="1433830"/>
                  </a:lnTo>
                  <a:lnTo>
                    <a:pt x="686434" y="1693926"/>
                  </a:lnTo>
                  <a:lnTo>
                    <a:pt x="874649" y="1693926"/>
                  </a:lnTo>
                  <a:lnTo>
                    <a:pt x="935862" y="1433830"/>
                  </a:lnTo>
                  <a:lnTo>
                    <a:pt x="987178" y="1417748"/>
                  </a:lnTo>
                  <a:lnTo>
                    <a:pt x="1036677" y="1397291"/>
                  </a:lnTo>
                  <a:lnTo>
                    <a:pt x="1084087" y="1372616"/>
                  </a:lnTo>
                  <a:lnTo>
                    <a:pt x="1129138" y="1343876"/>
                  </a:lnTo>
                  <a:lnTo>
                    <a:pt x="1171556" y="1311227"/>
                  </a:lnTo>
                  <a:lnTo>
                    <a:pt x="1211072" y="1274826"/>
                  </a:lnTo>
                  <a:lnTo>
                    <a:pt x="1466977" y="1351915"/>
                  </a:lnTo>
                  <a:lnTo>
                    <a:pt x="1561083" y="1188847"/>
                  </a:lnTo>
                  <a:lnTo>
                    <a:pt x="1366392" y="1005839"/>
                  </a:lnTo>
                  <a:lnTo>
                    <a:pt x="1378140" y="953410"/>
                  </a:lnTo>
                  <a:lnTo>
                    <a:pt x="1385189" y="900345"/>
                  </a:lnTo>
                  <a:lnTo>
                    <a:pt x="1387538" y="846963"/>
                  </a:lnTo>
                  <a:lnTo>
                    <a:pt x="1385189" y="793580"/>
                  </a:lnTo>
                  <a:lnTo>
                    <a:pt x="1378140" y="740515"/>
                  </a:lnTo>
                  <a:lnTo>
                    <a:pt x="1366392" y="688086"/>
                  </a:lnTo>
                  <a:lnTo>
                    <a:pt x="1561083" y="505078"/>
                  </a:lnTo>
                  <a:lnTo>
                    <a:pt x="1466977" y="342011"/>
                  </a:lnTo>
                  <a:lnTo>
                    <a:pt x="1211072" y="419100"/>
                  </a:lnTo>
                  <a:lnTo>
                    <a:pt x="1171556" y="382698"/>
                  </a:lnTo>
                  <a:lnTo>
                    <a:pt x="1129138" y="350049"/>
                  </a:lnTo>
                  <a:lnTo>
                    <a:pt x="1084087" y="321310"/>
                  </a:lnTo>
                  <a:lnTo>
                    <a:pt x="1036677" y="296634"/>
                  </a:lnTo>
                  <a:lnTo>
                    <a:pt x="987178" y="276177"/>
                  </a:lnTo>
                  <a:lnTo>
                    <a:pt x="935862" y="260096"/>
                  </a:lnTo>
                  <a:lnTo>
                    <a:pt x="874649" y="0"/>
                  </a:lnTo>
                  <a:close/>
                </a:path>
              </a:pathLst>
            </a:custGeom>
            <a:solidFill>
              <a:srgbClr val="F17A04"/>
            </a:solidFill>
          </p:spPr>
          <p:txBody>
            <a:bodyPr wrap="square" lIns="0" tIns="0" rIns="0" bIns="0" rtlCol="0"/>
            <a:lstStyle/>
            <a:p>
              <a:endParaRPr/>
            </a:p>
          </p:txBody>
        </p:sp>
        <p:sp>
          <p:nvSpPr>
            <p:cNvPr id="12" name="object 12"/>
            <p:cNvSpPr/>
            <p:nvPr/>
          </p:nvSpPr>
          <p:spPr>
            <a:xfrm>
              <a:off x="7513065" y="2444876"/>
              <a:ext cx="1561465" cy="1694180"/>
            </a:xfrm>
            <a:custGeom>
              <a:avLst/>
              <a:gdLst/>
              <a:ahLst/>
              <a:cxnLst/>
              <a:rect l="l" t="t" r="r" b="b"/>
              <a:pathLst>
                <a:path w="1561465" h="1694179">
                  <a:moveTo>
                    <a:pt x="1211072" y="419100"/>
                  </a:moveTo>
                  <a:lnTo>
                    <a:pt x="1466977" y="342011"/>
                  </a:lnTo>
                  <a:lnTo>
                    <a:pt x="1561083" y="505078"/>
                  </a:lnTo>
                  <a:lnTo>
                    <a:pt x="1366392" y="688086"/>
                  </a:lnTo>
                  <a:lnTo>
                    <a:pt x="1378140" y="740515"/>
                  </a:lnTo>
                  <a:lnTo>
                    <a:pt x="1385189" y="793580"/>
                  </a:lnTo>
                  <a:lnTo>
                    <a:pt x="1387538" y="846963"/>
                  </a:lnTo>
                  <a:lnTo>
                    <a:pt x="1385189" y="900345"/>
                  </a:lnTo>
                  <a:lnTo>
                    <a:pt x="1378140" y="953410"/>
                  </a:lnTo>
                  <a:lnTo>
                    <a:pt x="1366392" y="1005839"/>
                  </a:lnTo>
                  <a:lnTo>
                    <a:pt x="1561083" y="1188847"/>
                  </a:lnTo>
                  <a:lnTo>
                    <a:pt x="1466977" y="1351915"/>
                  </a:lnTo>
                  <a:lnTo>
                    <a:pt x="1211072" y="1274826"/>
                  </a:lnTo>
                  <a:lnTo>
                    <a:pt x="1171556" y="1311227"/>
                  </a:lnTo>
                  <a:lnTo>
                    <a:pt x="1129138" y="1343876"/>
                  </a:lnTo>
                  <a:lnTo>
                    <a:pt x="1084087" y="1372616"/>
                  </a:lnTo>
                  <a:lnTo>
                    <a:pt x="1036677" y="1397291"/>
                  </a:lnTo>
                  <a:lnTo>
                    <a:pt x="987178" y="1417748"/>
                  </a:lnTo>
                  <a:lnTo>
                    <a:pt x="935862" y="1433830"/>
                  </a:lnTo>
                  <a:lnTo>
                    <a:pt x="874649" y="1693926"/>
                  </a:lnTo>
                  <a:lnTo>
                    <a:pt x="686434" y="1693926"/>
                  </a:lnTo>
                  <a:lnTo>
                    <a:pt x="625220" y="1433830"/>
                  </a:lnTo>
                  <a:lnTo>
                    <a:pt x="573905" y="1417748"/>
                  </a:lnTo>
                  <a:lnTo>
                    <a:pt x="524406" y="1397291"/>
                  </a:lnTo>
                  <a:lnTo>
                    <a:pt x="476996" y="1372616"/>
                  </a:lnTo>
                  <a:lnTo>
                    <a:pt x="431945" y="1343876"/>
                  </a:lnTo>
                  <a:lnTo>
                    <a:pt x="389527" y="1311227"/>
                  </a:lnTo>
                  <a:lnTo>
                    <a:pt x="350011" y="1274826"/>
                  </a:lnTo>
                  <a:lnTo>
                    <a:pt x="94106" y="1351915"/>
                  </a:lnTo>
                  <a:lnTo>
                    <a:pt x="0" y="1188847"/>
                  </a:lnTo>
                  <a:lnTo>
                    <a:pt x="194690" y="1005839"/>
                  </a:lnTo>
                  <a:lnTo>
                    <a:pt x="182943" y="953410"/>
                  </a:lnTo>
                  <a:lnTo>
                    <a:pt x="175895" y="900345"/>
                  </a:lnTo>
                  <a:lnTo>
                    <a:pt x="173545" y="846963"/>
                  </a:lnTo>
                  <a:lnTo>
                    <a:pt x="175895" y="793580"/>
                  </a:lnTo>
                  <a:lnTo>
                    <a:pt x="182943" y="740515"/>
                  </a:lnTo>
                  <a:lnTo>
                    <a:pt x="194690" y="688086"/>
                  </a:lnTo>
                  <a:lnTo>
                    <a:pt x="0" y="505078"/>
                  </a:lnTo>
                  <a:lnTo>
                    <a:pt x="94106" y="342011"/>
                  </a:lnTo>
                  <a:lnTo>
                    <a:pt x="350011" y="419100"/>
                  </a:lnTo>
                  <a:lnTo>
                    <a:pt x="389527" y="382698"/>
                  </a:lnTo>
                  <a:lnTo>
                    <a:pt x="431945" y="350049"/>
                  </a:lnTo>
                  <a:lnTo>
                    <a:pt x="476996" y="321310"/>
                  </a:lnTo>
                  <a:lnTo>
                    <a:pt x="524406" y="296634"/>
                  </a:lnTo>
                  <a:lnTo>
                    <a:pt x="573905" y="276177"/>
                  </a:lnTo>
                  <a:lnTo>
                    <a:pt x="625220" y="260096"/>
                  </a:lnTo>
                  <a:lnTo>
                    <a:pt x="686434" y="0"/>
                  </a:lnTo>
                  <a:lnTo>
                    <a:pt x="874649" y="0"/>
                  </a:lnTo>
                  <a:lnTo>
                    <a:pt x="935862" y="260096"/>
                  </a:lnTo>
                  <a:lnTo>
                    <a:pt x="987178" y="276177"/>
                  </a:lnTo>
                  <a:lnTo>
                    <a:pt x="1036677" y="296634"/>
                  </a:lnTo>
                  <a:lnTo>
                    <a:pt x="1084087" y="321310"/>
                  </a:lnTo>
                  <a:lnTo>
                    <a:pt x="1129138" y="350049"/>
                  </a:lnTo>
                  <a:lnTo>
                    <a:pt x="1171556" y="382698"/>
                  </a:lnTo>
                  <a:lnTo>
                    <a:pt x="1211072" y="419100"/>
                  </a:lnTo>
                  <a:close/>
                </a:path>
              </a:pathLst>
            </a:custGeom>
            <a:ln w="12700">
              <a:solidFill>
                <a:srgbClr val="FFFFFF"/>
              </a:solidFill>
            </a:ln>
          </p:spPr>
          <p:txBody>
            <a:bodyPr wrap="square" lIns="0" tIns="0" rIns="0" bIns="0" rtlCol="0"/>
            <a:lstStyle/>
            <a:p>
              <a:endParaRPr/>
            </a:p>
          </p:txBody>
        </p:sp>
      </p:grpSp>
      <p:sp>
        <p:nvSpPr>
          <p:cNvPr id="13" name="object 13"/>
          <p:cNvSpPr txBox="1"/>
          <p:nvPr/>
        </p:nvSpPr>
        <p:spPr>
          <a:xfrm>
            <a:off x="7880731" y="3038347"/>
            <a:ext cx="826135" cy="462915"/>
          </a:xfrm>
          <a:prstGeom prst="rect">
            <a:avLst/>
          </a:prstGeom>
        </p:spPr>
        <p:txBody>
          <a:bodyPr vert="horz" wrap="square" lIns="0" tIns="36195" rIns="0" bIns="0" rtlCol="0">
            <a:spAutoFit/>
          </a:bodyPr>
          <a:lstStyle/>
          <a:p>
            <a:pPr marL="12700" marR="5080" indent="19685">
              <a:lnSpc>
                <a:spcPts val="1639"/>
              </a:lnSpc>
              <a:spcBef>
                <a:spcPts val="285"/>
              </a:spcBef>
            </a:pPr>
            <a:r>
              <a:rPr sz="1500" b="1" spc="-10" dirty="0">
                <a:solidFill>
                  <a:srgbClr val="FFFFFF"/>
                </a:solidFill>
                <a:latin typeface="Calibri"/>
                <a:cs typeface="Calibri"/>
              </a:rPr>
              <a:t>Sub-Cycle </a:t>
            </a:r>
            <a:r>
              <a:rPr sz="1500" b="1" spc="-325" dirty="0">
                <a:solidFill>
                  <a:srgbClr val="FFFFFF"/>
                </a:solidFill>
                <a:latin typeface="Calibri"/>
                <a:cs typeface="Calibri"/>
              </a:rPr>
              <a:t> </a:t>
            </a:r>
            <a:r>
              <a:rPr sz="1500" b="1" dirty="0">
                <a:solidFill>
                  <a:srgbClr val="FFFFFF"/>
                </a:solidFill>
                <a:latin typeface="Calibri"/>
                <a:cs typeface="Calibri"/>
              </a:rPr>
              <a:t>Ope</a:t>
            </a:r>
            <a:r>
              <a:rPr sz="1500" b="1" spc="-40" dirty="0">
                <a:solidFill>
                  <a:srgbClr val="FFFFFF"/>
                </a:solidFill>
                <a:latin typeface="Calibri"/>
                <a:cs typeface="Calibri"/>
              </a:rPr>
              <a:t>r</a:t>
            </a:r>
            <a:r>
              <a:rPr sz="1500" b="1" spc="-10" dirty="0">
                <a:solidFill>
                  <a:srgbClr val="FFFFFF"/>
                </a:solidFill>
                <a:latin typeface="Calibri"/>
                <a:cs typeface="Calibri"/>
              </a:rPr>
              <a:t>a</a:t>
            </a:r>
            <a:r>
              <a:rPr sz="1500" b="1" spc="-5" dirty="0">
                <a:solidFill>
                  <a:srgbClr val="FFFFFF"/>
                </a:solidFill>
                <a:latin typeface="Calibri"/>
                <a:cs typeface="Calibri"/>
              </a:rPr>
              <a:t>t</a:t>
            </a:r>
            <a:r>
              <a:rPr sz="1500" b="1" dirty="0">
                <a:solidFill>
                  <a:srgbClr val="FFFFFF"/>
                </a:solidFill>
                <a:latin typeface="Calibri"/>
                <a:cs typeface="Calibri"/>
              </a:rPr>
              <a:t>ion</a:t>
            </a:r>
            <a:endParaRPr sz="1500">
              <a:latin typeface="Calibri"/>
              <a:cs typeface="Calibri"/>
            </a:endParaRPr>
          </a:p>
        </p:txBody>
      </p:sp>
      <p:grpSp>
        <p:nvGrpSpPr>
          <p:cNvPr id="14" name="object 14"/>
          <p:cNvGrpSpPr/>
          <p:nvPr/>
        </p:nvGrpSpPr>
        <p:grpSpPr>
          <a:xfrm>
            <a:off x="7970519" y="1245997"/>
            <a:ext cx="2108200" cy="1736089"/>
            <a:chOff x="7970519" y="1245997"/>
            <a:chExt cx="2108200" cy="1736089"/>
          </a:xfrm>
        </p:grpSpPr>
        <p:pic>
          <p:nvPicPr>
            <p:cNvPr id="15" name="object 15"/>
            <p:cNvPicPr/>
            <p:nvPr/>
          </p:nvPicPr>
          <p:blipFill>
            <a:blip r:embed="rId4" cstate="print"/>
            <a:stretch>
              <a:fillRect/>
            </a:stretch>
          </p:blipFill>
          <p:spPr>
            <a:xfrm>
              <a:off x="7970519" y="2450630"/>
              <a:ext cx="1939289" cy="531075"/>
            </a:xfrm>
            <a:prstGeom prst="rect">
              <a:avLst/>
            </a:prstGeom>
          </p:spPr>
        </p:pic>
        <p:sp>
          <p:nvSpPr>
            <p:cNvPr id="16" name="object 16"/>
            <p:cNvSpPr/>
            <p:nvPr/>
          </p:nvSpPr>
          <p:spPr>
            <a:xfrm>
              <a:off x="8421623" y="1252347"/>
              <a:ext cx="1651000" cy="1651000"/>
            </a:xfrm>
            <a:custGeom>
              <a:avLst/>
              <a:gdLst/>
              <a:ahLst/>
              <a:cxnLst/>
              <a:rect l="l" t="t" r="r" b="b"/>
              <a:pathLst>
                <a:path w="1651000" h="1651000">
                  <a:moveTo>
                    <a:pt x="699770" y="0"/>
                  </a:moveTo>
                  <a:lnTo>
                    <a:pt x="521589" y="47751"/>
                  </a:lnTo>
                  <a:lnTo>
                    <a:pt x="529590" y="309499"/>
                  </a:lnTo>
                  <a:lnTo>
                    <a:pt x="485144" y="337655"/>
                  </a:lnTo>
                  <a:lnTo>
                    <a:pt x="443516" y="369522"/>
                  </a:lnTo>
                  <a:lnTo>
                    <a:pt x="404923" y="404875"/>
                  </a:lnTo>
                  <a:lnTo>
                    <a:pt x="369579" y="443488"/>
                  </a:lnTo>
                  <a:lnTo>
                    <a:pt x="337699" y="485135"/>
                  </a:lnTo>
                  <a:lnTo>
                    <a:pt x="309499" y="529589"/>
                  </a:lnTo>
                  <a:lnTo>
                    <a:pt x="47751" y="521588"/>
                  </a:lnTo>
                  <a:lnTo>
                    <a:pt x="0" y="699769"/>
                  </a:lnTo>
                  <a:lnTo>
                    <a:pt x="230758" y="823594"/>
                  </a:lnTo>
                  <a:lnTo>
                    <a:pt x="232904" y="876175"/>
                  </a:lnTo>
                  <a:lnTo>
                    <a:pt x="239667" y="928177"/>
                  </a:lnTo>
                  <a:lnTo>
                    <a:pt x="250967" y="979297"/>
                  </a:lnTo>
                  <a:lnTo>
                    <a:pt x="266723" y="1029231"/>
                  </a:lnTo>
                  <a:lnTo>
                    <a:pt x="286853" y="1077677"/>
                  </a:lnTo>
                  <a:lnTo>
                    <a:pt x="311276" y="1124330"/>
                  </a:lnTo>
                  <a:lnTo>
                    <a:pt x="173481" y="1346962"/>
                  </a:lnTo>
                  <a:lnTo>
                    <a:pt x="303910" y="1477390"/>
                  </a:lnTo>
                  <a:lnTo>
                    <a:pt x="526542" y="1339468"/>
                  </a:lnTo>
                  <a:lnTo>
                    <a:pt x="573186" y="1363892"/>
                  </a:lnTo>
                  <a:lnTo>
                    <a:pt x="621613" y="1384027"/>
                  </a:lnTo>
                  <a:lnTo>
                    <a:pt x="671528" y="1399793"/>
                  </a:lnTo>
                  <a:lnTo>
                    <a:pt x="722639" y="1411115"/>
                  </a:lnTo>
                  <a:lnTo>
                    <a:pt x="774653" y="1417915"/>
                  </a:lnTo>
                  <a:lnTo>
                    <a:pt x="827277" y="1420114"/>
                  </a:lnTo>
                  <a:lnTo>
                    <a:pt x="951102" y="1650745"/>
                  </a:lnTo>
                  <a:lnTo>
                    <a:pt x="1129283" y="1602993"/>
                  </a:lnTo>
                  <a:lnTo>
                    <a:pt x="1121155" y="1341374"/>
                  </a:lnTo>
                  <a:lnTo>
                    <a:pt x="1165655" y="1313172"/>
                  </a:lnTo>
                  <a:lnTo>
                    <a:pt x="1207318" y="1281288"/>
                  </a:lnTo>
                  <a:lnTo>
                    <a:pt x="1245933" y="1245933"/>
                  </a:lnTo>
                  <a:lnTo>
                    <a:pt x="1281288" y="1207318"/>
                  </a:lnTo>
                  <a:lnTo>
                    <a:pt x="1313172" y="1165655"/>
                  </a:lnTo>
                  <a:lnTo>
                    <a:pt x="1341374" y="1121155"/>
                  </a:lnTo>
                  <a:lnTo>
                    <a:pt x="1602994" y="1129283"/>
                  </a:lnTo>
                  <a:lnTo>
                    <a:pt x="1650746" y="951102"/>
                  </a:lnTo>
                  <a:lnTo>
                    <a:pt x="1420114" y="827277"/>
                  </a:lnTo>
                  <a:lnTo>
                    <a:pt x="1417967" y="774644"/>
                  </a:lnTo>
                  <a:lnTo>
                    <a:pt x="1411200" y="722606"/>
                  </a:lnTo>
                  <a:lnTo>
                    <a:pt x="1399889" y="671464"/>
                  </a:lnTo>
                  <a:lnTo>
                    <a:pt x="1384111" y="621519"/>
                  </a:lnTo>
                  <a:lnTo>
                    <a:pt x="1363945" y="573069"/>
                  </a:lnTo>
                  <a:lnTo>
                    <a:pt x="1339469" y="526414"/>
                  </a:lnTo>
                  <a:lnTo>
                    <a:pt x="1477391" y="303911"/>
                  </a:lnTo>
                  <a:lnTo>
                    <a:pt x="1346961" y="173481"/>
                  </a:lnTo>
                  <a:lnTo>
                    <a:pt x="1124330" y="311276"/>
                  </a:lnTo>
                  <a:lnTo>
                    <a:pt x="1077686" y="286853"/>
                  </a:lnTo>
                  <a:lnTo>
                    <a:pt x="1029259" y="266718"/>
                  </a:lnTo>
                  <a:lnTo>
                    <a:pt x="979344" y="250951"/>
                  </a:lnTo>
                  <a:lnTo>
                    <a:pt x="928233" y="239630"/>
                  </a:lnTo>
                  <a:lnTo>
                    <a:pt x="876219" y="232830"/>
                  </a:lnTo>
                  <a:lnTo>
                    <a:pt x="823595" y="230631"/>
                  </a:lnTo>
                  <a:lnTo>
                    <a:pt x="699770" y="0"/>
                  </a:lnTo>
                  <a:close/>
                </a:path>
              </a:pathLst>
            </a:custGeom>
            <a:solidFill>
              <a:srgbClr val="006FC0"/>
            </a:solidFill>
          </p:spPr>
          <p:txBody>
            <a:bodyPr wrap="square" lIns="0" tIns="0" rIns="0" bIns="0" rtlCol="0"/>
            <a:lstStyle/>
            <a:p>
              <a:endParaRPr/>
            </a:p>
          </p:txBody>
        </p:sp>
        <p:sp>
          <p:nvSpPr>
            <p:cNvPr id="17" name="object 17"/>
            <p:cNvSpPr/>
            <p:nvPr/>
          </p:nvSpPr>
          <p:spPr>
            <a:xfrm>
              <a:off x="8421623" y="1252347"/>
              <a:ext cx="1651000" cy="1651000"/>
            </a:xfrm>
            <a:custGeom>
              <a:avLst/>
              <a:gdLst/>
              <a:ahLst/>
              <a:cxnLst/>
              <a:rect l="l" t="t" r="r" b="b"/>
              <a:pathLst>
                <a:path w="1651000" h="1651000">
                  <a:moveTo>
                    <a:pt x="1124330" y="311276"/>
                  </a:moveTo>
                  <a:lnTo>
                    <a:pt x="1346961" y="173481"/>
                  </a:lnTo>
                  <a:lnTo>
                    <a:pt x="1477391" y="303911"/>
                  </a:lnTo>
                  <a:lnTo>
                    <a:pt x="1339469" y="526414"/>
                  </a:lnTo>
                  <a:lnTo>
                    <a:pt x="1363945" y="573069"/>
                  </a:lnTo>
                  <a:lnTo>
                    <a:pt x="1384111" y="621519"/>
                  </a:lnTo>
                  <a:lnTo>
                    <a:pt x="1399889" y="671464"/>
                  </a:lnTo>
                  <a:lnTo>
                    <a:pt x="1411200" y="722606"/>
                  </a:lnTo>
                  <a:lnTo>
                    <a:pt x="1417967" y="774644"/>
                  </a:lnTo>
                  <a:lnTo>
                    <a:pt x="1420114" y="827277"/>
                  </a:lnTo>
                  <a:lnTo>
                    <a:pt x="1650746" y="951102"/>
                  </a:lnTo>
                  <a:lnTo>
                    <a:pt x="1602994" y="1129283"/>
                  </a:lnTo>
                  <a:lnTo>
                    <a:pt x="1341374" y="1121155"/>
                  </a:lnTo>
                  <a:lnTo>
                    <a:pt x="1313172" y="1165655"/>
                  </a:lnTo>
                  <a:lnTo>
                    <a:pt x="1281288" y="1207318"/>
                  </a:lnTo>
                  <a:lnTo>
                    <a:pt x="1245933" y="1245933"/>
                  </a:lnTo>
                  <a:lnTo>
                    <a:pt x="1207318" y="1281288"/>
                  </a:lnTo>
                  <a:lnTo>
                    <a:pt x="1165655" y="1313172"/>
                  </a:lnTo>
                  <a:lnTo>
                    <a:pt x="1121155" y="1341374"/>
                  </a:lnTo>
                  <a:lnTo>
                    <a:pt x="1129283" y="1602993"/>
                  </a:lnTo>
                  <a:lnTo>
                    <a:pt x="951102" y="1650745"/>
                  </a:lnTo>
                  <a:lnTo>
                    <a:pt x="827277" y="1420114"/>
                  </a:lnTo>
                  <a:lnTo>
                    <a:pt x="774653" y="1417915"/>
                  </a:lnTo>
                  <a:lnTo>
                    <a:pt x="722639" y="1411115"/>
                  </a:lnTo>
                  <a:lnTo>
                    <a:pt x="671528" y="1399793"/>
                  </a:lnTo>
                  <a:lnTo>
                    <a:pt x="621613" y="1384027"/>
                  </a:lnTo>
                  <a:lnTo>
                    <a:pt x="573186" y="1363892"/>
                  </a:lnTo>
                  <a:lnTo>
                    <a:pt x="526542" y="1339468"/>
                  </a:lnTo>
                  <a:lnTo>
                    <a:pt x="303910" y="1477390"/>
                  </a:lnTo>
                  <a:lnTo>
                    <a:pt x="173481" y="1346962"/>
                  </a:lnTo>
                  <a:lnTo>
                    <a:pt x="311276" y="1124330"/>
                  </a:lnTo>
                  <a:lnTo>
                    <a:pt x="286853" y="1077677"/>
                  </a:lnTo>
                  <a:lnTo>
                    <a:pt x="266723" y="1029231"/>
                  </a:lnTo>
                  <a:lnTo>
                    <a:pt x="250967" y="979297"/>
                  </a:lnTo>
                  <a:lnTo>
                    <a:pt x="239667" y="928177"/>
                  </a:lnTo>
                  <a:lnTo>
                    <a:pt x="232904" y="876175"/>
                  </a:lnTo>
                  <a:lnTo>
                    <a:pt x="230758" y="823594"/>
                  </a:lnTo>
                  <a:lnTo>
                    <a:pt x="0" y="699769"/>
                  </a:lnTo>
                  <a:lnTo>
                    <a:pt x="47751" y="521588"/>
                  </a:lnTo>
                  <a:lnTo>
                    <a:pt x="309499" y="529589"/>
                  </a:lnTo>
                  <a:lnTo>
                    <a:pt x="337699" y="485135"/>
                  </a:lnTo>
                  <a:lnTo>
                    <a:pt x="369579" y="443488"/>
                  </a:lnTo>
                  <a:lnTo>
                    <a:pt x="404923" y="404875"/>
                  </a:lnTo>
                  <a:lnTo>
                    <a:pt x="443516" y="369522"/>
                  </a:lnTo>
                  <a:lnTo>
                    <a:pt x="485144" y="337655"/>
                  </a:lnTo>
                  <a:lnTo>
                    <a:pt x="529590" y="309499"/>
                  </a:lnTo>
                  <a:lnTo>
                    <a:pt x="521589" y="47751"/>
                  </a:lnTo>
                  <a:lnTo>
                    <a:pt x="699770" y="0"/>
                  </a:lnTo>
                  <a:lnTo>
                    <a:pt x="823595" y="230631"/>
                  </a:lnTo>
                  <a:lnTo>
                    <a:pt x="876219" y="232830"/>
                  </a:lnTo>
                  <a:lnTo>
                    <a:pt x="928233" y="239630"/>
                  </a:lnTo>
                  <a:lnTo>
                    <a:pt x="979344" y="250951"/>
                  </a:lnTo>
                  <a:lnTo>
                    <a:pt x="1029259" y="266718"/>
                  </a:lnTo>
                  <a:lnTo>
                    <a:pt x="1077686" y="286853"/>
                  </a:lnTo>
                  <a:lnTo>
                    <a:pt x="1124330" y="311276"/>
                  </a:lnTo>
                  <a:close/>
                </a:path>
              </a:pathLst>
            </a:custGeom>
            <a:ln w="12700">
              <a:solidFill>
                <a:srgbClr val="FFFFFF"/>
              </a:solidFill>
            </a:ln>
          </p:spPr>
          <p:txBody>
            <a:bodyPr wrap="square" lIns="0" tIns="0" rIns="0" bIns="0" rtlCol="0"/>
            <a:lstStyle/>
            <a:p>
              <a:endParaRPr/>
            </a:p>
          </p:txBody>
        </p:sp>
      </p:grpSp>
      <p:sp>
        <p:nvSpPr>
          <p:cNvPr id="18" name="object 18"/>
          <p:cNvSpPr txBox="1"/>
          <p:nvPr/>
        </p:nvSpPr>
        <p:spPr>
          <a:xfrm>
            <a:off x="8882888" y="1719453"/>
            <a:ext cx="730250" cy="671830"/>
          </a:xfrm>
          <a:prstGeom prst="rect">
            <a:avLst/>
          </a:prstGeom>
        </p:spPr>
        <p:txBody>
          <a:bodyPr vert="horz" wrap="square" lIns="0" tIns="36195" rIns="0" bIns="0" rtlCol="0">
            <a:spAutoFit/>
          </a:bodyPr>
          <a:lstStyle/>
          <a:p>
            <a:pPr marL="12700" marR="5080" algn="ctr">
              <a:lnSpc>
                <a:spcPts val="1639"/>
              </a:lnSpc>
              <a:spcBef>
                <a:spcPts val="285"/>
              </a:spcBef>
            </a:pPr>
            <a:r>
              <a:rPr sz="1500" b="1" spc="-5" dirty="0">
                <a:solidFill>
                  <a:srgbClr val="FFFFFF"/>
                </a:solidFill>
                <a:latin typeface="Calibri"/>
                <a:cs typeface="Calibri"/>
              </a:rPr>
              <a:t>Start- </a:t>
            </a:r>
            <a:r>
              <a:rPr sz="1500" b="1" dirty="0">
                <a:solidFill>
                  <a:srgbClr val="FFFFFF"/>
                </a:solidFill>
                <a:latin typeface="Calibri"/>
                <a:cs typeface="Calibri"/>
              </a:rPr>
              <a:t> up/Shu</a:t>
            </a:r>
            <a:r>
              <a:rPr sz="1500" b="1" spc="-10" dirty="0">
                <a:solidFill>
                  <a:srgbClr val="FFFFFF"/>
                </a:solidFill>
                <a:latin typeface="Calibri"/>
                <a:cs typeface="Calibri"/>
              </a:rPr>
              <a:t>t</a:t>
            </a:r>
            <a:r>
              <a:rPr sz="1500" b="1" dirty="0">
                <a:solidFill>
                  <a:srgbClr val="FFFFFF"/>
                </a:solidFill>
                <a:latin typeface="Calibri"/>
                <a:cs typeface="Calibri"/>
              </a:rPr>
              <a:t>-  </a:t>
            </a:r>
            <a:r>
              <a:rPr sz="1500" b="1" spc="-5" dirty="0">
                <a:solidFill>
                  <a:srgbClr val="FFFFFF"/>
                </a:solidFill>
                <a:latin typeface="Calibri"/>
                <a:cs typeface="Calibri"/>
              </a:rPr>
              <a:t>down</a:t>
            </a:r>
            <a:endParaRPr sz="1500" dirty="0">
              <a:latin typeface="Calibri"/>
              <a:cs typeface="Calibri"/>
            </a:endParaRPr>
          </a:p>
        </p:txBody>
      </p:sp>
      <p:sp>
        <p:nvSpPr>
          <p:cNvPr id="19" name="object 19"/>
          <p:cNvSpPr/>
          <p:nvPr/>
        </p:nvSpPr>
        <p:spPr>
          <a:xfrm>
            <a:off x="10014457" y="2722648"/>
            <a:ext cx="1574800" cy="2462530"/>
          </a:xfrm>
          <a:custGeom>
            <a:avLst/>
            <a:gdLst/>
            <a:ahLst/>
            <a:cxnLst/>
            <a:rect l="l" t="t" r="r" b="b"/>
            <a:pathLst>
              <a:path w="1574800" h="2462529">
                <a:moveTo>
                  <a:pt x="143341" y="0"/>
                </a:moveTo>
                <a:lnTo>
                  <a:pt x="95817" y="854"/>
                </a:lnTo>
                <a:lnTo>
                  <a:pt x="48028" y="3295"/>
                </a:lnTo>
                <a:lnTo>
                  <a:pt x="0" y="7343"/>
                </a:lnTo>
                <a:lnTo>
                  <a:pt x="14477" y="149710"/>
                </a:lnTo>
                <a:lnTo>
                  <a:pt x="63420" y="145715"/>
                </a:lnTo>
                <a:lnTo>
                  <a:pt x="112298" y="143593"/>
                </a:lnTo>
                <a:lnTo>
                  <a:pt x="161061" y="143326"/>
                </a:lnTo>
                <a:lnTo>
                  <a:pt x="209662" y="144899"/>
                </a:lnTo>
                <a:lnTo>
                  <a:pt x="258050" y="148297"/>
                </a:lnTo>
                <a:lnTo>
                  <a:pt x="306178" y="153502"/>
                </a:lnTo>
                <a:lnTo>
                  <a:pt x="353995" y="160500"/>
                </a:lnTo>
                <a:lnTo>
                  <a:pt x="401453" y="169275"/>
                </a:lnTo>
                <a:lnTo>
                  <a:pt x="448502" y="179810"/>
                </a:lnTo>
                <a:lnTo>
                  <a:pt x="495093" y="192089"/>
                </a:lnTo>
                <a:lnTo>
                  <a:pt x="541178" y="206098"/>
                </a:lnTo>
                <a:lnTo>
                  <a:pt x="586707" y="221819"/>
                </a:lnTo>
                <a:lnTo>
                  <a:pt x="631632" y="239238"/>
                </a:lnTo>
                <a:lnTo>
                  <a:pt x="675902" y="258338"/>
                </a:lnTo>
                <a:lnTo>
                  <a:pt x="719470" y="279103"/>
                </a:lnTo>
                <a:lnTo>
                  <a:pt x="762285" y="301517"/>
                </a:lnTo>
                <a:lnTo>
                  <a:pt x="804299" y="325565"/>
                </a:lnTo>
                <a:lnTo>
                  <a:pt x="845463" y="351230"/>
                </a:lnTo>
                <a:lnTo>
                  <a:pt x="885727" y="378497"/>
                </a:lnTo>
                <a:lnTo>
                  <a:pt x="925043" y="407350"/>
                </a:lnTo>
                <a:lnTo>
                  <a:pt x="963361" y="437773"/>
                </a:lnTo>
                <a:lnTo>
                  <a:pt x="1000633" y="469750"/>
                </a:lnTo>
                <a:lnTo>
                  <a:pt x="1036085" y="502535"/>
                </a:lnTo>
                <a:lnTo>
                  <a:pt x="1070035" y="536332"/>
                </a:lnTo>
                <a:lnTo>
                  <a:pt x="1102479" y="571097"/>
                </a:lnTo>
                <a:lnTo>
                  <a:pt x="1133414" y="606787"/>
                </a:lnTo>
                <a:lnTo>
                  <a:pt x="1162839" y="643358"/>
                </a:lnTo>
                <a:lnTo>
                  <a:pt x="1190750" y="680765"/>
                </a:lnTo>
                <a:lnTo>
                  <a:pt x="1217145" y="718965"/>
                </a:lnTo>
                <a:lnTo>
                  <a:pt x="1242022" y="757914"/>
                </a:lnTo>
                <a:lnTo>
                  <a:pt x="1265377" y="797568"/>
                </a:lnTo>
                <a:lnTo>
                  <a:pt x="1287210" y="837882"/>
                </a:lnTo>
                <a:lnTo>
                  <a:pt x="1307516" y="878813"/>
                </a:lnTo>
                <a:lnTo>
                  <a:pt x="1326294" y="920317"/>
                </a:lnTo>
                <a:lnTo>
                  <a:pt x="1343541" y="962350"/>
                </a:lnTo>
                <a:lnTo>
                  <a:pt x="1359254" y="1004868"/>
                </a:lnTo>
                <a:lnTo>
                  <a:pt x="1373431" y="1047827"/>
                </a:lnTo>
                <a:lnTo>
                  <a:pt x="1386069" y="1091182"/>
                </a:lnTo>
                <a:lnTo>
                  <a:pt x="1397167" y="1134891"/>
                </a:lnTo>
                <a:lnTo>
                  <a:pt x="1406720" y="1178910"/>
                </a:lnTo>
                <a:lnTo>
                  <a:pt x="1414728" y="1223193"/>
                </a:lnTo>
                <a:lnTo>
                  <a:pt x="1421187" y="1267697"/>
                </a:lnTo>
                <a:lnTo>
                  <a:pt x="1426094" y="1312379"/>
                </a:lnTo>
                <a:lnTo>
                  <a:pt x="1429448" y="1357194"/>
                </a:lnTo>
                <a:lnTo>
                  <a:pt x="1431246" y="1402099"/>
                </a:lnTo>
                <a:lnTo>
                  <a:pt x="1431484" y="1447048"/>
                </a:lnTo>
                <a:lnTo>
                  <a:pt x="1430162" y="1492000"/>
                </a:lnTo>
                <a:lnTo>
                  <a:pt x="1427275" y="1536908"/>
                </a:lnTo>
                <a:lnTo>
                  <a:pt x="1422822" y="1581731"/>
                </a:lnTo>
                <a:lnTo>
                  <a:pt x="1416801" y="1626422"/>
                </a:lnTo>
                <a:lnTo>
                  <a:pt x="1409208" y="1670940"/>
                </a:lnTo>
                <a:lnTo>
                  <a:pt x="1400041" y="1715239"/>
                </a:lnTo>
                <a:lnTo>
                  <a:pt x="1389297" y="1759276"/>
                </a:lnTo>
                <a:lnTo>
                  <a:pt x="1376975" y="1803006"/>
                </a:lnTo>
                <a:lnTo>
                  <a:pt x="1363071" y="1846386"/>
                </a:lnTo>
                <a:lnTo>
                  <a:pt x="1347583" y="1889372"/>
                </a:lnTo>
                <a:lnTo>
                  <a:pt x="1330508" y="1931920"/>
                </a:lnTo>
                <a:lnTo>
                  <a:pt x="1311845" y="1973986"/>
                </a:lnTo>
                <a:lnTo>
                  <a:pt x="1291589" y="2015526"/>
                </a:lnTo>
                <a:lnTo>
                  <a:pt x="1269740" y="2056495"/>
                </a:lnTo>
                <a:lnTo>
                  <a:pt x="1246294" y="2096851"/>
                </a:lnTo>
                <a:lnTo>
                  <a:pt x="1221249" y="2136549"/>
                </a:lnTo>
                <a:lnTo>
                  <a:pt x="1194602" y="2175545"/>
                </a:lnTo>
                <a:lnTo>
                  <a:pt x="1166351" y="2213795"/>
                </a:lnTo>
                <a:lnTo>
                  <a:pt x="1136493" y="2251255"/>
                </a:lnTo>
                <a:lnTo>
                  <a:pt x="1105027" y="2287882"/>
                </a:lnTo>
                <a:lnTo>
                  <a:pt x="1040130" y="2218413"/>
                </a:lnTo>
                <a:lnTo>
                  <a:pt x="1071245" y="2424788"/>
                </a:lnTo>
                <a:lnTo>
                  <a:pt x="1267968" y="2462507"/>
                </a:lnTo>
                <a:lnTo>
                  <a:pt x="1203071" y="2392911"/>
                </a:lnTo>
                <a:lnTo>
                  <a:pt x="1236421" y="2354860"/>
                </a:lnTo>
                <a:lnTo>
                  <a:pt x="1268298" y="2315795"/>
                </a:lnTo>
                <a:lnTo>
                  <a:pt x="1298685" y="2275758"/>
                </a:lnTo>
                <a:lnTo>
                  <a:pt x="1327568" y="2234792"/>
                </a:lnTo>
                <a:lnTo>
                  <a:pt x="1354934" y="2192942"/>
                </a:lnTo>
                <a:lnTo>
                  <a:pt x="1380767" y="2150250"/>
                </a:lnTo>
                <a:lnTo>
                  <a:pt x="1405054" y="2106759"/>
                </a:lnTo>
                <a:lnTo>
                  <a:pt x="1427781" y="2062513"/>
                </a:lnTo>
                <a:lnTo>
                  <a:pt x="1448932" y="2017556"/>
                </a:lnTo>
                <a:lnTo>
                  <a:pt x="1468493" y="1971930"/>
                </a:lnTo>
                <a:lnTo>
                  <a:pt x="1486451" y="1925679"/>
                </a:lnTo>
                <a:lnTo>
                  <a:pt x="1502791" y="1878847"/>
                </a:lnTo>
                <a:lnTo>
                  <a:pt x="1517498" y="1831476"/>
                </a:lnTo>
                <a:lnTo>
                  <a:pt x="1530558" y="1783609"/>
                </a:lnTo>
                <a:lnTo>
                  <a:pt x="1541957" y="1735292"/>
                </a:lnTo>
                <a:lnTo>
                  <a:pt x="1551681" y="1686565"/>
                </a:lnTo>
                <a:lnTo>
                  <a:pt x="1559715" y="1637474"/>
                </a:lnTo>
                <a:lnTo>
                  <a:pt x="1566044" y="1588060"/>
                </a:lnTo>
                <a:lnTo>
                  <a:pt x="1570656" y="1538369"/>
                </a:lnTo>
                <a:lnTo>
                  <a:pt x="1573534" y="1488442"/>
                </a:lnTo>
                <a:lnTo>
                  <a:pt x="1574666" y="1438323"/>
                </a:lnTo>
                <a:lnTo>
                  <a:pt x="1574035" y="1388056"/>
                </a:lnTo>
                <a:lnTo>
                  <a:pt x="1571630" y="1337683"/>
                </a:lnTo>
                <a:lnTo>
                  <a:pt x="1567434" y="1287249"/>
                </a:lnTo>
                <a:lnTo>
                  <a:pt x="1561801" y="1239381"/>
                </a:lnTo>
                <a:lnTo>
                  <a:pt x="1554640" y="1192068"/>
                </a:lnTo>
                <a:lnTo>
                  <a:pt x="1545978" y="1145333"/>
                </a:lnTo>
                <a:lnTo>
                  <a:pt x="1535844" y="1099198"/>
                </a:lnTo>
                <a:lnTo>
                  <a:pt x="1524264" y="1053685"/>
                </a:lnTo>
                <a:lnTo>
                  <a:pt x="1511265" y="1008818"/>
                </a:lnTo>
                <a:lnTo>
                  <a:pt x="1496876" y="964617"/>
                </a:lnTo>
                <a:lnTo>
                  <a:pt x="1481124" y="921106"/>
                </a:lnTo>
                <a:lnTo>
                  <a:pt x="1464035" y="878307"/>
                </a:lnTo>
                <a:lnTo>
                  <a:pt x="1445638" y="836243"/>
                </a:lnTo>
                <a:lnTo>
                  <a:pt x="1425960" y="794935"/>
                </a:lnTo>
                <a:lnTo>
                  <a:pt x="1405029" y="754407"/>
                </a:lnTo>
                <a:lnTo>
                  <a:pt x="1382871" y="714680"/>
                </a:lnTo>
                <a:lnTo>
                  <a:pt x="1359514" y="675778"/>
                </a:lnTo>
                <a:lnTo>
                  <a:pt x="1334986" y="637721"/>
                </a:lnTo>
                <a:lnTo>
                  <a:pt x="1309314" y="600534"/>
                </a:lnTo>
                <a:lnTo>
                  <a:pt x="1282526" y="564238"/>
                </a:lnTo>
                <a:lnTo>
                  <a:pt x="1254649" y="528855"/>
                </a:lnTo>
                <a:lnTo>
                  <a:pt x="1225710" y="494408"/>
                </a:lnTo>
                <a:lnTo>
                  <a:pt x="1195737" y="460920"/>
                </a:lnTo>
                <a:lnTo>
                  <a:pt x="1164758" y="428413"/>
                </a:lnTo>
                <a:lnTo>
                  <a:pt x="1132799" y="396909"/>
                </a:lnTo>
                <a:lnTo>
                  <a:pt x="1099888" y="366430"/>
                </a:lnTo>
                <a:lnTo>
                  <a:pt x="1066053" y="336999"/>
                </a:lnTo>
                <a:lnTo>
                  <a:pt x="1031321" y="308639"/>
                </a:lnTo>
                <a:lnTo>
                  <a:pt x="995719" y="281372"/>
                </a:lnTo>
                <a:lnTo>
                  <a:pt x="959276" y="255219"/>
                </a:lnTo>
                <a:lnTo>
                  <a:pt x="922017" y="230205"/>
                </a:lnTo>
                <a:lnTo>
                  <a:pt x="883972" y="206350"/>
                </a:lnTo>
                <a:lnTo>
                  <a:pt x="845166" y="183678"/>
                </a:lnTo>
                <a:lnTo>
                  <a:pt x="805629" y="162210"/>
                </a:lnTo>
                <a:lnTo>
                  <a:pt x="765386" y="141970"/>
                </a:lnTo>
                <a:lnTo>
                  <a:pt x="724466" y="122979"/>
                </a:lnTo>
                <a:lnTo>
                  <a:pt x="682896" y="105260"/>
                </a:lnTo>
                <a:lnTo>
                  <a:pt x="640704" y="88835"/>
                </a:lnTo>
                <a:lnTo>
                  <a:pt x="597916" y="73728"/>
                </a:lnTo>
                <a:lnTo>
                  <a:pt x="554561" y="59959"/>
                </a:lnTo>
                <a:lnTo>
                  <a:pt x="510665" y="47552"/>
                </a:lnTo>
                <a:lnTo>
                  <a:pt x="466256" y="36529"/>
                </a:lnTo>
                <a:lnTo>
                  <a:pt x="421362" y="26912"/>
                </a:lnTo>
                <a:lnTo>
                  <a:pt x="376010" y="18724"/>
                </a:lnTo>
                <a:lnTo>
                  <a:pt x="330228" y="11988"/>
                </a:lnTo>
                <a:lnTo>
                  <a:pt x="284042" y="6724"/>
                </a:lnTo>
                <a:lnTo>
                  <a:pt x="237481" y="2957"/>
                </a:lnTo>
                <a:lnTo>
                  <a:pt x="190571" y="708"/>
                </a:lnTo>
                <a:lnTo>
                  <a:pt x="143341" y="0"/>
                </a:lnTo>
                <a:close/>
              </a:path>
            </a:pathLst>
          </a:custGeom>
          <a:solidFill>
            <a:srgbClr val="28793C"/>
          </a:solidFill>
        </p:spPr>
        <p:txBody>
          <a:bodyPr wrap="square" lIns="0" tIns="0" rIns="0" bIns="0" rtlCol="0"/>
          <a:lstStyle/>
          <a:p>
            <a:endParaRPr/>
          </a:p>
        </p:txBody>
      </p:sp>
      <p:grpSp>
        <p:nvGrpSpPr>
          <p:cNvPr id="20" name="object 20"/>
          <p:cNvGrpSpPr/>
          <p:nvPr/>
        </p:nvGrpSpPr>
        <p:grpSpPr>
          <a:xfrm>
            <a:off x="7126351" y="1238630"/>
            <a:ext cx="1418590" cy="2112645"/>
            <a:chOff x="7126351" y="1238630"/>
            <a:chExt cx="1418590" cy="2112645"/>
          </a:xfrm>
        </p:grpSpPr>
        <p:sp>
          <p:nvSpPr>
            <p:cNvPr id="21" name="object 21"/>
            <p:cNvSpPr/>
            <p:nvPr/>
          </p:nvSpPr>
          <p:spPr>
            <a:xfrm>
              <a:off x="7126351" y="2214498"/>
              <a:ext cx="765175" cy="1136650"/>
            </a:xfrm>
            <a:custGeom>
              <a:avLst/>
              <a:gdLst/>
              <a:ahLst/>
              <a:cxnLst/>
              <a:rect l="l" t="t" r="r" b="b"/>
              <a:pathLst>
                <a:path w="765175" h="1136650">
                  <a:moveTo>
                    <a:pt x="709802" y="0"/>
                  </a:moveTo>
                  <a:lnTo>
                    <a:pt x="664820" y="20116"/>
                  </a:lnTo>
                  <a:lnTo>
                    <a:pt x="621198" y="42206"/>
                  </a:lnTo>
                  <a:lnTo>
                    <a:pt x="578979" y="66201"/>
                  </a:lnTo>
                  <a:lnTo>
                    <a:pt x="538202" y="92033"/>
                  </a:lnTo>
                  <a:lnTo>
                    <a:pt x="498909" y="119633"/>
                  </a:lnTo>
                  <a:lnTo>
                    <a:pt x="461141" y="148933"/>
                  </a:lnTo>
                  <a:lnTo>
                    <a:pt x="424938" y="179863"/>
                  </a:lnTo>
                  <a:lnTo>
                    <a:pt x="390341" y="212356"/>
                  </a:lnTo>
                  <a:lnTo>
                    <a:pt x="357392" y="246342"/>
                  </a:lnTo>
                  <a:lnTo>
                    <a:pt x="326130" y="281753"/>
                  </a:lnTo>
                  <a:lnTo>
                    <a:pt x="296598" y="318521"/>
                  </a:lnTo>
                  <a:lnTo>
                    <a:pt x="268836" y="356576"/>
                  </a:lnTo>
                  <a:lnTo>
                    <a:pt x="242884" y="395851"/>
                  </a:lnTo>
                  <a:lnTo>
                    <a:pt x="218784" y="436277"/>
                  </a:lnTo>
                  <a:lnTo>
                    <a:pt x="196576" y="477784"/>
                  </a:lnTo>
                  <a:lnTo>
                    <a:pt x="176302" y="520305"/>
                  </a:lnTo>
                  <a:lnTo>
                    <a:pt x="158002" y="563771"/>
                  </a:lnTo>
                  <a:lnTo>
                    <a:pt x="141717" y="608113"/>
                  </a:lnTo>
                  <a:lnTo>
                    <a:pt x="127489" y="653263"/>
                  </a:lnTo>
                  <a:lnTo>
                    <a:pt x="115357" y="699152"/>
                  </a:lnTo>
                  <a:lnTo>
                    <a:pt x="105363" y="745711"/>
                  </a:lnTo>
                  <a:lnTo>
                    <a:pt x="97548" y="792872"/>
                  </a:lnTo>
                  <a:lnTo>
                    <a:pt x="91952" y="840566"/>
                  </a:lnTo>
                  <a:lnTo>
                    <a:pt x="88617" y="888725"/>
                  </a:lnTo>
                  <a:lnTo>
                    <a:pt x="87583" y="937280"/>
                  </a:lnTo>
                  <a:lnTo>
                    <a:pt x="88891" y="986162"/>
                  </a:lnTo>
                  <a:lnTo>
                    <a:pt x="92582" y="1035303"/>
                  </a:lnTo>
                  <a:lnTo>
                    <a:pt x="0" y="1055624"/>
                  </a:lnTo>
                  <a:lnTo>
                    <a:pt x="180975" y="1136268"/>
                  </a:lnTo>
                  <a:lnTo>
                    <a:pt x="326008" y="984250"/>
                  </a:lnTo>
                  <a:lnTo>
                    <a:pt x="233425" y="1004442"/>
                  </a:lnTo>
                  <a:lnTo>
                    <a:pt x="230878" y="955655"/>
                  </a:lnTo>
                  <a:lnTo>
                    <a:pt x="231049" y="907220"/>
                  </a:lnTo>
                  <a:lnTo>
                    <a:pt x="233884" y="859229"/>
                  </a:lnTo>
                  <a:lnTo>
                    <a:pt x="239328" y="811771"/>
                  </a:lnTo>
                  <a:lnTo>
                    <a:pt x="247325" y="764938"/>
                  </a:lnTo>
                  <a:lnTo>
                    <a:pt x="257821" y="718820"/>
                  </a:lnTo>
                  <a:lnTo>
                    <a:pt x="270760" y="673507"/>
                  </a:lnTo>
                  <a:lnTo>
                    <a:pt x="286088" y="629090"/>
                  </a:lnTo>
                  <a:lnTo>
                    <a:pt x="303748" y="585660"/>
                  </a:lnTo>
                  <a:lnTo>
                    <a:pt x="323686" y="543308"/>
                  </a:lnTo>
                  <a:lnTo>
                    <a:pt x="345846" y="502123"/>
                  </a:lnTo>
                  <a:lnTo>
                    <a:pt x="370174" y="462196"/>
                  </a:lnTo>
                  <a:lnTo>
                    <a:pt x="396614" y="423618"/>
                  </a:lnTo>
                  <a:lnTo>
                    <a:pt x="425111" y="386480"/>
                  </a:lnTo>
                  <a:lnTo>
                    <a:pt x="455610" y="350871"/>
                  </a:lnTo>
                  <a:lnTo>
                    <a:pt x="488056" y="316884"/>
                  </a:lnTo>
                  <a:lnTo>
                    <a:pt x="522393" y="284607"/>
                  </a:lnTo>
                  <a:lnTo>
                    <a:pt x="558566" y="254132"/>
                  </a:lnTo>
                  <a:lnTo>
                    <a:pt x="596521" y="225549"/>
                  </a:lnTo>
                  <a:lnTo>
                    <a:pt x="636202" y="198950"/>
                  </a:lnTo>
                  <a:lnTo>
                    <a:pt x="677553" y="174423"/>
                  </a:lnTo>
                  <a:lnTo>
                    <a:pt x="720520" y="152061"/>
                  </a:lnTo>
                  <a:lnTo>
                    <a:pt x="765048" y="131952"/>
                  </a:lnTo>
                  <a:lnTo>
                    <a:pt x="709802" y="0"/>
                  </a:lnTo>
                  <a:close/>
                </a:path>
              </a:pathLst>
            </a:custGeom>
            <a:solidFill>
              <a:srgbClr val="F17A04"/>
            </a:solidFill>
          </p:spPr>
          <p:txBody>
            <a:bodyPr wrap="square" lIns="0" tIns="0" rIns="0" bIns="0" rtlCol="0"/>
            <a:lstStyle/>
            <a:p>
              <a:endParaRPr/>
            </a:p>
          </p:txBody>
        </p:sp>
        <p:sp>
          <p:nvSpPr>
            <p:cNvPr id="22" name="object 22"/>
            <p:cNvSpPr/>
            <p:nvPr/>
          </p:nvSpPr>
          <p:spPr>
            <a:xfrm>
              <a:off x="8099447" y="1238630"/>
              <a:ext cx="445770" cy="905510"/>
            </a:xfrm>
            <a:custGeom>
              <a:avLst/>
              <a:gdLst/>
              <a:ahLst/>
              <a:cxnLst/>
              <a:rect l="l" t="t" r="r" b="b"/>
              <a:pathLst>
                <a:path w="445770" h="905510">
                  <a:moveTo>
                    <a:pt x="223878" y="0"/>
                  </a:moveTo>
                  <a:lnTo>
                    <a:pt x="286743" y="71120"/>
                  </a:lnTo>
                  <a:lnTo>
                    <a:pt x="253333" y="109550"/>
                  </a:lnTo>
                  <a:lnTo>
                    <a:pt x="221870" y="149312"/>
                  </a:lnTo>
                  <a:lnTo>
                    <a:pt x="192380" y="190330"/>
                  </a:lnTo>
                  <a:lnTo>
                    <a:pt x="164886" y="232529"/>
                  </a:lnTo>
                  <a:lnTo>
                    <a:pt x="139416" y="275833"/>
                  </a:lnTo>
                  <a:lnTo>
                    <a:pt x="115994" y="320166"/>
                  </a:lnTo>
                  <a:lnTo>
                    <a:pt x="94645" y="365455"/>
                  </a:lnTo>
                  <a:lnTo>
                    <a:pt x="75395" y="411624"/>
                  </a:lnTo>
                  <a:lnTo>
                    <a:pt x="58270" y="458597"/>
                  </a:lnTo>
                  <a:lnTo>
                    <a:pt x="43294" y="506298"/>
                  </a:lnTo>
                  <a:lnTo>
                    <a:pt x="30493" y="554654"/>
                  </a:lnTo>
                  <a:lnTo>
                    <a:pt x="19892" y="603588"/>
                  </a:lnTo>
                  <a:lnTo>
                    <a:pt x="11517" y="653026"/>
                  </a:lnTo>
                  <a:lnTo>
                    <a:pt x="5393" y="702891"/>
                  </a:lnTo>
                  <a:lnTo>
                    <a:pt x="1546" y="753110"/>
                  </a:lnTo>
                  <a:lnTo>
                    <a:pt x="0" y="803605"/>
                  </a:lnTo>
                  <a:lnTo>
                    <a:pt x="780" y="854303"/>
                  </a:lnTo>
                  <a:lnTo>
                    <a:pt x="3914" y="905129"/>
                  </a:lnTo>
                  <a:lnTo>
                    <a:pt x="146535" y="893064"/>
                  </a:lnTo>
                  <a:lnTo>
                    <a:pt x="143643" y="844312"/>
                  </a:lnTo>
                  <a:lnTo>
                    <a:pt x="143234" y="795698"/>
                  </a:lnTo>
                  <a:lnTo>
                    <a:pt x="145281" y="747312"/>
                  </a:lnTo>
                  <a:lnTo>
                    <a:pt x="149754" y="699240"/>
                  </a:lnTo>
                  <a:lnTo>
                    <a:pt x="156624" y="651570"/>
                  </a:lnTo>
                  <a:lnTo>
                    <a:pt x="165863" y="604391"/>
                  </a:lnTo>
                  <a:lnTo>
                    <a:pt x="177443" y="557791"/>
                  </a:lnTo>
                  <a:lnTo>
                    <a:pt x="191334" y="511857"/>
                  </a:lnTo>
                  <a:lnTo>
                    <a:pt x="207508" y="466678"/>
                  </a:lnTo>
                  <a:lnTo>
                    <a:pt x="225937" y="422341"/>
                  </a:lnTo>
                  <a:lnTo>
                    <a:pt x="246592" y="378935"/>
                  </a:lnTo>
                  <a:lnTo>
                    <a:pt x="269443" y="336548"/>
                  </a:lnTo>
                  <a:lnTo>
                    <a:pt x="294463" y="295266"/>
                  </a:lnTo>
                  <a:lnTo>
                    <a:pt x="321623" y="255180"/>
                  </a:lnTo>
                  <a:lnTo>
                    <a:pt x="350894" y="216376"/>
                  </a:lnTo>
                  <a:lnTo>
                    <a:pt x="382247" y="178943"/>
                  </a:lnTo>
                  <a:lnTo>
                    <a:pt x="445239" y="249936"/>
                  </a:lnTo>
                  <a:lnTo>
                    <a:pt x="418061" y="41910"/>
                  </a:lnTo>
                  <a:lnTo>
                    <a:pt x="223878" y="0"/>
                  </a:lnTo>
                  <a:close/>
                </a:path>
              </a:pathLst>
            </a:custGeom>
            <a:solidFill>
              <a:srgbClr val="006FC0"/>
            </a:solidFill>
          </p:spPr>
          <p:txBody>
            <a:bodyPr wrap="square" lIns="0" tIns="0" rIns="0" bIns="0" rtlCol="0"/>
            <a:lstStyle/>
            <a:p>
              <a:endParaRPr/>
            </a:p>
          </p:txBody>
        </p:sp>
      </p:grpSp>
      <p:sp>
        <p:nvSpPr>
          <p:cNvPr id="23" name="object 23"/>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92965"/>
            <a:ext cx="12188951" cy="6155436"/>
          </a:xfrm>
          <a:prstGeom prst="rect">
            <a:avLst/>
          </a:prstGeom>
        </p:spPr>
      </p:pic>
      <p:sp>
        <p:nvSpPr>
          <p:cNvPr id="3" name="object 3"/>
          <p:cNvSpPr txBox="1">
            <a:spLocks noGrp="1"/>
          </p:cNvSpPr>
          <p:nvPr>
            <p:ph type="title"/>
          </p:nvPr>
        </p:nvSpPr>
        <p:spPr>
          <a:xfrm>
            <a:off x="0" y="2996155"/>
            <a:ext cx="12192000" cy="990656"/>
          </a:xfrm>
          <a:prstGeom prst="rect">
            <a:avLst/>
          </a:prstGeom>
          <a:solidFill>
            <a:srgbClr val="FFFFFF"/>
          </a:solidFill>
          <a:ln w="9525">
            <a:solidFill>
              <a:srgbClr val="0040C0"/>
            </a:solidFill>
          </a:ln>
        </p:spPr>
        <p:txBody>
          <a:bodyPr vert="horz" wrap="square" lIns="0" tIns="5715" rIns="0" bIns="0" rtlCol="0">
            <a:spAutoFit/>
          </a:bodyPr>
          <a:lstStyle/>
          <a:p>
            <a:pPr marL="1905" algn="ctr">
              <a:lnSpc>
                <a:spcPct val="100000"/>
              </a:lnSpc>
            </a:pPr>
            <a:r>
              <a:rPr lang="en-US" sz="3200" spc="-5" dirty="0">
                <a:solidFill>
                  <a:srgbClr val="FF0000"/>
                </a:solidFill>
                <a:latin typeface="Calibri"/>
                <a:cs typeface="Calibri"/>
              </a:rPr>
              <a:t>Effects</a:t>
            </a:r>
            <a:r>
              <a:rPr lang="en-US" sz="3200" spc="-10" dirty="0">
                <a:solidFill>
                  <a:srgbClr val="FF0000"/>
                </a:solidFill>
                <a:latin typeface="Calibri"/>
                <a:cs typeface="Calibri"/>
              </a:rPr>
              <a:t> </a:t>
            </a:r>
            <a:r>
              <a:rPr lang="en-US" sz="3200" dirty="0">
                <a:solidFill>
                  <a:srgbClr val="FF0000"/>
                </a:solidFill>
                <a:latin typeface="Calibri"/>
                <a:cs typeface="Calibri"/>
              </a:rPr>
              <a:t>on L-0 Blades </a:t>
            </a:r>
            <a:r>
              <a:rPr lang="en-US" sz="3200" spc="-5" dirty="0">
                <a:solidFill>
                  <a:srgbClr val="FF0000"/>
                </a:solidFill>
                <a:latin typeface="Calibri"/>
                <a:cs typeface="Calibri"/>
              </a:rPr>
              <a:t>Integrity </a:t>
            </a:r>
            <a:br>
              <a:rPr lang="en-US" sz="3200" spc="-5" dirty="0">
                <a:solidFill>
                  <a:srgbClr val="FF0000"/>
                </a:solidFill>
                <a:latin typeface="Calibri"/>
                <a:cs typeface="Calibri"/>
              </a:rPr>
            </a:br>
            <a:r>
              <a:rPr lang="en-US" sz="3200" spc="-5" dirty="0">
                <a:solidFill>
                  <a:srgbClr val="FF0000"/>
                </a:solidFill>
                <a:latin typeface="Calibri"/>
                <a:cs typeface="Calibri"/>
              </a:rPr>
              <a:t>&amp; Failure Mechanisms</a:t>
            </a:r>
            <a:endParaRPr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24611"/>
            <a:ext cx="12192000" cy="6535420"/>
            <a:chOff x="0" y="324611"/>
            <a:chExt cx="12192000" cy="6535420"/>
          </a:xfrm>
        </p:grpSpPr>
        <p:sp>
          <p:nvSpPr>
            <p:cNvPr id="3" name="object 3"/>
            <p:cNvSpPr/>
            <p:nvPr/>
          </p:nvSpPr>
          <p:spPr>
            <a:xfrm>
              <a:off x="0" y="6675120"/>
              <a:ext cx="12192000" cy="184785"/>
            </a:xfrm>
            <a:custGeom>
              <a:avLst/>
              <a:gdLst/>
              <a:ahLst/>
              <a:cxnLst/>
              <a:rect l="l" t="t" r="r" b="b"/>
              <a:pathLst>
                <a:path w="12192000" h="184784">
                  <a:moveTo>
                    <a:pt x="12192000" y="0"/>
                  </a:moveTo>
                  <a:lnTo>
                    <a:pt x="0" y="0"/>
                  </a:lnTo>
                  <a:lnTo>
                    <a:pt x="0" y="184403"/>
                  </a:lnTo>
                  <a:lnTo>
                    <a:pt x="12192000" y="184403"/>
                  </a:lnTo>
                  <a:lnTo>
                    <a:pt x="12192000" y="0"/>
                  </a:lnTo>
                  <a:close/>
                </a:path>
              </a:pathLst>
            </a:custGeom>
            <a:solidFill>
              <a:srgbClr val="F1F1F1"/>
            </a:solidFill>
          </p:spPr>
          <p:txBody>
            <a:bodyPr wrap="square" lIns="0" tIns="0" rIns="0" bIns="0" rtlCol="0"/>
            <a:lstStyle/>
            <a:p>
              <a:endParaRPr/>
            </a:p>
          </p:txBody>
        </p:sp>
        <p:sp>
          <p:nvSpPr>
            <p:cNvPr id="4" name="object 4"/>
            <p:cNvSpPr/>
            <p:nvPr/>
          </p:nvSpPr>
          <p:spPr>
            <a:xfrm>
              <a:off x="11542366" y="6723414"/>
              <a:ext cx="554355" cy="104139"/>
            </a:xfrm>
            <a:custGeom>
              <a:avLst/>
              <a:gdLst/>
              <a:ahLst/>
              <a:cxnLst/>
              <a:rect l="l" t="t" r="r" b="b"/>
              <a:pathLst>
                <a:path w="554354" h="104140">
                  <a:moveTo>
                    <a:pt x="152750" y="799"/>
                  </a:moveTo>
                  <a:lnTo>
                    <a:pt x="29910" y="799"/>
                  </a:lnTo>
                  <a:lnTo>
                    <a:pt x="18864" y="2170"/>
                  </a:lnTo>
                  <a:lnTo>
                    <a:pt x="9568" y="7179"/>
                  </a:lnTo>
                  <a:lnTo>
                    <a:pt x="2980" y="15047"/>
                  </a:lnTo>
                  <a:lnTo>
                    <a:pt x="60" y="24996"/>
                  </a:lnTo>
                  <a:lnTo>
                    <a:pt x="0" y="77030"/>
                  </a:lnTo>
                  <a:lnTo>
                    <a:pt x="202" y="83875"/>
                  </a:lnTo>
                  <a:lnTo>
                    <a:pt x="3140" y="90406"/>
                  </a:lnTo>
                  <a:lnTo>
                    <a:pt x="8246" y="95362"/>
                  </a:lnTo>
                  <a:lnTo>
                    <a:pt x="14049" y="100514"/>
                  </a:lnTo>
                  <a:lnTo>
                    <a:pt x="21874" y="103250"/>
                  </a:lnTo>
                  <a:lnTo>
                    <a:pt x="29910" y="102934"/>
                  </a:lnTo>
                  <a:lnTo>
                    <a:pt x="152443" y="102934"/>
                  </a:lnTo>
                  <a:lnTo>
                    <a:pt x="158510" y="102514"/>
                  </a:lnTo>
                  <a:lnTo>
                    <a:pt x="163057" y="97623"/>
                  </a:lnTo>
                  <a:lnTo>
                    <a:pt x="162198" y="86983"/>
                  </a:lnTo>
                  <a:lnTo>
                    <a:pt x="157875" y="82986"/>
                  </a:lnTo>
                  <a:lnTo>
                    <a:pt x="153263" y="82666"/>
                  </a:lnTo>
                  <a:lnTo>
                    <a:pt x="22340" y="82666"/>
                  </a:lnTo>
                  <a:lnTo>
                    <a:pt x="22035" y="77030"/>
                  </a:lnTo>
                  <a:lnTo>
                    <a:pt x="22130" y="24996"/>
                  </a:lnTo>
                  <a:lnTo>
                    <a:pt x="22340" y="21122"/>
                  </a:lnTo>
                  <a:lnTo>
                    <a:pt x="152750" y="21122"/>
                  </a:lnTo>
                  <a:lnTo>
                    <a:pt x="158818" y="20703"/>
                  </a:lnTo>
                  <a:lnTo>
                    <a:pt x="163365" y="15813"/>
                  </a:lnTo>
                  <a:lnTo>
                    <a:pt x="162505" y="5174"/>
                  </a:lnTo>
                  <a:lnTo>
                    <a:pt x="158182" y="1175"/>
                  </a:lnTo>
                  <a:lnTo>
                    <a:pt x="152750" y="799"/>
                  </a:lnTo>
                  <a:close/>
                </a:path>
                <a:path w="554354" h="104140">
                  <a:moveTo>
                    <a:pt x="152443" y="82610"/>
                  </a:moveTo>
                  <a:lnTo>
                    <a:pt x="153263" y="82666"/>
                  </a:lnTo>
                  <a:lnTo>
                    <a:pt x="152443" y="82610"/>
                  </a:lnTo>
                  <a:close/>
                </a:path>
                <a:path w="554354" h="104140">
                  <a:moveTo>
                    <a:pt x="144193" y="41561"/>
                  </a:moveTo>
                  <a:lnTo>
                    <a:pt x="45109" y="41561"/>
                  </a:lnTo>
                  <a:lnTo>
                    <a:pt x="39043" y="41980"/>
                  </a:lnTo>
                  <a:lnTo>
                    <a:pt x="34493" y="46875"/>
                  </a:lnTo>
                  <a:lnTo>
                    <a:pt x="35355" y="57513"/>
                  </a:lnTo>
                  <a:lnTo>
                    <a:pt x="39676" y="61510"/>
                  </a:lnTo>
                  <a:lnTo>
                    <a:pt x="45109" y="61886"/>
                  </a:lnTo>
                  <a:lnTo>
                    <a:pt x="144193" y="61886"/>
                  </a:lnTo>
                  <a:lnTo>
                    <a:pt x="150260" y="61466"/>
                  </a:lnTo>
                  <a:lnTo>
                    <a:pt x="154812" y="56574"/>
                  </a:lnTo>
                  <a:lnTo>
                    <a:pt x="153953" y="45936"/>
                  </a:lnTo>
                  <a:lnTo>
                    <a:pt x="149630" y="41936"/>
                  </a:lnTo>
                  <a:lnTo>
                    <a:pt x="144193" y="41561"/>
                  </a:lnTo>
                  <a:close/>
                </a:path>
                <a:path w="554354" h="104140">
                  <a:moveTo>
                    <a:pt x="304084" y="1026"/>
                  </a:moveTo>
                  <a:lnTo>
                    <a:pt x="204505" y="1026"/>
                  </a:lnTo>
                  <a:lnTo>
                    <a:pt x="193461" y="2396"/>
                  </a:lnTo>
                  <a:lnTo>
                    <a:pt x="184165" y="7406"/>
                  </a:lnTo>
                  <a:lnTo>
                    <a:pt x="177576" y="15274"/>
                  </a:lnTo>
                  <a:lnTo>
                    <a:pt x="174656" y="25222"/>
                  </a:lnTo>
                  <a:lnTo>
                    <a:pt x="174599" y="94167"/>
                  </a:lnTo>
                  <a:lnTo>
                    <a:pt x="175052" y="99779"/>
                  </a:lnTo>
                  <a:lnTo>
                    <a:pt x="180339" y="103988"/>
                  </a:lnTo>
                  <a:lnTo>
                    <a:pt x="191839" y="103192"/>
                  </a:lnTo>
                  <a:lnTo>
                    <a:pt x="196162" y="99195"/>
                  </a:lnTo>
                  <a:lnTo>
                    <a:pt x="196568" y="94167"/>
                  </a:lnTo>
                  <a:lnTo>
                    <a:pt x="196568" y="21011"/>
                  </a:lnTo>
                  <a:lnTo>
                    <a:pt x="305621" y="21011"/>
                  </a:lnTo>
                  <a:lnTo>
                    <a:pt x="311824" y="20583"/>
                  </a:lnTo>
                  <a:lnTo>
                    <a:pt x="340079" y="20583"/>
                  </a:lnTo>
                  <a:lnTo>
                    <a:pt x="337574" y="14849"/>
                  </a:lnTo>
                  <a:lnTo>
                    <a:pt x="331287" y="9279"/>
                  </a:lnTo>
                  <a:lnTo>
                    <a:pt x="325224" y="5428"/>
                  </a:lnTo>
                  <a:lnTo>
                    <a:pt x="318543" y="2730"/>
                  </a:lnTo>
                  <a:lnTo>
                    <a:pt x="311434" y="1243"/>
                  </a:lnTo>
                  <a:lnTo>
                    <a:pt x="304084" y="1026"/>
                  </a:lnTo>
                  <a:close/>
                </a:path>
                <a:path w="554354" h="104140">
                  <a:moveTo>
                    <a:pt x="213568" y="41700"/>
                  </a:moveTo>
                  <a:lnTo>
                    <a:pt x="208662" y="46186"/>
                  </a:lnTo>
                  <a:lnTo>
                    <a:pt x="208630" y="57540"/>
                  </a:lnTo>
                  <a:lnTo>
                    <a:pt x="213448" y="62001"/>
                  </a:lnTo>
                  <a:lnTo>
                    <a:pt x="304886" y="62001"/>
                  </a:lnTo>
                  <a:lnTo>
                    <a:pt x="339598" y="41826"/>
                  </a:lnTo>
                  <a:lnTo>
                    <a:pt x="306178" y="41826"/>
                  </a:lnTo>
                  <a:lnTo>
                    <a:pt x="305621" y="41792"/>
                  </a:lnTo>
                  <a:lnTo>
                    <a:pt x="219464" y="41792"/>
                  </a:lnTo>
                  <a:lnTo>
                    <a:pt x="213568" y="41700"/>
                  </a:lnTo>
                  <a:close/>
                </a:path>
                <a:path w="554354" h="104140">
                  <a:moveTo>
                    <a:pt x="340079" y="20583"/>
                  </a:moveTo>
                  <a:lnTo>
                    <a:pt x="311824" y="20583"/>
                  </a:lnTo>
                  <a:lnTo>
                    <a:pt x="317225" y="24890"/>
                  </a:lnTo>
                  <a:lnTo>
                    <a:pt x="318147" y="36367"/>
                  </a:lnTo>
                  <a:lnTo>
                    <a:pt x="313490" y="41363"/>
                  </a:lnTo>
                  <a:lnTo>
                    <a:pt x="306735" y="41826"/>
                  </a:lnTo>
                  <a:lnTo>
                    <a:pt x="339598" y="41826"/>
                  </a:lnTo>
                  <a:lnTo>
                    <a:pt x="340907" y="38728"/>
                  </a:lnTo>
                  <a:lnTo>
                    <a:pt x="340642" y="30686"/>
                  </a:lnTo>
                  <a:lnTo>
                    <a:pt x="340980" y="22645"/>
                  </a:lnTo>
                  <a:lnTo>
                    <a:pt x="340079" y="20583"/>
                  </a:lnTo>
                  <a:close/>
                </a:path>
                <a:path w="554354" h="104140">
                  <a:moveTo>
                    <a:pt x="548976" y="0"/>
                  </a:moveTo>
                  <a:lnTo>
                    <a:pt x="536893" y="0"/>
                  </a:lnTo>
                  <a:lnTo>
                    <a:pt x="531997" y="4538"/>
                  </a:lnTo>
                  <a:lnTo>
                    <a:pt x="531997" y="99536"/>
                  </a:lnTo>
                  <a:lnTo>
                    <a:pt x="536893" y="104073"/>
                  </a:lnTo>
                  <a:lnTo>
                    <a:pt x="548976" y="104073"/>
                  </a:lnTo>
                  <a:lnTo>
                    <a:pt x="553872" y="99536"/>
                  </a:lnTo>
                  <a:lnTo>
                    <a:pt x="553872" y="4538"/>
                  </a:lnTo>
                  <a:lnTo>
                    <a:pt x="548976" y="0"/>
                  </a:lnTo>
                  <a:close/>
                </a:path>
                <a:path w="554354" h="104140">
                  <a:moveTo>
                    <a:pt x="379543" y="751"/>
                  </a:moveTo>
                  <a:lnTo>
                    <a:pt x="351703" y="94281"/>
                  </a:lnTo>
                  <a:lnTo>
                    <a:pt x="352064" y="98739"/>
                  </a:lnTo>
                  <a:lnTo>
                    <a:pt x="356387" y="102736"/>
                  </a:lnTo>
                  <a:lnTo>
                    <a:pt x="367887" y="103533"/>
                  </a:lnTo>
                  <a:lnTo>
                    <a:pt x="373173" y="99324"/>
                  </a:lnTo>
                  <a:lnTo>
                    <a:pt x="373580" y="94281"/>
                  </a:lnTo>
                  <a:lnTo>
                    <a:pt x="373673" y="25685"/>
                  </a:lnTo>
                  <a:lnTo>
                    <a:pt x="373876" y="21064"/>
                  </a:lnTo>
                  <a:lnTo>
                    <a:pt x="517911" y="21064"/>
                  </a:lnTo>
                  <a:lnTo>
                    <a:pt x="515226" y="14782"/>
                  </a:lnTo>
                  <a:lnTo>
                    <a:pt x="481820" y="799"/>
                  </a:lnTo>
                  <a:lnTo>
                    <a:pt x="381569" y="799"/>
                  </a:lnTo>
                  <a:lnTo>
                    <a:pt x="380892" y="761"/>
                  </a:lnTo>
                  <a:lnTo>
                    <a:pt x="379543" y="751"/>
                  </a:lnTo>
                  <a:close/>
                </a:path>
                <a:path w="554354" h="104140">
                  <a:moveTo>
                    <a:pt x="517911" y="21064"/>
                  </a:moveTo>
                  <a:lnTo>
                    <a:pt x="483299" y="21064"/>
                  </a:lnTo>
                  <a:lnTo>
                    <a:pt x="489382" y="21098"/>
                  </a:lnTo>
                  <a:lnTo>
                    <a:pt x="494283" y="25685"/>
                  </a:lnTo>
                  <a:lnTo>
                    <a:pt x="494288" y="37012"/>
                  </a:lnTo>
                  <a:lnTo>
                    <a:pt x="489335" y="41671"/>
                  </a:lnTo>
                  <a:lnTo>
                    <a:pt x="422429" y="41792"/>
                  </a:lnTo>
                  <a:lnTo>
                    <a:pt x="415329" y="42147"/>
                  </a:lnTo>
                  <a:lnTo>
                    <a:pt x="385663" y="63271"/>
                  </a:lnTo>
                  <a:lnTo>
                    <a:pt x="385689" y="71508"/>
                  </a:lnTo>
                  <a:lnTo>
                    <a:pt x="385272" y="80012"/>
                  </a:lnTo>
                  <a:lnTo>
                    <a:pt x="422371" y="102764"/>
                  </a:lnTo>
                  <a:lnTo>
                    <a:pt x="511835" y="102764"/>
                  </a:lnTo>
                  <a:lnTo>
                    <a:pt x="516737" y="98252"/>
                  </a:lnTo>
                  <a:lnTo>
                    <a:pt x="516737" y="87122"/>
                  </a:lnTo>
                  <a:lnTo>
                    <a:pt x="511835" y="82610"/>
                  </a:lnTo>
                  <a:lnTo>
                    <a:pt x="414085" y="82610"/>
                  </a:lnTo>
                  <a:lnTo>
                    <a:pt x="409017" y="77920"/>
                  </a:lnTo>
                  <a:lnTo>
                    <a:pt x="409017" y="66349"/>
                  </a:lnTo>
                  <a:lnTo>
                    <a:pt x="414085" y="61659"/>
                  </a:lnTo>
                  <a:lnTo>
                    <a:pt x="482992" y="61659"/>
                  </a:lnTo>
                  <a:lnTo>
                    <a:pt x="490144" y="61026"/>
                  </a:lnTo>
                  <a:lnTo>
                    <a:pt x="518507" y="38708"/>
                  </a:lnTo>
                  <a:lnTo>
                    <a:pt x="518247" y="30633"/>
                  </a:lnTo>
                  <a:lnTo>
                    <a:pt x="518559" y="22582"/>
                  </a:lnTo>
                  <a:lnTo>
                    <a:pt x="517911" y="21064"/>
                  </a:lnTo>
                  <a:close/>
                </a:path>
              </a:pathLst>
            </a:custGeom>
            <a:solidFill>
              <a:srgbClr val="003399"/>
            </a:solidFill>
          </p:spPr>
          <p:txBody>
            <a:bodyPr wrap="square" lIns="0" tIns="0" rIns="0" bIns="0" rtlCol="0"/>
            <a:lstStyle/>
            <a:p>
              <a:endParaRPr/>
            </a:p>
          </p:txBody>
        </p:sp>
        <p:pic>
          <p:nvPicPr>
            <p:cNvPr id="5" name="object 5"/>
            <p:cNvPicPr/>
            <p:nvPr/>
          </p:nvPicPr>
          <p:blipFill>
            <a:blip r:embed="rId2" cstate="print"/>
            <a:stretch>
              <a:fillRect/>
            </a:stretch>
          </p:blipFill>
          <p:spPr>
            <a:xfrm>
              <a:off x="9040368" y="3931967"/>
              <a:ext cx="2308928" cy="2702004"/>
            </a:xfrm>
            <a:prstGeom prst="rect">
              <a:avLst/>
            </a:prstGeom>
          </p:spPr>
        </p:pic>
        <p:pic>
          <p:nvPicPr>
            <p:cNvPr id="6" name="object 6"/>
            <p:cNvPicPr/>
            <p:nvPr/>
          </p:nvPicPr>
          <p:blipFill>
            <a:blip r:embed="rId3" cstate="print"/>
            <a:stretch>
              <a:fillRect/>
            </a:stretch>
          </p:blipFill>
          <p:spPr>
            <a:xfrm>
              <a:off x="8798052" y="2366772"/>
              <a:ext cx="2695955" cy="1542288"/>
            </a:xfrm>
            <a:prstGeom prst="rect">
              <a:avLst/>
            </a:prstGeom>
          </p:spPr>
        </p:pic>
        <p:pic>
          <p:nvPicPr>
            <p:cNvPr id="7" name="object 7"/>
            <p:cNvPicPr/>
            <p:nvPr/>
          </p:nvPicPr>
          <p:blipFill>
            <a:blip r:embed="rId4" cstate="print"/>
            <a:stretch>
              <a:fillRect/>
            </a:stretch>
          </p:blipFill>
          <p:spPr>
            <a:xfrm>
              <a:off x="8798052" y="324611"/>
              <a:ext cx="2695955" cy="2020824"/>
            </a:xfrm>
            <a:prstGeom prst="rect">
              <a:avLst/>
            </a:prstGeom>
          </p:spPr>
        </p:pic>
        <p:pic>
          <p:nvPicPr>
            <p:cNvPr id="8" name="object 8"/>
            <p:cNvPicPr/>
            <p:nvPr/>
          </p:nvPicPr>
          <p:blipFill>
            <a:blip r:embed="rId5" cstate="print"/>
            <a:stretch>
              <a:fillRect/>
            </a:stretch>
          </p:blipFill>
          <p:spPr>
            <a:xfrm>
              <a:off x="3046476" y="1335023"/>
              <a:ext cx="1967048" cy="2297899"/>
            </a:xfrm>
            <a:prstGeom prst="rect">
              <a:avLst/>
            </a:prstGeom>
          </p:spPr>
        </p:pic>
        <p:sp>
          <p:nvSpPr>
            <p:cNvPr id="9" name="object 9"/>
            <p:cNvSpPr/>
            <p:nvPr/>
          </p:nvSpPr>
          <p:spPr>
            <a:xfrm>
              <a:off x="3041650" y="1330197"/>
              <a:ext cx="1990725" cy="2317115"/>
            </a:xfrm>
            <a:custGeom>
              <a:avLst/>
              <a:gdLst/>
              <a:ahLst/>
              <a:cxnLst/>
              <a:rect l="l" t="t" r="r" b="b"/>
              <a:pathLst>
                <a:path w="1990725" h="2317115">
                  <a:moveTo>
                    <a:pt x="0" y="2316860"/>
                  </a:moveTo>
                  <a:lnTo>
                    <a:pt x="1990725" y="2316860"/>
                  </a:lnTo>
                  <a:lnTo>
                    <a:pt x="1990725" y="0"/>
                  </a:lnTo>
                  <a:lnTo>
                    <a:pt x="0" y="0"/>
                  </a:lnTo>
                  <a:lnTo>
                    <a:pt x="0" y="2316860"/>
                  </a:lnTo>
                  <a:close/>
                </a:path>
              </a:pathLst>
            </a:custGeom>
            <a:ln w="9525">
              <a:solidFill>
                <a:srgbClr val="000000"/>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662940" y="1319784"/>
              <a:ext cx="1965492" cy="2308150"/>
            </a:xfrm>
            <a:prstGeom prst="rect">
              <a:avLst/>
            </a:prstGeom>
          </p:spPr>
        </p:pic>
        <p:sp>
          <p:nvSpPr>
            <p:cNvPr id="11" name="object 11"/>
            <p:cNvSpPr/>
            <p:nvPr/>
          </p:nvSpPr>
          <p:spPr>
            <a:xfrm>
              <a:off x="658177" y="1314958"/>
              <a:ext cx="1985010" cy="2332355"/>
            </a:xfrm>
            <a:custGeom>
              <a:avLst/>
              <a:gdLst/>
              <a:ahLst/>
              <a:cxnLst/>
              <a:rect l="l" t="t" r="r" b="b"/>
              <a:pathLst>
                <a:path w="1985010" h="2332354">
                  <a:moveTo>
                    <a:pt x="0" y="2332101"/>
                  </a:moveTo>
                  <a:lnTo>
                    <a:pt x="1984629" y="2332101"/>
                  </a:lnTo>
                  <a:lnTo>
                    <a:pt x="1984629" y="0"/>
                  </a:lnTo>
                  <a:lnTo>
                    <a:pt x="0" y="0"/>
                  </a:lnTo>
                  <a:lnTo>
                    <a:pt x="0" y="2332101"/>
                  </a:lnTo>
                  <a:close/>
                </a:path>
              </a:pathLst>
            </a:custGeom>
            <a:ln w="9525">
              <a:solidFill>
                <a:srgbClr val="000000"/>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5301996" y="1319853"/>
              <a:ext cx="3152347" cy="2312560"/>
            </a:xfrm>
            <a:prstGeom prst="rect">
              <a:avLst/>
            </a:prstGeom>
          </p:spPr>
        </p:pic>
        <p:sp>
          <p:nvSpPr>
            <p:cNvPr id="13" name="object 13"/>
            <p:cNvSpPr/>
            <p:nvPr/>
          </p:nvSpPr>
          <p:spPr>
            <a:xfrm>
              <a:off x="5297170" y="1314958"/>
              <a:ext cx="3171825" cy="2332355"/>
            </a:xfrm>
            <a:custGeom>
              <a:avLst/>
              <a:gdLst/>
              <a:ahLst/>
              <a:cxnLst/>
              <a:rect l="l" t="t" r="r" b="b"/>
              <a:pathLst>
                <a:path w="3171825" h="2332354">
                  <a:moveTo>
                    <a:pt x="0" y="2332101"/>
                  </a:moveTo>
                  <a:lnTo>
                    <a:pt x="3171825" y="2332101"/>
                  </a:lnTo>
                  <a:lnTo>
                    <a:pt x="3171825" y="0"/>
                  </a:lnTo>
                  <a:lnTo>
                    <a:pt x="0" y="0"/>
                  </a:lnTo>
                  <a:lnTo>
                    <a:pt x="0" y="2332101"/>
                  </a:lnTo>
                  <a:close/>
                </a:path>
              </a:pathLst>
            </a:custGeom>
            <a:ln w="9525">
              <a:solidFill>
                <a:srgbClr val="000000"/>
              </a:solidFill>
            </a:ln>
          </p:spPr>
          <p:txBody>
            <a:bodyPr wrap="square" lIns="0" tIns="0" rIns="0" bIns="0" rtlCol="0"/>
            <a:lstStyle/>
            <a:p>
              <a:endParaRPr/>
            </a:p>
          </p:txBody>
        </p:sp>
      </p:grpSp>
      <p:sp>
        <p:nvSpPr>
          <p:cNvPr id="14" name="object 14"/>
          <p:cNvSpPr/>
          <p:nvPr/>
        </p:nvSpPr>
        <p:spPr>
          <a:xfrm>
            <a:off x="0" y="0"/>
            <a:ext cx="12192000" cy="104139"/>
          </a:xfrm>
          <a:custGeom>
            <a:avLst/>
            <a:gdLst/>
            <a:ahLst/>
            <a:cxnLst/>
            <a:rect l="l" t="t" r="r" b="b"/>
            <a:pathLst>
              <a:path w="12192000" h="104139">
                <a:moveTo>
                  <a:pt x="12192000" y="0"/>
                </a:moveTo>
                <a:lnTo>
                  <a:pt x="0" y="0"/>
                </a:lnTo>
                <a:lnTo>
                  <a:pt x="0" y="103631"/>
                </a:lnTo>
                <a:lnTo>
                  <a:pt x="12192000" y="103631"/>
                </a:lnTo>
                <a:lnTo>
                  <a:pt x="12192000" y="0"/>
                </a:lnTo>
                <a:close/>
              </a:path>
            </a:pathLst>
          </a:custGeom>
          <a:solidFill>
            <a:srgbClr val="0040C0"/>
          </a:solidFill>
        </p:spPr>
        <p:txBody>
          <a:bodyPr wrap="square" lIns="0" tIns="0" rIns="0" bIns="0" rtlCol="0"/>
          <a:lstStyle/>
          <a:p>
            <a:endParaRPr/>
          </a:p>
        </p:txBody>
      </p:sp>
      <p:sp>
        <p:nvSpPr>
          <p:cNvPr id="15" name="object 15"/>
          <p:cNvSpPr txBox="1">
            <a:spLocks noGrp="1"/>
          </p:cNvSpPr>
          <p:nvPr>
            <p:ph type="title"/>
          </p:nvPr>
        </p:nvSpPr>
        <p:spPr>
          <a:xfrm>
            <a:off x="444500" y="207721"/>
            <a:ext cx="5732780" cy="882650"/>
          </a:xfrm>
          <a:prstGeom prst="rect">
            <a:avLst/>
          </a:prstGeom>
        </p:spPr>
        <p:txBody>
          <a:bodyPr vert="horz" wrap="square" lIns="0" tIns="13335" rIns="0" bIns="0" rtlCol="0">
            <a:spAutoFit/>
          </a:bodyPr>
          <a:lstStyle/>
          <a:p>
            <a:pPr marL="12700">
              <a:lnSpc>
                <a:spcPct val="100000"/>
              </a:lnSpc>
              <a:spcBef>
                <a:spcPts val="105"/>
              </a:spcBef>
            </a:pPr>
            <a:r>
              <a:rPr spc="-155" dirty="0"/>
              <a:t>Effect</a:t>
            </a:r>
            <a:r>
              <a:rPr spc="-160" dirty="0"/>
              <a:t>s</a:t>
            </a:r>
            <a:r>
              <a:rPr spc="-40" dirty="0"/>
              <a:t> </a:t>
            </a:r>
            <a:r>
              <a:rPr spc="-30" dirty="0"/>
              <a:t>o</a:t>
            </a:r>
            <a:r>
              <a:rPr spc="-25" dirty="0"/>
              <a:t>n</a:t>
            </a:r>
            <a:r>
              <a:rPr spc="-45" dirty="0"/>
              <a:t> </a:t>
            </a:r>
            <a:r>
              <a:rPr spc="-430" dirty="0"/>
              <a:t>L</a:t>
            </a:r>
            <a:r>
              <a:rPr spc="-40" dirty="0"/>
              <a:t>-</a:t>
            </a:r>
            <a:r>
              <a:rPr spc="-245" dirty="0"/>
              <a:t>0</a:t>
            </a:r>
            <a:r>
              <a:rPr spc="-25" dirty="0"/>
              <a:t> </a:t>
            </a:r>
            <a:r>
              <a:rPr spc="-60" dirty="0"/>
              <a:t>Bla</a:t>
            </a:r>
            <a:r>
              <a:rPr spc="-75" dirty="0"/>
              <a:t>d</a:t>
            </a:r>
            <a:r>
              <a:rPr spc="-50" dirty="0"/>
              <a:t>e</a:t>
            </a:r>
            <a:r>
              <a:rPr spc="-40" dirty="0"/>
              <a:t>s</a:t>
            </a:r>
            <a:r>
              <a:rPr spc="-45" dirty="0"/>
              <a:t> </a:t>
            </a:r>
            <a:r>
              <a:rPr spc="-175" dirty="0"/>
              <a:t>Inte</a:t>
            </a:r>
            <a:r>
              <a:rPr spc="-220" dirty="0"/>
              <a:t>g</a:t>
            </a:r>
            <a:r>
              <a:rPr spc="-229" dirty="0"/>
              <a:t>rity</a:t>
            </a:r>
          </a:p>
          <a:p>
            <a:pPr marL="12700">
              <a:lnSpc>
                <a:spcPct val="100000"/>
              </a:lnSpc>
              <a:spcBef>
                <a:spcPts val="20"/>
              </a:spcBef>
            </a:pPr>
            <a:r>
              <a:rPr sz="2400" i="1" spc="-245" dirty="0">
                <a:solidFill>
                  <a:srgbClr val="0043C7"/>
                </a:solidFill>
                <a:latin typeface="Verdana"/>
                <a:cs typeface="Verdana"/>
              </a:rPr>
              <a:t>Drople</a:t>
            </a:r>
            <a:r>
              <a:rPr sz="2400" i="1" spc="-180" dirty="0">
                <a:solidFill>
                  <a:srgbClr val="0043C7"/>
                </a:solidFill>
                <a:latin typeface="Verdana"/>
                <a:cs typeface="Verdana"/>
              </a:rPr>
              <a:t>t</a:t>
            </a:r>
            <a:r>
              <a:rPr sz="2400" i="1" spc="-150" dirty="0">
                <a:solidFill>
                  <a:srgbClr val="0043C7"/>
                </a:solidFill>
                <a:latin typeface="Verdana"/>
                <a:cs typeface="Verdana"/>
              </a:rPr>
              <a:t> </a:t>
            </a:r>
            <a:r>
              <a:rPr sz="2400" i="1" spc="-275" dirty="0">
                <a:solidFill>
                  <a:srgbClr val="0043C7"/>
                </a:solidFill>
                <a:latin typeface="Verdana"/>
                <a:cs typeface="Verdana"/>
              </a:rPr>
              <a:t>Erosio</a:t>
            </a:r>
            <a:r>
              <a:rPr sz="2400" i="1" spc="-330" dirty="0">
                <a:solidFill>
                  <a:srgbClr val="0043C7"/>
                </a:solidFill>
                <a:latin typeface="Verdana"/>
                <a:cs typeface="Verdana"/>
              </a:rPr>
              <a:t>n</a:t>
            </a:r>
            <a:r>
              <a:rPr sz="2400" i="1" spc="-140" dirty="0">
                <a:solidFill>
                  <a:srgbClr val="0043C7"/>
                </a:solidFill>
                <a:latin typeface="Verdana"/>
                <a:cs typeface="Verdana"/>
              </a:rPr>
              <a:t> </a:t>
            </a:r>
            <a:r>
              <a:rPr sz="2400" i="1" spc="-509" dirty="0">
                <a:solidFill>
                  <a:srgbClr val="0043C7"/>
                </a:solidFill>
                <a:latin typeface="Verdana"/>
                <a:cs typeface="Verdana"/>
              </a:rPr>
              <a:t>–</a:t>
            </a:r>
            <a:r>
              <a:rPr sz="2400" i="1" spc="-150" dirty="0">
                <a:solidFill>
                  <a:srgbClr val="0043C7"/>
                </a:solidFill>
                <a:latin typeface="Verdana"/>
                <a:cs typeface="Verdana"/>
              </a:rPr>
              <a:t> </a:t>
            </a:r>
            <a:r>
              <a:rPr sz="2400" i="1" spc="-180" dirty="0">
                <a:solidFill>
                  <a:srgbClr val="0043C7"/>
                </a:solidFill>
                <a:latin typeface="Verdana"/>
                <a:cs typeface="Verdana"/>
              </a:rPr>
              <a:t>Leading</a:t>
            </a:r>
            <a:r>
              <a:rPr sz="2400" i="1" spc="-150" dirty="0">
                <a:solidFill>
                  <a:srgbClr val="0043C7"/>
                </a:solidFill>
                <a:latin typeface="Verdana"/>
                <a:cs typeface="Verdana"/>
              </a:rPr>
              <a:t> </a:t>
            </a:r>
            <a:r>
              <a:rPr sz="2400" i="1" spc="-204" dirty="0">
                <a:solidFill>
                  <a:srgbClr val="0043C7"/>
                </a:solidFill>
                <a:latin typeface="Verdana"/>
                <a:cs typeface="Verdana"/>
              </a:rPr>
              <a:t>Edges</a:t>
            </a:r>
            <a:endParaRPr sz="2400">
              <a:latin typeface="Verdana"/>
              <a:cs typeface="Verdana"/>
            </a:endParaRPr>
          </a:p>
        </p:txBody>
      </p:sp>
      <p:sp>
        <p:nvSpPr>
          <p:cNvPr id="19" name="object 19"/>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12</a:t>
            </a:fld>
            <a:endParaRPr dirty="0"/>
          </a:p>
        </p:txBody>
      </p:sp>
      <p:sp>
        <p:nvSpPr>
          <p:cNvPr id="16" name="object 16"/>
          <p:cNvSpPr txBox="1"/>
          <p:nvPr/>
        </p:nvSpPr>
        <p:spPr>
          <a:xfrm>
            <a:off x="444500" y="3901185"/>
            <a:ext cx="8282940" cy="2732405"/>
          </a:xfrm>
          <a:prstGeom prst="rect">
            <a:avLst/>
          </a:prstGeom>
        </p:spPr>
        <p:txBody>
          <a:bodyPr vert="horz" wrap="square" lIns="0" tIns="65405" rIns="0" bIns="0" rtlCol="0">
            <a:spAutoFit/>
          </a:bodyPr>
          <a:lstStyle/>
          <a:p>
            <a:pPr marL="243840" marR="5080" indent="-231775" algn="just">
              <a:lnSpc>
                <a:spcPts val="1730"/>
              </a:lnSpc>
              <a:spcBef>
                <a:spcPts val="515"/>
              </a:spcBef>
              <a:buClr>
                <a:srgbClr val="585858"/>
              </a:buClr>
              <a:buSzPct val="80555"/>
              <a:buFont typeface="Wingdings"/>
              <a:buChar char=""/>
              <a:tabLst>
                <a:tab pos="244475" algn="l"/>
              </a:tabLst>
            </a:pPr>
            <a:r>
              <a:rPr sz="1800" dirty="0">
                <a:latin typeface="Calibri"/>
                <a:cs typeface="Calibri"/>
              </a:rPr>
              <a:t>Reheat </a:t>
            </a:r>
            <a:r>
              <a:rPr sz="1800" spc="-5" dirty="0">
                <a:latin typeface="Calibri"/>
                <a:cs typeface="Calibri"/>
              </a:rPr>
              <a:t>steam </a:t>
            </a:r>
            <a:r>
              <a:rPr sz="1800" spc="-10" dirty="0">
                <a:latin typeface="Calibri"/>
                <a:cs typeface="Calibri"/>
              </a:rPr>
              <a:t>conditions </a:t>
            </a:r>
            <a:r>
              <a:rPr sz="1800" dirty="0">
                <a:latin typeface="Calibri"/>
                <a:cs typeface="Calibri"/>
              </a:rPr>
              <a:t>and condenser </a:t>
            </a:r>
            <a:r>
              <a:rPr sz="1800" spc="-5" dirty="0">
                <a:latin typeface="Calibri"/>
                <a:cs typeface="Calibri"/>
              </a:rPr>
              <a:t>pressure, will influence </a:t>
            </a:r>
            <a:r>
              <a:rPr sz="1800" dirty="0">
                <a:latin typeface="Calibri"/>
                <a:cs typeface="Calibri"/>
              </a:rPr>
              <a:t>the </a:t>
            </a:r>
            <a:r>
              <a:rPr sz="1800" spc="-5" dirty="0">
                <a:latin typeface="Calibri"/>
                <a:cs typeface="Calibri"/>
              </a:rPr>
              <a:t>level of </a:t>
            </a:r>
            <a:r>
              <a:rPr sz="1800" dirty="0">
                <a:latin typeface="Calibri"/>
                <a:cs typeface="Calibri"/>
              </a:rPr>
              <a:t>moisture, </a:t>
            </a:r>
            <a:r>
              <a:rPr sz="1800" spc="5" dirty="0">
                <a:latin typeface="Calibri"/>
                <a:cs typeface="Calibri"/>
              </a:rPr>
              <a:t> </a:t>
            </a:r>
            <a:r>
              <a:rPr sz="1800" spc="-5" dirty="0">
                <a:latin typeface="Calibri"/>
                <a:cs typeface="Calibri"/>
              </a:rPr>
              <a:t>steam density, </a:t>
            </a:r>
            <a:r>
              <a:rPr sz="1800" dirty="0">
                <a:latin typeface="Calibri"/>
                <a:cs typeface="Calibri"/>
              </a:rPr>
              <a:t>and, </a:t>
            </a:r>
            <a:r>
              <a:rPr sz="1800" spc="-5" dirty="0">
                <a:latin typeface="Calibri"/>
                <a:cs typeface="Calibri"/>
              </a:rPr>
              <a:t>ultimately, droplet size </a:t>
            </a:r>
            <a:r>
              <a:rPr sz="1800" dirty="0">
                <a:latin typeface="Calibri"/>
                <a:cs typeface="Calibri"/>
              </a:rPr>
              <a:t>and </a:t>
            </a:r>
            <a:r>
              <a:rPr sz="1800" spc="-5" dirty="0">
                <a:latin typeface="Calibri"/>
                <a:cs typeface="Calibri"/>
              </a:rPr>
              <a:t>velocity, which can accelerate </a:t>
            </a:r>
            <a:r>
              <a:rPr sz="1800" dirty="0">
                <a:latin typeface="Calibri"/>
                <a:cs typeface="Calibri"/>
              </a:rPr>
              <a:t>the </a:t>
            </a:r>
            <a:r>
              <a:rPr sz="1800" spc="-5" dirty="0">
                <a:latin typeface="Calibri"/>
                <a:cs typeface="Calibri"/>
              </a:rPr>
              <a:t>rate </a:t>
            </a:r>
            <a:r>
              <a:rPr sz="1800" spc="-395" dirty="0">
                <a:latin typeface="Calibri"/>
                <a:cs typeface="Calibri"/>
              </a:rPr>
              <a:t> </a:t>
            </a:r>
            <a:r>
              <a:rPr sz="1800" spc="-5" dirty="0">
                <a:latin typeface="Calibri"/>
                <a:cs typeface="Calibri"/>
              </a:rPr>
              <a:t>of</a:t>
            </a:r>
            <a:r>
              <a:rPr sz="1800" spc="-10" dirty="0">
                <a:latin typeface="Calibri"/>
                <a:cs typeface="Calibri"/>
              </a:rPr>
              <a:t> </a:t>
            </a:r>
            <a:r>
              <a:rPr sz="1800" dirty="0">
                <a:latin typeface="Calibri"/>
                <a:cs typeface="Calibri"/>
              </a:rPr>
              <a:t>leading-edge</a:t>
            </a:r>
            <a:r>
              <a:rPr sz="1800" spc="15" dirty="0">
                <a:latin typeface="Calibri"/>
                <a:cs typeface="Calibri"/>
              </a:rPr>
              <a:t> </a:t>
            </a:r>
            <a:r>
              <a:rPr sz="1800" dirty="0">
                <a:latin typeface="Calibri"/>
                <a:cs typeface="Calibri"/>
              </a:rPr>
              <a:t>erosion</a:t>
            </a:r>
            <a:endParaRPr sz="1800">
              <a:latin typeface="Calibri"/>
              <a:cs typeface="Calibri"/>
            </a:endParaRPr>
          </a:p>
          <a:p>
            <a:pPr>
              <a:lnSpc>
                <a:spcPct val="100000"/>
              </a:lnSpc>
              <a:buClr>
                <a:srgbClr val="585858"/>
              </a:buClr>
              <a:buFont typeface="Wingdings"/>
              <a:buChar char=""/>
            </a:pPr>
            <a:endParaRPr sz="2050">
              <a:latin typeface="Calibri"/>
              <a:cs typeface="Calibri"/>
            </a:endParaRPr>
          </a:p>
          <a:p>
            <a:pPr marL="243840" indent="-231775">
              <a:lnSpc>
                <a:spcPct val="100000"/>
              </a:lnSpc>
              <a:spcBef>
                <a:spcPts val="5"/>
              </a:spcBef>
              <a:buClr>
                <a:srgbClr val="585858"/>
              </a:buClr>
              <a:buSzPct val="80555"/>
              <a:buFont typeface="Wingdings"/>
              <a:buChar char=""/>
              <a:tabLst>
                <a:tab pos="243840" algn="l"/>
                <a:tab pos="244475" algn="l"/>
              </a:tabLst>
            </a:pPr>
            <a:r>
              <a:rPr sz="1800" spc="-5" dirty="0">
                <a:latin typeface="Calibri"/>
                <a:cs typeface="Calibri"/>
              </a:rPr>
              <a:t>Steam flow</a:t>
            </a:r>
            <a:r>
              <a:rPr sz="1800" spc="10" dirty="0">
                <a:latin typeface="Calibri"/>
                <a:cs typeface="Calibri"/>
              </a:rPr>
              <a:t> </a:t>
            </a:r>
            <a:r>
              <a:rPr sz="1800" spc="-5" dirty="0">
                <a:latin typeface="Calibri"/>
                <a:cs typeface="Calibri"/>
              </a:rPr>
              <a:t>pattern</a:t>
            </a:r>
            <a:r>
              <a:rPr sz="1800" spc="15" dirty="0">
                <a:latin typeface="Calibri"/>
                <a:cs typeface="Calibri"/>
              </a:rPr>
              <a:t> </a:t>
            </a:r>
            <a:r>
              <a:rPr sz="1800" dirty="0">
                <a:latin typeface="Calibri"/>
                <a:cs typeface="Calibri"/>
              </a:rPr>
              <a:t>at</a:t>
            </a:r>
            <a:r>
              <a:rPr sz="1800" spc="5" dirty="0">
                <a:latin typeface="Calibri"/>
                <a:cs typeface="Calibri"/>
              </a:rPr>
              <a:t> </a:t>
            </a:r>
            <a:r>
              <a:rPr sz="1800" spc="-5" dirty="0">
                <a:latin typeface="Calibri"/>
                <a:cs typeface="Calibri"/>
              </a:rPr>
              <a:t>low</a:t>
            </a:r>
            <a:r>
              <a:rPr sz="1800" spc="5" dirty="0">
                <a:latin typeface="Calibri"/>
                <a:cs typeface="Calibri"/>
              </a:rPr>
              <a:t> </a:t>
            </a:r>
            <a:r>
              <a:rPr sz="1800" spc="-5" dirty="0">
                <a:latin typeface="Calibri"/>
                <a:cs typeface="Calibri"/>
              </a:rPr>
              <a:t>loads</a:t>
            </a:r>
            <a:r>
              <a:rPr sz="1800" dirty="0">
                <a:latin typeface="Calibri"/>
                <a:cs typeface="Calibri"/>
              </a:rPr>
              <a:t> =&gt;</a:t>
            </a:r>
            <a:r>
              <a:rPr sz="1800" spc="15" dirty="0">
                <a:latin typeface="Calibri"/>
                <a:cs typeface="Calibri"/>
              </a:rPr>
              <a:t> </a:t>
            </a:r>
            <a:r>
              <a:rPr sz="1800" spc="-5" dirty="0">
                <a:latin typeface="Calibri"/>
                <a:cs typeface="Calibri"/>
              </a:rPr>
              <a:t>vortices,</a:t>
            </a:r>
            <a:r>
              <a:rPr sz="1800" spc="5" dirty="0">
                <a:latin typeface="Calibri"/>
                <a:cs typeface="Calibri"/>
              </a:rPr>
              <a:t> </a:t>
            </a:r>
            <a:r>
              <a:rPr sz="1800" spc="-5" dirty="0">
                <a:latin typeface="Calibri"/>
                <a:cs typeface="Calibri"/>
              </a:rPr>
              <a:t>larger</a:t>
            </a:r>
            <a:r>
              <a:rPr sz="1800" spc="5" dirty="0">
                <a:latin typeface="Calibri"/>
                <a:cs typeface="Calibri"/>
              </a:rPr>
              <a:t> </a:t>
            </a:r>
            <a:r>
              <a:rPr sz="1800" spc="-5" dirty="0">
                <a:latin typeface="Calibri"/>
                <a:cs typeface="Calibri"/>
              </a:rPr>
              <a:t>droplets</a:t>
            </a:r>
            <a:r>
              <a:rPr sz="1800" spc="15" dirty="0">
                <a:latin typeface="Calibri"/>
                <a:cs typeface="Calibri"/>
              </a:rPr>
              <a:t> </a:t>
            </a:r>
            <a:r>
              <a:rPr sz="1800" spc="-5" dirty="0">
                <a:latin typeface="Calibri"/>
                <a:cs typeface="Calibri"/>
              </a:rPr>
              <a:t>migrate</a:t>
            </a:r>
            <a:r>
              <a:rPr sz="1800" spc="5" dirty="0">
                <a:latin typeface="Calibri"/>
                <a:cs typeface="Calibri"/>
              </a:rPr>
              <a:t> </a:t>
            </a:r>
            <a:r>
              <a:rPr sz="1800" spc="-5" dirty="0">
                <a:latin typeface="Calibri"/>
                <a:cs typeface="Calibri"/>
              </a:rPr>
              <a:t>towards</a:t>
            </a:r>
            <a:r>
              <a:rPr sz="1800" spc="15" dirty="0">
                <a:latin typeface="Calibri"/>
                <a:cs typeface="Calibri"/>
              </a:rPr>
              <a:t> </a:t>
            </a:r>
            <a:r>
              <a:rPr sz="1800" spc="-5" dirty="0">
                <a:latin typeface="Calibri"/>
                <a:cs typeface="Calibri"/>
              </a:rPr>
              <a:t>blade</a:t>
            </a:r>
            <a:r>
              <a:rPr sz="1800" spc="5" dirty="0">
                <a:latin typeface="Calibri"/>
                <a:cs typeface="Calibri"/>
              </a:rPr>
              <a:t> </a:t>
            </a:r>
            <a:r>
              <a:rPr sz="1800" spc="-5" dirty="0">
                <a:latin typeface="Calibri"/>
                <a:cs typeface="Calibri"/>
              </a:rPr>
              <a:t>tip</a:t>
            </a:r>
            <a:endParaRPr sz="1800">
              <a:latin typeface="Calibri"/>
              <a:cs typeface="Calibri"/>
            </a:endParaRPr>
          </a:p>
          <a:p>
            <a:pPr>
              <a:lnSpc>
                <a:spcPct val="100000"/>
              </a:lnSpc>
              <a:spcBef>
                <a:spcPts val="55"/>
              </a:spcBef>
              <a:buClr>
                <a:srgbClr val="585858"/>
              </a:buClr>
              <a:buFont typeface="Wingdings"/>
              <a:buChar char=""/>
            </a:pPr>
            <a:endParaRPr sz="2000">
              <a:latin typeface="Calibri"/>
              <a:cs typeface="Calibri"/>
            </a:endParaRPr>
          </a:p>
          <a:p>
            <a:pPr marL="243840" indent="-231775">
              <a:lnSpc>
                <a:spcPct val="100000"/>
              </a:lnSpc>
              <a:buClr>
                <a:srgbClr val="585858"/>
              </a:buClr>
              <a:buSzPct val="80555"/>
              <a:buFont typeface="Wingdings"/>
              <a:buChar char=""/>
              <a:tabLst>
                <a:tab pos="243840" algn="l"/>
                <a:tab pos="244475" algn="l"/>
              </a:tabLst>
            </a:pPr>
            <a:r>
              <a:rPr sz="1800" spc="-5" dirty="0">
                <a:latin typeface="Calibri"/>
                <a:cs typeface="Calibri"/>
              </a:rPr>
              <a:t>LSB</a:t>
            </a:r>
            <a:r>
              <a:rPr sz="1800" dirty="0">
                <a:latin typeface="Calibri"/>
                <a:cs typeface="Calibri"/>
              </a:rPr>
              <a:t> </a:t>
            </a:r>
            <a:r>
              <a:rPr sz="1800" spc="-5" dirty="0">
                <a:latin typeface="Calibri"/>
                <a:cs typeface="Calibri"/>
              </a:rPr>
              <a:t>droplet</a:t>
            </a:r>
            <a:r>
              <a:rPr sz="1800" spc="5" dirty="0">
                <a:latin typeface="Calibri"/>
                <a:cs typeface="Calibri"/>
              </a:rPr>
              <a:t> </a:t>
            </a:r>
            <a:r>
              <a:rPr sz="1800" dirty="0">
                <a:latin typeface="Calibri"/>
                <a:cs typeface="Calibri"/>
              </a:rPr>
              <a:t>erosion</a:t>
            </a:r>
            <a:r>
              <a:rPr sz="1800" spc="15" dirty="0">
                <a:latin typeface="Calibri"/>
                <a:cs typeface="Calibri"/>
              </a:rPr>
              <a:t> </a:t>
            </a:r>
            <a:r>
              <a:rPr sz="1800" spc="-5" dirty="0">
                <a:latin typeface="Calibri"/>
                <a:cs typeface="Calibri"/>
              </a:rPr>
              <a:t>damage</a:t>
            </a:r>
            <a:r>
              <a:rPr sz="1800" spc="15" dirty="0">
                <a:latin typeface="Calibri"/>
                <a:cs typeface="Calibri"/>
              </a:rPr>
              <a:t> </a:t>
            </a:r>
            <a:r>
              <a:rPr sz="1800" dirty="0">
                <a:latin typeface="Calibri"/>
                <a:cs typeface="Calibri"/>
              </a:rPr>
              <a:t>–</a:t>
            </a:r>
            <a:r>
              <a:rPr sz="1800" spc="10" dirty="0">
                <a:latin typeface="Calibri"/>
                <a:cs typeface="Calibri"/>
              </a:rPr>
              <a:t> </a:t>
            </a:r>
            <a:r>
              <a:rPr sz="1800" spc="-5" dirty="0">
                <a:latin typeface="Calibri"/>
                <a:cs typeface="Calibri"/>
              </a:rPr>
              <a:t>blade</a:t>
            </a:r>
            <a:r>
              <a:rPr sz="1800" spc="10" dirty="0">
                <a:latin typeface="Calibri"/>
                <a:cs typeface="Calibri"/>
              </a:rPr>
              <a:t> </a:t>
            </a:r>
            <a:r>
              <a:rPr sz="1800" spc="-5" dirty="0">
                <a:latin typeface="Calibri"/>
                <a:cs typeface="Calibri"/>
              </a:rPr>
              <a:t>leading</a:t>
            </a:r>
            <a:r>
              <a:rPr sz="1800" spc="20" dirty="0">
                <a:latin typeface="Calibri"/>
                <a:cs typeface="Calibri"/>
              </a:rPr>
              <a:t> </a:t>
            </a:r>
            <a:r>
              <a:rPr sz="1800" dirty="0">
                <a:latin typeface="Calibri"/>
                <a:cs typeface="Calibri"/>
              </a:rPr>
              <a:t>edge</a:t>
            </a:r>
            <a:r>
              <a:rPr sz="1800" spc="15" dirty="0">
                <a:latin typeface="Calibri"/>
                <a:cs typeface="Calibri"/>
              </a:rPr>
              <a:t> </a:t>
            </a:r>
            <a:r>
              <a:rPr sz="1800" dirty="0">
                <a:latin typeface="Calibri"/>
                <a:cs typeface="Calibri"/>
              </a:rPr>
              <a:t>and</a:t>
            </a:r>
            <a:r>
              <a:rPr sz="1800" spc="10" dirty="0">
                <a:latin typeface="Calibri"/>
                <a:cs typeface="Calibri"/>
              </a:rPr>
              <a:t> </a:t>
            </a:r>
            <a:r>
              <a:rPr sz="1800" spc="-5" dirty="0">
                <a:latin typeface="Calibri"/>
                <a:cs typeface="Calibri"/>
              </a:rPr>
              <a:t>tip,</a:t>
            </a:r>
            <a:r>
              <a:rPr sz="1800" spc="15" dirty="0">
                <a:latin typeface="Calibri"/>
                <a:cs typeface="Calibri"/>
              </a:rPr>
              <a:t> </a:t>
            </a:r>
            <a:r>
              <a:rPr sz="1800" dirty="0">
                <a:latin typeface="Calibri"/>
                <a:cs typeface="Calibri"/>
              </a:rPr>
              <a:t>and</a:t>
            </a:r>
            <a:r>
              <a:rPr sz="1800" spc="5" dirty="0">
                <a:latin typeface="Calibri"/>
                <a:cs typeface="Calibri"/>
              </a:rPr>
              <a:t> </a:t>
            </a:r>
            <a:r>
              <a:rPr sz="1800" spc="-5" dirty="0">
                <a:latin typeface="Calibri"/>
                <a:cs typeface="Calibri"/>
              </a:rPr>
              <a:t>damping</a:t>
            </a:r>
            <a:r>
              <a:rPr sz="1800" spc="15" dirty="0">
                <a:latin typeface="Calibri"/>
                <a:cs typeface="Calibri"/>
              </a:rPr>
              <a:t> </a:t>
            </a:r>
            <a:r>
              <a:rPr sz="1800" spc="-5" dirty="0">
                <a:latin typeface="Calibri"/>
                <a:cs typeface="Calibri"/>
              </a:rPr>
              <a:t>elements</a:t>
            </a:r>
            <a:endParaRPr sz="1800">
              <a:latin typeface="Calibri"/>
              <a:cs typeface="Calibri"/>
            </a:endParaRPr>
          </a:p>
          <a:p>
            <a:pPr>
              <a:lnSpc>
                <a:spcPct val="100000"/>
              </a:lnSpc>
              <a:buClr>
                <a:srgbClr val="585858"/>
              </a:buClr>
              <a:buFont typeface="Wingdings"/>
              <a:buChar char=""/>
            </a:pPr>
            <a:endParaRPr sz="2400">
              <a:latin typeface="Calibri"/>
              <a:cs typeface="Calibri"/>
            </a:endParaRPr>
          </a:p>
          <a:p>
            <a:pPr marL="243840" marR="221615" indent="-231775">
              <a:lnSpc>
                <a:spcPct val="80000"/>
              </a:lnSpc>
              <a:buClr>
                <a:srgbClr val="585858"/>
              </a:buClr>
              <a:buSzPct val="80555"/>
              <a:buFont typeface="Wingdings"/>
              <a:buChar char=""/>
              <a:tabLst>
                <a:tab pos="243840" algn="l"/>
                <a:tab pos="244475" algn="l"/>
              </a:tabLst>
            </a:pPr>
            <a:r>
              <a:rPr sz="1800" spc="-5" dirty="0">
                <a:latin typeface="Calibri"/>
                <a:cs typeface="Calibri"/>
              </a:rPr>
              <a:t>Failure</a:t>
            </a:r>
            <a:r>
              <a:rPr sz="1800" spc="10" dirty="0">
                <a:latin typeface="Calibri"/>
                <a:cs typeface="Calibri"/>
              </a:rPr>
              <a:t> </a:t>
            </a:r>
            <a:r>
              <a:rPr sz="1800" spc="-5" dirty="0">
                <a:latin typeface="Calibri"/>
                <a:cs typeface="Calibri"/>
              </a:rPr>
              <a:t>of</a:t>
            </a:r>
            <a:r>
              <a:rPr sz="1800" dirty="0">
                <a:latin typeface="Calibri"/>
                <a:cs typeface="Calibri"/>
              </a:rPr>
              <a:t> </a:t>
            </a:r>
            <a:r>
              <a:rPr sz="1800" spc="-5" dirty="0">
                <a:latin typeface="Calibri"/>
                <a:cs typeface="Calibri"/>
              </a:rPr>
              <a:t>interlocking</a:t>
            </a:r>
            <a:r>
              <a:rPr sz="1800" spc="45" dirty="0">
                <a:latin typeface="Calibri"/>
                <a:cs typeface="Calibri"/>
              </a:rPr>
              <a:t> </a:t>
            </a:r>
            <a:r>
              <a:rPr sz="1800" spc="-5" dirty="0">
                <a:latin typeface="Calibri"/>
                <a:cs typeface="Calibri"/>
              </a:rPr>
              <a:t>elements</a:t>
            </a:r>
            <a:r>
              <a:rPr sz="1800" spc="5" dirty="0">
                <a:latin typeface="Calibri"/>
                <a:cs typeface="Calibri"/>
              </a:rPr>
              <a:t> </a:t>
            </a:r>
            <a:r>
              <a:rPr sz="1800" spc="-5" dirty="0">
                <a:latin typeface="Calibri"/>
                <a:cs typeface="Calibri"/>
              </a:rPr>
              <a:t>=&gt;</a:t>
            </a:r>
            <a:r>
              <a:rPr sz="1800" spc="10" dirty="0">
                <a:latin typeface="Calibri"/>
                <a:cs typeface="Calibri"/>
              </a:rPr>
              <a:t> </a:t>
            </a:r>
            <a:r>
              <a:rPr sz="1800" dirty="0">
                <a:latin typeface="Calibri"/>
                <a:cs typeface="Calibri"/>
              </a:rPr>
              <a:t>change</a:t>
            </a:r>
            <a:r>
              <a:rPr sz="1800" spc="20" dirty="0">
                <a:latin typeface="Calibri"/>
                <a:cs typeface="Calibri"/>
              </a:rPr>
              <a:t> </a:t>
            </a:r>
            <a:r>
              <a:rPr sz="1800" spc="-5" dirty="0">
                <a:latin typeface="Calibri"/>
                <a:cs typeface="Calibri"/>
              </a:rPr>
              <a:t>in</a:t>
            </a:r>
            <a:r>
              <a:rPr sz="1800" spc="15" dirty="0">
                <a:latin typeface="Calibri"/>
                <a:cs typeface="Calibri"/>
              </a:rPr>
              <a:t> </a:t>
            </a:r>
            <a:r>
              <a:rPr sz="1800" spc="-5" dirty="0">
                <a:latin typeface="Calibri"/>
                <a:cs typeface="Calibri"/>
              </a:rPr>
              <a:t>blade</a:t>
            </a:r>
            <a:r>
              <a:rPr sz="1800" spc="15" dirty="0">
                <a:latin typeface="Calibri"/>
                <a:cs typeface="Calibri"/>
              </a:rPr>
              <a:t> </a:t>
            </a:r>
            <a:r>
              <a:rPr sz="1800" dirty="0">
                <a:latin typeface="Calibri"/>
                <a:cs typeface="Calibri"/>
              </a:rPr>
              <a:t>row</a:t>
            </a:r>
            <a:r>
              <a:rPr sz="1800" spc="5" dirty="0">
                <a:latin typeface="Calibri"/>
                <a:cs typeface="Calibri"/>
              </a:rPr>
              <a:t> </a:t>
            </a:r>
            <a:r>
              <a:rPr sz="1800" spc="-5" dirty="0">
                <a:latin typeface="Calibri"/>
                <a:cs typeface="Calibri"/>
              </a:rPr>
              <a:t>damping</a:t>
            </a:r>
            <a:r>
              <a:rPr sz="1800" spc="5" dirty="0">
                <a:latin typeface="Calibri"/>
                <a:cs typeface="Calibri"/>
              </a:rPr>
              <a:t> </a:t>
            </a:r>
            <a:r>
              <a:rPr sz="1800" spc="-10" dirty="0">
                <a:latin typeface="Calibri"/>
                <a:cs typeface="Calibri"/>
              </a:rPr>
              <a:t>characteristics</a:t>
            </a:r>
            <a:r>
              <a:rPr sz="1800" spc="30" dirty="0">
                <a:latin typeface="Calibri"/>
                <a:cs typeface="Calibri"/>
              </a:rPr>
              <a:t> </a:t>
            </a:r>
            <a:r>
              <a:rPr sz="1800" dirty="0">
                <a:latin typeface="Calibri"/>
                <a:cs typeface="Calibri"/>
              </a:rPr>
              <a:t>and </a:t>
            </a:r>
            <a:r>
              <a:rPr sz="1800" spc="-390" dirty="0">
                <a:latin typeface="Calibri"/>
                <a:cs typeface="Calibri"/>
              </a:rPr>
              <a:t> </a:t>
            </a:r>
            <a:r>
              <a:rPr sz="1800" spc="-5" dirty="0">
                <a:latin typeface="Calibri"/>
                <a:cs typeface="Calibri"/>
              </a:rPr>
              <a:t>dynamic </a:t>
            </a:r>
            <a:r>
              <a:rPr sz="1800" dirty="0">
                <a:latin typeface="Calibri"/>
                <a:cs typeface="Calibri"/>
              </a:rPr>
              <a:t>response/natural </a:t>
            </a:r>
            <a:r>
              <a:rPr sz="1800" spc="-5" dirty="0">
                <a:latin typeface="Calibri"/>
                <a:cs typeface="Calibri"/>
              </a:rPr>
              <a:t>frequency</a:t>
            </a:r>
            <a:r>
              <a:rPr sz="1800" spc="10" dirty="0">
                <a:latin typeface="Calibri"/>
                <a:cs typeface="Calibri"/>
              </a:rPr>
              <a:t> </a:t>
            </a:r>
            <a:r>
              <a:rPr sz="1800" spc="-5" dirty="0">
                <a:latin typeface="Calibri"/>
                <a:cs typeface="Calibri"/>
              </a:rPr>
              <a:t>=&gt;</a:t>
            </a:r>
            <a:r>
              <a:rPr sz="1800" spc="5" dirty="0">
                <a:latin typeface="Calibri"/>
                <a:cs typeface="Calibri"/>
              </a:rPr>
              <a:t> </a:t>
            </a:r>
            <a:r>
              <a:rPr sz="1800" spc="-5" dirty="0">
                <a:latin typeface="Calibri"/>
                <a:cs typeface="Calibri"/>
              </a:rPr>
              <a:t>potential</a:t>
            </a:r>
            <a:r>
              <a:rPr sz="1800" spc="5" dirty="0">
                <a:latin typeface="Calibri"/>
                <a:cs typeface="Calibri"/>
              </a:rPr>
              <a:t> </a:t>
            </a:r>
            <a:r>
              <a:rPr sz="1800" spc="-5" dirty="0">
                <a:latin typeface="Calibri"/>
                <a:cs typeface="Calibri"/>
              </a:rPr>
              <a:t>for</a:t>
            </a:r>
            <a:r>
              <a:rPr sz="1800" spc="5" dirty="0">
                <a:latin typeface="Calibri"/>
                <a:cs typeface="Calibri"/>
              </a:rPr>
              <a:t> </a:t>
            </a:r>
            <a:r>
              <a:rPr sz="1800" spc="-5" dirty="0">
                <a:latin typeface="Calibri"/>
                <a:cs typeface="Calibri"/>
              </a:rPr>
              <a:t>HCF</a:t>
            </a:r>
            <a:r>
              <a:rPr sz="1800" spc="10" dirty="0">
                <a:latin typeface="Calibri"/>
                <a:cs typeface="Calibri"/>
              </a:rPr>
              <a:t> </a:t>
            </a:r>
            <a:r>
              <a:rPr sz="1800" spc="-5" dirty="0">
                <a:latin typeface="Calibri"/>
                <a:cs typeface="Calibri"/>
              </a:rPr>
              <a:t>damage</a:t>
            </a:r>
            <a:endParaRPr sz="1800">
              <a:latin typeface="Calibri"/>
              <a:cs typeface="Calibri"/>
            </a:endParaRPr>
          </a:p>
        </p:txBody>
      </p:sp>
      <p:sp>
        <p:nvSpPr>
          <p:cNvPr id="17" name="object 17"/>
          <p:cNvSpPr txBox="1"/>
          <p:nvPr/>
        </p:nvSpPr>
        <p:spPr>
          <a:xfrm>
            <a:off x="1441450" y="3792727"/>
            <a:ext cx="3930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F</a:t>
            </a:r>
            <a:r>
              <a:rPr sz="800" spc="-5" dirty="0">
                <a:latin typeface="Calibri"/>
                <a:cs typeface="Calibri"/>
              </a:rPr>
              <a:t>u</a:t>
            </a:r>
            <a:r>
              <a:rPr sz="800" spc="-10" dirty="0">
                <a:latin typeface="Calibri"/>
                <a:cs typeface="Calibri"/>
              </a:rPr>
              <a:t>l</a:t>
            </a:r>
            <a:r>
              <a:rPr sz="800" dirty="0">
                <a:latin typeface="Calibri"/>
                <a:cs typeface="Calibri"/>
              </a:rPr>
              <a:t>l</a:t>
            </a:r>
            <a:r>
              <a:rPr sz="800" spc="-5" dirty="0">
                <a:latin typeface="Calibri"/>
                <a:cs typeface="Calibri"/>
              </a:rPr>
              <a:t> Lo</a:t>
            </a:r>
            <a:r>
              <a:rPr sz="800" dirty="0">
                <a:latin typeface="Calibri"/>
                <a:cs typeface="Calibri"/>
              </a:rPr>
              <a:t>ad</a:t>
            </a:r>
            <a:endParaRPr sz="800">
              <a:latin typeface="Calibri"/>
              <a:cs typeface="Calibri"/>
            </a:endParaRPr>
          </a:p>
        </p:txBody>
      </p:sp>
      <p:sp>
        <p:nvSpPr>
          <p:cNvPr id="18" name="object 18"/>
          <p:cNvSpPr txBox="1"/>
          <p:nvPr/>
        </p:nvSpPr>
        <p:spPr>
          <a:xfrm>
            <a:off x="3697604" y="3775964"/>
            <a:ext cx="4547870" cy="147955"/>
          </a:xfrm>
          <a:prstGeom prst="rect">
            <a:avLst/>
          </a:prstGeom>
        </p:spPr>
        <p:txBody>
          <a:bodyPr vert="horz" wrap="square" lIns="0" tIns="12700" rIns="0" bIns="0" rtlCol="0">
            <a:spAutoFit/>
          </a:bodyPr>
          <a:lstStyle/>
          <a:p>
            <a:pPr marL="12700">
              <a:lnSpc>
                <a:spcPct val="100000"/>
              </a:lnSpc>
              <a:spcBef>
                <a:spcPts val="100"/>
              </a:spcBef>
              <a:tabLst>
                <a:tab pos="1811655" algn="l"/>
              </a:tabLst>
            </a:pPr>
            <a:r>
              <a:rPr sz="800" spc="-5" dirty="0">
                <a:latin typeface="Calibri"/>
                <a:cs typeface="Calibri"/>
              </a:rPr>
              <a:t>Low</a:t>
            </a:r>
            <a:r>
              <a:rPr sz="800" spc="5" dirty="0">
                <a:latin typeface="Calibri"/>
                <a:cs typeface="Calibri"/>
              </a:rPr>
              <a:t> </a:t>
            </a:r>
            <a:r>
              <a:rPr sz="800" spc="-5" dirty="0">
                <a:latin typeface="Calibri"/>
                <a:cs typeface="Calibri"/>
              </a:rPr>
              <a:t>Load	</a:t>
            </a:r>
            <a:r>
              <a:rPr sz="1200" spc="-7" baseline="3472" dirty="0">
                <a:latin typeface="Calibri"/>
                <a:cs typeface="Calibri"/>
              </a:rPr>
              <a:t>Predicted</a:t>
            </a:r>
            <a:r>
              <a:rPr sz="1200" spc="7" baseline="3472" dirty="0">
                <a:latin typeface="Calibri"/>
                <a:cs typeface="Calibri"/>
              </a:rPr>
              <a:t> </a:t>
            </a:r>
            <a:r>
              <a:rPr sz="1200" spc="-7" baseline="3472" dirty="0">
                <a:latin typeface="Calibri"/>
                <a:cs typeface="Calibri"/>
              </a:rPr>
              <a:t>erosion</a:t>
            </a:r>
            <a:r>
              <a:rPr sz="1200" spc="30" baseline="3472" dirty="0">
                <a:latin typeface="Calibri"/>
                <a:cs typeface="Calibri"/>
              </a:rPr>
              <a:t> </a:t>
            </a:r>
            <a:r>
              <a:rPr sz="1200" spc="-7" baseline="3472" dirty="0">
                <a:latin typeface="Calibri"/>
                <a:cs typeface="Calibri"/>
              </a:rPr>
              <a:t>rate</a:t>
            </a:r>
            <a:r>
              <a:rPr sz="1200" baseline="3472" dirty="0">
                <a:latin typeface="Calibri"/>
                <a:cs typeface="Calibri"/>
              </a:rPr>
              <a:t> </a:t>
            </a:r>
            <a:r>
              <a:rPr sz="1200" spc="-7" baseline="3472" dirty="0">
                <a:latin typeface="Calibri"/>
                <a:cs typeface="Calibri"/>
              </a:rPr>
              <a:t>for baseload</a:t>
            </a:r>
            <a:r>
              <a:rPr sz="1200" spc="52" baseline="3472" dirty="0">
                <a:latin typeface="Calibri"/>
                <a:cs typeface="Calibri"/>
              </a:rPr>
              <a:t> </a:t>
            </a:r>
            <a:r>
              <a:rPr sz="1200" baseline="3472" dirty="0">
                <a:latin typeface="Calibri"/>
                <a:cs typeface="Calibri"/>
              </a:rPr>
              <a:t>and</a:t>
            </a:r>
            <a:r>
              <a:rPr sz="1200" spc="15" baseline="3472" dirty="0">
                <a:latin typeface="Calibri"/>
                <a:cs typeface="Calibri"/>
              </a:rPr>
              <a:t> </a:t>
            </a:r>
            <a:r>
              <a:rPr sz="1200" spc="-7" baseline="3472" dirty="0">
                <a:latin typeface="Calibri"/>
                <a:cs typeface="Calibri"/>
              </a:rPr>
              <a:t>various</a:t>
            </a:r>
            <a:r>
              <a:rPr sz="1200" spc="7" baseline="3472" dirty="0">
                <a:latin typeface="Calibri"/>
                <a:cs typeface="Calibri"/>
              </a:rPr>
              <a:t> </a:t>
            </a:r>
            <a:r>
              <a:rPr sz="1200" spc="-7" baseline="3472" dirty="0">
                <a:latin typeface="Calibri"/>
                <a:cs typeface="Calibri"/>
              </a:rPr>
              <a:t>levels</a:t>
            </a:r>
            <a:r>
              <a:rPr sz="1200" spc="37" baseline="3472" dirty="0">
                <a:latin typeface="Calibri"/>
                <a:cs typeface="Calibri"/>
              </a:rPr>
              <a:t> </a:t>
            </a:r>
            <a:r>
              <a:rPr sz="1200" spc="-7" baseline="3472" dirty="0">
                <a:latin typeface="Calibri"/>
                <a:cs typeface="Calibri"/>
              </a:rPr>
              <a:t>of</a:t>
            </a:r>
            <a:r>
              <a:rPr sz="1200" spc="15" baseline="3472" dirty="0">
                <a:latin typeface="Calibri"/>
                <a:cs typeface="Calibri"/>
              </a:rPr>
              <a:t> </a:t>
            </a:r>
            <a:r>
              <a:rPr sz="1200" spc="-7" baseline="3472" dirty="0">
                <a:latin typeface="Calibri"/>
                <a:cs typeface="Calibri"/>
              </a:rPr>
              <a:t>part load</a:t>
            </a:r>
            <a:endParaRPr sz="1200" baseline="3472">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463" y="304258"/>
            <a:ext cx="9626600" cy="505908"/>
          </a:xfrm>
          <a:prstGeom prst="rect">
            <a:avLst/>
          </a:prstGeom>
        </p:spPr>
        <p:txBody>
          <a:bodyPr vert="horz" wrap="square" lIns="0" tIns="13335" rIns="0" bIns="0" rtlCol="0">
            <a:spAutoFit/>
          </a:bodyPr>
          <a:lstStyle/>
          <a:p>
            <a:pPr marL="12700">
              <a:lnSpc>
                <a:spcPct val="100000"/>
              </a:lnSpc>
              <a:spcBef>
                <a:spcPts val="105"/>
              </a:spcBef>
            </a:pPr>
            <a:r>
              <a:rPr spc="-155" dirty="0">
                <a:solidFill>
                  <a:schemeClr val="bg1"/>
                </a:solidFill>
              </a:rPr>
              <a:t>Effect</a:t>
            </a:r>
            <a:r>
              <a:rPr spc="-160" dirty="0">
                <a:solidFill>
                  <a:schemeClr val="bg1"/>
                </a:solidFill>
              </a:rPr>
              <a:t>s</a:t>
            </a:r>
            <a:r>
              <a:rPr spc="-40" dirty="0">
                <a:solidFill>
                  <a:schemeClr val="bg1"/>
                </a:solidFill>
              </a:rPr>
              <a:t> </a:t>
            </a:r>
            <a:r>
              <a:rPr spc="-30" dirty="0">
                <a:solidFill>
                  <a:schemeClr val="bg1"/>
                </a:solidFill>
              </a:rPr>
              <a:t>o</a:t>
            </a:r>
            <a:r>
              <a:rPr spc="-25" dirty="0">
                <a:solidFill>
                  <a:schemeClr val="bg1"/>
                </a:solidFill>
              </a:rPr>
              <a:t>n</a:t>
            </a:r>
            <a:r>
              <a:rPr spc="-45" dirty="0">
                <a:solidFill>
                  <a:schemeClr val="bg1"/>
                </a:solidFill>
              </a:rPr>
              <a:t> </a:t>
            </a:r>
            <a:r>
              <a:rPr spc="-430" dirty="0">
                <a:solidFill>
                  <a:schemeClr val="bg1"/>
                </a:solidFill>
              </a:rPr>
              <a:t>L</a:t>
            </a:r>
            <a:r>
              <a:rPr spc="-40" dirty="0">
                <a:solidFill>
                  <a:schemeClr val="bg1"/>
                </a:solidFill>
              </a:rPr>
              <a:t>-</a:t>
            </a:r>
            <a:r>
              <a:rPr spc="-245" dirty="0">
                <a:solidFill>
                  <a:schemeClr val="bg1"/>
                </a:solidFill>
              </a:rPr>
              <a:t>0</a:t>
            </a:r>
            <a:r>
              <a:rPr spc="-25" dirty="0">
                <a:solidFill>
                  <a:schemeClr val="bg1"/>
                </a:solidFill>
              </a:rPr>
              <a:t> </a:t>
            </a:r>
            <a:r>
              <a:rPr spc="-60" dirty="0">
                <a:solidFill>
                  <a:schemeClr val="bg1"/>
                </a:solidFill>
              </a:rPr>
              <a:t>Bla</a:t>
            </a:r>
            <a:r>
              <a:rPr spc="-75" dirty="0">
                <a:solidFill>
                  <a:schemeClr val="bg1"/>
                </a:solidFill>
              </a:rPr>
              <a:t>d</a:t>
            </a:r>
            <a:r>
              <a:rPr spc="-50" dirty="0">
                <a:solidFill>
                  <a:schemeClr val="bg1"/>
                </a:solidFill>
              </a:rPr>
              <a:t>e</a:t>
            </a:r>
            <a:r>
              <a:rPr spc="-40" dirty="0">
                <a:solidFill>
                  <a:schemeClr val="bg1"/>
                </a:solidFill>
              </a:rPr>
              <a:t>s</a:t>
            </a:r>
            <a:r>
              <a:rPr spc="-45" dirty="0">
                <a:solidFill>
                  <a:schemeClr val="bg1"/>
                </a:solidFill>
              </a:rPr>
              <a:t> </a:t>
            </a:r>
            <a:r>
              <a:rPr spc="-175" dirty="0">
                <a:solidFill>
                  <a:schemeClr val="bg1"/>
                </a:solidFill>
              </a:rPr>
              <a:t>Inte</a:t>
            </a:r>
            <a:r>
              <a:rPr spc="-220" dirty="0">
                <a:solidFill>
                  <a:schemeClr val="bg1"/>
                </a:solidFill>
              </a:rPr>
              <a:t>g</a:t>
            </a:r>
            <a:r>
              <a:rPr spc="-229" dirty="0">
                <a:solidFill>
                  <a:schemeClr val="bg1"/>
                </a:solidFill>
              </a:rPr>
              <a:t>rity</a:t>
            </a:r>
          </a:p>
        </p:txBody>
      </p:sp>
      <p:sp>
        <p:nvSpPr>
          <p:cNvPr id="11" name="object 11"/>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13</a:t>
            </a:fld>
            <a:endParaRPr dirty="0"/>
          </a:p>
        </p:txBody>
      </p:sp>
      <p:sp>
        <p:nvSpPr>
          <p:cNvPr id="3" name="object 3"/>
          <p:cNvSpPr txBox="1"/>
          <p:nvPr/>
        </p:nvSpPr>
        <p:spPr>
          <a:xfrm>
            <a:off x="444500" y="591185"/>
            <a:ext cx="7958455" cy="5809615"/>
          </a:xfrm>
          <a:prstGeom prst="rect">
            <a:avLst/>
          </a:prstGeom>
        </p:spPr>
        <p:txBody>
          <a:bodyPr vert="horz" wrap="square" lIns="0" tIns="210820" rIns="0" bIns="0" rtlCol="0">
            <a:spAutoFit/>
          </a:bodyPr>
          <a:lstStyle/>
          <a:p>
            <a:pPr marL="12700">
              <a:lnSpc>
                <a:spcPct val="100000"/>
              </a:lnSpc>
              <a:spcBef>
                <a:spcPts val="1660"/>
              </a:spcBef>
            </a:pPr>
            <a:r>
              <a:rPr sz="2400" b="1" i="1" spc="-150" dirty="0">
                <a:solidFill>
                  <a:srgbClr val="0043C7"/>
                </a:solidFill>
                <a:latin typeface="Verdana"/>
                <a:cs typeface="Verdana"/>
              </a:rPr>
              <a:t>Aerodynamic </a:t>
            </a:r>
            <a:r>
              <a:rPr sz="2400" b="1" i="1" spc="-275" dirty="0">
                <a:solidFill>
                  <a:srgbClr val="0043C7"/>
                </a:solidFill>
                <a:latin typeface="Verdana"/>
                <a:cs typeface="Verdana"/>
              </a:rPr>
              <a:t>Instabilities</a:t>
            </a:r>
            <a:endParaRPr sz="2400" dirty="0">
              <a:latin typeface="Verdana"/>
              <a:cs typeface="Verdana"/>
            </a:endParaRPr>
          </a:p>
          <a:p>
            <a:pPr marL="243840" marR="281940" indent="-231775" algn="just">
              <a:lnSpc>
                <a:spcPct val="80000"/>
              </a:lnSpc>
              <a:spcBef>
                <a:spcPts val="1605"/>
              </a:spcBef>
              <a:buClr>
                <a:srgbClr val="585858"/>
              </a:buClr>
              <a:buSzPct val="80555"/>
              <a:buFont typeface="Wingdings"/>
              <a:buChar char=""/>
              <a:tabLst>
                <a:tab pos="244475" algn="l"/>
              </a:tabLst>
            </a:pPr>
            <a:r>
              <a:rPr sz="1800" spc="-5" dirty="0">
                <a:latin typeface="Calibri"/>
                <a:cs typeface="Calibri"/>
              </a:rPr>
              <a:t>L-0 blades </a:t>
            </a:r>
            <a:r>
              <a:rPr sz="1800" dirty="0">
                <a:latin typeface="Calibri"/>
                <a:cs typeface="Calibri"/>
              </a:rPr>
              <a:t>- </a:t>
            </a:r>
            <a:r>
              <a:rPr sz="1800" spc="-5" dirty="0">
                <a:latin typeface="Calibri"/>
                <a:cs typeface="Calibri"/>
              </a:rPr>
              <a:t>designed </a:t>
            </a:r>
            <a:r>
              <a:rPr sz="1800" dirty="0">
                <a:latin typeface="Calibri"/>
                <a:cs typeface="Calibri"/>
              </a:rPr>
              <a:t>to </a:t>
            </a:r>
            <a:r>
              <a:rPr sz="1800" spc="-5" dirty="0">
                <a:latin typeface="Calibri"/>
                <a:cs typeface="Calibri"/>
              </a:rPr>
              <a:t>operate efficiently for specific </a:t>
            </a:r>
            <a:r>
              <a:rPr sz="1800" dirty="0">
                <a:latin typeface="Calibri"/>
                <a:cs typeface="Calibri"/>
              </a:rPr>
              <a:t>ranges </a:t>
            </a:r>
            <a:r>
              <a:rPr sz="1800" spc="-5" dirty="0">
                <a:latin typeface="Calibri"/>
                <a:cs typeface="Calibri"/>
              </a:rPr>
              <a:t>of flow </a:t>
            </a:r>
            <a:r>
              <a:rPr sz="1800" spc="-10" dirty="0">
                <a:latin typeface="Calibri"/>
                <a:cs typeface="Calibri"/>
              </a:rPr>
              <a:t>conditions </a:t>
            </a:r>
            <a:r>
              <a:rPr sz="1800" spc="-5" dirty="0">
                <a:latin typeface="Calibri"/>
                <a:cs typeface="Calibri"/>
              </a:rPr>
              <a:t> </a:t>
            </a:r>
            <a:r>
              <a:rPr sz="1800" spc="-10" dirty="0">
                <a:latin typeface="Calibri"/>
                <a:cs typeface="Calibri"/>
              </a:rPr>
              <a:t>(load</a:t>
            </a:r>
            <a:r>
              <a:rPr sz="1800" spc="20" dirty="0">
                <a:latin typeface="Calibri"/>
                <a:cs typeface="Calibri"/>
              </a:rPr>
              <a:t> </a:t>
            </a:r>
            <a:r>
              <a:rPr sz="1800" dirty="0">
                <a:latin typeface="Calibri"/>
                <a:cs typeface="Calibri"/>
              </a:rPr>
              <a:t>and</a:t>
            </a:r>
            <a:r>
              <a:rPr sz="1800" spc="5" dirty="0">
                <a:latin typeface="Calibri"/>
                <a:cs typeface="Calibri"/>
              </a:rPr>
              <a:t> </a:t>
            </a:r>
            <a:r>
              <a:rPr sz="1800" spc="-5" dirty="0">
                <a:latin typeface="Calibri"/>
                <a:cs typeface="Calibri"/>
              </a:rPr>
              <a:t>backpressure).</a:t>
            </a:r>
            <a:endParaRPr sz="1800" dirty="0">
              <a:latin typeface="Calibri"/>
              <a:cs typeface="Calibri"/>
            </a:endParaRPr>
          </a:p>
          <a:p>
            <a:pPr>
              <a:lnSpc>
                <a:spcPct val="100000"/>
              </a:lnSpc>
              <a:spcBef>
                <a:spcPts val="15"/>
              </a:spcBef>
              <a:buClr>
                <a:srgbClr val="585858"/>
              </a:buClr>
              <a:buFont typeface="Wingdings"/>
              <a:buChar char=""/>
            </a:pPr>
            <a:endParaRPr sz="2150" dirty="0">
              <a:latin typeface="Calibri"/>
              <a:cs typeface="Calibri"/>
            </a:endParaRPr>
          </a:p>
          <a:p>
            <a:pPr marL="243840" marR="339090" indent="-231775" algn="just">
              <a:lnSpc>
                <a:spcPct val="80000"/>
              </a:lnSpc>
              <a:buClr>
                <a:srgbClr val="585858"/>
              </a:buClr>
              <a:buSzPct val="80555"/>
              <a:buFont typeface="Wingdings"/>
              <a:buChar char=""/>
              <a:tabLst>
                <a:tab pos="244475" algn="l"/>
              </a:tabLst>
            </a:pPr>
            <a:r>
              <a:rPr sz="1800" spc="-5" dirty="0">
                <a:latin typeface="Calibri"/>
                <a:cs typeface="Calibri"/>
              </a:rPr>
              <a:t>Certain </a:t>
            </a:r>
            <a:r>
              <a:rPr sz="1800" spc="-10" dirty="0">
                <a:latin typeface="Calibri"/>
                <a:cs typeface="Calibri"/>
              </a:rPr>
              <a:t>combinations </a:t>
            </a:r>
            <a:r>
              <a:rPr sz="1800" spc="-5" dirty="0">
                <a:latin typeface="Calibri"/>
                <a:cs typeface="Calibri"/>
              </a:rPr>
              <a:t>of </a:t>
            </a:r>
            <a:r>
              <a:rPr sz="1800" dirty="0">
                <a:latin typeface="Calibri"/>
                <a:cs typeface="Calibri"/>
              </a:rPr>
              <a:t>low </a:t>
            </a:r>
            <a:r>
              <a:rPr sz="1800" spc="-5" dirty="0">
                <a:latin typeface="Calibri"/>
                <a:cs typeface="Calibri"/>
              </a:rPr>
              <a:t>steam flows </a:t>
            </a:r>
            <a:r>
              <a:rPr sz="1800" dirty="0">
                <a:latin typeface="Calibri"/>
                <a:cs typeface="Calibri"/>
              </a:rPr>
              <a:t>and exhaust </a:t>
            </a:r>
            <a:r>
              <a:rPr sz="1800" spc="-10" dirty="0">
                <a:latin typeface="Calibri"/>
                <a:cs typeface="Calibri"/>
              </a:rPr>
              <a:t>conditions </a:t>
            </a:r>
            <a:r>
              <a:rPr sz="1800" spc="-5" dirty="0">
                <a:latin typeface="Calibri"/>
                <a:cs typeface="Calibri"/>
              </a:rPr>
              <a:t>could </a:t>
            </a:r>
            <a:r>
              <a:rPr sz="1800" dirty="0">
                <a:latin typeface="Calibri"/>
                <a:cs typeface="Calibri"/>
              </a:rPr>
              <a:t>result </a:t>
            </a:r>
            <a:r>
              <a:rPr sz="1800" spc="-5" dirty="0">
                <a:latin typeface="Calibri"/>
                <a:cs typeface="Calibri"/>
              </a:rPr>
              <a:t>in </a:t>
            </a:r>
            <a:r>
              <a:rPr sz="1800" spc="-395" dirty="0">
                <a:latin typeface="Calibri"/>
                <a:cs typeface="Calibri"/>
              </a:rPr>
              <a:t> </a:t>
            </a:r>
            <a:r>
              <a:rPr sz="1800" dirty="0">
                <a:latin typeface="Calibri"/>
                <a:cs typeface="Calibri"/>
              </a:rPr>
              <a:t>aerodynamic </a:t>
            </a:r>
            <a:r>
              <a:rPr sz="1800" spc="-5" dirty="0">
                <a:latin typeface="Calibri"/>
                <a:cs typeface="Calibri"/>
              </a:rPr>
              <a:t>instabilities </a:t>
            </a:r>
            <a:r>
              <a:rPr sz="1800" dirty="0">
                <a:latin typeface="Calibri"/>
                <a:cs typeface="Calibri"/>
              </a:rPr>
              <a:t>and </a:t>
            </a:r>
            <a:r>
              <a:rPr sz="1800" spc="-5" dirty="0">
                <a:latin typeface="Calibri"/>
                <a:cs typeface="Calibri"/>
              </a:rPr>
              <a:t>high nonsynchronous blade vibration </a:t>
            </a:r>
            <a:r>
              <a:rPr sz="1800" dirty="0">
                <a:latin typeface="Calibri"/>
                <a:cs typeface="Calibri"/>
              </a:rPr>
              <a:t>- </a:t>
            </a:r>
            <a:r>
              <a:rPr sz="1800" spc="-5" dirty="0">
                <a:latin typeface="Calibri"/>
                <a:cs typeface="Calibri"/>
              </a:rPr>
              <a:t>operation </a:t>
            </a:r>
            <a:r>
              <a:rPr sz="1800" dirty="0">
                <a:latin typeface="Calibri"/>
                <a:cs typeface="Calibri"/>
              </a:rPr>
              <a:t> </a:t>
            </a:r>
            <a:r>
              <a:rPr sz="1800" spc="-5" dirty="0">
                <a:latin typeface="Calibri"/>
                <a:cs typeface="Calibri"/>
              </a:rPr>
              <a:t>with</a:t>
            </a:r>
            <a:r>
              <a:rPr sz="1800" spc="5" dirty="0">
                <a:latin typeface="Calibri"/>
                <a:cs typeface="Calibri"/>
              </a:rPr>
              <a:t> </a:t>
            </a:r>
            <a:r>
              <a:rPr sz="1800" dirty="0">
                <a:latin typeface="Calibri"/>
                <a:cs typeface="Calibri"/>
              </a:rPr>
              <a:t>elevated</a:t>
            </a:r>
            <a:r>
              <a:rPr sz="1800" spc="10" dirty="0">
                <a:latin typeface="Calibri"/>
                <a:cs typeface="Calibri"/>
              </a:rPr>
              <a:t> </a:t>
            </a:r>
            <a:r>
              <a:rPr sz="1800" spc="-5" dirty="0">
                <a:latin typeface="Calibri"/>
                <a:cs typeface="Calibri"/>
              </a:rPr>
              <a:t>backpressures,</a:t>
            </a:r>
            <a:r>
              <a:rPr sz="1800" spc="-20" dirty="0">
                <a:latin typeface="Calibri"/>
                <a:cs typeface="Calibri"/>
              </a:rPr>
              <a:t> </a:t>
            </a:r>
            <a:r>
              <a:rPr sz="1800" spc="-5" dirty="0">
                <a:latin typeface="Calibri"/>
                <a:cs typeface="Calibri"/>
              </a:rPr>
              <a:t>or</a:t>
            </a:r>
            <a:r>
              <a:rPr sz="1800" spc="5" dirty="0">
                <a:latin typeface="Calibri"/>
                <a:cs typeface="Calibri"/>
              </a:rPr>
              <a:t> </a:t>
            </a:r>
            <a:r>
              <a:rPr sz="1800" spc="-5" dirty="0">
                <a:latin typeface="Calibri"/>
                <a:cs typeface="Calibri"/>
              </a:rPr>
              <a:t>low</a:t>
            </a:r>
            <a:r>
              <a:rPr sz="1800" spc="5" dirty="0">
                <a:latin typeface="Calibri"/>
                <a:cs typeface="Calibri"/>
              </a:rPr>
              <a:t> </a:t>
            </a:r>
            <a:r>
              <a:rPr sz="1800" spc="-5" dirty="0">
                <a:latin typeface="Calibri"/>
                <a:cs typeface="Calibri"/>
              </a:rPr>
              <a:t>steam flow</a:t>
            </a:r>
            <a:r>
              <a:rPr sz="1800" spc="5" dirty="0">
                <a:latin typeface="Calibri"/>
                <a:cs typeface="Calibri"/>
              </a:rPr>
              <a:t> </a:t>
            </a:r>
            <a:r>
              <a:rPr sz="1800" dirty="0">
                <a:latin typeface="Calibri"/>
                <a:cs typeface="Calibri"/>
              </a:rPr>
              <a:t>and</a:t>
            </a:r>
            <a:r>
              <a:rPr sz="1800" spc="5" dirty="0">
                <a:latin typeface="Calibri"/>
                <a:cs typeface="Calibri"/>
              </a:rPr>
              <a:t> </a:t>
            </a:r>
            <a:r>
              <a:rPr sz="1800" spc="-5" dirty="0">
                <a:latin typeface="Calibri"/>
                <a:cs typeface="Calibri"/>
              </a:rPr>
              <a:t>low</a:t>
            </a:r>
            <a:r>
              <a:rPr sz="1800" spc="5" dirty="0">
                <a:latin typeface="Calibri"/>
                <a:cs typeface="Calibri"/>
              </a:rPr>
              <a:t> </a:t>
            </a:r>
            <a:r>
              <a:rPr sz="1800" spc="-5" dirty="0">
                <a:latin typeface="Calibri"/>
                <a:cs typeface="Calibri"/>
              </a:rPr>
              <a:t>backpressure.</a:t>
            </a:r>
            <a:endParaRPr sz="1800" dirty="0">
              <a:latin typeface="Calibri"/>
              <a:cs typeface="Calibri"/>
            </a:endParaRPr>
          </a:p>
          <a:p>
            <a:pPr>
              <a:lnSpc>
                <a:spcPct val="100000"/>
              </a:lnSpc>
              <a:buClr>
                <a:srgbClr val="585858"/>
              </a:buClr>
              <a:buFont typeface="Wingdings"/>
              <a:buChar char=""/>
            </a:pPr>
            <a:endParaRPr sz="2400" dirty="0">
              <a:latin typeface="Calibri"/>
              <a:cs typeface="Calibri"/>
            </a:endParaRPr>
          </a:p>
          <a:p>
            <a:pPr marL="243840" marR="45085" indent="-231775">
              <a:lnSpc>
                <a:spcPct val="80000"/>
              </a:lnSpc>
              <a:buClr>
                <a:srgbClr val="585858"/>
              </a:buClr>
              <a:buSzPct val="80555"/>
              <a:buFont typeface="Wingdings"/>
              <a:buChar char=""/>
              <a:tabLst>
                <a:tab pos="243840" algn="l"/>
                <a:tab pos="244475" algn="l"/>
              </a:tabLst>
            </a:pPr>
            <a:r>
              <a:rPr sz="1800" spc="-5" dirty="0">
                <a:latin typeface="Calibri"/>
                <a:cs typeface="Calibri"/>
              </a:rPr>
              <a:t>Three</a:t>
            </a:r>
            <a:r>
              <a:rPr sz="1800" spc="15" dirty="0">
                <a:latin typeface="Calibri"/>
                <a:cs typeface="Calibri"/>
              </a:rPr>
              <a:t> </a:t>
            </a:r>
            <a:r>
              <a:rPr sz="1800" spc="-10" dirty="0">
                <a:latin typeface="Calibri"/>
                <a:cs typeface="Calibri"/>
              </a:rPr>
              <a:t>principal</a:t>
            </a:r>
            <a:r>
              <a:rPr sz="1800" spc="30" dirty="0">
                <a:latin typeface="Calibri"/>
                <a:cs typeface="Calibri"/>
              </a:rPr>
              <a:t> </a:t>
            </a:r>
            <a:r>
              <a:rPr sz="1800" spc="-5" dirty="0">
                <a:latin typeface="Calibri"/>
                <a:cs typeface="Calibri"/>
              </a:rPr>
              <a:t>mechanisms</a:t>
            </a:r>
            <a:r>
              <a:rPr sz="1800" spc="10" dirty="0">
                <a:latin typeface="Calibri"/>
                <a:cs typeface="Calibri"/>
              </a:rPr>
              <a:t> </a:t>
            </a:r>
            <a:r>
              <a:rPr sz="1800" dirty="0">
                <a:latin typeface="Calibri"/>
                <a:cs typeface="Calibri"/>
              </a:rPr>
              <a:t>that</a:t>
            </a:r>
            <a:r>
              <a:rPr sz="1800" spc="10" dirty="0">
                <a:latin typeface="Calibri"/>
                <a:cs typeface="Calibri"/>
              </a:rPr>
              <a:t> </a:t>
            </a:r>
            <a:r>
              <a:rPr sz="1800" spc="-5" dirty="0">
                <a:latin typeface="Calibri"/>
                <a:cs typeface="Calibri"/>
              </a:rPr>
              <a:t>cause</a:t>
            </a:r>
            <a:r>
              <a:rPr sz="1800" spc="25" dirty="0">
                <a:latin typeface="Calibri"/>
                <a:cs typeface="Calibri"/>
              </a:rPr>
              <a:t> </a:t>
            </a:r>
            <a:r>
              <a:rPr sz="1800" dirty="0">
                <a:latin typeface="Calibri"/>
                <a:cs typeface="Calibri"/>
              </a:rPr>
              <a:t>the</a:t>
            </a:r>
            <a:r>
              <a:rPr sz="1800" spc="10" dirty="0">
                <a:latin typeface="Calibri"/>
                <a:cs typeface="Calibri"/>
              </a:rPr>
              <a:t> </a:t>
            </a:r>
            <a:r>
              <a:rPr sz="1800" spc="-5" dirty="0">
                <a:latin typeface="Calibri"/>
                <a:cs typeface="Calibri"/>
              </a:rPr>
              <a:t>high</a:t>
            </a:r>
            <a:r>
              <a:rPr sz="1800" spc="25" dirty="0">
                <a:latin typeface="Calibri"/>
                <a:cs typeface="Calibri"/>
              </a:rPr>
              <a:t> </a:t>
            </a:r>
            <a:r>
              <a:rPr sz="1800" spc="-5" dirty="0">
                <a:latin typeface="Calibri"/>
                <a:cs typeface="Calibri"/>
              </a:rPr>
              <a:t>alternating</a:t>
            </a:r>
            <a:r>
              <a:rPr sz="1800" spc="20" dirty="0">
                <a:latin typeface="Calibri"/>
                <a:cs typeface="Calibri"/>
              </a:rPr>
              <a:t> </a:t>
            </a:r>
            <a:r>
              <a:rPr sz="1800" spc="-5" dirty="0">
                <a:latin typeface="Calibri"/>
                <a:cs typeface="Calibri"/>
              </a:rPr>
              <a:t>stresses</a:t>
            </a:r>
            <a:r>
              <a:rPr sz="1800" spc="-10" dirty="0">
                <a:latin typeface="Calibri"/>
                <a:cs typeface="Calibri"/>
              </a:rPr>
              <a:t> </a:t>
            </a:r>
            <a:r>
              <a:rPr sz="1800" spc="-5" dirty="0">
                <a:latin typeface="Calibri"/>
                <a:cs typeface="Calibri"/>
              </a:rPr>
              <a:t>under</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low </a:t>
            </a:r>
            <a:r>
              <a:rPr sz="1800" spc="-395" dirty="0">
                <a:latin typeface="Calibri"/>
                <a:cs typeface="Calibri"/>
              </a:rPr>
              <a:t> </a:t>
            </a:r>
            <a:r>
              <a:rPr sz="1800" dirty="0">
                <a:latin typeface="Calibri"/>
                <a:cs typeface="Calibri"/>
              </a:rPr>
              <a:t>mass</a:t>
            </a:r>
            <a:r>
              <a:rPr sz="1800" spc="-15" dirty="0">
                <a:latin typeface="Calibri"/>
                <a:cs typeface="Calibri"/>
              </a:rPr>
              <a:t> </a:t>
            </a:r>
            <a:r>
              <a:rPr sz="1800" spc="-5" dirty="0">
                <a:latin typeface="Calibri"/>
                <a:cs typeface="Calibri"/>
              </a:rPr>
              <a:t>flow</a:t>
            </a:r>
            <a:r>
              <a:rPr sz="1800" dirty="0">
                <a:latin typeface="Calibri"/>
                <a:cs typeface="Calibri"/>
              </a:rPr>
              <a:t> </a:t>
            </a:r>
            <a:r>
              <a:rPr sz="1800" spc="-5" dirty="0">
                <a:latin typeface="Calibri"/>
                <a:cs typeface="Calibri"/>
              </a:rPr>
              <a:t>conditions:</a:t>
            </a:r>
            <a:endParaRPr sz="1800" dirty="0">
              <a:latin typeface="Calibri"/>
              <a:cs typeface="Calibri"/>
            </a:endParaRPr>
          </a:p>
          <a:p>
            <a:pPr marL="579120" lvl="1" indent="-279400">
              <a:lnSpc>
                <a:spcPct val="100000"/>
              </a:lnSpc>
              <a:spcBef>
                <a:spcPts val="254"/>
              </a:spcBef>
              <a:buClr>
                <a:srgbClr val="585858"/>
              </a:buClr>
              <a:buSzPct val="80000"/>
              <a:buChar char="–"/>
              <a:tabLst>
                <a:tab pos="579120" algn="l"/>
                <a:tab pos="579755" algn="l"/>
              </a:tabLst>
            </a:pPr>
            <a:r>
              <a:rPr sz="1500" spc="-5" dirty="0">
                <a:latin typeface="Calibri"/>
                <a:cs typeface="Calibri"/>
              </a:rPr>
              <a:t>unsteady</a:t>
            </a:r>
            <a:r>
              <a:rPr sz="1500" spc="-30" dirty="0">
                <a:latin typeface="Calibri"/>
                <a:cs typeface="Calibri"/>
              </a:rPr>
              <a:t> </a:t>
            </a:r>
            <a:r>
              <a:rPr sz="1500" spc="-5" dirty="0">
                <a:latin typeface="Calibri"/>
                <a:cs typeface="Calibri"/>
              </a:rPr>
              <a:t>flow</a:t>
            </a:r>
            <a:r>
              <a:rPr sz="1500" dirty="0">
                <a:latin typeface="Calibri"/>
                <a:cs typeface="Calibri"/>
              </a:rPr>
              <a:t> </a:t>
            </a:r>
            <a:r>
              <a:rPr sz="1500" spc="-5" dirty="0">
                <a:latin typeface="Calibri"/>
                <a:cs typeface="Calibri"/>
              </a:rPr>
              <a:t>field</a:t>
            </a:r>
            <a:r>
              <a:rPr sz="1500" spc="10" dirty="0">
                <a:latin typeface="Calibri"/>
                <a:cs typeface="Calibri"/>
              </a:rPr>
              <a:t> </a:t>
            </a:r>
            <a:r>
              <a:rPr sz="1500" dirty="0">
                <a:latin typeface="Calibri"/>
                <a:cs typeface="Calibri"/>
              </a:rPr>
              <a:t>conditions</a:t>
            </a:r>
            <a:r>
              <a:rPr sz="1500" spc="-35" dirty="0">
                <a:latin typeface="Calibri"/>
                <a:cs typeface="Calibri"/>
              </a:rPr>
              <a:t> </a:t>
            </a:r>
            <a:r>
              <a:rPr sz="1500" spc="-5" dirty="0">
                <a:latin typeface="Calibri"/>
                <a:cs typeface="Calibri"/>
              </a:rPr>
              <a:t>of</a:t>
            </a:r>
            <a:r>
              <a:rPr sz="1500" spc="5" dirty="0">
                <a:latin typeface="Calibri"/>
                <a:cs typeface="Calibri"/>
              </a:rPr>
              <a:t> </a:t>
            </a:r>
            <a:r>
              <a:rPr sz="1500" dirty="0">
                <a:latin typeface="Calibri"/>
                <a:cs typeface="Calibri"/>
              </a:rPr>
              <a:t>the</a:t>
            </a:r>
            <a:r>
              <a:rPr sz="1500" spc="-25" dirty="0">
                <a:latin typeface="Calibri"/>
                <a:cs typeface="Calibri"/>
              </a:rPr>
              <a:t> </a:t>
            </a:r>
            <a:r>
              <a:rPr sz="1500" spc="-5" dirty="0">
                <a:latin typeface="Calibri"/>
                <a:cs typeface="Calibri"/>
              </a:rPr>
              <a:t>reverse</a:t>
            </a:r>
            <a:r>
              <a:rPr sz="1500" spc="15" dirty="0">
                <a:latin typeface="Calibri"/>
                <a:cs typeface="Calibri"/>
              </a:rPr>
              <a:t> </a:t>
            </a:r>
            <a:r>
              <a:rPr sz="1500" spc="-5" dirty="0">
                <a:latin typeface="Calibri"/>
                <a:cs typeface="Calibri"/>
              </a:rPr>
              <a:t>flow</a:t>
            </a:r>
            <a:endParaRPr sz="1500" dirty="0">
              <a:latin typeface="Calibri"/>
              <a:cs typeface="Calibri"/>
            </a:endParaRPr>
          </a:p>
          <a:p>
            <a:pPr marL="579120" marR="154940" lvl="1" indent="-279400">
              <a:lnSpc>
                <a:spcPts val="1440"/>
              </a:lnSpc>
              <a:spcBef>
                <a:spcPts val="585"/>
              </a:spcBef>
              <a:buClr>
                <a:srgbClr val="585858"/>
              </a:buClr>
              <a:buSzPct val="80000"/>
              <a:buChar char="–"/>
              <a:tabLst>
                <a:tab pos="579120" algn="l"/>
                <a:tab pos="579755" algn="l"/>
              </a:tabLst>
            </a:pPr>
            <a:r>
              <a:rPr sz="1500" spc="-5" dirty="0">
                <a:latin typeface="Calibri"/>
                <a:cs typeface="Calibri"/>
              </a:rPr>
              <a:t>buffeting</a:t>
            </a:r>
            <a:r>
              <a:rPr sz="1500" spc="10" dirty="0">
                <a:latin typeface="Calibri"/>
                <a:cs typeface="Calibri"/>
              </a:rPr>
              <a:t> </a:t>
            </a:r>
            <a:r>
              <a:rPr sz="1500" dirty="0">
                <a:latin typeface="Calibri"/>
                <a:cs typeface="Calibri"/>
              </a:rPr>
              <a:t>-</a:t>
            </a:r>
            <a:r>
              <a:rPr sz="1500" spc="-5" dirty="0">
                <a:latin typeface="Calibri"/>
                <a:cs typeface="Calibri"/>
              </a:rPr>
              <a:t> self-excited</a:t>
            </a:r>
            <a:r>
              <a:rPr sz="1500" spc="45" dirty="0">
                <a:latin typeface="Calibri"/>
                <a:cs typeface="Calibri"/>
              </a:rPr>
              <a:t> </a:t>
            </a:r>
            <a:r>
              <a:rPr sz="1500" spc="-5" dirty="0">
                <a:latin typeface="Calibri"/>
                <a:cs typeface="Calibri"/>
              </a:rPr>
              <a:t>vibrations</a:t>
            </a:r>
            <a:r>
              <a:rPr sz="1500" spc="-25" dirty="0">
                <a:latin typeface="Calibri"/>
                <a:cs typeface="Calibri"/>
              </a:rPr>
              <a:t> </a:t>
            </a:r>
            <a:r>
              <a:rPr sz="1500" dirty="0">
                <a:latin typeface="Calibri"/>
                <a:cs typeface="Calibri"/>
              </a:rPr>
              <a:t>resulting</a:t>
            </a:r>
            <a:r>
              <a:rPr sz="1500" spc="-5" dirty="0">
                <a:latin typeface="Calibri"/>
                <a:cs typeface="Calibri"/>
              </a:rPr>
              <a:t> from</a:t>
            </a:r>
            <a:r>
              <a:rPr sz="1500" spc="5" dirty="0">
                <a:latin typeface="Calibri"/>
                <a:cs typeface="Calibri"/>
              </a:rPr>
              <a:t> </a:t>
            </a:r>
            <a:r>
              <a:rPr sz="1500" dirty="0">
                <a:latin typeface="Calibri"/>
                <a:cs typeface="Calibri"/>
              </a:rPr>
              <a:t>interaction</a:t>
            </a:r>
            <a:r>
              <a:rPr sz="1500" spc="-5" dirty="0">
                <a:latin typeface="Calibri"/>
                <a:cs typeface="Calibri"/>
              </a:rPr>
              <a:t> between</a:t>
            </a:r>
            <a:r>
              <a:rPr sz="1500" spc="10" dirty="0">
                <a:latin typeface="Calibri"/>
                <a:cs typeface="Calibri"/>
              </a:rPr>
              <a:t> </a:t>
            </a:r>
            <a:r>
              <a:rPr sz="1500" dirty="0">
                <a:latin typeface="Calibri"/>
                <a:cs typeface="Calibri"/>
              </a:rPr>
              <a:t>the</a:t>
            </a:r>
            <a:r>
              <a:rPr sz="1500" spc="5" dirty="0">
                <a:latin typeface="Calibri"/>
                <a:cs typeface="Calibri"/>
              </a:rPr>
              <a:t> </a:t>
            </a:r>
            <a:r>
              <a:rPr sz="1500" spc="-5" dirty="0">
                <a:latin typeface="Calibri"/>
                <a:cs typeface="Calibri"/>
              </a:rPr>
              <a:t>flow</a:t>
            </a:r>
            <a:r>
              <a:rPr sz="1500" spc="10" dirty="0">
                <a:latin typeface="Calibri"/>
                <a:cs typeface="Calibri"/>
              </a:rPr>
              <a:t> </a:t>
            </a:r>
            <a:r>
              <a:rPr sz="1500" spc="-5" dirty="0">
                <a:latin typeface="Calibri"/>
                <a:cs typeface="Calibri"/>
              </a:rPr>
              <a:t>boundary</a:t>
            </a:r>
            <a:r>
              <a:rPr sz="1500" spc="-40" dirty="0">
                <a:latin typeface="Calibri"/>
                <a:cs typeface="Calibri"/>
              </a:rPr>
              <a:t> </a:t>
            </a:r>
            <a:r>
              <a:rPr sz="1500" dirty="0">
                <a:latin typeface="Calibri"/>
                <a:cs typeface="Calibri"/>
              </a:rPr>
              <a:t>layer </a:t>
            </a:r>
            <a:r>
              <a:rPr sz="1500" spc="-325" dirty="0">
                <a:latin typeface="Calibri"/>
                <a:cs typeface="Calibri"/>
              </a:rPr>
              <a:t> </a:t>
            </a:r>
            <a:r>
              <a:rPr sz="1500" spc="-5" dirty="0">
                <a:latin typeface="Calibri"/>
                <a:cs typeface="Calibri"/>
              </a:rPr>
              <a:t>on</a:t>
            </a:r>
            <a:r>
              <a:rPr sz="1500" spc="-15" dirty="0">
                <a:latin typeface="Calibri"/>
                <a:cs typeface="Calibri"/>
              </a:rPr>
              <a:t> </a:t>
            </a:r>
            <a:r>
              <a:rPr sz="1500" dirty="0">
                <a:latin typeface="Calibri"/>
                <a:cs typeface="Calibri"/>
              </a:rPr>
              <a:t>the</a:t>
            </a:r>
            <a:r>
              <a:rPr sz="1500" spc="-5" dirty="0">
                <a:latin typeface="Calibri"/>
                <a:cs typeface="Calibri"/>
              </a:rPr>
              <a:t> </a:t>
            </a:r>
            <a:r>
              <a:rPr sz="1500" dirty="0">
                <a:latin typeface="Calibri"/>
                <a:cs typeface="Calibri"/>
              </a:rPr>
              <a:t>airfoil</a:t>
            </a:r>
            <a:r>
              <a:rPr sz="1500" spc="5" dirty="0">
                <a:latin typeface="Calibri"/>
                <a:cs typeface="Calibri"/>
              </a:rPr>
              <a:t> </a:t>
            </a:r>
            <a:r>
              <a:rPr sz="1500" spc="-5" dirty="0">
                <a:latin typeface="Calibri"/>
                <a:cs typeface="Calibri"/>
              </a:rPr>
              <a:t>suction</a:t>
            </a:r>
            <a:r>
              <a:rPr sz="1500" spc="-15" dirty="0">
                <a:latin typeface="Calibri"/>
                <a:cs typeface="Calibri"/>
              </a:rPr>
              <a:t> </a:t>
            </a:r>
            <a:r>
              <a:rPr sz="1500" spc="-5" dirty="0">
                <a:latin typeface="Calibri"/>
                <a:cs typeface="Calibri"/>
              </a:rPr>
              <a:t>side</a:t>
            </a:r>
            <a:r>
              <a:rPr sz="1500" spc="5" dirty="0">
                <a:latin typeface="Calibri"/>
                <a:cs typeface="Calibri"/>
              </a:rPr>
              <a:t> </a:t>
            </a:r>
            <a:r>
              <a:rPr sz="1500" dirty="0">
                <a:latin typeface="Calibri"/>
                <a:cs typeface="Calibri"/>
              </a:rPr>
              <a:t>and</a:t>
            </a:r>
            <a:r>
              <a:rPr sz="1500" spc="-25" dirty="0">
                <a:latin typeface="Calibri"/>
                <a:cs typeface="Calibri"/>
              </a:rPr>
              <a:t> </a:t>
            </a:r>
            <a:r>
              <a:rPr sz="1500" dirty="0">
                <a:latin typeface="Calibri"/>
                <a:cs typeface="Calibri"/>
              </a:rPr>
              <a:t>compression</a:t>
            </a:r>
            <a:r>
              <a:rPr sz="1500" spc="-15" dirty="0">
                <a:latin typeface="Calibri"/>
                <a:cs typeface="Calibri"/>
              </a:rPr>
              <a:t> </a:t>
            </a:r>
            <a:r>
              <a:rPr sz="1500" spc="-5" dirty="0">
                <a:latin typeface="Calibri"/>
                <a:cs typeface="Calibri"/>
              </a:rPr>
              <a:t>shocks</a:t>
            </a:r>
            <a:r>
              <a:rPr sz="1500" dirty="0">
                <a:latin typeface="Calibri"/>
                <a:cs typeface="Calibri"/>
              </a:rPr>
              <a:t> at</a:t>
            </a:r>
            <a:r>
              <a:rPr sz="1500" spc="-20" dirty="0">
                <a:latin typeface="Calibri"/>
                <a:cs typeface="Calibri"/>
              </a:rPr>
              <a:t> </a:t>
            </a:r>
            <a:r>
              <a:rPr sz="1500" spc="-5" dirty="0">
                <a:latin typeface="Calibri"/>
                <a:cs typeface="Calibri"/>
              </a:rPr>
              <a:t>transonic</a:t>
            </a:r>
            <a:r>
              <a:rPr sz="1500" spc="-25" dirty="0">
                <a:latin typeface="Calibri"/>
                <a:cs typeface="Calibri"/>
              </a:rPr>
              <a:t> </a:t>
            </a:r>
            <a:r>
              <a:rPr sz="1500" spc="-5" dirty="0">
                <a:latin typeface="Calibri"/>
                <a:cs typeface="Calibri"/>
              </a:rPr>
              <a:t>flow</a:t>
            </a:r>
            <a:r>
              <a:rPr sz="1500" spc="5" dirty="0">
                <a:latin typeface="Calibri"/>
                <a:cs typeface="Calibri"/>
              </a:rPr>
              <a:t> </a:t>
            </a:r>
            <a:r>
              <a:rPr sz="1500" dirty="0">
                <a:latin typeface="Calibri"/>
                <a:cs typeface="Calibri"/>
              </a:rPr>
              <a:t>conditions</a:t>
            </a:r>
          </a:p>
          <a:p>
            <a:pPr marL="579120" marR="26034" lvl="1" indent="-279400">
              <a:lnSpc>
                <a:spcPct val="80000"/>
              </a:lnSpc>
              <a:spcBef>
                <a:spcPts val="615"/>
              </a:spcBef>
              <a:buClr>
                <a:srgbClr val="585858"/>
              </a:buClr>
              <a:buSzPct val="80000"/>
              <a:buChar char="–"/>
              <a:tabLst>
                <a:tab pos="579120" algn="l"/>
                <a:tab pos="579755" algn="l"/>
              </a:tabLst>
            </a:pPr>
            <a:r>
              <a:rPr sz="1500" dirty="0">
                <a:latin typeface="Calibri"/>
                <a:cs typeface="Calibri"/>
              </a:rPr>
              <a:t>the rotating </a:t>
            </a:r>
            <a:r>
              <a:rPr sz="1500" spc="-5" dirty="0">
                <a:latin typeface="Calibri"/>
                <a:cs typeface="Calibri"/>
              </a:rPr>
              <a:t>stall </a:t>
            </a:r>
            <a:r>
              <a:rPr sz="1500" dirty="0">
                <a:latin typeface="Calibri"/>
                <a:cs typeface="Calibri"/>
              </a:rPr>
              <a:t>- </a:t>
            </a:r>
            <a:r>
              <a:rPr sz="1500" spc="-5" dirty="0">
                <a:latin typeface="Calibri"/>
                <a:cs typeface="Calibri"/>
              </a:rPr>
              <a:t>forced vibrations caused </a:t>
            </a:r>
            <a:r>
              <a:rPr sz="1500" dirty="0">
                <a:latin typeface="Calibri"/>
                <a:cs typeface="Calibri"/>
              </a:rPr>
              <a:t>by </a:t>
            </a:r>
            <a:r>
              <a:rPr sz="1500" spc="-5" dirty="0">
                <a:latin typeface="Calibri"/>
                <a:cs typeface="Calibri"/>
              </a:rPr>
              <a:t>subsynchronous </a:t>
            </a:r>
            <a:r>
              <a:rPr sz="1500" dirty="0">
                <a:latin typeface="Calibri"/>
                <a:cs typeface="Calibri"/>
              </a:rPr>
              <a:t>rotational </a:t>
            </a:r>
            <a:r>
              <a:rPr sz="1500" spc="-5" dirty="0">
                <a:latin typeface="Calibri"/>
                <a:cs typeface="Calibri"/>
              </a:rPr>
              <a:t>frequency of </a:t>
            </a:r>
            <a:r>
              <a:rPr sz="1500" dirty="0">
                <a:latin typeface="Calibri"/>
                <a:cs typeface="Calibri"/>
              </a:rPr>
              <a:t>the </a:t>
            </a:r>
            <a:r>
              <a:rPr sz="1500" spc="-5" dirty="0">
                <a:latin typeface="Calibri"/>
                <a:cs typeface="Calibri"/>
              </a:rPr>
              <a:t>stall </a:t>
            </a:r>
            <a:r>
              <a:rPr sz="1500" spc="-325" dirty="0">
                <a:latin typeface="Calibri"/>
                <a:cs typeface="Calibri"/>
              </a:rPr>
              <a:t> </a:t>
            </a:r>
            <a:r>
              <a:rPr sz="1500" dirty="0">
                <a:latin typeface="Calibri"/>
                <a:cs typeface="Calibri"/>
              </a:rPr>
              <a:t>cells</a:t>
            </a:r>
            <a:r>
              <a:rPr sz="1500" spc="5" dirty="0">
                <a:latin typeface="Calibri"/>
                <a:cs typeface="Calibri"/>
              </a:rPr>
              <a:t> </a:t>
            </a:r>
            <a:r>
              <a:rPr sz="1500" dirty="0">
                <a:latin typeface="Calibri"/>
                <a:cs typeface="Calibri"/>
              </a:rPr>
              <a:t>that</a:t>
            </a:r>
            <a:r>
              <a:rPr sz="1500" spc="-25" dirty="0">
                <a:latin typeface="Calibri"/>
                <a:cs typeface="Calibri"/>
              </a:rPr>
              <a:t> </a:t>
            </a:r>
            <a:r>
              <a:rPr sz="1500" dirty="0">
                <a:latin typeface="Calibri"/>
                <a:cs typeface="Calibri"/>
              </a:rPr>
              <a:t>produces</a:t>
            </a:r>
            <a:r>
              <a:rPr sz="1500" spc="-15" dirty="0">
                <a:latin typeface="Calibri"/>
                <a:cs typeface="Calibri"/>
              </a:rPr>
              <a:t> </a:t>
            </a:r>
            <a:r>
              <a:rPr sz="1500" dirty="0">
                <a:latin typeface="Calibri"/>
                <a:cs typeface="Calibri"/>
              </a:rPr>
              <a:t>stimulus</a:t>
            </a:r>
            <a:r>
              <a:rPr sz="1500" spc="-5" dirty="0">
                <a:latin typeface="Calibri"/>
                <a:cs typeface="Calibri"/>
              </a:rPr>
              <a:t> </a:t>
            </a:r>
            <a:r>
              <a:rPr sz="1500" dirty="0">
                <a:latin typeface="Calibri"/>
                <a:cs typeface="Calibri"/>
              </a:rPr>
              <a:t>at</a:t>
            </a:r>
            <a:r>
              <a:rPr sz="1500" spc="-15" dirty="0">
                <a:latin typeface="Calibri"/>
                <a:cs typeface="Calibri"/>
              </a:rPr>
              <a:t> </a:t>
            </a:r>
            <a:r>
              <a:rPr sz="1500" dirty="0">
                <a:latin typeface="Calibri"/>
                <a:cs typeface="Calibri"/>
              </a:rPr>
              <a:t>non-integer</a:t>
            </a:r>
            <a:r>
              <a:rPr sz="1500" spc="-15" dirty="0">
                <a:latin typeface="Calibri"/>
                <a:cs typeface="Calibri"/>
              </a:rPr>
              <a:t> </a:t>
            </a:r>
            <a:r>
              <a:rPr sz="1500" dirty="0">
                <a:latin typeface="Calibri"/>
                <a:cs typeface="Calibri"/>
              </a:rPr>
              <a:t>harmonics</a:t>
            </a:r>
            <a:r>
              <a:rPr sz="1500" spc="-25" dirty="0">
                <a:latin typeface="Calibri"/>
                <a:cs typeface="Calibri"/>
              </a:rPr>
              <a:t> </a:t>
            </a:r>
            <a:r>
              <a:rPr sz="1500" spc="-5" dirty="0">
                <a:latin typeface="Calibri"/>
                <a:cs typeface="Calibri"/>
              </a:rPr>
              <a:t>of</a:t>
            </a:r>
            <a:r>
              <a:rPr sz="1500" dirty="0">
                <a:latin typeface="Calibri"/>
                <a:cs typeface="Calibri"/>
              </a:rPr>
              <a:t> </a:t>
            </a:r>
            <a:r>
              <a:rPr sz="1500" spc="-5" dirty="0">
                <a:latin typeface="Calibri"/>
                <a:cs typeface="Calibri"/>
              </a:rPr>
              <a:t>shaft</a:t>
            </a:r>
            <a:r>
              <a:rPr sz="1500" spc="-15" dirty="0">
                <a:latin typeface="Calibri"/>
                <a:cs typeface="Calibri"/>
              </a:rPr>
              <a:t> </a:t>
            </a:r>
            <a:r>
              <a:rPr sz="1500" spc="-5" dirty="0">
                <a:latin typeface="Calibri"/>
                <a:cs typeface="Calibri"/>
              </a:rPr>
              <a:t>speed</a:t>
            </a:r>
            <a:endParaRPr sz="1500" dirty="0">
              <a:latin typeface="Calibri"/>
              <a:cs typeface="Calibri"/>
            </a:endParaRPr>
          </a:p>
          <a:p>
            <a:pPr lvl="1">
              <a:lnSpc>
                <a:spcPct val="100000"/>
              </a:lnSpc>
              <a:spcBef>
                <a:spcPts val="40"/>
              </a:spcBef>
              <a:buClr>
                <a:srgbClr val="585858"/>
              </a:buClr>
              <a:buFont typeface="Calibri"/>
              <a:buChar char="–"/>
            </a:pPr>
            <a:endParaRPr sz="2000" dirty="0">
              <a:latin typeface="Calibri"/>
              <a:cs typeface="Calibri"/>
            </a:endParaRPr>
          </a:p>
          <a:p>
            <a:pPr marL="243840" indent="-231775">
              <a:lnSpc>
                <a:spcPct val="100000"/>
              </a:lnSpc>
              <a:buClr>
                <a:srgbClr val="585858"/>
              </a:buClr>
              <a:buSzPct val="80555"/>
              <a:buFont typeface="Wingdings"/>
              <a:buChar char=""/>
              <a:tabLst>
                <a:tab pos="243840" algn="l"/>
                <a:tab pos="244475" algn="l"/>
              </a:tabLst>
            </a:pPr>
            <a:r>
              <a:rPr sz="1800" spc="-5" dirty="0">
                <a:latin typeface="Calibri"/>
                <a:cs typeface="Calibri"/>
              </a:rPr>
              <a:t>Contributing </a:t>
            </a:r>
            <a:r>
              <a:rPr sz="1800" spc="-10" dirty="0">
                <a:latin typeface="Calibri"/>
                <a:cs typeface="Calibri"/>
              </a:rPr>
              <a:t>factors:</a:t>
            </a:r>
            <a:endParaRPr sz="1800" dirty="0">
              <a:latin typeface="Calibri"/>
              <a:cs typeface="Calibri"/>
            </a:endParaRPr>
          </a:p>
          <a:p>
            <a:pPr marL="579120" lvl="1" indent="-279400">
              <a:lnSpc>
                <a:spcPct val="100000"/>
              </a:lnSpc>
              <a:spcBef>
                <a:spcPts val="254"/>
              </a:spcBef>
              <a:buClr>
                <a:srgbClr val="585858"/>
              </a:buClr>
              <a:buSzPct val="80000"/>
              <a:buChar char="–"/>
              <a:tabLst>
                <a:tab pos="579120" algn="l"/>
                <a:tab pos="579755" algn="l"/>
              </a:tabLst>
            </a:pPr>
            <a:r>
              <a:rPr sz="1500" spc="-5" dirty="0">
                <a:latin typeface="Calibri"/>
                <a:cs typeface="Calibri"/>
              </a:rPr>
              <a:t>Exhaust</a:t>
            </a:r>
            <a:r>
              <a:rPr sz="1500" spc="-20" dirty="0">
                <a:latin typeface="Calibri"/>
                <a:cs typeface="Calibri"/>
              </a:rPr>
              <a:t> </a:t>
            </a:r>
            <a:r>
              <a:rPr sz="1500" spc="-5" dirty="0">
                <a:latin typeface="Calibri"/>
                <a:cs typeface="Calibri"/>
              </a:rPr>
              <a:t>hood</a:t>
            </a:r>
            <a:r>
              <a:rPr sz="1500" spc="-15" dirty="0">
                <a:latin typeface="Calibri"/>
                <a:cs typeface="Calibri"/>
              </a:rPr>
              <a:t> </a:t>
            </a:r>
            <a:r>
              <a:rPr sz="1500" dirty="0">
                <a:latin typeface="Calibri"/>
                <a:cs typeface="Calibri"/>
              </a:rPr>
              <a:t>design</a:t>
            </a:r>
            <a:r>
              <a:rPr sz="1500" spc="-15" dirty="0">
                <a:latin typeface="Calibri"/>
                <a:cs typeface="Calibri"/>
              </a:rPr>
              <a:t> </a:t>
            </a:r>
            <a:r>
              <a:rPr sz="1500" dirty="0">
                <a:latin typeface="Calibri"/>
                <a:cs typeface="Calibri"/>
              </a:rPr>
              <a:t>and</a:t>
            </a:r>
            <a:r>
              <a:rPr sz="1500" spc="-15" dirty="0">
                <a:latin typeface="Calibri"/>
                <a:cs typeface="Calibri"/>
              </a:rPr>
              <a:t> </a:t>
            </a:r>
            <a:r>
              <a:rPr sz="1500" spc="-5" dirty="0">
                <a:latin typeface="Calibri"/>
                <a:cs typeface="Calibri"/>
              </a:rPr>
              <a:t>configuration</a:t>
            </a:r>
            <a:endParaRPr sz="1500" dirty="0">
              <a:latin typeface="Calibri"/>
              <a:cs typeface="Calibri"/>
            </a:endParaRPr>
          </a:p>
          <a:p>
            <a:pPr marL="579120" lvl="1" indent="-279400">
              <a:lnSpc>
                <a:spcPct val="100000"/>
              </a:lnSpc>
              <a:spcBef>
                <a:spcPts val="240"/>
              </a:spcBef>
              <a:buClr>
                <a:srgbClr val="585858"/>
              </a:buClr>
              <a:buSzPct val="80000"/>
              <a:buChar char="–"/>
              <a:tabLst>
                <a:tab pos="579120" algn="l"/>
                <a:tab pos="579755" algn="l"/>
              </a:tabLst>
            </a:pPr>
            <a:r>
              <a:rPr sz="1500" spc="-5" dirty="0">
                <a:latin typeface="Calibri"/>
                <a:cs typeface="Calibri"/>
              </a:rPr>
              <a:t>Low</a:t>
            </a:r>
            <a:r>
              <a:rPr sz="1500" spc="-30" dirty="0">
                <a:latin typeface="Calibri"/>
                <a:cs typeface="Calibri"/>
              </a:rPr>
              <a:t> </a:t>
            </a:r>
            <a:r>
              <a:rPr sz="1500" dirty="0">
                <a:latin typeface="Calibri"/>
                <a:cs typeface="Calibri"/>
              </a:rPr>
              <a:t>aerodynamic</a:t>
            </a:r>
            <a:r>
              <a:rPr sz="1500" spc="-35" dirty="0">
                <a:latin typeface="Calibri"/>
                <a:cs typeface="Calibri"/>
              </a:rPr>
              <a:t> </a:t>
            </a:r>
            <a:r>
              <a:rPr sz="1500" dirty="0">
                <a:latin typeface="Calibri"/>
                <a:cs typeface="Calibri"/>
              </a:rPr>
              <a:t>damping</a:t>
            </a:r>
            <a:r>
              <a:rPr sz="1500" spc="-30" dirty="0">
                <a:latin typeface="Calibri"/>
                <a:cs typeface="Calibri"/>
              </a:rPr>
              <a:t> </a:t>
            </a:r>
            <a:r>
              <a:rPr sz="1500" dirty="0">
                <a:latin typeface="Calibri"/>
                <a:cs typeface="Calibri"/>
              </a:rPr>
              <a:t>due</a:t>
            </a:r>
            <a:r>
              <a:rPr sz="1500" spc="-15" dirty="0">
                <a:latin typeface="Calibri"/>
                <a:cs typeface="Calibri"/>
              </a:rPr>
              <a:t> </a:t>
            </a:r>
            <a:r>
              <a:rPr sz="1500" dirty="0">
                <a:latin typeface="Calibri"/>
                <a:cs typeface="Calibri"/>
              </a:rPr>
              <a:t>to</a:t>
            </a:r>
            <a:r>
              <a:rPr sz="1500" spc="-25" dirty="0">
                <a:latin typeface="Calibri"/>
                <a:cs typeface="Calibri"/>
              </a:rPr>
              <a:t> </a:t>
            </a:r>
            <a:r>
              <a:rPr sz="1500" dirty="0">
                <a:latin typeface="Calibri"/>
                <a:cs typeface="Calibri"/>
              </a:rPr>
              <a:t>low </a:t>
            </a:r>
            <a:r>
              <a:rPr sz="1500" spc="-5" dirty="0">
                <a:latin typeface="Calibri"/>
                <a:cs typeface="Calibri"/>
              </a:rPr>
              <a:t>steam</a:t>
            </a:r>
            <a:r>
              <a:rPr sz="1500" spc="-25" dirty="0">
                <a:latin typeface="Calibri"/>
                <a:cs typeface="Calibri"/>
              </a:rPr>
              <a:t> </a:t>
            </a:r>
            <a:r>
              <a:rPr sz="1500" dirty="0">
                <a:latin typeface="Calibri"/>
                <a:cs typeface="Calibri"/>
              </a:rPr>
              <a:t>density</a:t>
            </a:r>
          </a:p>
          <a:p>
            <a:pPr marL="579120" lvl="1" indent="-279400">
              <a:lnSpc>
                <a:spcPct val="100000"/>
              </a:lnSpc>
              <a:spcBef>
                <a:spcPts val="240"/>
              </a:spcBef>
              <a:buClr>
                <a:srgbClr val="585858"/>
              </a:buClr>
              <a:buSzPct val="80000"/>
              <a:buChar char="–"/>
              <a:tabLst>
                <a:tab pos="579120" algn="l"/>
                <a:tab pos="579755" algn="l"/>
              </a:tabLst>
            </a:pPr>
            <a:r>
              <a:rPr sz="1500" spc="-5" dirty="0">
                <a:latin typeface="Calibri"/>
                <a:cs typeface="Calibri"/>
              </a:rPr>
              <a:t>Low</a:t>
            </a:r>
            <a:r>
              <a:rPr sz="1500" spc="-25" dirty="0">
                <a:latin typeface="Calibri"/>
                <a:cs typeface="Calibri"/>
              </a:rPr>
              <a:t> </a:t>
            </a:r>
            <a:r>
              <a:rPr sz="1500" dirty="0">
                <a:latin typeface="Calibri"/>
                <a:cs typeface="Calibri"/>
              </a:rPr>
              <a:t>pressure </a:t>
            </a:r>
            <a:r>
              <a:rPr sz="1500" spc="-5" dirty="0">
                <a:latin typeface="Calibri"/>
                <a:cs typeface="Calibri"/>
              </a:rPr>
              <a:t>steam </a:t>
            </a:r>
            <a:r>
              <a:rPr sz="1500" dirty="0">
                <a:latin typeface="Calibri"/>
                <a:cs typeface="Calibri"/>
              </a:rPr>
              <a:t>are</a:t>
            </a:r>
            <a:r>
              <a:rPr sz="1500" spc="-5" dirty="0">
                <a:latin typeface="Calibri"/>
                <a:cs typeface="Calibri"/>
              </a:rPr>
              <a:t> </a:t>
            </a:r>
            <a:r>
              <a:rPr sz="1500" dirty="0">
                <a:latin typeface="Calibri"/>
                <a:cs typeface="Calibri"/>
              </a:rPr>
              <a:t>more </a:t>
            </a:r>
            <a:r>
              <a:rPr sz="1500" spc="-5" dirty="0">
                <a:latin typeface="Calibri"/>
                <a:cs typeface="Calibri"/>
              </a:rPr>
              <a:t>sensitive</a:t>
            </a:r>
            <a:r>
              <a:rPr sz="1500" spc="5" dirty="0">
                <a:latin typeface="Calibri"/>
                <a:cs typeface="Calibri"/>
              </a:rPr>
              <a:t> </a:t>
            </a:r>
            <a:r>
              <a:rPr sz="1500" dirty="0">
                <a:latin typeface="Calibri"/>
                <a:cs typeface="Calibri"/>
              </a:rPr>
              <a:t>to</a:t>
            </a:r>
            <a:r>
              <a:rPr sz="1500" spc="-15" dirty="0">
                <a:latin typeface="Calibri"/>
                <a:cs typeface="Calibri"/>
              </a:rPr>
              <a:t> </a:t>
            </a:r>
            <a:r>
              <a:rPr sz="1500" spc="-5" dirty="0">
                <a:latin typeface="Calibri"/>
                <a:cs typeface="Calibri"/>
              </a:rPr>
              <a:t>small</a:t>
            </a:r>
            <a:r>
              <a:rPr sz="1500" dirty="0">
                <a:latin typeface="Calibri"/>
                <a:cs typeface="Calibri"/>
              </a:rPr>
              <a:t> changes</a:t>
            </a:r>
            <a:r>
              <a:rPr sz="1500" spc="-30" dirty="0">
                <a:latin typeface="Calibri"/>
                <a:cs typeface="Calibri"/>
              </a:rPr>
              <a:t> </a:t>
            </a:r>
            <a:r>
              <a:rPr sz="1500" dirty="0">
                <a:latin typeface="Calibri"/>
                <a:cs typeface="Calibri"/>
              </a:rPr>
              <a:t>in</a:t>
            </a:r>
            <a:r>
              <a:rPr sz="1500" spc="5" dirty="0">
                <a:latin typeface="Calibri"/>
                <a:cs typeface="Calibri"/>
              </a:rPr>
              <a:t> </a:t>
            </a:r>
            <a:r>
              <a:rPr sz="1500" spc="-5" dirty="0">
                <a:latin typeface="Calibri"/>
                <a:cs typeface="Calibri"/>
              </a:rPr>
              <a:t>pressure</a:t>
            </a:r>
            <a:endParaRPr sz="1500" dirty="0">
              <a:latin typeface="Calibri"/>
              <a:cs typeface="Calibri"/>
            </a:endParaRPr>
          </a:p>
          <a:p>
            <a:pPr marL="579120" lvl="1" indent="-279400">
              <a:lnSpc>
                <a:spcPct val="100000"/>
              </a:lnSpc>
              <a:spcBef>
                <a:spcPts val="240"/>
              </a:spcBef>
              <a:buClr>
                <a:srgbClr val="585858"/>
              </a:buClr>
              <a:buSzPct val="80000"/>
              <a:buChar char="–"/>
              <a:tabLst>
                <a:tab pos="579120" algn="l"/>
                <a:tab pos="579755" algn="l"/>
              </a:tabLst>
            </a:pPr>
            <a:r>
              <a:rPr sz="1500" dirty="0">
                <a:latin typeface="Calibri"/>
                <a:cs typeface="Calibri"/>
              </a:rPr>
              <a:t>L-0</a:t>
            </a:r>
            <a:r>
              <a:rPr sz="1500" spc="-5" dirty="0">
                <a:latin typeface="Calibri"/>
                <a:cs typeface="Calibri"/>
              </a:rPr>
              <a:t> blades</a:t>
            </a:r>
            <a:r>
              <a:rPr sz="1500" dirty="0">
                <a:latin typeface="Calibri"/>
                <a:cs typeface="Calibri"/>
              </a:rPr>
              <a:t> -</a:t>
            </a:r>
            <a:r>
              <a:rPr sz="1500" spc="-10" dirty="0">
                <a:latin typeface="Calibri"/>
                <a:cs typeface="Calibri"/>
              </a:rPr>
              <a:t> </a:t>
            </a:r>
            <a:r>
              <a:rPr sz="1500" spc="-5" dirty="0">
                <a:latin typeface="Calibri"/>
                <a:cs typeface="Calibri"/>
              </a:rPr>
              <a:t>relatively</a:t>
            </a:r>
            <a:r>
              <a:rPr sz="1500" spc="5" dirty="0">
                <a:latin typeface="Calibri"/>
                <a:cs typeface="Calibri"/>
              </a:rPr>
              <a:t> </a:t>
            </a:r>
            <a:r>
              <a:rPr sz="1500" dirty="0">
                <a:latin typeface="Calibri"/>
                <a:cs typeface="Calibri"/>
              </a:rPr>
              <a:t>low</a:t>
            </a:r>
            <a:r>
              <a:rPr sz="1500" spc="10" dirty="0">
                <a:latin typeface="Calibri"/>
                <a:cs typeface="Calibri"/>
              </a:rPr>
              <a:t> </a:t>
            </a:r>
            <a:r>
              <a:rPr sz="1500" spc="-5" dirty="0">
                <a:latin typeface="Calibri"/>
                <a:cs typeface="Calibri"/>
              </a:rPr>
              <a:t>frequency</a:t>
            </a:r>
            <a:r>
              <a:rPr sz="1500" spc="-10" dirty="0">
                <a:latin typeface="Calibri"/>
                <a:cs typeface="Calibri"/>
              </a:rPr>
              <a:t> </a:t>
            </a:r>
            <a:r>
              <a:rPr sz="1500" spc="-5" dirty="0">
                <a:latin typeface="Calibri"/>
                <a:cs typeface="Calibri"/>
              </a:rPr>
              <a:t>vibration</a:t>
            </a:r>
            <a:r>
              <a:rPr sz="1500" spc="-10" dirty="0">
                <a:latin typeface="Calibri"/>
                <a:cs typeface="Calibri"/>
              </a:rPr>
              <a:t> </a:t>
            </a:r>
            <a:r>
              <a:rPr sz="1500" dirty="0">
                <a:latin typeface="Calibri"/>
                <a:cs typeface="Calibri"/>
              </a:rPr>
              <a:t>modes that</a:t>
            </a:r>
            <a:r>
              <a:rPr sz="1500" spc="-25" dirty="0">
                <a:latin typeface="Calibri"/>
                <a:cs typeface="Calibri"/>
              </a:rPr>
              <a:t> </a:t>
            </a:r>
            <a:r>
              <a:rPr sz="1500" dirty="0">
                <a:latin typeface="Calibri"/>
                <a:cs typeface="Calibri"/>
              </a:rPr>
              <a:t>can</a:t>
            </a:r>
            <a:r>
              <a:rPr sz="1500" spc="-5" dirty="0">
                <a:latin typeface="Calibri"/>
                <a:cs typeface="Calibri"/>
              </a:rPr>
              <a:t> </a:t>
            </a:r>
            <a:r>
              <a:rPr sz="1500" dirty="0">
                <a:latin typeface="Calibri"/>
                <a:cs typeface="Calibri"/>
              </a:rPr>
              <a:t>be</a:t>
            </a:r>
            <a:r>
              <a:rPr sz="1500" spc="5" dirty="0">
                <a:latin typeface="Calibri"/>
                <a:cs typeface="Calibri"/>
              </a:rPr>
              <a:t> </a:t>
            </a:r>
            <a:r>
              <a:rPr sz="1500" dirty="0">
                <a:latin typeface="Calibri"/>
                <a:cs typeface="Calibri"/>
              </a:rPr>
              <a:t>excited</a:t>
            </a:r>
            <a:r>
              <a:rPr sz="1500" spc="5" dirty="0">
                <a:latin typeface="Calibri"/>
                <a:cs typeface="Calibri"/>
              </a:rPr>
              <a:t> </a:t>
            </a:r>
            <a:r>
              <a:rPr sz="1500" dirty="0">
                <a:latin typeface="Calibri"/>
                <a:cs typeface="Calibri"/>
              </a:rPr>
              <a:t>at low load</a:t>
            </a:r>
            <a:r>
              <a:rPr sz="1500" spc="-5" dirty="0">
                <a:latin typeface="Calibri"/>
                <a:cs typeface="Calibri"/>
              </a:rPr>
              <a:t> </a:t>
            </a:r>
            <a:r>
              <a:rPr sz="1500" dirty="0">
                <a:latin typeface="Calibri"/>
                <a:cs typeface="Calibri"/>
              </a:rPr>
              <a:t>conditions</a:t>
            </a:r>
          </a:p>
        </p:txBody>
      </p:sp>
      <p:grpSp>
        <p:nvGrpSpPr>
          <p:cNvPr id="4" name="object 4"/>
          <p:cNvGrpSpPr/>
          <p:nvPr/>
        </p:nvGrpSpPr>
        <p:grpSpPr>
          <a:xfrm>
            <a:off x="8427275" y="833183"/>
            <a:ext cx="3571875" cy="5748020"/>
            <a:chOff x="8427275" y="833183"/>
            <a:chExt cx="3571875" cy="5748020"/>
          </a:xfrm>
        </p:grpSpPr>
        <p:pic>
          <p:nvPicPr>
            <p:cNvPr id="5" name="object 5"/>
            <p:cNvPicPr/>
            <p:nvPr/>
          </p:nvPicPr>
          <p:blipFill>
            <a:blip r:embed="rId2" cstate="print"/>
            <a:stretch>
              <a:fillRect/>
            </a:stretch>
          </p:blipFill>
          <p:spPr>
            <a:xfrm>
              <a:off x="10302239" y="4715255"/>
              <a:ext cx="1598978" cy="1865376"/>
            </a:xfrm>
            <a:prstGeom prst="rect">
              <a:avLst/>
            </a:prstGeom>
          </p:spPr>
        </p:pic>
        <p:pic>
          <p:nvPicPr>
            <p:cNvPr id="6" name="object 6"/>
            <p:cNvPicPr/>
            <p:nvPr/>
          </p:nvPicPr>
          <p:blipFill>
            <a:blip r:embed="rId3" cstate="print"/>
            <a:stretch>
              <a:fillRect/>
            </a:stretch>
          </p:blipFill>
          <p:spPr>
            <a:xfrm>
              <a:off x="8526797" y="874847"/>
              <a:ext cx="3444214" cy="2011568"/>
            </a:xfrm>
            <a:prstGeom prst="rect">
              <a:avLst/>
            </a:prstGeom>
          </p:spPr>
        </p:pic>
        <p:sp>
          <p:nvSpPr>
            <p:cNvPr id="7" name="object 7"/>
            <p:cNvSpPr/>
            <p:nvPr/>
          </p:nvSpPr>
          <p:spPr>
            <a:xfrm>
              <a:off x="8480806" y="837946"/>
              <a:ext cx="3513454" cy="2072005"/>
            </a:xfrm>
            <a:custGeom>
              <a:avLst/>
              <a:gdLst/>
              <a:ahLst/>
              <a:cxnLst/>
              <a:rect l="l" t="t" r="r" b="b"/>
              <a:pathLst>
                <a:path w="3513454" h="2072005">
                  <a:moveTo>
                    <a:pt x="0" y="2071497"/>
                  </a:moveTo>
                  <a:lnTo>
                    <a:pt x="3513201" y="2071497"/>
                  </a:lnTo>
                  <a:lnTo>
                    <a:pt x="3513201" y="0"/>
                  </a:lnTo>
                  <a:lnTo>
                    <a:pt x="0" y="0"/>
                  </a:lnTo>
                  <a:lnTo>
                    <a:pt x="0" y="2071497"/>
                  </a:lnTo>
                  <a:close/>
                </a:path>
              </a:pathLst>
            </a:custGeom>
            <a:ln w="9525">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8785860" y="2921508"/>
              <a:ext cx="3034283" cy="1793748"/>
            </a:xfrm>
            <a:prstGeom prst="rect">
              <a:avLst/>
            </a:prstGeom>
          </p:spPr>
        </p:pic>
        <p:pic>
          <p:nvPicPr>
            <p:cNvPr id="9" name="object 9"/>
            <p:cNvPicPr/>
            <p:nvPr/>
          </p:nvPicPr>
          <p:blipFill>
            <a:blip r:embed="rId5" cstate="print"/>
            <a:stretch>
              <a:fillRect/>
            </a:stretch>
          </p:blipFill>
          <p:spPr>
            <a:xfrm>
              <a:off x="8436864" y="4786901"/>
              <a:ext cx="1825586" cy="1723626"/>
            </a:xfrm>
            <a:prstGeom prst="rect">
              <a:avLst/>
            </a:prstGeom>
          </p:spPr>
        </p:pic>
        <p:sp>
          <p:nvSpPr>
            <p:cNvPr id="10" name="object 10"/>
            <p:cNvSpPr/>
            <p:nvPr/>
          </p:nvSpPr>
          <p:spPr>
            <a:xfrm>
              <a:off x="8432038" y="4782121"/>
              <a:ext cx="1838325" cy="1733550"/>
            </a:xfrm>
            <a:custGeom>
              <a:avLst/>
              <a:gdLst/>
              <a:ahLst/>
              <a:cxnLst/>
              <a:rect l="l" t="t" r="r" b="b"/>
              <a:pathLst>
                <a:path w="1838325" h="1733550">
                  <a:moveTo>
                    <a:pt x="0" y="1733168"/>
                  </a:moveTo>
                  <a:lnTo>
                    <a:pt x="1838325" y="1733168"/>
                  </a:lnTo>
                  <a:lnTo>
                    <a:pt x="1838325" y="0"/>
                  </a:lnTo>
                  <a:lnTo>
                    <a:pt x="0" y="0"/>
                  </a:lnTo>
                  <a:lnTo>
                    <a:pt x="0" y="1733168"/>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51503"/>
            <a:ext cx="9756140" cy="345864"/>
          </a:xfrm>
          <a:prstGeom prst="rect">
            <a:avLst/>
          </a:prstGeom>
        </p:spPr>
        <p:txBody>
          <a:bodyPr vert="horz" wrap="square" lIns="0" tIns="13335" rIns="0" bIns="0" rtlCol="0">
            <a:spAutoFit/>
          </a:bodyPr>
          <a:lstStyle/>
          <a:p>
            <a:pPr marL="99060" indent="90170">
              <a:spcBef>
                <a:spcPts val="755"/>
              </a:spcBef>
              <a:spcAft>
                <a:spcPts val="0"/>
              </a:spcAft>
            </a:pP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Characteristics</a:t>
            </a:r>
            <a:r>
              <a:rPr lang="en-US" sz="2400" b="1" spc="-3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of</a:t>
            </a:r>
            <a:r>
              <a:rPr lang="en-US" sz="24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Loading</a:t>
            </a:r>
            <a:r>
              <a:rPr lang="en-US" sz="24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on</a:t>
            </a:r>
            <a:r>
              <a:rPr lang="en-US" sz="24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LP</a:t>
            </a:r>
            <a:r>
              <a:rPr lang="en-US" sz="2400" b="1" spc="-4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Blading</a:t>
            </a:r>
            <a:endParaRPr lang="en-IN" sz="2400" dirty="0">
              <a:solidFill>
                <a:schemeClr val="bg1"/>
              </a:solidFill>
              <a:effectLst/>
              <a:latin typeface="Times New Roman" panose="02020603050405020304" pitchFamily="18" charset="0"/>
              <a:ea typeface="Times New Roman" panose="02020603050405020304" pitchFamily="18" charset="0"/>
            </a:endParaRP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14</a:t>
            </a:fld>
            <a:endParaRPr dirty="0"/>
          </a:p>
        </p:txBody>
      </p:sp>
      <p:sp>
        <p:nvSpPr>
          <p:cNvPr id="3" name="object 3"/>
          <p:cNvSpPr txBox="1"/>
          <p:nvPr/>
        </p:nvSpPr>
        <p:spPr>
          <a:xfrm>
            <a:off x="152400" y="962913"/>
            <a:ext cx="8915400" cy="2877711"/>
          </a:xfrm>
          <a:prstGeom prst="rect">
            <a:avLst/>
          </a:prstGeom>
        </p:spPr>
        <p:txBody>
          <a:bodyPr vert="horz" wrap="square" lIns="0" tIns="12065" rIns="0" bIns="0" rtlCol="0">
            <a:spAutoFit/>
          </a:bodyPr>
          <a:lstStyle/>
          <a:p>
            <a:pPr marL="180340" algn="just" fontAlgn="base">
              <a:lnSpc>
                <a:spcPct val="150000"/>
              </a:lnSpc>
            </a:pPr>
            <a:r>
              <a:rPr lang="en-US" sz="1800" b="1" dirty="0">
                <a:effectLst/>
                <a:latin typeface="Calibri" panose="020F0502020204030204" pitchFamily="34" charset="0"/>
                <a:ea typeface="Times New Roman" panose="02020603050405020304" pitchFamily="18" charset="0"/>
              </a:rPr>
              <a:t>LP turbine blades are exposed to:</a:t>
            </a:r>
          </a:p>
          <a:p>
            <a:pPr marL="466090" indent="-285750" algn="just" fontAlgn="base">
              <a:lnSpc>
                <a:spcPct val="150000"/>
              </a:lnSpc>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Steady and unsteady mechanical loads.</a:t>
            </a:r>
          </a:p>
          <a:p>
            <a:pPr marL="466090" indent="-285750" algn="just" fontAlgn="base">
              <a:lnSpc>
                <a:spcPct val="150000"/>
              </a:lnSpc>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Environmental conditions that can cause or contribute to material degradation.</a:t>
            </a:r>
          </a:p>
          <a:p>
            <a:pPr marL="466090" indent="-285750" algn="just" fontAlgn="base">
              <a:lnSpc>
                <a:spcPct val="150000"/>
              </a:lnSpc>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 Later-stage LP blades typically have higher</a:t>
            </a:r>
          </a:p>
          <a:p>
            <a:pPr marL="923290" lvl="1" indent="-285750" algn="just" fontAlgn="base">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 Steady loads:</a:t>
            </a:r>
            <a:r>
              <a:rPr lang="en-US" sz="1800" dirty="0">
                <a:effectLst/>
                <a:latin typeface="Calibri" panose="020F0502020204030204" pitchFamily="34" charset="0"/>
                <a:ea typeface="Times New Roman" panose="02020603050405020304" pitchFamily="18" charset="0"/>
              </a:rPr>
              <a:t> centrifugal load and steam bending loads</a:t>
            </a:r>
            <a:endParaRPr lang="en-US" dirty="0">
              <a:effectLst/>
              <a:latin typeface="Calibri" panose="020F0502020204030204" pitchFamily="34" charset="0"/>
              <a:ea typeface="Times New Roman" panose="02020603050405020304" pitchFamily="18" charset="0"/>
            </a:endParaRPr>
          </a:p>
          <a:p>
            <a:pPr marL="923290" lvl="1" indent="-285750" algn="just" fontAlgn="base">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Higher dynamic loads:</a:t>
            </a:r>
            <a:r>
              <a:rPr lang="en-US" sz="1800" dirty="0">
                <a:effectLst/>
                <a:latin typeface="Calibri" panose="020F0502020204030204" pitchFamily="34" charset="0"/>
                <a:ea typeface="Times New Roman" panose="02020603050405020304" pitchFamily="18" charset="0"/>
              </a:rPr>
              <a:t> steam flow dynamics or torsional vibration of the rotor</a:t>
            </a:r>
            <a:endParaRPr lang="en-US" dirty="0">
              <a:effectLst/>
              <a:latin typeface="Calibri" panose="020F0502020204030204" pitchFamily="34" charset="0"/>
              <a:ea typeface="Times New Roman" panose="02020603050405020304" pitchFamily="18" charset="0"/>
            </a:endParaRPr>
          </a:p>
          <a:p>
            <a:pPr marL="466090" indent="-285750" algn="just" fontAlgn="base">
              <a:lnSpc>
                <a:spcPct val="150000"/>
              </a:lnSpc>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Low thermally induced stresses. </a:t>
            </a:r>
          </a:p>
        </p:txBody>
      </p:sp>
    </p:spTree>
    <p:extLst>
      <p:ext uri="{BB962C8B-B14F-4D97-AF65-F5344CB8AC3E}">
        <p14:creationId xmlns:p14="http://schemas.microsoft.com/office/powerpoint/2010/main" val="259665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1481"/>
            <a:ext cx="9756140" cy="505908"/>
          </a:xfrm>
          <a:prstGeom prst="rect">
            <a:avLst/>
          </a:prstGeom>
        </p:spPr>
        <p:txBody>
          <a:bodyPr vert="horz" wrap="square" lIns="0" tIns="13335" rIns="0" bIns="0" rtlCol="0">
            <a:spAutoFit/>
          </a:bodyPr>
          <a:lstStyle/>
          <a:p>
            <a:pPr marL="12700">
              <a:lnSpc>
                <a:spcPct val="100000"/>
              </a:lnSpc>
              <a:spcBef>
                <a:spcPts val="105"/>
              </a:spcBef>
              <a:buClr>
                <a:srgbClr val="585858"/>
              </a:buClr>
              <a:buSzPct val="79687"/>
              <a:tabLst>
                <a:tab pos="244475" algn="l"/>
              </a:tabLst>
            </a:pPr>
            <a:r>
              <a:rPr lang="en-US" spc="-155" dirty="0">
                <a:solidFill>
                  <a:schemeClr val="bg1"/>
                </a:solidFill>
              </a:rPr>
              <a:t>L0 Blade Damage</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15</a:t>
            </a:fld>
            <a:endParaRPr dirty="0"/>
          </a:p>
        </p:txBody>
      </p:sp>
      <p:sp>
        <p:nvSpPr>
          <p:cNvPr id="3" name="object 3"/>
          <p:cNvSpPr txBox="1"/>
          <p:nvPr/>
        </p:nvSpPr>
        <p:spPr>
          <a:xfrm>
            <a:off x="152400" y="962913"/>
            <a:ext cx="8229600" cy="3089948"/>
          </a:xfrm>
          <a:prstGeom prst="rect">
            <a:avLst/>
          </a:prstGeom>
        </p:spPr>
        <p:txBody>
          <a:bodyPr vert="horz" wrap="square" lIns="0" tIns="12065" rIns="0" bIns="0" rtlCol="0">
            <a:spAutoFit/>
          </a:bodyPr>
          <a:lstStyle/>
          <a:p>
            <a:pPr marL="457200" fontAlgn="base"/>
            <a:r>
              <a:rPr lang="en-US" sz="1800" dirty="0">
                <a:effectLst/>
                <a:latin typeface="Calibri" panose="020F0502020204030204" pitchFamily="34" charset="0"/>
                <a:ea typeface="Times New Roman" panose="02020603050405020304" pitchFamily="18" charset="0"/>
              </a:rPr>
              <a:t>In recent times, major damages on LP blades/rotor noticed in following area</a:t>
            </a:r>
            <a:r>
              <a:rPr lang="en-US" sz="1800" dirty="0">
                <a:effectLst/>
                <a:latin typeface="Times New Roman" panose="02020603050405020304" pitchFamily="18" charset="0"/>
                <a:ea typeface="Times New Roman" panose="02020603050405020304" pitchFamily="18" charset="0"/>
              </a:rPr>
              <a:t> </a:t>
            </a:r>
          </a:p>
          <a:p>
            <a:pPr marL="457200" algn="just" fontAlgn="base"/>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At </a:t>
            </a:r>
            <a:r>
              <a:rPr lang="en-US" sz="1800" dirty="0" err="1">
                <a:effectLst/>
                <a:latin typeface="Calibri" panose="020F0502020204030204" pitchFamily="34" charset="0"/>
                <a:ea typeface="Times New Roman" panose="02020603050405020304" pitchFamily="18" charset="0"/>
              </a:rPr>
              <a:t>aerofoil</a:t>
            </a:r>
            <a:r>
              <a:rPr lang="en-US" sz="1800" dirty="0">
                <a:effectLst/>
                <a:latin typeface="Calibri" panose="020F0502020204030204" pitchFamily="34" charset="0"/>
                <a:ea typeface="Times New Roman" panose="02020603050405020304" pitchFamily="18" charset="0"/>
              </a:rPr>
              <a:t> trailing edge around 300 mm below tip</a:t>
            </a:r>
            <a:r>
              <a:rPr lang="en-US" sz="1800" dirty="0">
                <a:effectLst/>
                <a:latin typeface="Times New Roman" panose="02020603050405020304" pitchFamily="18" charset="0"/>
                <a:ea typeface="Times New Roman" panose="02020603050405020304" pitchFamily="18" charset="0"/>
              </a:rPr>
              <a:t> </a:t>
            </a:r>
          </a:p>
          <a:p>
            <a:pPr marL="342900" lvl="0" indent="-342900" algn="just" fontAlgn="base">
              <a:buFont typeface="Symbol" panose="05050102010706020507" pitchFamily="18" charset="2"/>
              <a:buChar char=""/>
            </a:pP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Crack in LP rotor fir root.</a:t>
            </a:r>
            <a:r>
              <a:rPr lang="en-US" sz="1800" dirty="0">
                <a:effectLst/>
                <a:latin typeface="Times New Roman" panose="02020603050405020304" pitchFamily="18" charset="0"/>
                <a:ea typeface="Times New Roman" panose="02020603050405020304" pitchFamily="18" charset="0"/>
              </a:rPr>
              <a:t> </a:t>
            </a:r>
          </a:p>
          <a:p>
            <a:pPr marL="342900" lvl="0" indent="-342900" algn="just" fontAlgn="base">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342900" indent="-342900" algn="just" fontAlgn="base">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Near Blade root</a:t>
            </a:r>
            <a:r>
              <a:rPr lang="en-US" sz="1800"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342900" indent="-342900" algn="just" fontAlgn="base">
              <a:buFont typeface="Symbol" panose="05050102010706020507" pitchFamily="18" charset="2"/>
              <a:buChar char=""/>
            </a:pP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endParaRPr lang="en-IN" sz="2000" dirty="0">
              <a:effectLst/>
              <a:latin typeface="Calibri" panose="020F0502020204030204" pitchFamily="34" charset="0"/>
              <a:ea typeface="Symbol" panose="05050102010706020507" pitchFamily="18" charset="2"/>
              <a:cs typeface="Symbol" panose="05050102010706020507" pitchFamily="18" charset="2"/>
            </a:endParaRPr>
          </a:p>
        </p:txBody>
      </p:sp>
      <p:pic>
        <p:nvPicPr>
          <p:cNvPr id="6" name="Picture 5">
            <a:extLst>
              <a:ext uri="{FF2B5EF4-FFF2-40B4-BE49-F238E27FC236}">
                <a16:creationId xmlns:a16="http://schemas.microsoft.com/office/drawing/2014/main" id="{A6F2C8BF-E88B-BEAC-9973-ABDD3B4F2D7C}"/>
              </a:ext>
            </a:extLst>
          </p:cNvPr>
          <p:cNvPicPr>
            <a:picLocks noChangeAspect="1"/>
          </p:cNvPicPr>
          <p:nvPr/>
        </p:nvPicPr>
        <p:blipFill>
          <a:blip r:embed="rId2"/>
          <a:stretch>
            <a:fillRect/>
          </a:stretch>
        </p:blipFill>
        <p:spPr>
          <a:xfrm rot="5400000">
            <a:off x="4829486" y="2708648"/>
            <a:ext cx="3354983" cy="2498356"/>
          </a:xfrm>
          <a:prstGeom prst="rect">
            <a:avLst/>
          </a:prstGeom>
        </p:spPr>
      </p:pic>
      <p:pic>
        <p:nvPicPr>
          <p:cNvPr id="2049" name="Picture 6">
            <a:extLst>
              <a:ext uri="{FF2B5EF4-FFF2-40B4-BE49-F238E27FC236}">
                <a16:creationId xmlns:a16="http://schemas.microsoft.com/office/drawing/2014/main" id="{3B632E0D-966E-403B-245E-3FF198073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957" y="1066152"/>
            <a:ext cx="1852455" cy="5335793"/>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0958A792-9FB4-BAAD-1061-9569B69ED380}"/>
              </a:ext>
            </a:extLst>
          </p:cNvPr>
          <p:cNvSpPr/>
          <p:nvPr/>
        </p:nvSpPr>
        <p:spPr>
          <a:xfrm rot="19973638">
            <a:off x="6705600" y="4038600"/>
            <a:ext cx="497205" cy="138430"/>
          </a:xfrm>
          <a:prstGeom prst="wedgeEllipseCallout">
            <a:avLst>
              <a:gd name="adj1" fmla="val 464605"/>
              <a:gd name="adj2" fmla="val 522629"/>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p:txBody>
      </p:sp>
      <p:sp>
        <p:nvSpPr>
          <p:cNvPr id="9" name="Rectangle 6">
            <a:extLst>
              <a:ext uri="{FF2B5EF4-FFF2-40B4-BE49-F238E27FC236}">
                <a16:creationId xmlns:a16="http://schemas.microsoft.com/office/drawing/2014/main" id="{6431274F-1E77-1546-2AD7-A3CE617F2DC3}"/>
              </a:ext>
            </a:extLst>
          </p:cNvPr>
          <p:cNvSpPr>
            <a:spLocks noChangeArrowheads="1"/>
          </p:cNvSpPr>
          <p:nvPr/>
        </p:nvSpPr>
        <p:spPr bwMode="auto">
          <a:xfrm>
            <a:off x="476584" y="9217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TextBox 11">
            <a:extLst>
              <a:ext uri="{FF2B5EF4-FFF2-40B4-BE49-F238E27FC236}">
                <a16:creationId xmlns:a16="http://schemas.microsoft.com/office/drawing/2014/main" id="{06722E40-4E48-A02A-6ED5-C690973D7271}"/>
              </a:ext>
            </a:extLst>
          </p:cNvPr>
          <p:cNvSpPr txBox="1"/>
          <p:nvPr/>
        </p:nvSpPr>
        <p:spPr>
          <a:xfrm>
            <a:off x="4038600" y="5797060"/>
            <a:ext cx="6121152" cy="369332"/>
          </a:xfrm>
          <a:prstGeom prst="rect">
            <a:avLst/>
          </a:prstGeom>
          <a:noFill/>
        </p:spPr>
        <p:txBody>
          <a:bodyPr wrap="square">
            <a:spAutoFit/>
          </a:bodyPr>
          <a:lstStyle/>
          <a:p>
            <a:pPr algn="just" fontAlgn="base"/>
            <a:r>
              <a:rPr lang="en-US" sz="1800" dirty="0">
                <a:effectLst/>
                <a:latin typeface="Arial MT"/>
                <a:ea typeface="Times New Roman" panose="02020603050405020304" pitchFamily="18" charset="0"/>
              </a:rPr>
              <a:t>At airfoil area (Below 350 mm from Tip)</a:t>
            </a:r>
          </a:p>
        </p:txBody>
      </p:sp>
    </p:spTree>
    <p:extLst>
      <p:ext uri="{BB962C8B-B14F-4D97-AF65-F5344CB8AC3E}">
        <p14:creationId xmlns:p14="http://schemas.microsoft.com/office/powerpoint/2010/main" val="407601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1481"/>
            <a:ext cx="9756140" cy="505908"/>
          </a:xfrm>
          <a:prstGeom prst="rect">
            <a:avLst/>
          </a:prstGeom>
        </p:spPr>
        <p:txBody>
          <a:bodyPr vert="horz" wrap="square" lIns="0" tIns="13335" rIns="0" bIns="0" rtlCol="0">
            <a:spAutoFit/>
          </a:bodyPr>
          <a:lstStyle/>
          <a:p>
            <a:pPr marL="12700">
              <a:lnSpc>
                <a:spcPct val="100000"/>
              </a:lnSpc>
              <a:spcBef>
                <a:spcPts val="105"/>
              </a:spcBef>
              <a:buClr>
                <a:srgbClr val="585858"/>
              </a:buClr>
              <a:buSzPct val="79687"/>
              <a:tabLst>
                <a:tab pos="244475" algn="l"/>
              </a:tabLst>
            </a:pPr>
            <a:r>
              <a:rPr lang="en-US" spc="-155" dirty="0">
                <a:solidFill>
                  <a:schemeClr val="bg1"/>
                </a:solidFill>
              </a:rPr>
              <a:t>L0 Blade Damage</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16</a:t>
            </a:fld>
            <a:endParaRPr dirty="0"/>
          </a:p>
        </p:txBody>
      </p:sp>
      <p:sp>
        <p:nvSpPr>
          <p:cNvPr id="3" name="object 3"/>
          <p:cNvSpPr txBox="1"/>
          <p:nvPr/>
        </p:nvSpPr>
        <p:spPr>
          <a:xfrm>
            <a:off x="1872855" y="5410199"/>
            <a:ext cx="3429000" cy="776495"/>
          </a:xfrm>
          <a:prstGeom prst="rect">
            <a:avLst/>
          </a:prstGeom>
        </p:spPr>
        <p:txBody>
          <a:bodyPr vert="horz" wrap="square" lIns="0" tIns="12065" rIns="0" bIns="0" rtlCol="0">
            <a:spAutoFit/>
          </a:bodyPr>
          <a:lstStyle/>
          <a:p>
            <a:pPr marR="686435" algn="just">
              <a:spcBef>
                <a:spcPts val="595"/>
              </a:spcBef>
              <a:spcAft>
                <a:spcPts val="800"/>
              </a:spcAft>
              <a:buSzPts val="1200"/>
              <a:tabLst>
                <a:tab pos="812165" algn="l"/>
                <a:tab pos="812800" algn="l"/>
              </a:tabLst>
            </a:pPr>
            <a:r>
              <a:rPr lang="en-US" sz="1800" dirty="0">
                <a:effectLst/>
                <a:latin typeface="Arial MT"/>
                <a:ea typeface="Times New Roman" panose="02020603050405020304" pitchFamily="18" charset="0"/>
              </a:rPr>
              <a:t>At Fir root area</a:t>
            </a:r>
            <a:endParaRPr lang="en-IN" sz="1800" dirty="0">
              <a:effectLst/>
              <a:latin typeface="Times New Roman" panose="02020603050405020304" pitchFamily="18" charset="0"/>
              <a:ea typeface="Times New Roman" panose="02020603050405020304" pitchFamily="18" charset="0"/>
            </a:endParaRPr>
          </a:p>
          <a:p>
            <a:pPr marL="342900" marR="686435" indent="-342900" algn="just">
              <a:spcBef>
                <a:spcPts val="595"/>
              </a:spcBef>
              <a:spcAft>
                <a:spcPts val="800"/>
              </a:spcAft>
              <a:buSzPts val="1200"/>
              <a:buFont typeface="Symbol" panose="05050102010706020507" pitchFamily="18" charset="2"/>
              <a:buChar char=""/>
              <a:tabLst>
                <a:tab pos="812165" algn="l"/>
                <a:tab pos="812800" algn="l"/>
              </a:tabLst>
            </a:pPr>
            <a:endParaRPr lang="en-IN" sz="2000" dirty="0">
              <a:effectLst/>
              <a:latin typeface="Calibri" panose="020F0502020204030204" pitchFamily="34" charset="0"/>
              <a:ea typeface="Symbol" panose="05050102010706020507" pitchFamily="18" charset="2"/>
              <a:cs typeface="Symbol" panose="05050102010706020507" pitchFamily="18" charset="2"/>
            </a:endParaRPr>
          </a:p>
        </p:txBody>
      </p:sp>
      <p:pic>
        <p:nvPicPr>
          <p:cNvPr id="7" name="Picture 6">
            <a:extLst>
              <a:ext uri="{FF2B5EF4-FFF2-40B4-BE49-F238E27FC236}">
                <a16:creationId xmlns:a16="http://schemas.microsoft.com/office/drawing/2014/main" id="{B66BBEAD-2EAF-EB8E-BE5D-D2A617E843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474" y="1447800"/>
            <a:ext cx="5259070" cy="3522027"/>
          </a:xfrm>
          <a:prstGeom prst="rect">
            <a:avLst/>
          </a:prstGeom>
          <a:noFill/>
          <a:ln>
            <a:noFill/>
          </a:ln>
        </p:spPr>
      </p:pic>
      <p:sp>
        <p:nvSpPr>
          <p:cNvPr id="8" name="object 3">
            <a:extLst>
              <a:ext uri="{FF2B5EF4-FFF2-40B4-BE49-F238E27FC236}">
                <a16:creationId xmlns:a16="http://schemas.microsoft.com/office/drawing/2014/main" id="{4E264B51-E360-410F-CE10-AEEC920A238F}"/>
              </a:ext>
            </a:extLst>
          </p:cNvPr>
          <p:cNvSpPr txBox="1"/>
          <p:nvPr/>
        </p:nvSpPr>
        <p:spPr>
          <a:xfrm>
            <a:off x="7208638" y="5410200"/>
            <a:ext cx="4537275" cy="776495"/>
          </a:xfrm>
          <a:prstGeom prst="rect">
            <a:avLst/>
          </a:prstGeom>
        </p:spPr>
        <p:txBody>
          <a:bodyPr vert="horz" wrap="square" lIns="0" tIns="12065" rIns="0" bIns="0" rtlCol="0">
            <a:spAutoFit/>
          </a:bodyPr>
          <a:lstStyle/>
          <a:p>
            <a:pPr marR="686435" algn="just">
              <a:spcBef>
                <a:spcPts val="595"/>
              </a:spcBef>
              <a:spcAft>
                <a:spcPts val="800"/>
              </a:spcAft>
              <a:buSzPts val="1200"/>
              <a:tabLst>
                <a:tab pos="812165" algn="l"/>
                <a:tab pos="812800" algn="l"/>
              </a:tabLst>
            </a:pPr>
            <a:r>
              <a:rPr lang="en-US" sz="1800" dirty="0">
                <a:effectLst/>
                <a:latin typeface="Arial MT"/>
                <a:ea typeface="Times New Roman" panose="02020603050405020304" pitchFamily="18" charset="0"/>
              </a:rPr>
              <a:t>At the base of the airfoil trailing edge</a:t>
            </a:r>
            <a:endParaRPr lang="en-IN" sz="1800" dirty="0">
              <a:effectLst/>
              <a:latin typeface="Times New Roman" panose="02020603050405020304" pitchFamily="18" charset="0"/>
              <a:ea typeface="Times New Roman" panose="02020603050405020304" pitchFamily="18" charset="0"/>
            </a:endParaRPr>
          </a:p>
          <a:p>
            <a:pPr marL="342900" marR="686435" indent="-342900" algn="just">
              <a:spcBef>
                <a:spcPts val="595"/>
              </a:spcBef>
              <a:spcAft>
                <a:spcPts val="800"/>
              </a:spcAft>
              <a:buSzPts val="1200"/>
              <a:buFont typeface="Symbol" panose="05050102010706020507" pitchFamily="18" charset="2"/>
              <a:buChar char=""/>
              <a:tabLst>
                <a:tab pos="812165" algn="l"/>
                <a:tab pos="812800" algn="l"/>
              </a:tabLst>
            </a:pPr>
            <a:endParaRPr lang="en-IN" sz="2000" dirty="0">
              <a:effectLst/>
              <a:latin typeface="Calibri" panose="020F0502020204030204" pitchFamily="34" charset="0"/>
              <a:ea typeface="Symbol" panose="05050102010706020507" pitchFamily="18" charset="2"/>
              <a:cs typeface="Symbol" panose="05050102010706020507" pitchFamily="18" charset="2"/>
            </a:endParaRPr>
          </a:p>
        </p:txBody>
      </p:sp>
      <p:pic>
        <p:nvPicPr>
          <p:cNvPr id="9" name="Picture 8">
            <a:extLst>
              <a:ext uri="{FF2B5EF4-FFF2-40B4-BE49-F238E27FC236}">
                <a16:creationId xmlns:a16="http://schemas.microsoft.com/office/drawing/2014/main" id="{286AEBE7-7EFD-BC1C-D075-52D90937ACB5}"/>
              </a:ext>
            </a:extLst>
          </p:cNvPr>
          <p:cNvPicPr>
            <a:picLocks noChangeAspect="1"/>
          </p:cNvPicPr>
          <p:nvPr/>
        </p:nvPicPr>
        <p:blipFill>
          <a:blip r:embed="rId3"/>
          <a:stretch>
            <a:fillRect/>
          </a:stretch>
        </p:blipFill>
        <p:spPr>
          <a:xfrm>
            <a:off x="6477000" y="1600200"/>
            <a:ext cx="5165843" cy="3522027"/>
          </a:xfrm>
          <a:prstGeom prst="rect">
            <a:avLst/>
          </a:prstGeom>
        </p:spPr>
      </p:pic>
      <p:sp>
        <p:nvSpPr>
          <p:cNvPr id="11" name="Arrow: Up 10">
            <a:extLst>
              <a:ext uri="{FF2B5EF4-FFF2-40B4-BE49-F238E27FC236}">
                <a16:creationId xmlns:a16="http://schemas.microsoft.com/office/drawing/2014/main" id="{F0D1B1D6-B27E-4938-7BC3-A50D6BB3673C}"/>
              </a:ext>
            </a:extLst>
          </p:cNvPr>
          <p:cNvSpPr/>
          <p:nvPr/>
        </p:nvSpPr>
        <p:spPr>
          <a:xfrm rot="1826760">
            <a:off x="2359130" y="2922874"/>
            <a:ext cx="203528" cy="2562737"/>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Up 11">
            <a:extLst>
              <a:ext uri="{FF2B5EF4-FFF2-40B4-BE49-F238E27FC236}">
                <a16:creationId xmlns:a16="http://schemas.microsoft.com/office/drawing/2014/main" id="{E137D1B1-72E4-6324-329F-A069314FD26C}"/>
              </a:ext>
            </a:extLst>
          </p:cNvPr>
          <p:cNvSpPr/>
          <p:nvPr/>
        </p:nvSpPr>
        <p:spPr>
          <a:xfrm rot="1826760">
            <a:off x="8123253" y="3557811"/>
            <a:ext cx="215900" cy="187741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952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463" y="304258"/>
            <a:ext cx="9626600" cy="505908"/>
          </a:xfrm>
          <a:prstGeom prst="rect">
            <a:avLst/>
          </a:prstGeom>
        </p:spPr>
        <p:txBody>
          <a:bodyPr vert="horz" wrap="square" lIns="0" tIns="13335" rIns="0" bIns="0" rtlCol="0">
            <a:spAutoFit/>
          </a:bodyPr>
          <a:lstStyle/>
          <a:p>
            <a:pPr marL="12700">
              <a:lnSpc>
                <a:spcPct val="100000"/>
              </a:lnSpc>
              <a:spcBef>
                <a:spcPts val="105"/>
              </a:spcBef>
            </a:pPr>
            <a:r>
              <a:rPr lang="en-US" spc="-60" dirty="0">
                <a:solidFill>
                  <a:schemeClr val="bg1"/>
                </a:solidFill>
              </a:rPr>
              <a:t>Possible Mechanisms of </a:t>
            </a:r>
            <a:r>
              <a:rPr spc="-430" dirty="0">
                <a:solidFill>
                  <a:schemeClr val="bg1"/>
                </a:solidFill>
              </a:rPr>
              <a:t>L</a:t>
            </a:r>
            <a:r>
              <a:rPr spc="-40" dirty="0">
                <a:solidFill>
                  <a:schemeClr val="bg1"/>
                </a:solidFill>
              </a:rPr>
              <a:t>-</a:t>
            </a:r>
            <a:r>
              <a:rPr spc="-245" dirty="0">
                <a:solidFill>
                  <a:schemeClr val="bg1"/>
                </a:solidFill>
              </a:rPr>
              <a:t>0</a:t>
            </a:r>
            <a:r>
              <a:rPr spc="-25" dirty="0">
                <a:solidFill>
                  <a:schemeClr val="bg1"/>
                </a:solidFill>
              </a:rPr>
              <a:t> </a:t>
            </a:r>
            <a:r>
              <a:rPr lang="en-US" spc="-60" dirty="0">
                <a:solidFill>
                  <a:schemeClr val="bg1"/>
                </a:solidFill>
              </a:rPr>
              <a:t>Blade</a:t>
            </a:r>
            <a:r>
              <a:rPr spc="-45" dirty="0">
                <a:solidFill>
                  <a:schemeClr val="bg1"/>
                </a:solidFill>
              </a:rPr>
              <a:t> </a:t>
            </a:r>
            <a:r>
              <a:rPr lang="en-US" spc="-45" dirty="0">
                <a:solidFill>
                  <a:schemeClr val="bg1"/>
                </a:solidFill>
              </a:rPr>
              <a:t>Failure</a:t>
            </a:r>
            <a:endParaRPr spc="-229" dirty="0">
              <a:solidFill>
                <a:schemeClr val="bg1"/>
              </a:solidFill>
            </a:endParaRPr>
          </a:p>
        </p:txBody>
      </p:sp>
      <p:sp>
        <p:nvSpPr>
          <p:cNvPr id="11" name="object 11"/>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17</a:t>
            </a:fld>
            <a:endParaRPr dirty="0"/>
          </a:p>
        </p:txBody>
      </p:sp>
      <p:sp>
        <p:nvSpPr>
          <p:cNvPr id="3" name="object 3"/>
          <p:cNvSpPr txBox="1"/>
          <p:nvPr/>
        </p:nvSpPr>
        <p:spPr>
          <a:xfrm>
            <a:off x="444500" y="591185"/>
            <a:ext cx="7958455" cy="6614631"/>
          </a:xfrm>
          <a:prstGeom prst="rect">
            <a:avLst/>
          </a:prstGeom>
        </p:spPr>
        <p:txBody>
          <a:bodyPr vert="horz" wrap="square" lIns="0" tIns="210820" rIns="0" bIns="0" rtlCol="0">
            <a:spAutoFit/>
          </a:bodyPr>
          <a:lstStyle/>
          <a:p>
            <a:pPr marL="12700">
              <a:lnSpc>
                <a:spcPct val="100000"/>
              </a:lnSpc>
              <a:spcBef>
                <a:spcPts val="1660"/>
              </a:spcBef>
            </a:pPr>
            <a:endParaRPr lang="en-US" sz="100" b="1" i="1" spc="-150" dirty="0">
              <a:solidFill>
                <a:srgbClr val="0043C7"/>
              </a:solidFill>
              <a:latin typeface="Verdana"/>
              <a:cs typeface="Verdana"/>
            </a:endParaRPr>
          </a:p>
          <a:p>
            <a:pPr marL="12700">
              <a:lnSpc>
                <a:spcPct val="100000"/>
              </a:lnSpc>
              <a:spcBef>
                <a:spcPts val="1660"/>
              </a:spcBef>
            </a:pPr>
            <a:r>
              <a:rPr lang="en-US" sz="2400" b="1" i="1" spc="-150" dirty="0">
                <a:solidFill>
                  <a:srgbClr val="0043C7"/>
                </a:solidFill>
                <a:latin typeface="Verdana"/>
                <a:cs typeface="Verdana"/>
              </a:rPr>
              <a:t>Failure Mechanisms:</a:t>
            </a:r>
          </a:p>
          <a:p>
            <a:pPr marL="831850" indent="-285750" algn="just">
              <a:spcBef>
                <a:spcPts val="700"/>
              </a:spcBef>
              <a:spcAft>
                <a:spcPts val="0"/>
              </a:spcAft>
              <a:buFont typeface="Arial" panose="020B0604020202020204" pitchFamily="34" charset="0"/>
              <a:buChar char="•"/>
              <a:tabLst>
                <a:tab pos="774065" algn="l"/>
              </a:tabLst>
            </a:pPr>
            <a:r>
              <a:rPr lang="en-US" sz="1800" b="1" dirty="0">
                <a:effectLst/>
                <a:latin typeface="Times New Roman" panose="02020603050405020304" pitchFamily="18" charset="0"/>
                <a:ea typeface="Times New Roman" panose="02020603050405020304" pitchFamily="18" charset="0"/>
              </a:rPr>
              <a:t>Mechanical</a:t>
            </a:r>
            <a:r>
              <a:rPr lang="en-US" sz="1800" b="1" spc="-15" dirty="0">
                <a:effectLst/>
                <a:latin typeface="Times New Roman" panose="02020603050405020304" pitchFamily="18" charset="0"/>
                <a:ea typeface="Times New Roman" panose="02020603050405020304" pitchFamily="18" charset="0"/>
              </a:rPr>
              <a:t> </a:t>
            </a:r>
            <a:r>
              <a:rPr lang="en-US" b="1" spc="-15" dirty="0">
                <a:latin typeface="Times New Roman" panose="02020603050405020304" pitchFamily="18" charset="0"/>
                <a:ea typeface="Times New Roman" panose="02020603050405020304" pitchFamily="18" charset="0"/>
              </a:rPr>
              <a:t>M</a:t>
            </a:r>
            <a:r>
              <a:rPr lang="en-US" sz="1800" b="1" dirty="0">
                <a:effectLst/>
                <a:latin typeface="Times New Roman" panose="02020603050405020304" pitchFamily="18" charset="0"/>
                <a:ea typeface="Times New Roman" panose="02020603050405020304" pitchFamily="18" charset="0"/>
              </a:rPr>
              <a:t>odes</a:t>
            </a:r>
            <a:endParaRPr lang="en-IN" sz="1800" b="1" dirty="0">
              <a:effectLst/>
              <a:latin typeface="Times New Roman" panose="02020603050405020304" pitchFamily="18" charset="0"/>
              <a:ea typeface="Times New Roman" panose="02020603050405020304" pitchFamily="18" charset="0"/>
            </a:endParaRPr>
          </a:p>
          <a:p>
            <a:pPr marL="774700" algn="just">
              <a:spcBef>
                <a:spcPts val="595"/>
              </a:spcBef>
              <a:spcAft>
                <a:spcPts val="0"/>
              </a:spcAft>
              <a:tabLst>
                <a:tab pos="1002665" algn="l"/>
              </a:tabLst>
            </a:pPr>
            <a:r>
              <a:rPr lang="en-US" sz="1800" dirty="0">
                <a:effectLst/>
                <a:latin typeface="Times New Roman" panose="02020603050405020304" pitchFamily="18" charset="0"/>
                <a:ea typeface="Times New Roman" panose="02020603050405020304" pitchFamily="18" charset="0"/>
              </a:rPr>
              <a:t>–	Fatigue</a:t>
            </a:r>
            <a:endParaRPr lang="en-IN" sz="1800" dirty="0">
              <a:effectLst/>
              <a:latin typeface="Times New Roman" panose="02020603050405020304" pitchFamily="18" charset="0"/>
              <a:ea typeface="Times New Roman" panose="02020603050405020304" pitchFamily="18" charset="0"/>
            </a:endParaRPr>
          </a:p>
          <a:p>
            <a:pPr marL="1003300" algn="just">
              <a:spcBef>
                <a:spcPts val="600"/>
              </a:spcBef>
              <a:spcAft>
                <a:spcPts val="0"/>
              </a:spcAft>
            </a:pPr>
            <a: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t>o</a:t>
            </a:r>
            <a:r>
              <a:rPr lang="en-US" sz="1800" spc="345"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High</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Cycle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Fatigue (HCF)</a:t>
            </a:r>
            <a:endParaRPr lang="en-IN" sz="1800" dirty="0">
              <a:effectLst/>
              <a:latin typeface="Times New Roman" panose="02020603050405020304" pitchFamily="18" charset="0"/>
              <a:ea typeface="Times New Roman" panose="02020603050405020304" pitchFamily="18" charset="0"/>
            </a:endParaRPr>
          </a:p>
          <a:p>
            <a:pPr marL="1003300" algn="just">
              <a:spcBef>
                <a:spcPts val="500"/>
              </a:spcBef>
              <a:spcAft>
                <a:spcPts val="0"/>
              </a:spcAft>
            </a:pPr>
            <a: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t>o</a:t>
            </a:r>
            <a:r>
              <a:rPr lang="en-US" sz="1800" spc="345"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Low Cycle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Fatigue (LCF)</a:t>
            </a:r>
            <a:endParaRPr lang="en-IN" sz="1800" dirty="0">
              <a:effectLst/>
              <a:latin typeface="Times New Roman" panose="02020603050405020304" pitchFamily="18" charset="0"/>
              <a:ea typeface="Times New Roman" panose="02020603050405020304" pitchFamily="18" charset="0"/>
            </a:endParaRPr>
          </a:p>
          <a:p>
            <a:pPr marL="774065" algn="just">
              <a:spcBef>
                <a:spcPts val="500"/>
              </a:spcBef>
              <a:spcAft>
                <a:spcPts val="0"/>
              </a:spcAft>
              <a:tabLst>
                <a:tab pos="1002665" algn="l"/>
              </a:tabLst>
            </a:pPr>
            <a:r>
              <a:rPr lang="en-US" sz="1800" dirty="0">
                <a:effectLst/>
                <a:latin typeface="Times New Roman" panose="02020603050405020304" pitchFamily="18" charset="0"/>
                <a:ea typeface="Times New Roman" panose="02020603050405020304" pitchFamily="18" charset="0"/>
              </a:rPr>
              <a:t>–	Fretting</a:t>
            </a:r>
          </a:p>
          <a:p>
            <a:pPr marL="774065" algn="just">
              <a:spcBef>
                <a:spcPts val="500"/>
              </a:spcBef>
              <a:spcAft>
                <a:spcPts val="0"/>
              </a:spcAft>
              <a:tabLst>
                <a:tab pos="1002665" algn="l"/>
              </a:tabLst>
            </a:pPr>
            <a:endParaRPr lang="en-IN" dirty="0">
              <a:latin typeface="Times New Roman" panose="02020603050405020304" pitchFamily="18" charset="0"/>
              <a:ea typeface="Times New Roman" panose="02020603050405020304" pitchFamily="18" charset="0"/>
            </a:endParaRPr>
          </a:p>
          <a:p>
            <a:pPr marL="831850" indent="-285750" algn="just">
              <a:spcBef>
                <a:spcPts val="700"/>
              </a:spcBef>
              <a:buFont typeface="Arial" panose="020B0604020202020204" pitchFamily="34" charset="0"/>
              <a:buChar char="•"/>
              <a:tabLst>
                <a:tab pos="774065" algn="l"/>
              </a:tabLst>
            </a:pPr>
            <a:r>
              <a:rPr lang="en-US" sz="1800" dirty="0">
                <a:effectLst/>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rPr>
              <a:t>Environmentally-assisted Modes</a:t>
            </a:r>
            <a:endParaRPr lang="en-IN" b="1" dirty="0">
              <a:latin typeface="Times New Roman" panose="02020603050405020304" pitchFamily="18" charset="0"/>
            </a:endParaRPr>
          </a:p>
          <a:p>
            <a:pPr marL="774065" algn="just">
              <a:spcBef>
                <a:spcPts val="590"/>
              </a:spcBef>
              <a:spcAft>
                <a:spcPts val="0"/>
              </a:spcAft>
              <a:tabLst>
                <a:tab pos="1002665" algn="l"/>
              </a:tabLst>
            </a:pPr>
            <a:r>
              <a:rPr lang="en-US" sz="1800" dirty="0">
                <a:effectLst/>
                <a:latin typeface="Times New Roman" panose="02020603050405020304" pitchFamily="18" charset="0"/>
                <a:ea typeface="Times New Roman" panose="02020603050405020304" pitchFamily="18" charset="0"/>
              </a:rPr>
              <a:t>–	Droplet</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Erosion</a:t>
            </a:r>
            <a:endParaRPr lang="en-IN" sz="1800" dirty="0">
              <a:effectLst/>
              <a:latin typeface="Times New Roman" panose="02020603050405020304" pitchFamily="18" charset="0"/>
              <a:ea typeface="Times New Roman" panose="02020603050405020304" pitchFamily="18" charset="0"/>
            </a:endParaRPr>
          </a:p>
          <a:p>
            <a:pPr marL="1002665" algn="just">
              <a:spcBef>
                <a:spcPts val="600"/>
              </a:spcBef>
              <a:spcAft>
                <a:spcPts val="0"/>
              </a:spcAft>
            </a:pPr>
            <a: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t>o</a:t>
            </a:r>
            <a:r>
              <a:rPr lang="en-US" sz="1800" spc="335"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Moisture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Impact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Erosion</a:t>
            </a:r>
            <a:endParaRPr lang="en-IN" sz="1800" dirty="0">
              <a:effectLst/>
              <a:latin typeface="Times New Roman" panose="02020603050405020304" pitchFamily="18" charset="0"/>
              <a:ea typeface="Times New Roman" panose="02020603050405020304" pitchFamily="18" charset="0"/>
            </a:endParaRPr>
          </a:p>
          <a:p>
            <a:pPr marL="1002665" algn="just">
              <a:spcBef>
                <a:spcPts val="500"/>
              </a:spcBef>
              <a:spcAft>
                <a:spcPts val="0"/>
              </a:spcAft>
            </a:pPr>
            <a: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t>o</a:t>
            </a:r>
            <a:r>
              <a:rPr lang="en-US" sz="1800" spc="345"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Trailing Edge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Erosion</a:t>
            </a:r>
            <a:endParaRPr lang="en-IN" sz="1800" dirty="0">
              <a:effectLst/>
              <a:latin typeface="Times New Roman" panose="02020603050405020304" pitchFamily="18" charset="0"/>
              <a:ea typeface="Times New Roman" panose="02020603050405020304" pitchFamily="18" charset="0"/>
            </a:endParaRPr>
          </a:p>
          <a:p>
            <a:pPr marL="774700" algn="just">
              <a:spcBef>
                <a:spcPts val="450"/>
              </a:spcBef>
              <a:spcAft>
                <a:spcPts val="0"/>
              </a:spcAft>
              <a:tabLst>
                <a:tab pos="1002665" algn="l"/>
              </a:tabLst>
            </a:pPr>
            <a:r>
              <a:rPr lang="en-US" sz="1800" dirty="0">
                <a:effectLst/>
                <a:latin typeface="Times New Roman" panose="02020603050405020304" pitchFamily="18" charset="0"/>
                <a:ea typeface="Times New Roman" panose="02020603050405020304" pitchFamily="18" charset="0"/>
              </a:rPr>
              <a:t>–	Corrosion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Fatigue</a:t>
            </a:r>
            <a:endParaRPr lang="en-IN" sz="1800" dirty="0">
              <a:effectLst/>
              <a:latin typeface="Times New Roman" panose="02020603050405020304" pitchFamily="18" charset="0"/>
              <a:ea typeface="Times New Roman" panose="02020603050405020304" pitchFamily="18" charset="0"/>
            </a:endParaRPr>
          </a:p>
          <a:p>
            <a:pPr marL="774700" algn="just">
              <a:spcBef>
                <a:spcPts val="600"/>
              </a:spcBef>
              <a:spcAft>
                <a:spcPts val="0"/>
              </a:spcAft>
              <a:tabLst>
                <a:tab pos="1002665" algn="l"/>
              </a:tabLst>
            </a:pPr>
            <a:r>
              <a:rPr lang="en-US" sz="1800" dirty="0">
                <a:effectLst/>
                <a:latin typeface="Times New Roman" panose="02020603050405020304" pitchFamily="18" charset="0"/>
                <a:ea typeface="Times New Roman" panose="02020603050405020304" pitchFamily="18" charset="0"/>
              </a:rPr>
              <a:t>–	Pitting</a:t>
            </a:r>
            <a:endParaRPr lang="en-IN" sz="1800" dirty="0">
              <a:effectLst/>
              <a:latin typeface="Times New Roman" panose="02020603050405020304" pitchFamily="18" charset="0"/>
              <a:ea typeface="Times New Roman" panose="02020603050405020304" pitchFamily="18" charset="0"/>
            </a:endParaRPr>
          </a:p>
          <a:p>
            <a:pPr marL="774700" algn="just">
              <a:spcBef>
                <a:spcPts val="600"/>
              </a:spcBef>
              <a:spcAft>
                <a:spcPts val="0"/>
              </a:spcAft>
              <a:tabLst>
                <a:tab pos="1002665" algn="l"/>
              </a:tabLst>
            </a:pPr>
            <a:r>
              <a:rPr lang="en-US" sz="1800" dirty="0">
                <a:effectLst/>
                <a:latin typeface="Times New Roman" panose="02020603050405020304" pitchFamily="18" charset="0"/>
                <a:ea typeface="Times New Roman" panose="02020603050405020304" pitchFamily="18" charset="0"/>
              </a:rPr>
              <a:t>–	Stress</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Corrosion</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Cracking</a:t>
            </a:r>
            <a:endParaRPr lang="en-IN" sz="1800" dirty="0">
              <a:effectLst/>
              <a:latin typeface="Times New Roman" panose="02020603050405020304" pitchFamily="18" charset="0"/>
              <a:ea typeface="Times New Roman" panose="02020603050405020304" pitchFamily="18" charset="0"/>
            </a:endParaRPr>
          </a:p>
          <a:p>
            <a:pPr marL="355600" indent="-342900">
              <a:lnSpc>
                <a:spcPct val="100000"/>
              </a:lnSpc>
              <a:spcBef>
                <a:spcPts val="1660"/>
              </a:spcBef>
              <a:buFont typeface="Arial" panose="020B0604020202020204" pitchFamily="34" charset="0"/>
              <a:buChar char="•"/>
            </a:pPr>
            <a:endParaRPr lang="en-US" sz="2400" b="1" i="1" spc="-150" dirty="0">
              <a:solidFill>
                <a:srgbClr val="0043C7"/>
              </a:solidFill>
              <a:latin typeface="Verdana"/>
              <a:cs typeface="Verdana"/>
            </a:endParaRPr>
          </a:p>
          <a:p>
            <a:pPr marL="12700">
              <a:lnSpc>
                <a:spcPct val="100000"/>
              </a:lnSpc>
              <a:spcBef>
                <a:spcPts val="1660"/>
              </a:spcBef>
            </a:pPr>
            <a:endParaRPr sz="2400" dirty="0">
              <a:latin typeface="Verdana"/>
              <a:cs typeface="Verdana"/>
            </a:endParaRPr>
          </a:p>
        </p:txBody>
      </p:sp>
    </p:spTree>
    <p:extLst>
      <p:ext uri="{BB962C8B-B14F-4D97-AF65-F5344CB8AC3E}">
        <p14:creationId xmlns:p14="http://schemas.microsoft.com/office/powerpoint/2010/main" val="78624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1481"/>
            <a:ext cx="9756140" cy="505908"/>
          </a:xfrm>
          <a:prstGeom prst="rect">
            <a:avLst/>
          </a:prstGeom>
        </p:spPr>
        <p:txBody>
          <a:bodyPr vert="horz" wrap="square" lIns="0" tIns="13335" rIns="0" bIns="0" rtlCol="0">
            <a:spAutoFit/>
          </a:bodyPr>
          <a:lstStyle/>
          <a:p>
            <a:pPr marL="12700">
              <a:lnSpc>
                <a:spcPct val="100000"/>
              </a:lnSpc>
              <a:spcBef>
                <a:spcPts val="105"/>
              </a:spcBef>
              <a:buClr>
                <a:srgbClr val="585858"/>
              </a:buClr>
              <a:buSzPct val="79687"/>
              <a:tabLst>
                <a:tab pos="244475" algn="l"/>
              </a:tabLst>
            </a:pPr>
            <a:r>
              <a:rPr lang="en-US" spc="-155" dirty="0">
                <a:solidFill>
                  <a:schemeClr val="bg1"/>
                </a:solidFill>
              </a:rPr>
              <a:t>Failure Analysis at NTPC Level</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18</a:t>
            </a:fld>
            <a:endParaRPr dirty="0"/>
          </a:p>
        </p:txBody>
      </p:sp>
      <p:sp>
        <p:nvSpPr>
          <p:cNvPr id="3" name="object 3"/>
          <p:cNvSpPr txBox="1"/>
          <p:nvPr/>
        </p:nvSpPr>
        <p:spPr>
          <a:xfrm>
            <a:off x="152400" y="962913"/>
            <a:ext cx="11887200" cy="5100755"/>
          </a:xfrm>
          <a:prstGeom prst="rect">
            <a:avLst/>
          </a:prstGeom>
        </p:spPr>
        <p:txBody>
          <a:bodyPr vert="horz" wrap="square" lIns="0" tIns="12065" rIns="0" bIns="0" rtlCol="0">
            <a:spAutoFit/>
          </a:bodyPr>
          <a:lstStyle/>
          <a:p>
            <a:pPr marL="342900" marR="686435" indent="-342900" algn="just">
              <a:spcBef>
                <a:spcPts val="595"/>
              </a:spcBef>
              <a:spcAft>
                <a:spcPts val="800"/>
              </a:spcAft>
              <a:buSzPts val="1200"/>
              <a:buFont typeface="Symbol" panose="05050102010706020507" pitchFamily="18" charset="2"/>
              <a:buChar char=""/>
              <a:tabLst>
                <a:tab pos="812165" algn="l"/>
                <a:tab pos="812800" algn="l"/>
              </a:tabLst>
            </a:pPr>
            <a:r>
              <a:rPr lang="en-IN" b="1" u="sng" dirty="0">
                <a:effectLst/>
                <a:latin typeface="Calibri" panose="020F0502020204030204" pitchFamily="34" charset="0"/>
                <a:ea typeface="Times New Roman" panose="02020603050405020304" pitchFamily="18" charset="0"/>
                <a:cs typeface="Calibri" panose="020F0502020204030204" pitchFamily="34" charset="0"/>
              </a:rPr>
              <a:t>Analysis of Failure:- </a:t>
            </a:r>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285750" algn="just" fontAlgn="base">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Detailed analysis of above failure was carried out with help of OED/OEM like M/s Siemens, M/s BHEL. </a:t>
            </a:r>
          </a:p>
          <a:p>
            <a:pPr marL="742950" indent="-285750" algn="just" fontAlgn="base">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 EPRI was also consulted for analysis of failure.</a:t>
            </a:r>
            <a:r>
              <a:rPr lang="en-IN" dirty="0">
                <a:effectLst/>
                <a:latin typeface="Calibri" panose="020F0502020204030204" pitchFamily="34" charset="0"/>
                <a:ea typeface="Times New Roman" panose="02020603050405020304" pitchFamily="18" charset="0"/>
                <a:cs typeface="Calibri" panose="020F0502020204030204" pitchFamily="34" charset="0"/>
              </a:rPr>
              <a:t> </a:t>
            </a:r>
          </a:p>
          <a:p>
            <a:pPr marL="742950" indent="-285750" algn="just" fontAlgn="base">
              <a:buFont typeface="Arial" panose="020B0604020202020204" pitchFamily="34" charset="0"/>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Tests were conducted as  measurements on both free (loose) blades (New Blade set) as well as blades (set with </a:t>
            </a:r>
          </a:p>
          <a:p>
            <a:pPr marL="457200" algn="just" fontAlgn="base"/>
            <a:r>
              <a:rPr lang="en-IN" dirty="0">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Calibri" panose="020F0502020204030204" pitchFamily="34" charset="0"/>
              </a:rPr>
              <a:t>cracked blade) installed by the manufacturer on a new spare low- pressure (LP) rotor.</a:t>
            </a:r>
          </a:p>
          <a:p>
            <a:pPr marL="742950" indent="-285750" algn="just" fontAlgn="base">
              <a:buFont typeface="Arial" panose="020B0604020202020204" pitchFamily="34" charset="0"/>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 This provided an opportunity to consider individual blades and the combined  effects of blade and steeple variability.</a:t>
            </a:r>
          </a:p>
          <a:p>
            <a:pPr marL="742950" indent="-285750" algn="just" fontAlgn="base">
              <a:buFont typeface="Arial" panose="020B0604020202020204" pitchFamily="34" charset="0"/>
              <a:buChar char="•"/>
            </a:pPr>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457200" fontAlgn="base"/>
            <a:r>
              <a:rPr lang="en-US" b="1" dirty="0">
                <a:effectLst/>
                <a:latin typeface="Calibri" panose="020F0502020204030204" pitchFamily="34" charset="0"/>
                <a:ea typeface="Times New Roman" panose="02020603050405020304" pitchFamily="18" charset="0"/>
                <a:cs typeface="Calibri" panose="020F0502020204030204" pitchFamily="34" charset="0"/>
              </a:rPr>
              <a:t>The following tests were conducted during the analysis by these agencies:-</a:t>
            </a:r>
            <a:r>
              <a:rPr lang="en-IN" b="1" dirty="0">
                <a:effectLst/>
                <a:latin typeface="Calibri" panose="020F0502020204030204" pitchFamily="34" charset="0"/>
                <a:ea typeface="Times New Roman" panose="02020603050405020304" pitchFamily="18" charset="0"/>
                <a:cs typeface="Calibri" panose="020F0502020204030204" pitchFamily="34" charset="0"/>
              </a:rPr>
              <a:t> </a:t>
            </a:r>
          </a:p>
          <a:p>
            <a:pPr marL="457200" algn="just" fontAlgn="base"/>
            <a:r>
              <a:rPr lang="en-IN" dirty="0">
                <a:latin typeface="Calibri" panose="020F0502020204030204" pitchFamily="34" charset="0"/>
                <a:cs typeface="Calibri" panose="020F0502020204030204" pitchFamily="34" charset="0"/>
              </a:rPr>
              <a:t> </a:t>
            </a:r>
          </a:p>
          <a:p>
            <a:pPr lvl="1" indent="-285750" algn="just" fontAlgn="base">
              <a:buFont typeface="Arial" panose="020B0604020202020204" pitchFamily="34" charset="0"/>
              <a:buChar char="•"/>
            </a:pPr>
            <a:r>
              <a:rPr lang="en-IN" dirty="0">
                <a:latin typeface="Calibri" panose="020F0502020204030204" pitchFamily="34" charset="0"/>
                <a:cs typeface="Calibri" panose="020F0502020204030204" pitchFamily="34" charset="0"/>
              </a:rPr>
              <a:t>Mass and </a:t>
            </a:r>
            <a:r>
              <a:rPr lang="en-IN" dirty="0" err="1">
                <a:latin typeface="Calibri" panose="020F0502020204030204" pitchFamily="34" charset="0"/>
                <a:cs typeface="Calibri" panose="020F0502020204030204" pitchFamily="34" charset="0"/>
              </a:rPr>
              <a:t>Center</a:t>
            </a:r>
            <a:r>
              <a:rPr lang="en-IN" dirty="0">
                <a:latin typeface="Calibri" panose="020F0502020204030204" pitchFamily="34" charset="0"/>
                <a:cs typeface="Calibri" panose="020F0502020204030204" pitchFamily="34" charset="0"/>
              </a:rPr>
              <a:t> of Gravity (CG) :- The summary data show relatively low values for percent standard deviation on mass and CG location. The mass values are essentially identical while the CG values are within 0.6%.</a:t>
            </a:r>
          </a:p>
          <a:p>
            <a:pPr lvl="1" indent="-285750" algn="just" fontAlgn="base">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lvl="1" indent="-285750" algn="just" fontAlgn="base">
              <a:buFont typeface="Arial" panose="020B0604020202020204" pitchFamily="34" charset="0"/>
              <a:buChar char="•"/>
            </a:pPr>
            <a:r>
              <a:rPr lang="en-IN" dirty="0">
                <a:latin typeface="Calibri" panose="020F0502020204030204" pitchFamily="34" charset="0"/>
                <a:cs typeface="Calibri" panose="020F0502020204030204" pitchFamily="34" charset="0"/>
              </a:rPr>
              <a:t>Natural Frequencies Testing : The individual blade natural frequencies were measured on a foam pad. This is also known as a free-free support. The natural frequencies were determined by striking the blade and monitoring the response using accelerometers mounted on the blade.</a:t>
            </a:r>
          </a:p>
          <a:p>
            <a:pPr marL="742950" indent="-285750" algn="just" fontAlgn="base">
              <a:buFont typeface="Arial" panose="020B0604020202020204" pitchFamily="34" charset="0"/>
              <a:buChar char="•"/>
            </a:pPr>
            <a:r>
              <a:rPr lang="en-US" dirty="0">
                <a:latin typeface="Calibri" panose="020F0502020204030204" pitchFamily="34" charset="0"/>
                <a:cs typeface="Calibri" panose="020F0502020204030204" pitchFamily="34" charset="0"/>
              </a:rPr>
              <a:t>NTPC provided data to EPRI on measured natural frequencies for these same blades after installation on the rotor by the turbine manufacturer. In the data provided, measured frequencies were only listed for the first two blade modes. The BHEL tests used fixed-blade roots so that the blade vibrates as a cantilever </a:t>
            </a:r>
            <a:r>
              <a:rPr lang="en-IN" dirty="0">
                <a:effectLst/>
                <a:latin typeface="Calibri" panose="020F0502020204030204" pitchFamily="34" charset="0"/>
                <a:ea typeface="Times New Roman" panose="02020603050405020304" pitchFamily="18" charset="0"/>
                <a:cs typeface="Calibri" panose="020F0502020204030204" pitchFamily="34" charset="0"/>
              </a:rPr>
              <a:t>beam. </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84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1481"/>
            <a:ext cx="9756140" cy="505908"/>
          </a:xfrm>
          <a:prstGeom prst="rect">
            <a:avLst/>
          </a:prstGeom>
        </p:spPr>
        <p:txBody>
          <a:bodyPr vert="horz" wrap="square" lIns="0" tIns="13335" rIns="0" bIns="0" rtlCol="0">
            <a:spAutoFit/>
          </a:bodyPr>
          <a:lstStyle/>
          <a:p>
            <a:pPr marL="12700">
              <a:lnSpc>
                <a:spcPct val="100000"/>
              </a:lnSpc>
              <a:spcBef>
                <a:spcPts val="105"/>
              </a:spcBef>
              <a:buClr>
                <a:srgbClr val="585858"/>
              </a:buClr>
              <a:buSzPct val="79687"/>
              <a:tabLst>
                <a:tab pos="244475" algn="l"/>
              </a:tabLst>
            </a:pPr>
            <a:r>
              <a:rPr lang="en-US" spc="-155" dirty="0">
                <a:solidFill>
                  <a:schemeClr val="bg1"/>
                </a:solidFill>
              </a:rPr>
              <a:t>Failure Analysis</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19</a:t>
            </a:fld>
            <a:endParaRPr dirty="0"/>
          </a:p>
        </p:txBody>
      </p:sp>
      <p:sp>
        <p:nvSpPr>
          <p:cNvPr id="3" name="object 3"/>
          <p:cNvSpPr txBox="1"/>
          <p:nvPr/>
        </p:nvSpPr>
        <p:spPr>
          <a:xfrm>
            <a:off x="152400" y="962913"/>
            <a:ext cx="12039600" cy="2736005"/>
          </a:xfrm>
          <a:prstGeom prst="rect">
            <a:avLst/>
          </a:prstGeom>
        </p:spPr>
        <p:txBody>
          <a:bodyPr vert="horz" wrap="square" lIns="0" tIns="12065" rIns="0" bIns="0" rtlCol="0">
            <a:spAutoFit/>
          </a:bodyPr>
          <a:lstStyle/>
          <a:p>
            <a:pPr marL="409575" marR="619125" indent="-285750" fontAlgn="base">
              <a:buFont typeface="Arial" panose="020B0604020202020204" pitchFamily="34" charset="0"/>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b="1" dirty="0">
                <a:effectLst/>
                <a:latin typeface="Calibri" panose="020F0502020204030204" pitchFamily="34" charset="0"/>
                <a:ea typeface="Times New Roman" panose="02020603050405020304" pitchFamily="18" charset="0"/>
                <a:cs typeface="Calibri" panose="020F0502020204030204" pitchFamily="34" charset="0"/>
              </a:rPr>
              <a:t>Material Hardness</a:t>
            </a:r>
            <a:r>
              <a:rPr lang="en-IN" dirty="0">
                <a:effectLst/>
                <a:latin typeface="Calibri" panose="020F0502020204030204" pitchFamily="34" charset="0"/>
                <a:ea typeface="Times New Roman" panose="02020603050405020304" pitchFamily="18" charset="0"/>
                <a:cs typeface="Calibri" panose="020F0502020204030204" pitchFamily="34" charset="0"/>
              </a:rPr>
              <a:t>: The blade hardness was obtained using a test device that allows the user to acquire multiple measurements and then calculate a mean value and the standard deviation for each blade.</a:t>
            </a:r>
          </a:p>
          <a:p>
            <a:pPr marL="409575" marR="619125" indent="-285750" fontAlgn="base">
              <a:buFont typeface="Arial" panose="020B0604020202020204" pitchFamily="34" charset="0"/>
              <a:buChar char="•"/>
            </a:pP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b="1" dirty="0">
                <a:solidFill>
                  <a:srgbClr val="243F60"/>
                </a:solidFill>
                <a:effectLst/>
                <a:latin typeface="Calibri" panose="020F0502020204030204" pitchFamily="34" charset="0"/>
                <a:ea typeface="Times New Roman" panose="02020603050405020304" pitchFamily="18" charset="0"/>
                <a:cs typeface="Calibri" panose="020F0502020204030204" pitchFamily="34" charset="0"/>
              </a:rPr>
              <a:t>Metallography:- Blades were examined for chemistry by a portable laser-induced breakdown spectroscopy (LIBS) system and were found to be representative of the M152 alloy, also referred to as X10CrNiMoV1222.</a:t>
            </a:r>
          </a:p>
          <a:p>
            <a:pPr marL="457200" marR="29845">
              <a:spcBef>
                <a:spcPts val="900"/>
              </a:spcBef>
              <a:spcAft>
                <a:spcPts val="0"/>
              </a:spcAft>
            </a:pPr>
            <a:r>
              <a:rPr lang="en-IN" dirty="0">
                <a:effectLst/>
                <a:latin typeface="Calibri" panose="020F0502020204030204" pitchFamily="34" charset="0"/>
                <a:ea typeface="Times New Roman" panose="02020603050405020304" pitchFamily="18" charset="0"/>
                <a:cs typeface="Calibri" panose="020F0502020204030204" pitchFamily="34" charset="0"/>
              </a:rPr>
              <a:t>The fractographic and metallurgical examination provide no significant contributing factor to high-cycle fatigue crack initiation, there is no feature or material anomaly consistently present near the crack-initiation sites of all three blades that could be considered as a factor in the root cause of the blade cracking.</a:t>
            </a:r>
          </a:p>
          <a:p>
            <a:pPr marL="457200" marR="29845">
              <a:spcBef>
                <a:spcPts val="900"/>
              </a:spcBef>
              <a:spcAft>
                <a:spcPts val="0"/>
              </a:spcAft>
            </a:pPr>
            <a:r>
              <a:rPr lang="en-IN" dirty="0">
                <a:latin typeface="Calibri" panose="020F0502020204030204" pitchFamily="34" charset="0"/>
                <a:ea typeface="Times New Roman" panose="02020603050405020304" pitchFamily="18" charset="0"/>
                <a:cs typeface="Calibri" panose="020F0502020204030204" pitchFamily="34" charset="0"/>
              </a:rPr>
              <a:t>The root cause of failure might be SCC and fluttering of blades which lead to failure/crack.</a:t>
            </a:r>
            <a:endParaRPr lang="en-IN" dirty="0">
              <a:effectLst/>
              <a:latin typeface="Calibri" panose="020F0502020204030204" pitchFamily="34" charset="0"/>
              <a:ea typeface="Times New Roman" panose="02020603050405020304" pitchFamily="18" charset="0"/>
              <a:cs typeface="Calibri" panose="020F0502020204030204" pitchFamily="34" charset="0"/>
            </a:endParaRPr>
          </a:p>
          <a:p>
            <a:pPr marL="450215" algn="just" fontAlgn="base"/>
            <a:endParaRPr lang="en-IN"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765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305470"/>
            <a:ext cx="10972800" cy="1066130"/>
          </a:xfrm>
        </p:spPr>
        <p:txBody>
          <a:bodyPr/>
          <a:lstStyle/>
          <a:p>
            <a:r>
              <a:rPr lang="en-IN" dirty="0">
                <a:solidFill>
                  <a:schemeClr val="bg1"/>
                </a:solidFill>
              </a:rPr>
              <a:t>IPS 2024</a:t>
            </a:r>
            <a:br>
              <a:rPr lang="en-US" dirty="0"/>
            </a:br>
            <a:endParaRPr lang="en-IN" dirty="0"/>
          </a:p>
        </p:txBody>
      </p:sp>
      <p:sp>
        <p:nvSpPr>
          <p:cNvPr id="3" name="Content Placeholder 2"/>
          <p:cNvSpPr>
            <a:spLocks noGrp="1"/>
          </p:cNvSpPr>
          <p:nvPr>
            <p:ph idx="1"/>
          </p:nvPr>
        </p:nvSpPr>
        <p:spPr/>
        <p:txBody>
          <a:bodyPr/>
          <a:lstStyle/>
          <a:p>
            <a:endParaRPr lang="en-IN" dirty="0"/>
          </a:p>
          <a:p>
            <a:endParaRPr lang="en-IN" dirty="0"/>
          </a:p>
          <a:p>
            <a:endParaRPr lang="en-IN" dirty="0"/>
          </a:p>
          <a:p>
            <a:endParaRPr lang="en-IN" dirty="0"/>
          </a:p>
          <a:p>
            <a:endParaRPr lang="en-IN" dirty="0"/>
          </a:p>
          <a:p>
            <a:pPr marL="0" indent="0">
              <a:buNone/>
            </a:pPr>
            <a:endParaRPr lang="en-IN" dirty="0"/>
          </a:p>
        </p:txBody>
      </p:sp>
      <p:sp>
        <p:nvSpPr>
          <p:cNvPr id="4" name="Rectangle 3"/>
          <p:cNvSpPr/>
          <p:nvPr/>
        </p:nvSpPr>
        <p:spPr>
          <a:xfrm>
            <a:off x="228600" y="1411869"/>
            <a:ext cx="11651191" cy="2031325"/>
          </a:xfrm>
          <a:prstGeom prst="rect">
            <a:avLst/>
          </a:prstGeom>
        </p:spPr>
        <p:txBody>
          <a:bodyPr wrap="square">
            <a:spAutoFit/>
          </a:bodyPr>
          <a:lstStyle/>
          <a:p>
            <a:pPr algn="ctr">
              <a:spcBef>
                <a:spcPts val="600"/>
              </a:spcBef>
              <a:buClr>
                <a:srgbClr val="0067AC"/>
              </a:buClr>
            </a:pPr>
            <a:r>
              <a:rPr lang="en-IN" sz="4200" b="1" dirty="0">
                <a:solidFill>
                  <a:srgbClr val="202020"/>
                </a:solidFill>
                <a:effectLst/>
                <a:latin typeface="Arial" panose="020B0604020202020204" pitchFamily="34" charset="0"/>
                <a:ea typeface="Calibri" panose="020F0502020204030204" pitchFamily="34" charset="0"/>
              </a:rPr>
              <a:t>Understanding LPT Last Stage Blade Failure Mechanism and Prevention Techniques Adopted by NTPC</a:t>
            </a:r>
            <a:endParaRPr lang="en-IN"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87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92964"/>
            <a:ext cx="12188951" cy="6577583"/>
          </a:xfrm>
          <a:prstGeom prst="rect">
            <a:avLst/>
          </a:prstGeom>
        </p:spPr>
      </p:pic>
      <p:sp>
        <p:nvSpPr>
          <p:cNvPr id="3" name="object 3"/>
          <p:cNvSpPr txBox="1">
            <a:spLocks noGrp="1"/>
          </p:cNvSpPr>
          <p:nvPr>
            <p:ph type="title"/>
          </p:nvPr>
        </p:nvSpPr>
        <p:spPr>
          <a:xfrm>
            <a:off x="0" y="2996155"/>
            <a:ext cx="12192000" cy="990656"/>
          </a:xfrm>
          <a:prstGeom prst="rect">
            <a:avLst/>
          </a:prstGeom>
          <a:solidFill>
            <a:srgbClr val="FFFFFF"/>
          </a:solidFill>
          <a:ln w="9525">
            <a:solidFill>
              <a:srgbClr val="0040C0"/>
            </a:solidFill>
          </a:ln>
        </p:spPr>
        <p:txBody>
          <a:bodyPr vert="horz" wrap="square" lIns="0" tIns="5715" rIns="0" bIns="0" rtlCol="0">
            <a:spAutoFit/>
          </a:bodyPr>
          <a:lstStyle/>
          <a:p>
            <a:pPr marL="1905" algn="ctr">
              <a:lnSpc>
                <a:spcPct val="100000"/>
              </a:lnSpc>
            </a:pPr>
            <a:r>
              <a:rPr lang="en-US" spc="-155" dirty="0">
                <a:solidFill>
                  <a:srgbClr val="00B050"/>
                </a:solidFill>
              </a:rPr>
              <a:t>NTPC Strategies to mitigate </a:t>
            </a:r>
            <a:br>
              <a:rPr lang="en-US" spc="-155" dirty="0">
                <a:solidFill>
                  <a:srgbClr val="00B050"/>
                </a:solidFill>
              </a:rPr>
            </a:br>
            <a:r>
              <a:rPr lang="en-US" spc="-155" dirty="0">
                <a:solidFill>
                  <a:srgbClr val="00B050"/>
                </a:solidFill>
              </a:rPr>
              <a:t>LPT-Last Stage Blade Failures</a:t>
            </a:r>
            <a:endParaRPr dirty="0">
              <a:solidFill>
                <a:srgbClr val="00B050"/>
              </a:solidFill>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20</a:t>
            </a:fld>
            <a:endParaRPr dirty="0"/>
          </a:p>
        </p:txBody>
      </p:sp>
    </p:spTree>
    <p:extLst>
      <p:ext uri="{BB962C8B-B14F-4D97-AF65-F5344CB8AC3E}">
        <p14:creationId xmlns:p14="http://schemas.microsoft.com/office/powerpoint/2010/main" val="268464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1481"/>
            <a:ext cx="9756140" cy="505908"/>
          </a:xfrm>
          <a:prstGeom prst="rect">
            <a:avLst/>
          </a:prstGeom>
        </p:spPr>
        <p:txBody>
          <a:bodyPr vert="horz" wrap="square" lIns="0" tIns="13335" rIns="0" bIns="0" rtlCol="0">
            <a:spAutoFit/>
          </a:bodyPr>
          <a:lstStyle/>
          <a:p>
            <a:pPr marL="12700">
              <a:lnSpc>
                <a:spcPct val="100000"/>
              </a:lnSpc>
              <a:spcBef>
                <a:spcPts val="105"/>
              </a:spcBef>
              <a:buClr>
                <a:srgbClr val="585858"/>
              </a:buClr>
              <a:buSzPct val="79687"/>
              <a:tabLst>
                <a:tab pos="244475" algn="l"/>
              </a:tabLst>
            </a:pPr>
            <a:r>
              <a:rPr lang="en-US" spc="-155" dirty="0">
                <a:solidFill>
                  <a:schemeClr val="bg1"/>
                </a:solidFill>
              </a:rPr>
              <a:t>NTPC Strategies to mitigate L0 Blade Failures</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21</a:t>
            </a:fld>
            <a:endParaRPr dirty="0"/>
          </a:p>
        </p:txBody>
      </p:sp>
      <p:sp>
        <p:nvSpPr>
          <p:cNvPr id="3" name="object 3"/>
          <p:cNvSpPr txBox="1"/>
          <p:nvPr/>
        </p:nvSpPr>
        <p:spPr>
          <a:xfrm>
            <a:off x="152400" y="962913"/>
            <a:ext cx="12039600" cy="3859390"/>
          </a:xfrm>
          <a:prstGeom prst="rect">
            <a:avLst/>
          </a:prstGeom>
        </p:spPr>
        <p:txBody>
          <a:bodyPr vert="horz" wrap="square" lIns="0" tIns="12065" rIns="0" bIns="0" rtlCol="0">
            <a:spAutoFit/>
          </a:bodyPr>
          <a:lstStyle/>
          <a:p>
            <a:pPr marL="342900" marR="686435" indent="-342900" algn="just">
              <a:spcBef>
                <a:spcPts val="595"/>
              </a:spcBef>
              <a:spcAft>
                <a:spcPts val="800"/>
              </a:spcAft>
              <a:buSzPts val="1200"/>
              <a:buFont typeface="Symbol" panose="05050102010706020507" pitchFamily="18" charset="2"/>
              <a:buChar char=""/>
              <a:tabLst>
                <a:tab pos="812165" algn="l"/>
                <a:tab pos="812800" algn="l"/>
              </a:tabLst>
            </a:pPr>
            <a:r>
              <a:rPr lang="en-IN" sz="2000" dirty="0">
                <a:solidFill>
                  <a:schemeClr val="tx2">
                    <a:lumMod val="50000"/>
                  </a:schemeClr>
                </a:solidFill>
                <a:latin typeface="Calibri" panose="020F0502020204030204" pitchFamily="34" charset="0"/>
                <a:ea typeface="Symbol" panose="05050102010706020507" pitchFamily="18" charset="2"/>
                <a:cs typeface="Symbol" panose="05050102010706020507" pitchFamily="18" charset="2"/>
              </a:rPr>
              <a:t>Shot peening &amp; </a:t>
            </a:r>
            <a:r>
              <a:rPr lang="en-IN" sz="2000"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Detuning of the last stage blades (3L &amp; 3R) with a minimum frequency difference of 0.4 Hz.</a:t>
            </a:r>
          </a:p>
          <a:p>
            <a:pPr marL="342900" marR="686435" lvl="0" indent="-342900" algn="just">
              <a:spcBef>
                <a:spcPts val="595"/>
              </a:spcBef>
              <a:spcAft>
                <a:spcPts val="800"/>
              </a:spcAft>
              <a:buSzPts val="1200"/>
              <a:buFont typeface="Symbol" panose="05050102010706020507" pitchFamily="18" charset="2"/>
              <a:buChar char=""/>
              <a:tabLst>
                <a:tab pos="812165" algn="l"/>
                <a:tab pos="812800" algn="l"/>
              </a:tabLst>
            </a:pPr>
            <a:r>
              <a:rPr lang="en-IN" sz="2000"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In-situ Inspection of LPT every 2/4 years using NFT, PAUT, MPI and DPT checks.</a:t>
            </a:r>
          </a:p>
          <a:p>
            <a:pPr marL="342900" marR="686435" lvl="0" indent="-342900" algn="just">
              <a:spcBef>
                <a:spcPts val="595"/>
              </a:spcBef>
              <a:spcAft>
                <a:spcPts val="800"/>
              </a:spcAft>
              <a:buSzPts val="1200"/>
              <a:buFont typeface="Symbol" panose="05050102010706020507" pitchFamily="18" charset="2"/>
              <a:buChar char=""/>
              <a:tabLst>
                <a:tab pos="812165" algn="l"/>
                <a:tab pos="812800" algn="l"/>
              </a:tabLst>
            </a:pPr>
            <a:r>
              <a:rPr lang="en-IN" sz="2000"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Change in Area clearance and chord Angle measurement of free-standing stage blade.</a:t>
            </a:r>
          </a:p>
          <a:p>
            <a:pPr marL="342900" marR="686435" lvl="0" indent="-342900" algn="just">
              <a:spcBef>
                <a:spcPts val="595"/>
              </a:spcBef>
              <a:spcAft>
                <a:spcPts val="800"/>
              </a:spcAft>
              <a:buSzPts val="1200"/>
              <a:buFont typeface="Symbol" panose="05050102010706020507" pitchFamily="18" charset="2"/>
              <a:buChar char=""/>
              <a:tabLst>
                <a:tab pos="812165" algn="l"/>
                <a:tab pos="812800" algn="l"/>
              </a:tabLst>
            </a:pPr>
            <a:r>
              <a:rPr lang="en-IN" sz="2000"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Installation of online BVMS sensors for last-stage blades for online monitoring of blade healthiness (</a:t>
            </a:r>
            <a:r>
              <a:rPr lang="en-IN" sz="2000" i="1"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under implementation</a:t>
            </a:r>
            <a:r>
              <a:rPr lang="en-IN" sz="2000"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a:t>
            </a:r>
          </a:p>
          <a:p>
            <a:pPr marL="342900" marR="686435" lvl="0" indent="-342900" algn="just">
              <a:spcBef>
                <a:spcPts val="595"/>
              </a:spcBef>
              <a:spcAft>
                <a:spcPts val="800"/>
              </a:spcAft>
              <a:buSzPts val="1200"/>
              <a:buFont typeface="Symbol" panose="05050102010706020507" pitchFamily="18" charset="2"/>
              <a:buChar char=""/>
              <a:tabLst>
                <a:tab pos="812165" algn="l"/>
                <a:tab pos="812800" algn="l"/>
              </a:tabLst>
            </a:pPr>
            <a:r>
              <a:rPr lang="en-IN" sz="2000" dirty="0">
                <a:solidFill>
                  <a:schemeClr val="tx2">
                    <a:lumMod val="50000"/>
                  </a:schemeClr>
                </a:solidFill>
                <a:latin typeface="Calibri" panose="020F0502020204030204" pitchFamily="34" charset="0"/>
                <a:ea typeface="Symbol" panose="05050102010706020507" pitchFamily="18" charset="2"/>
                <a:cs typeface="Symbol" panose="05050102010706020507" pitchFamily="18" charset="2"/>
              </a:rPr>
              <a:t>Implementation of Vacuum (Back Pressure) Limitation Curve.</a:t>
            </a:r>
          </a:p>
          <a:p>
            <a:pPr marL="342900" marR="686435" lvl="0" indent="-342900" algn="just">
              <a:spcBef>
                <a:spcPts val="595"/>
              </a:spcBef>
              <a:spcAft>
                <a:spcPts val="800"/>
              </a:spcAft>
              <a:buSzPts val="1200"/>
              <a:buFont typeface="Symbol" panose="05050102010706020507" pitchFamily="18" charset="2"/>
              <a:buChar char=""/>
              <a:tabLst>
                <a:tab pos="812165" algn="l"/>
                <a:tab pos="812800" algn="l"/>
              </a:tabLst>
            </a:pPr>
            <a:r>
              <a:rPr lang="en-IN" sz="2000" dirty="0">
                <a:solidFill>
                  <a:schemeClr val="tx2">
                    <a:lumMod val="50000"/>
                  </a:schemeClr>
                </a:solidFill>
                <a:effectLst/>
                <a:latin typeface="Calibri" panose="020F0502020204030204" pitchFamily="34" charset="0"/>
                <a:ea typeface="Symbol" panose="05050102010706020507" pitchFamily="18" charset="2"/>
                <a:cs typeface="Symbol" panose="05050102010706020507" pitchFamily="18" charset="2"/>
              </a:rPr>
              <a:t>Turbogenerator Instant Tripping on 2/14 Bearing Vibration High Logic.</a:t>
            </a:r>
          </a:p>
          <a:p>
            <a:pPr marL="342900" marR="686435" lvl="1" indent="-342900" algn="just">
              <a:spcBef>
                <a:spcPts val="595"/>
              </a:spcBef>
              <a:spcAft>
                <a:spcPts val="800"/>
              </a:spcAft>
              <a:buClr>
                <a:srgbClr val="585858"/>
              </a:buClr>
              <a:buSzPts val="1200"/>
              <a:buFont typeface="Symbol" panose="05050102010706020507" pitchFamily="18" charset="2"/>
              <a:buChar char=""/>
              <a:tabLst>
                <a:tab pos="812165" algn="l"/>
                <a:tab pos="812800" algn="l"/>
              </a:tabLst>
            </a:pPr>
            <a:r>
              <a:rPr lang="en-US" sz="2000" dirty="0">
                <a:solidFill>
                  <a:schemeClr val="tx2">
                    <a:lumMod val="50000"/>
                  </a:schemeClr>
                </a:solidFill>
                <a:latin typeface="Calibri" panose="020F0502020204030204" pitchFamily="34" charset="0"/>
              </a:rPr>
              <a:t>Periodic operational data review to identify any abnormal operation outside of the operational envelope recommended by the manufacturer.</a:t>
            </a:r>
            <a:endParaRPr lang="en-IN" sz="2000" dirty="0">
              <a:effectLst/>
              <a:latin typeface="Calibri" panose="020F0502020204030204" pitchFamily="34" charset="0"/>
              <a:ea typeface="Symbol" panose="05050102010706020507" pitchFamily="18" charset="2"/>
              <a:cs typeface="Symbol" panose="05050102010706020507" pitchFamily="18" charset="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47650"/>
            <a:ext cx="1880870" cy="514350"/>
          </a:xfrm>
          <a:prstGeom prst="rect">
            <a:avLst/>
          </a:prstGeom>
        </p:spPr>
        <p:txBody>
          <a:bodyPr vert="horz" wrap="square" lIns="0" tIns="13335" rIns="0" bIns="0" rtlCol="0">
            <a:spAutoFit/>
          </a:bodyPr>
          <a:lstStyle/>
          <a:p>
            <a:pPr marL="12700">
              <a:lnSpc>
                <a:spcPct val="100000"/>
              </a:lnSpc>
              <a:spcBef>
                <a:spcPts val="105"/>
              </a:spcBef>
            </a:pPr>
            <a:r>
              <a:rPr spc="-110" dirty="0">
                <a:solidFill>
                  <a:schemeClr val="bg1"/>
                </a:solidFill>
              </a:rPr>
              <a:t>Summary</a:t>
            </a:r>
          </a:p>
        </p:txBody>
      </p:sp>
      <p:sp>
        <p:nvSpPr>
          <p:cNvPr id="28" name="object 28"/>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22</a:t>
            </a:fld>
            <a:endParaRPr dirty="0"/>
          </a:p>
        </p:txBody>
      </p:sp>
      <p:sp>
        <p:nvSpPr>
          <p:cNvPr id="3" name="object 3"/>
          <p:cNvSpPr txBox="1"/>
          <p:nvPr/>
        </p:nvSpPr>
        <p:spPr>
          <a:xfrm>
            <a:off x="4051808" y="5864453"/>
            <a:ext cx="7710170"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latin typeface="Calibri"/>
                <a:cs typeface="Calibri"/>
              </a:rPr>
              <a:t>NTPC’s aiming towards zero Blade Failure </a:t>
            </a:r>
            <a:endParaRPr sz="3200" dirty="0">
              <a:latin typeface="Calibri"/>
              <a:cs typeface="Calibri"/>
            </a:endParaRPr>
          </a:p>
        </p:txBody>
      </p:sp>
      <p:sp>
        <p:nvSpPr>
          <p:cNvPr id="4" name="object 4"/>
          <p:cNvSpPr txBox="1"/>
          <p:nvPr/>
        </p:nvSpPr>
        <p:spPr>
          <a:xfrm>
            <a:off x="1164336" y="2336292"/>
            <a:ext cx="1446530" cy="1316990"/>
          </a:xfrm>
          <a:prstGeom prst="rect">
            <a:avLst/>
          </a:prstGeom>
          <a:solidFill>
            <a:srgbClr val="E9E9E9"/>
          </a:solidFill>
          <a:ln w="9525">
            <a:solidFill>
              <a:srgbClr val="000000"/>
            </a:solidFill>
          </a:ln>
        </p:spPr>
        <p:txBody>
          <a:bodyPr vert="horz" wrap="square" lIns="0" tIns="2540" rIns="0" bIns="0" rtlCol="0">
            <a:spAutoFit/>
          </a:bodyPr>
          <a:lstStyle/>
          <a:p>
            <a:pPr>
              <a:lnSpc>
                <a:spcPct val="100000"/>
              </a:lnSpc>
              <a:spcBef>
                <a:spcPts val="20"/>
              </a:spcBef>
            </a:pPr>
            <a:endParaRPr sz="3100">
              <a:latin typeface="Times New Roman"/>
              <a:cs typeface="Times New Roman"/>
            </a:endParaRPr>
          </a:p>
          <a:p>
            <a:pPr marL="125095">
              <a:lnSpc>
                <a:spcPct val="100000"/>
              </a:lnSpc>
            </a:pPr>
            <a:r>
              <a:rPr sz="2400" b="1" dirty="0">
                <a:latin typeface="Calibri"/>
                <a:cs typeface="Calibri"/>
              </a:rPr>
              <a:t>Low</a:t>
            </a:r>
            <a:r>
              <a:rPr sz="2400" b="1" spc="-70" dirty="0">
                <a:latin typeface="Calibri"/>
                <a:cs typeface="Calibri"/>
              </a:rPr>
              <a:t> </a:t>
            </a:r>
            <a:r>
              <a:rPr sz="2400" b="1" dirty="0">
                <a:latin typeface="Calibri"/>
                <a:cs typeface="Calibri"/>
              </a:rPr>
              <a:t>Load</a:t>
            </a:r>
            <a:endParaRPr sz="2400">
              <a:latin typeface="Calibri"/>
              <a:cs typeface="Calibri"/>
            </a:endParaRPr>
          </a:p>
        </p:txBody>
      </p:sp>
      <p:sp>
        <p:nvSpPr>
          <p:cNvPr id="5" name="object 5"/>
          <p:cNvSpPr txBox="1"/>
          <p:nvPr/>
        </p:nvSpPr>
        <p:spPr>
          <a:xfrm>
            <a:off x="3009898" y="2687814"/>
            <a:ext cx="1734691" cy="509755"/>
          </a:xfrm>
          <a:prstGeom prst="rect">
            <a:avLst/>
          </a:prstGeom>
          <a:solidFill>
            <a:srgbClr val="C1D5FF"/>
          </a:solidFill>
          <a:ln w="9525">
            <a:solidFill>
              <a:srgbClr val="000000"/>
            </a:solidFill>
          </a:ln>
        </p:spPr>
        <p:txBody>
          <a:bodyPr vert="horz" wrap="square" lIns="0" tIns="47625" rIns="0" bIns="0" rtlCol="0">
            <a:spAutoFit/>
          </a:bodyPr>
          <a:lstStyle/>
          <a:p>
            <a:pPr marL="484505" marR="132715" indent="-346075">
              <a:lnSpc>
                <a:spcPts val="1839"/>
              </a:lnSpc>
              <a:spcBef>
                <a:spcPts val="375"/>
              </a:spcBef>
            </a:pPr>
            <a:r>
              <a:rPr sz="1700" b="1" spc="-5" dirty="0">
                <a:latin typeface="Calibri"/>
                <a:cs typeface="Calibri"/>
              </a:rPr>
              <a:t>Th</a:t>
            </a:r>
            <a:r>
              <a:rPr sz="1700" b="1" dirty="0">
                <a:latin typeface="Calibri"/>
                <a:cs typeface="Calibri"/>
              </a:rPr>
              <a:t>er</a:t>
            </a:r>
            <a:r>
              <a:rPr sz="1700" b="1" spc="-5" dirty="0">
                <a:latin typeface="Calibri"/>
                <a:cs typeface="Calibri"/>
              </a:rPr>
              <a:t>mo</a:t>
            </a:r>
            <a:r>
              <a:rPr sz="1700" b="1" dirty="0">
                <a:latin typeface="Calibri"/>
                <a:cs typeface="Calibri"/>
              </a:rPr>
              <a:t>dyn</a:t>
            </a:r>
            <a:r>
              <a:rPr sz="1700" b="1" spc="-10" dirty="0">
                <a:latin typeface="Calibri"/>
                <a:cs typeface="Calibri"/>
              </a:rPr>
              <a:t>a</a:t>
            </a:r>
            <a:r>
              <a:rPr sz="1700" b="1" spc="-5" dirty="0">
                <a:latin typeface="Calibri"/>
                <a:cs typeface="Calibri"/>
              </a:rPr>
              <a:t>m</a:t>
            </a:r>
            <a:r>
              <a:rPr sz="1700" b="1" dirty="0">
                <a:latin typeface="Calibri"/>
                <a:cs typeface="Calibri"/>
              </a:rPr>
              <a:t>ic  Changes</a:t>
            </a:r>
          </a:p>
        </p:txBody>
      </p:sp>
      <p:sp>
        <p:nvSpPr>
          <p:cNvPr id="6" name="object 6"/>
          <p:cNvSpPr txBox="1"/>
          <p:nvPr/>
        </p:nvSpPr>
        <p:spPr>
          <a:xfrm>
            <a:off x="3035807" y="3799332"/>
            <a:ext cx="1708785" cy="645048"/>
          </a:xfrm>
          <a:prstGeom prst="rect">
            <a:avLst/>
          </a:prstGeom>
          <a:solidFill>
            <a:srgbClr val="C1D5FF"/>
          </a:solidFill>
          <a:ln w="9525">
            <a:solidFill>
              <a:srgbClr val="000000"/>
            </a:solidFill>
          </a:ln>
        </p:spPr>
        <p:txBody>
          <a:bodyPr vert="horz" wrap="square" lIns="0" tIns="120650" rIns="0" bIns="0" rtlCol="0">
            <a:spAutoFit/>
          </a:bodyPr>
          <a:lstStyle/>
          <a:p>
            <a:pPr marL="96520" marR="87630" indent="219075">
              <a:lnSpc>
                <a:spcPct val="100000"/>
              </a:lnSpc>
              <a:spcBef>
                <a:spcPts val="950"/>
              </a:spcBef>
            </a:pPr>
            <a:r>
              <a:rPr sz="1700" b="1" spc="-10" dirty="0">
                <a:latin typeface="Calibri"/>
                <a:cs typeface="Calibri"/>
              </a:rPr>
              <a:t>Steam Flow </a:t>
            </a:r>
            <a:r>
              <a:rPr sz="1700" b="1" spc="-5" dirty="0">
                <a:latin typeface="Calibri"/>
                <a:cs typeface="Calibri"/>
              </a:rPr>
              <a:t> </a:t>
            </a:r>
            <a:r>
              <a:rPr sz="1700" b="1" spc="-20" dirty="0">
                <a:latin typeface="Calibri"/>
                <a:cs typeface="Calibri"/>
              </a:rPr>
              <a:t>Pattern</a:t>
            </a:r>
            <a:r>
              <a:rPr sz="1700" b="1" spc="-75" dirty="0">
                <a:latin typeface="Calibri"/>
                <a:cs typeface="Calibri"/>
              </a:rPr>
              <a:t> </a:t>
            </a:r>
            <a:r>
              <a:rPr sz="1700" b="1" dirty="0">
                <a:latin typeface="Calibri"/>
                <a:cs typeface="Calibri"/>
              </a:rPr>
              <a:t>Changes</a:t>
            </a:r>
          </a:p>
        </p:txBody>
      </p:sp>
      <p:sp>
        <p:nvSpPr>
          <p:cNvPr id="7" name="object 7"/>
          <p:cNvSpPr txBox="1"/>
          <p:nvPr/>
        </p:nvSpPr>
        <p:spPr>
          <a:xfrm>
            <a:off x="5344666" y="990600"/>
            <a:ext cx="1208529" cy="646972"/>
          </a:xfrm>
          <a:prstGeom prst="rect">
            <a:avLst/>
          </a:prstGeom>
          <a:solidFill>
            <a:srgbClr val="C8F0FF"/>
          </a:solidFill>
          <a:ln w="9525">
            <a:solidFill>
              <a:srgbClr val="000000"/>
            </a:solidFill>
          </a:ln>
        </p:spPr>
        <p:txBody>
          <a:bodyPr vert="horz" wrap="square" lIns="0" tIns="635" rIns="0" bIns="0" rtlCol="0">
            <a:spAutoFit/>
          </a:bodyPr>
          <a:lstStyle/>
          <a:p>
            <a:pPr marL="117475" marR="108585" algn="ctr">
              <a:lnSpc>
                <a:spcPct val="100000"/>
              </a:lnSpc>
            </a:pPr>
            <a:r>
              <a:rPr sz="1400" b="1" spc="-10" dirty="0">
                <a:latin typeface="Calibri"/>
                <a:cs typeface="Calibri"/>
              </a:rPr>
              <a:t>Stage </a:t>
            </a:r>
            <a:r>
              <a:rPr sz="1400" b="1" spc="-5" dirty="0">
                <a:latin typeface="Calibri"/>
                <a:cs typeface="Calibri"/>
              </a:rPr>
              <a:t> </a:t>
            </a:r>
            <a:r>
              <a:rPr sz="1400" b="1" spc="-20" dirty="0">
                <a:latin typeface="Calibri"/>
                <a:cs typeface="Calibri"/>
              </a:rPr>
              <a:t>P</a:t>
            </a:r>
            <a:r>
              <a:rPr sz="1400" b="1" dirty="0">
                <a:latin typeface="Calibri"/>
                <a:cs typeface="Calibri"/>
              </a:rPr>
              <a:t>er</a:t>
            </a:r>
            <a:r>
              <a:rPr sz="1400" b="1" spc="-20" dirty="0">
                <a:latin typeface="Calibri"/>
                <a:cs typeface="Calibri"/>
              </a:rPr>
              <a:t>f</a:t>
            </a:r>
            <a:r>
              <a:rPr sz="1400" b="1" spc="-5" dirty="0">
                <a:latin typeface="Calibri"/>
                <a:cs typeface="Calibri"/>
              </a:rPr>
              <a:t>o</a:t>
            </a:r>
            <a:r>
              <a:rPr sz="1400" b="1" dirty="0">
                <a:latin typeface="Calibri"/>
                <a:cs typeface="Calibri"/>
              </a:rPr>
              <a:t>rma</a:t>
            </a:r>
            <a:r>
              <a:rPr sz="1400" b="1" spc="5" dirty="0">
                <a:latin typeface="Calibri"/>
                <a:cs typeface="Calibri"/>
              </a:rPr>
              <a:t>n</a:t>
            </a:r>
            <a:r>
              <a:rPr sz="1400" b="1" spc="-5" dirty="0">
                <a:latin typeface="Calibri"/>
                <a:cs typeface="Calibri"/>
              </a:rPr>
              <a:t>c</a:t>
            </a:r>
            <a:r>
              <a:rPr sz="1400" b="1" dirty="0">
                <a:latin typeface="Calibri"/>
                <a:cs typeface="Calibri"/>
              </a:rPr>
              <a:t>e  </a:t>
            </a:r>
            <a:r>
              <a:rPr sz="1400" b="1" spc="-5" dirty="0">
                <a:latin typeface="Calibri"/>
                <a:cs typeface="Calibri"/>
              </a:rPr>
              <a:t>Changes</a:t>
            </a:r>
            <a:endParaRPr sz="1400" b="1" dirty="0">
              <a:latin typeface="Calibri"/>
              <a:cs typeface="Calibri"/>
            </a:endParaRPr>
          </a:p>
        </p:txBody>
      </p:sp>
      <p:sp>
        <p:nvSpPr>
          <p:cNvPr id="8" name="object 8"/>
          <p:cNvSpPr txBox="1"/>
          <p:nvPr/>
        </p:nvSpPr>
        <p:spPr>
          <a:xfrm>
            <a:off x="5344666" y="1752600"/>
            <a:ext cx="1208529" cy="684803"/>
          </a:xfrm>
          <a:prstGeom prst="rect">
            <a:avLst/>
          </a:prstGeom>
          <a:solidFill>
            <a:srgbClr val="C8F0FF"/>
          </a:solidFill>
          <a:ln w="9525">
            <a:solidFill>
              <a:srgbClr val="000000"/>
            </a:solidFill>
          </a:ln>
        </p:spPr>
        <p:txBody>
          <a:bodyPr vert="horz" wrap="square" lIns="0" tIns="38100" rIns="0" bIns="0" rtlCol="0">
            <a:spAutoFit/>
          </a:bodyPr>
          <a:lstStyle/>
          <a:p>
            <a:pPr marL="194945" marR="186690" indent="39370" algn="just">
              <a:lnSpc>
                <a:spcPct val="100000"/>
              </a:lnSpc>
              <a:spcBef>
                <a:spcPts val="300"/>
              </a:spcBef>
            </a:pPr>
            <a:r>
              <a:rPr sz="1400" b="1" spc="-5" dirty="0">
                <a:latin typeface="Calibri"/>
                <a:cs typeface="Calibri"/>
              </a:rPr>
              <a:t>Moisture </a:t>
            </a:r>
            <a:r>
              <a:rPr sz="1400" b="1" spc="-260" dirty="0">
                <a:latin typeface="Calibri"/>
                <a:cs typeface="Calibri"/>
              </a:rPr>
              <a:t> </a:t>
            </a:r>
            <a:r>
              <a:rPr sz="1400" b="1" spc="-15" dirty="0">
                <a:latin typeface="Calibri"/>
                <a:cs typeface="Calibri"/>
              </a:rPr>
              <a:t>F</a:t>
            </a:r>
            <a:r>
              <a:rPr sz="1400" b="1" spc="-5" dirty="0">
                <a:latin typeface="Calibri"/>
                <a:cs typeface="Calibri"/>
              </a:rPr>
              <a:t>o</a:t>
            </a:r>
            <a:r>
              <a:rPr sz="1400" b="1" dirty="0">
                <a:latin typeface="Calibri"/>
                <a:cs typeface="Calibri"/>
              </a:rPr>
              <a:t>rm</a:t>
            </a:r>
            <a:r>
              <a:rPr sz="1400" b="1" spc="-10" dirty="0">
                <a:latin typeface="Calibri"/>
                <a:cs typeface="Calibri"/>
              </a:rPr>
              <a:t>a</a:t>
            </a:r>
            <a:r>
              <a:rPr sz="1400" b="1" dirty="0">
                <a:latin typeface="Calibri"/>
                <a:cs typeface="Calibri"/>
              </a:rPr>
              <a:t>tion  </a:t>
            </a:r>
            <a:r>
              <a:rPr sz="1400" b="1" spc="-5" dirty="0">
                <a:latin typeface="Calibri"/>
                <a:cs typeface="Calibri"/>
              </a:rPr>
              <a:t>Changes</a:t>
            </a:r>
            <a:endParaRPr sz="1400" b="1" dirty="0">
              <a:latin typeface="Calibri"/>
              <a:cs typeface="Calibri"/>
            </a:endParaRPr>
          </a:p>
        </p:txBody>
      </p:sp>
      <p:sp>
        <p:nvSpPr>
          <p:cNvPr id="9" name="object 9"/>
          <p:cNvSpPr txBox="1"/>
          <p:nvPr/>
        </p:nvSpPr>
        <p:spPr>
          <a:xfrm>
            <a:off x="5344666" y="2616707"/>
            <a:ext cx="1208525" cy="562333"/>
          </a:xfrm>
          <a:prstGeom prst="rect">
            <a:avLst/>
          </a:prstGeom>
          <a:solidFill>
            <a:srgbClr val="C8F0FF"/>
          </a:solidFill>
          <a:ln w="9525">
            <a:solidFill>
              <a:srgbClr val="000000"/>
            </a:solidFill>
          </a:ln>
        </p:spPr>
        <p:txBody>
          <a:bodyPr vert="horz" wrap="square" lIns="0" tIns="130175" rIns="0" bIns="0" rtlCol="0">
            <a:spAutoFit/>
          </a:bodyPr>
          <a:lstStyle/>
          <a:p>
            <a:pPr marL="266700" marR="148590" indent="-109855">
              <a:lnSpc>
                <a:spcPct val="100000"/>
              </a:lnSpc>
              <a:spcBef>
                <a:spcPts val="1025"/>
              </a:spcBef>
            </a:pPr>
            <a:r>
              <a:rPr sz="1400" b="1" spc="-5" dirty="0">
                <a:latin typeface="Calibri"/>
                <a:cs typeface="Calibri"/>
              </a:rPr>
              <a:t>S</a:t>
            </a:r>
            <a:r>
              <a:rPr sz="1400" b="1" spc="-10" dirty="0">
                <a:latin typeface="Calibri"/>
                <a:cs typeface="Calibri"/>
              </a:rPr>
              <a:t>t</a:t>
            </a:r>
            <a:r>
              <a:rPr sz="1400" b="1" dirty="0">
                <a:latin typeface="Calibri"/>
                <a:cs typeface="Calibri"/>
              </a:rPr>
              <a:t>eam</a:t>
            </a:r>
            <a:r>
              <a:rPr sz="1400" b="1" spc="-10" dirty="0">
                <a:latin typeface="Calibri"/>
                <a:cs typeface="Calibri"/>
              </a:rPr>
              <a:t> </a:t>
            </a:r>
            <a:r>
              <a:rPr sz="1400" b="1" spc="-5" dirty="0">
                <a:latin typeface="Calibri"/>
                <a:cs typeface="Calibri"/>
              </a:rPr>
              <a:t>Fl</a:t>
            </a:r>
            <a:r>
              <a:rPr sz="1400" b="1" dirty="0">
                <a:latin typeface="Calibri"/>
                <a:cs typeface="Calibri"/>
              </a:rPr>
              <a:t>ow  </a:t>
            </a:r>
            <a:r>
              <a:rPr sz="1400" b="1" spc="-10" dirty="0">
                <a:latin typeface="Calibri"/>
                <a:cs typeface="Calibri"/>
              </a:rPr>
              <a:t>Vortices</a:t>
            </a:r>
            <a:endParaRPr sz="1400" b="1" dirty="0">
              <a:latin typeface="Calibri"/>
              <a:cs typeface="Calibri"/>
            </a:endParaRPr>
          </a:p>
        </p:txBody>
      </p:sp>
      <p:sp>
        <p:nvSpPr>
          <p:cNvPr id="10" name="object 10"/>
          <p:cNvSpPr txBox="1"/>
          <p:nvPr/>
        </p:nvSpPr>
        <p:spPr>
          <a:xfrm>
            <a:off x="5344666" y="3353797"/>
            <a:ext cx="1208525" cy="684803"/>
          </a:xfrm>
          <a:prstGeom prst="rect">
            <a:avLst/>
          </a:prstGeom>
          <a:solidFill>
            <a:srgbClr val="C8F0FF"/>
          </a:solidFill>
          <a:ln w="9525">
            <a:solidFill>
              <a:srgbClr val="000000"/>
            </a:solidFill>
          </a:ln>
        </p:spPr>
        <p:txBody>
          <a:bodyPr vert="horz" wrap="square" lIns="0" tIns="38100" rIns="0" bIns="0" rtlCol="0">
            <a:spAutoFit/>
          </a:bodyPr>
          <a:lstStyle/>
          <a:p>
            <a:pPr marL="156845" marR="148590" indent="-635" algn="ctr">
              <a:lnSpc>
                <a:spcPct val="100000"/>
              </a:lnSpc>
              <a:spcBef>
                <a:spcPts val="300"/>
              </a:spcBef>
            </a:pPr>
            <a:r>
              <a:rPr sz="1400" b="1" spc="-15" dirty="0">
                <a:latin typeface="Calibri"/>
                <a:cs typeface="Calibri"/>
              </a:rPr>
              <a:t>Reverse </a:t>
            </a:r>
            <a:r>
              <a:rPr sz="1400" b="1" spc="-10" dirty="0">
                <a:latin typeface="Calibri"/>
                <a:cs typeface="Calibri"/>
              </a:rPr>
              <a:t> </a:t>
            </a:r>
            <a:r>
              <a:rPr sz="1400" b="1" spc="-5" dirty="0">
                <a:latin typeface="Calibri"/>
                <a:cs typeface="Calibri"/>
              </a:rPr>
              <a:t>Exhaust </a:t>
            </a:r>
            <a:r>
              <a:rPr sz="1400" b="1" dirty="0">
                <a:latin typeface="Calibri"/>
                <a:cs typeface="Calibri"/>
              </a:rPr>
              <a:t> </a:t>
            </a:r>
            <a:r>
              <a:rPr sz="1400" b="1" spc="-5" dirty="0">
                <a:latin typeface="Calibri"/>
                <a:cs typeface="Calibri"/>
              </a:rPr>
              <a:t>S</a:t>
            </a:r>
            <a:r>
              <a:rPr sz="1400" b="1" spc="-10" dirty="0">
                <a:latin typeface="Calibri"/>
                <a:cs typeface="Calibri"/>
              </a:rPr>
              <a:t>t</a:t>
            </a:r>
            <a:r>
              <a:rPr sz="1400" b="1" dirty="0">
                <a:latin typeface="Calibri"/>
                <a:cs typeface="Calibri"/>
              </a:rPr>
              <a:t>eam</a:t>
            </a:r>
            <a:r>
              <a:rPr sz="1400" b="1" spc="-10" dirty="0">
                <a:latin typeface="Calibri"/>
                <a:cs typeface="Calibri"/>
              </a:rPr>
              <a:t> </a:t>
            </a:r>
            <a:r>
              <a:rPr sz="1400" b="1" spc="-5" dirty="0">
                <a:latin typeface="Calibri"/>
                <a:cs typeface="Calibri"/>
              </a:rPr>
              <a:t>Fl</a:t>
            </a:r>
            <a:r>
              <a:rPr sz="1400" b="1" dirty="0">
                <a:latin typeface="Calibri"/>
                <a:cs typeface="Calibri"/>
              </a:rPr>
              <a:t>ow</a:t>
            </a:r>
          </a:p>
        </p:txBody>
      </p:sp>
      <p:sp>
        <p:nvSpPr>
          <p:cNvPr id="11" name="object 11"/>
          <p:cNvSpPr txBox="1"/>
          <p:nvPr/>
        </p:nvSpPr>
        <p:spPr>
          <a:xfrm>
            <a:off x="5344666" y="4239549"/>
            <a:ext cx="1208523" cy="561051"/>
          </a:xfrm>
          <a:prstGeom prst="rect">
            <a:avLst/>
          </a:prstGeom>
          <a:solidFill>
            <a:srgbClr val="C8F0FF"/>
          </a:solidFill>
          <a:ln w="9525">
            <a:solidFill>
              <a:srgbClr val="000000"/>
            </a:solidFill>
          </a:ln>
        </p:spPr>
        <p:txBody>
          <a:bodyPr vert="horz" wrap="square" lIns="0" tIns="128905" rIns="0" bIns="0" rtlCol="0">
            <a:spAutoFit/>
          </a:bodyPr>
          <a:lstStyle/>
          <a:p>
            <a:pPr marL="275590" marR="233045" indent="-35560">
              <a:lnSpc>
                <a:spcPct val="100000"/>
              </a:lnSpc>
              <a:spcBef>
                <a:spcPts val="1015"/>
              </a:spcBef>
            </a:pPr>
            <a:r>
              <a:rPr sz="1400" b="1" dirty="0">
                <a:latin typeface="Calibri"/>
                <a:cs typeface="Calibri"/>
              </a:rPr>
              <a:t>Wi</a:t>
            </a:r>
            <a:r>
              <a:rPr sz="1400" b="1" spc="5" dirty="0">
                <a:latin typeface="Calibri"/>
                <a:cs typeface="Calibri"/>
              </a:rPr>
              <a:t>n</a:t>
            </a:r>
            <a:r>
              <a:rPr sz="1400" b="1" dirty="0">
                <a:latin typeface="Calibri"/>
                <a:cs typeface="Calibri"/>
              </a:rPr>
              <a:t>da</a:t>
            </a:r>
            <a:r>
              <a:rPr sz="1400" b="1" spc="-15" dirty="0">
                <a:latin typeface="Calibri"/>
                <a:cs typeface="Calibri"/>
              </a:rPr>
              <a:t>g</a:t>
            </a:r>
            <a:r>
              <a:rPr sz="1400" b="1" dirty="0">
                <a:latin typeface="Calibri"/>
                <a:cs typeface="Calibri"/>
              </a:rPr>
              <a:t>e  </a:t>
            </a:r>
            <a:r>
              <a:rPr sz="1400" b="1" spc="-5" dirty="0">
                <a:latin typeface="Calibri"/>
                <a:cs typeface="Calibri"/>
              </a:rPr>
              <a:t>Heating</a:t>
            </a:r>
            <a:endParaRPr sz="1400" b="1" dirty="0">
              <a:latin typeface="Calibri"/>
              <a:cs typeface="Calibri"/>
            </a:endParaRPr>
          </a:p>
        </p:txBody>
      </p:sp>
      <p:sp>
        <p:nvSpPr>
          <p:cNvPr id="12" name="object 12"/>
          <p:cNvSpPr txBox="1"/>
          <p:nvPr/>
        </p:nvSpPr>
        <p:spPr>
          <a:xfrm>
            <a:off x="5344666" y="4977384"/>
            <a:ext cx="1208523" cy="685444"/>
          </a:xfrm>
          <a:prstGeom prst="rect">
            <a:avLst/>
          </a:prstGeom>
          <a:solidFill>
            <a:srgbClr val="C8F0FF"/>
          </a:solidFill>
          <a:ln w="9525">
            <a:solidFill>
              <a:srgbClr val="000000"/>
            </a:solidFill>
          </a:ln>
        </p:spPr>
        <p:txBody>
          <a:bodyPr vert="horz" wrap="square" lIns="0" tIns="38735" rIns="0" bIns="0" rtlCol="0">
            <a:spAutoFit/>
          </a:bodyPr>
          <a:lstStyle/>
          <a:p>
            <a:pPr marL="161290" marR="151765" algn="ctr">
              <a:lnSpc>
                <a:spcPct val="100000"/>
              </a:lnSpc>
              <a:spcBef>
                <a:spcPts val="305"/>
              </a:spcBef>
            </a:pPr>
            <a:r>
              <a:rPr sz="1400" b="1" spc="-10" dirty="0">
                <a:latin typeface="Calibri"/>
                <a:cs typeface="Calibri"/>
              </a:rPr>
              <a:t>Excessive </a:t>
            </a:r>
            <a:r>
              <a:rPr sz="1400" b="1" spc="-5" dirty="0">
                <a:latin typeface="Calibri"/>
                <a:cs typeface="Calibri"/>
              </a:rPr>
              <a:t> Exhaust </a:t>
            </a:r>
            <a:r>
              <a:rPr sz="1400" b="1" dirty="0">
                <a:latin typeface="Calibri"/>
                <a:cs typeface="Calibri"/>
              </a:rPr>
              <a:t> </a:t>
            </a:r>
            <a:r>
              <a:rPr sz="1400" b="1" spc="-5" dirty="0">
                <a:latin typeface="Calibri"/>
                <a:cs typeface="Calibri"/>
              </a:rPr>
              <a:t>Ho</a:t>
            </a:r>
            <a:r>
              <a:rPr sz="1400" b="1" spc="5" dirty="0">
                <a:latin typeface="Calibri"/>
                <a:cs typeface="Calibri"/>
              </a:rPr>
              <a:t>o</a:t>
            </a:r>
            <a:r>
              <a:rPr sz="1400" b="1" dirty="0">
                <a:latin typeface="Calibri"/>
                <a:cs typeface="Calibri"/>
              </a:rPr>
              <a:t>d</a:t>
            </a:r>
            <a:r>
              <a:rPr sz="1400" b="1" spc="5" dirty="0">
                <a:latin typeface="Calibri"/>
                <a:cs typeface="Calibri"/>
              </a:rPr>
              <a:t> </a:t>
            </a:r>
            <a:r>
              <a:rPr sz="1400" b="1" spc="-5" dirty="0">
                <a:latin typeface="Calibri"/>
                <a:cs typeface="Calibri"/>
              </a:rPr>
              <a:t>S</a:t>
            </a:r>
            <a:r>
              <a:rPr sz="1400" b="1" spc="5" dirty="0">
                <a:latin typeface="Calibri"/>
                <a:cs typeface="Calibri"/>
              </a:rPr>
              <a:t>p</a:t>
            </a:r>
            <a:r>
              <a:rPr sz="1400" b="1" spc="-25" dirty="0">
                <a:latin typeface="Calibri"/>
                <a:cs typeface="Calibri"/>
              </a:rPr>
              <a:t>ra</a:t>
            </a:r>
            <a:r>
              <a:rPr sz="1400" b="1" dirty="0">
                <a:latin typeface="Calibri"/>
                <a:cs typeface="Calibri"/>
              </a:rPr>
              <a:t>y</a:t>
            </a:r>
          </a:p>
        </p:txBody>
      </p:sp>
      <p:sp>
        <p:nvSpPr>
          <p:cNvPr id="13" name="object 13"/>
          <p:cNvSpPr txBox="1"/>
          <p:nvPr/>
        </p:nvSpPr>
        <p:spPr>
          <a:xfrm>
            <a:off x="3032760" y="1502663"/>
            <a:ext cx="1711960" cy="509114"/>
          </a:xfrm>
          <a:prstGeom prst="rect">
            <a:avLst/>
          </a:prstGeom>
          <a:solidFill>
            <a:srgbClr val="C1D5FF"/>
          </a:solidFill>
          <a:ln w="9525">
            <a:solidFill>
              <a:srgbClr val="000000"/>
            </a:solidFill>
          </a:ln>
        </p:spPr>
        <p:txBody>
          <a:bodyPr vert="horz" wrap="square" lIns="0" tIns="46990" rIns="0" bIns="0" rtlCol="0">
            <a:spAutoFit/>
          </a:bodyPr>
          <a:lstStyle/>
          <a:p>
            <a:pPr marL="346075" marR="325120" indent="-13970">
              <a:lnSpc>
                <a:spcPts val="1839"/>
              </a:lnSpc>
              <a:spcBef>
                <a:spcPts val="370"/>
              </a:spcBef>
            </a:pPr>
            <a:r>
              <a:rPr sz="1700" b="1" spc="-5" dirty="0">
                <a:latin typeface="Calibri"/>
                <a:cs typeface="Calibri"/>
              </a:rPr>
              <a:t>Lower</a:t>
            </a:r>
            <a:r>
              <a:rPr sz="1700" b="1" spc="-85" dirty="0">
                <a:latin typeface="Calibri"/>
                <a:cs typeface="Calibri"/>
              </a:rPr>
              <a:t> </a:t>
            </a:r>
            <a:r>
              <a:rPr sz="1700" b="1" spc="-5" dirty="0">
                <a:latin typeface="Calibri"/>
                <a:cs typeface="Calibri"/>
              </a:rPr>
              <a:t>Mass </a:t>
            </a:r>
            <a:r>
              <a:rPr sz="1700" b="1" spc="-370" dirty="0">
                <a:latin typeface="Calibri"/>
                <a:cs typeface="Calibri"/>
              </a:rPr>
              <a:t> </a:t>
            </a:r>
            <a:r>
              <a:rPr sz="1700" b="1" spc="-5" dirty="0">
                <a:latin typeface="Calibri"/>
                <a:cs typeface="Calibri"/>
              </a:rPr>
              <a:t>Steam</a:t>
            </a:r>
            <a:r>
              <a:rPr sz="1700" b="1" spc="-65" dirty="0">
                <a:latin typeface="Calibri"/>
                <a:cs typeface="Calibri"/>
              </a:rPr>
              <a:t> </a:t>
            </a:r>
            <a:r>
              <a:rPr sz="1700" b="1" spc="-5" dirty="0">
                <a:latin typeface="Calibri"/>
                <a:cs typeface="Calibri"/>
              </a:rPr>
              <a:t>Flow</a:t>
            </a:r>
            <a:endParaRPr sz="1700" b="1" dirty="0">
              <a:latin typeface="Calibri"/>
              <a:cs typeface="Calibri"/>
            </a:endParaRPr>
          </a:p>
        </p:txBody>
      </p:sp>
      <p:sp>
        <p:nvSpPr>
          <p:cNvPr id="14" name="object 14"/>
          <p:cNvSpPr txBox="1"/>
          <p:nvPr/>
        </p:nvSpPr>
        <p:spPr>
          <a:xfrm>
            <a:off x="7048500" y="1306067"/>
            <a:ext cx="1804670" cy="945772"/>
          </a:xfrm>
          <a:prstGeom prst="rect">
            <a:avLst/>
          </a:prstGeom>
          <a:solidFill>
            <a:srgbClr val="CAEDD3"/>
          </a:solidFill>
          <a:ln w="9525">
            <a:solidFill>
              <a:srgbClr val="000000"/>
            </a:solidFill>
          </a:ln>
        </p:spPr>
        <p:txBody>
          <a:bodyPr vert="horz" wrap="square" lIns="0" tIns="83185" rIns="0" bIns="0" rtlCol="0">
            <a:spAutoFit/>
          </a:bodyPr>
          <a:lstStyle/>
          <a:p>
            <a:pPr marL="1270" algn="ctr">
              <a:lnSpc>
                <a:spcPct val="100000"/>
              </a:lnSpc>
              <a:spcBef>
                <a:spcPts val="655"/>
              </a:spcBef>
            </a:pPr>
            <a:r>
              <a:rPr sz="1400" b="1" spc="-5" dirty="0">
                <a:latin typeface="Calibri"/>
                <a:cs typeface="Calibri"/>
              </a:rPr>
              <a:t>Droplet</a:t>
            </a:r>
            <a:r>
              <a:rPr sz="1400" b="1" spc="-40" dirty="0">
                <a:latin typeface="Calibri"/>
                <a:cs typeface="Calibri"/>
              </a:rPr>
              <a:t> </a:t>
            </a:r>
            <a:r>
              <a:rPr sz="1400" b="1" spc="-10" dirty="0">
                <a:latin typeface="Calibri"/>
                <a:cs typeface="Calibri"/>
              </a:rPr>
              <a:t>Erosion</a:t>
            </a:r>
            <a:r>
              <a:rPr sz="1400" b="1" spc="-15" dirty="0">
                <a:latin typeface="Calibri"/>
                <a:cs typeface="Calibri"/>
              </a:rPr>
              <a:t> </a:t>
            </a:r>
            <a:r>
              <a:rPr sz="1400" b="1" dirty="0">
                <a:latin typeface="Calibri"/>
                <a:cs typeface="Calibri"/>
              </a:rPr>
              <a:t>–</a:t>
            </a:r>
          </a:p>
          <a:p>
            <a:pPr marL="250825" marR="243204" algn="ctr">
              <a:lnSpc>
                <a:spcPct val="100000"/>
              </a:lnSpc>
            </a:pPr>
            <a:r>
              <a:rPr sz="1400" b="1" spc="-5" dirty="0">
                <a:latin typeface="Calibri"/>
                <a:cs typeface="Calibri"/>
              </a:rPr>
              <a:t>L-0</a:t>
            </a:r>
            <a:r>
              <a:rPr sz="1400" b="1" spc="-20" dirty="0">
                <a:latin typeface="Calibri"/>
                <a:cs typeface="Calibri"/>
              </a:rPr>
              <a:t> </a:t>
            </a:r>
            <a:r>
              <a:rPr sz="1400" b="1" spc="-5" dirty="0">
                <a:latin typeface="Calibri"/>
                <a:cs typeface="Calibri"/>
              </a:rPr>
              <a:t>Leading</a:t>
            </a:r>
            <a:r>
              <a:rPr sz="1400" b="1" spc="-45" dirty="0">
                <a:latin typeface="Calibri"/>
                <a:cs typeface="Calibri"/>
              </a:rPr>
              <a:t> </a:t>
            </a:r>
            <a:r>
              <a:rPr sz="1400" b="1" spc="-10" dirty="0">
                <a:latin typeface="Calibri"/>
                <a:cs typeface="Calibri"/>
              </a:rPr>
              <a:t>Edge</a:t>
            </a:r>
            <a:r>
              <a:rPr sz="1400" b="1" spc="-20" dirty="0">
                <a:latin typeface="Calibri"/>
                <a:cs typeface="Calibri"/>
              </a:rPr>
              <a:t> </a:t>
            </a:r>
            <a:r>
              <a:rPr sz="1400" b="1" dirty="0">
                <a:latin typeface="Calibri"/>
                <a:cs typeface="Calibri"/>
              </a:rPr>
              <a:t>and </a:t>
            </a:r>
            <a:r>
              <a:rPr sz="1400" b="1" spc="-254" dirty="0">
                <a:latin typeface="Calibri"/>
                <a:cs typeface="Calibri"/>
              </a:rPr>
              <a:t> </a:t>
            </a:r>
            <a:r>
              <a:rPr sz="1400" b="1" dirty="0">
                <a:latin typeface="Calibri"/>
                <a:cs typeface="Calibri"/>
              </a:rPr>
              <a:t>Damping</a:t>
            </a:r>
            <a:r>
              <a:rPr sz="1400" b="1" spc="-50" dirty="0">
                <a:latin typeface="Calibri"/>
                <a:cs typeface="Calibri"/>
              </a:rPr>
              <a:t> </a:t>
            </a:r>
            <a:r>
              <a:rPr sz="1400" b="1" spc="-5" dirty="0">
                <a:latin typeface="Calibri"/>
                <a:cs typeface="Calibri"/>
              </a:rPr>
              <a:t>Elements</a:t>
            </a:r>
            <a:endParaRPr sz="1400" b="1" dirty="0">
              <a:latin typeface="Calibri"/>
              <a:cs typeface="Calibri"/>
            </a:endParaRPr>
          </a:p>
        </p:txBody>
      </p:sp>
      <p:sp>
        <p:nvSpPr>
          <p:cNvPr id="15" name="object 15"/>
          <p:cNvSpPr txBox="1"/>
          <p:nvPr/>
        </p:nvSpPr>
        <p:spPr>
          <a:xfrm>
            <a:off x="7048500" y="2414016"/>
            <a:ext cx="1804670" cy="521297"/>
          </a:xfrm>
          <a:prstGeom prst="rect">
            <a:avLst/>
          </a:prstGeom>
          <a:solidFill>
            <a:srgbClr val="CAEDD3"/>
          </a:solidFill>
          <a:ln w="9525">
            <a:solidFill>
              <a:srgbClr val="000000"/>
            </a:solidFill>
          </a:ln>
        </p:spPr>
        <p:txBody>
          <a:bodyPr vert="horz" wrap="square" lIns="0" tIns="89535" rIns="0" bIns="0" rtlCol="0">
            <a:spAutoFit/>
          </a:bodyPr>
          <a:lstStyle/>
          <a:p>
            <a:pPr marL="367030">
              <a:lnSpc>
                <a:spcPct val="100000"/>
              </a:lnSpc>
              <a:spcBef>
                <a:spcPts val="705"/>
              </a:spcBef>
            </a:pPr>
            <a:r>
              <a:rPr sz="1400" b="1" spc="-5" dirty="0">
                <a:latin typeface="Calibri"/>
                <a:cs typeface="Calibri"/>
              </a:rPr>
              <a:t>Droplet</a:t>
            </a:r>
            <a:r>
              <a:rPr sz="1400" b="1" spc="-40" dirty="0">
                <a:latin typeface="Calibri"/>
                <a:cs typeface="Calibri"/>
              </a:rPr>
              <a:t> </a:t>
            </a:r>
            <a:r>
              <a:rPr sz="1400" b="1" spc="-10" dirty="0">
                <a:latin typeface="Calibri"/>
                <a:cs typeface="Calibri"/>
              </a:rPr>
              <a:t>Erosion</a:t>
            </a:r>
            <a:r>
              <a:rPr sz="1400" b="1" spc="-15" dirty="0">
                <a:latin typeface="Calibri"/>
                <a:cs typeface="Calibri"/>
              </a:rPr>
              <a:t> </a:t>
            </a:r>
            <a:r>
              <a:rPr sz="1400" b="1" dirty="0">
                <a:latin typeface="Calibri"/>
                <a:cs typeface="Calibri"/>
              </a:rPr>
              <a:t>–</a:t>
            </a:r>
          </a:p>
          <a:p>
            <a:pPr marL="403225">
              <a:lnSpc>
                <a:spcPct val="100000"/>
              </a:lnSpc>
            </a:pPr>
            <a:r>
              <a:rPr sz="1400" b="1" spc="-5" dirty="0">
                <a:latin typeface="Calibri"/>
                <a:cs typeface="Calibri"/>
              </a:rPr>
              <a:t>L-0</a:t>
            </a:r>
            <a:r>
              <a:rPr sz="1400" b="1" spc="-20" dirty="0">
                <a:latin typeface="Calibri"/>
                <a:cs typeface="Calibri"/>
              </a:rPr>
              <a:t> </a:t>
            </a:r>
            <a:r>
              <a:rPr sz="1400" b="1" spc="-15" dirty="0">
                <a:latin typeface="Calibri"/>
                <a:cs typeface="Calibri"/>
              </a:rPr>
              <a:t>Trailing</a:t>
            </a:r>
            <a:r>
              <a:rPr sz="1400" b="1" spc="-50" dirty="0">
                <a:latin typeface="Calibri"/>
                <a:cs typeface="Calibri"/>
              </a:rPr>
              <a:t> </a:t>
            </a:r>
            <a:r>
              <a:rPr sz="1400" b="1" spc="-10" dirty="0">
                <a:latin typeface="Calibri"/>
                <a:cs typeface="Calibri"/>
              </a:rPr>
              <a:t>Edge</a:t>
            </a:r>
            <a:endParaRPr sz="1400" b="1" dirty="0">
              <a:latin typeface="Calibri"/>
              <a:cs typeface="Calibri"/>
            </a:endParaRPr>
          </a:p>
        </p:txBody>
      </p:sp>
      <p:sp>
        <p:nvSpPr>
          <p:cNvPr id="16" name="object 16"/>
          <p:cNvSpPr txBox="1"/>
          <p:nvPr/>
        </p:nvSpPr>
        <p:spPr>
          <a:xfrm>
            <a:off x="7048500" y="3352800"/>
            <a:ext cx="1804670" cy="997068"/>
          </a:xfrm>
          <a:prstGeom prst="rect">
            <a:avLst/>
          </a:prstGeom>
          <a:solidFill>
            <a:srgbClr val="CAEDD3"/>
          </a:solidFill>
          <a:ln w="9525">
            <a:solidFill>
              <a:srgbClr val="000000"/>
            </a:solidFill>
          </a:ln>
        </p:spPr>
        <p:txBody>
          <a:bodyPr vert="horz" wrap="square" lIns="0" tIns="133985" rIns="0" bIns="0" rtlCol="0">
            <a:spAutoFit/>
          </a:bodyPr>
          <a:lstStyle/>
          <a:p>
            <a:pPr marL="280035" marR="180975" indent="-88900" algn="ctr">
              <a:lnSpc>
                <a:spcPct val="100000"/>
              </a:lnSpc>
              <a:spcBef>
                <a:spcPts val="1055"/>
              </a:spcBef>
            </a:pPr>
            <a:r>
              <a:rPr sz="1400" b="1" spc="-5" dirty="0">
                <a:latin typeface="Calibri"/>
                <a:cs typeface="Calibri"/>
              </a:rPr>
              <a:t>L-0</a:t>
            </a:r>
            <a:r>
              <a:rPr sz="1400" b="1" spc="-35" dirty="0">
                <a:latin typeface="Calibri"/>
                <a:cs typeface="Calibri"/>
              </a:rPr>
              <a:t> </a:t>
            </a:r>
            <a:r>
              <a:rPr sz="1400" b="1" dirty="0">
                <a:latin typeface="Calibri"/>
                <a:cs typeface="Calibri"/>
              </a:rPr>
              <a:t>Blade</a:t>
            </a:r>
            <a:r>
              <a:rPr sz="1400" b="1" spc="-30" dirty="0">
                <a:latin typeface="Calibri"/>
                <a:cs typeface="Calibri"/>
              </a:rPr>
              <a:t> </a:t>
            </a:r>
            <a:r>
              <a:rPr sz="1400" b="1" spc="-5" dirty="0">
                <a:latin typeface="Calibri"/>
                <a:cs typeface="Calibri"/>
              </a:rPr>
              <a:t>Aerodynamic </a:t>
            </a:r>
            <a:r>
              <a:rPr sz="1400" b="1" spc="-254" dirty="0">
                <a:latin typeface="Calibri"/>
                <a:cs typeface="Calibri"/>
              </a:rPr>
              <a:t> </a:t>
            </a:r>
            <a:r>
              <a:rPr sz="1400" b="1" spc="-5" dirty="0">
                <a:latin typeface="Calibri"/>
                <a:cs typeface="Calibri"/>
              </a:rPr>
              <a:t>Instabilities</a:t>
            </a:r>
            <a:r>
              <a:rPr sz="1400" b="1" spc="-40" dirty="0">
                <a:latin typeface="Calibri"/>
                <a:cs typeface="Calibri"/>
              </a:rPr>
              <a:t> </a:t>
            </a:r>
            <a:r>
              <a:rPr sz="1400" b="1" spc="-5" dirty="0">
                <a:latin typeface="Calibri"/>
                <a:cs typeface="Calibri"/>
              </a:rPr>
              <a:t>(Flutter</a:t>
            </a:r>
            <a:r>
              <a:rPr sz="1400" spc="-5" dirty="0">
                <a:latin typeface="Calibri"/>
                <a:cs typeface="Calibri"/>
              </a:rPr>
              <a:t>)</a:t>
            </a:r>
            <a:endParaRPr sz="1400" dirty="0">
              <a:latin typeface="Calibri"/>
              <a:cs typeface="Calibri"/>
            </a:endParaRPr>
          </a:p>
        </p:txBody>
      </p:sp>
      <p:sp>
        <p:nvSpPr>
          <p:cNvPr id="17" name="object 17"/>
          <p:cNvSpPr txBox="1"/>
          <p:nvPr/>
        </p:nvSpPr>
        <p:spPr>
          <a:xfrm>
            <a:off x="7048500" y="4627293"/>
            <a:ext cx="1804670" cy="906017"/>
          </a:xfrm>
          <a:prstGeom prst="rect">
            <a:avLst/>
          </a:prstGeom>
          <a:solidFill>
            <a:srgbClr val="CAEDD3"/>
          </a:solidFill>
          <a:ln w="9525">
            <a:solidFill>
              <a:srgbClr val="000000"/>
            </a:solidFill>
          </a:ln>
        </p:spPr>
        <p:txBody>
          <a:bodyPr vert="horz" wrap="square" lIns="0" tIns="43815" rIns="0" bIns="0" rtlCol="0">
            <a:spAutoFit/>
          </a:bodyPr>
          <a:lstStyle/>
          <a:p>
            <a:pPr marL="109220" marR="100965" algn="ctr">
              <a:lnSpc>
                <a:spcPct val="100000"/>
              </a:lnSpc>
              <a:spcBef>
                <a:spcPts val="345"/>
              </a:spcBef>
            </a:pPr>
            <a:r>
              <a:rPr sz="1400" b="1" spc="-5" dirty="0">
                <a:latin typeface="Calibri"/>
                <a:cs typeface="Calibri"/>
              </a:rPr>
              <a:t>L-0</a:t>
            </a:r>
            <a:r>
              <a:rPr sz="1400" b="1" spc="-30" dirty="0">
                <a:latin typeface="Calibri"/>
                <a:cs typeface="Calibri"/>
              </a:rPr>
              <a:t> </a:t>
            </a:r>
            <a:r>
              <a:rPr sz="1400" b="1" dirty="0">
                <a:latin typeface="Calibri"/>
                <a:cs typeface="Calibri"/>
              </a:rPr>
              <a:t>Blade</a:t>
            </a:r>
            <a:r>
              <a:rPr sz="1400" b="1" spc="-25" dirty="0">
                <a:latin typeface="Calibri"/>
                <a:cs typeface="Calibri"/>
              </a:rPr>
              <a:t> </a:t>
            </a:r>
            <a:r>
              <a:rPr sz="1400" b="1" spc="-5" dirty="0">
                <a:latin typeface="Calibri"/>
                <a:cs typeface="Calibri"/>
              </a:rPr>
              <a:t>Material</a:t>
            </a:r>
            <a:r>
              <a:rPr sz="1400" b="1" spc="-35" dirty="0">
                <a:latin typeface="Calibri"/>
                <a:cs typeface="Calibri"/>
              </a:rPr>
              <a:t> </a:t>
            </a:r>
            <a:r>
              <a:rPr sz="1400" b="1" spc="-5" dirty="0">
                <a:latin typeface="Calibri"/>
                <a:cs typeface="Calibri"/>
              </a:rPr>
              <a:t>Creep/ </a:t>
            </a:r>
            <a:r>
              <a:rPr sz="1400" b="1" spc="-260" dirty="0">
                <a:latin typeface="Calibri"/>
                <a:cs typeface="Calibri"/>
              </a:rPr>
              <a:t> </a:t>
            </a:r>
            <a:r>
              <a:rPr sz="1400" b="1" spc="-10" dirty="0">
                <a:latin typeface="Calibri"/>
                <a:cs typeface="Calibri"/>
              </a:rPr>
              <a:t>Excessive</a:t>
            </a:r>
            <a:r>
              <a:rPr sz="1400" b="1" spc="25" dirty="0">
                <a:latin typeface="Calibri"/>
                <a:cs typeface="Calibri"/>
              </a:rPr>
              <a:t> </a:t>
            </a:r>
            <a:r>
              <a:rPr sz="1400" b="1" spc="-10" dirty="0">
                <a:latin typeface="Calibri"/>
                <a:cs typeface="Calibri"/>
              </a:rPr>
              <a:t>Differential </a:t>
            </a:r>
            <a:r>
              <a:rPr sz="1400" b="1" spc="-5" dirty="0">
                <a:latin typeface="Calibri"/>
                <a:cs typeface="Calibri"/>
              </a:rPr>
              <a:t> Expansion/Rubs</a:t>
            </a:r>
            <a:endParaRPr sz="1400" b="1" dirty="0">
              <a:latin typeface="Calibri"/>
              <a:cs typeface="Calibri"/>
            </a:endParaRPr>
          </a:p>
        </p:txBody>
      </p:sp>
      <p:sp>
        <p:nvSpPr>
          <p:cNvPr id="18" name="object 18"/>
          <p:cNvSpPr txBox="1"/>
          <p:nvPr/>
        </p:nvSpPr>
        <p:spPr>
          <a:xfrm>
            <a:off x="9523475" y="1042687"/>
            <a:ext cx="1906521" cy="786113"/>
          </a:xfrm>
          <a:prstGeom prst="rect">
            <a:avLst/>
          </a:prstGeom>
          <a:solidFill>
            <a:srgbClr val="FDE4CA"/>
          </a:solidFill>
          <a:ln w="9525">
            <a:solidFill>
              <a:srgbClr val="000000"/>
            </a:solidFill>
          </a:ln>
        </p:spPr>
        <p:txBody>
          <a:bodyPr vert="horz" wrap="square" lIns="0" tIns="1270" rIns="0" bIns="0" rtlCol="0">
            <a:spAutoFit/>
          </a:bodyPr>
          <a:lstStyle/>
          <a:p>
            <a:pPr marR="355600" indent="-116205" algn="ctr">
              <a:spcBef>
                <a:spcPts val="10"/>
              </a:spcBef>
            </a:pPr>
            <a:r>
              <a:rPr lang="en-US" sz="1700" dirty="0">
                <a:latin typeface="Times New Roman"/>
                <a:cs typeface="Times New Roman"/>
              </a:rPr>
              <a:t>Detuning of L0 Blades</a:t>
            </a:r>
          </a:p>
          <a:p>
            <a:pPr marR="355600" indent="-116205" algn="ctr">
              <a:spcBef>
                <a:spcPts val="10"/>
              </a:spcBef>
            </a:pPr>
            <a:endParaRPr lang="en-US" sz="1700" dirty="0">
              <a:latin typeface="Times New Roman"/>
              <a:cs typeface="Times New Roman"/>
            </a:endParaRPr>
          </a:p>
        </p:txBody>
      </p:sp>
      <p:sp>
        <p:nvSpPr>
          <p:cNvPr id="19" name="object 19"/>
          <p:cNvSpPr txBox="1"/>
          <p:nvPr/>
        </p:nvSpPr>
        <p:spPr>
          <a:xfrm>
            <a:off x="9523475" y="2000277"/>
            <a:ext cx="1906519" cy="1047723"/>
          </a:xfrm>
          <a:prstGeom prst="rect">
            <a:avLst/>
          </a:prstGeom>
          <a:solidFill>
            <a:srgbClr val="FDE4CA"/>
          </a:solidFill>
          <a:ln w="9525">
            <a:solidFill>
              <a:srgbClr val="000000"/>
            </a:solidFill>
          </a:ln>
        </p:spPr>
        <p:txBody>
          <a:bodyPr vert="horz" wrap="square" lIns="0" tIns="1270" rIns="0" bIns="0" rtlCol="0">
            <a:spAutoFit/>
          </a:bodyPr>
          <a:lstStyle>
            <a:defPPr>
              <a:defRPr lang="en-US"/>
            </a:defPPr>
            <a:lvl1pPr>
              <a:lnSpc>
                <a:spcPct val="100000"/>
              </a:lnSpc>
              <a:spcBef>
                <a:spcPts val="10"/>
              </a:spcBef>
              <a:defRPr sz="1700">
                <a:latin typeface="Times New Roman"/>
                <a:cs typeface="Times New Roman"/>
              </a:defRPr>
            </a:lvl1pPr>
          </a:lstStyle>
          <a:p>
            <a:pPr algn="ctr"/>
            <a:r>
              <a:rPr lang="en-US" dirty="0"/>
              <a:t>NFT</a:t>
            </a:r>
          </a:p>
          <a:p>
            <a:pPr algn="ctr"/>
            <a:r>
              <a:rPr lang="en-US" dirty="0"/>
              <a:t>MPI</a:t>
            </a:r>
          </a:p>
          <a:p>
            <a:pPr algn="ctr"/>
            <a:r>
              <a:rPr lang="en-US" dirty="0"/>
              <a:t>PAUT</a:t>
            </a:r>
          </a:p>
          <a:p>
            <a:pPr algn="ctr"/>
            <a:r>
              <a:rPr lang="en-US" dirty="0"/>
              <a:t>DPT</a:t>
            </a:r>
          </a:p>
        </p:txBody>
      </p:sp>
      <p:sp>
        <p:nvSpPr>
          <p:cNvPr id="20" name="object 20"/>
          <p:cNvSpPr txBox="1"/>
          <p:nvPr/>
        </p:nvSpPr>
        <p:spPr>
          <a:xfrm>
            <a:off x="9523475" y="3235404"/>
            <a:ext cx="1906518" cy="1107996"/>
          </a:xfrm>
          <a:prstGeom prst="rect">
            <a:avLst/>
          </a:prstGeom>
          <a:solidFill>
            <a:srgbClr val="FDE4CA"/>
          </a:solidFill>
          <a:ln w="9525">
            <a:solidFill>
              <a:srgbClr val="000000"/>
            </a:solidFill>
          </a:ln>
        </p:spPr>
        <p:txBody>
          <a:bodyPr vert="horz" wrap="square" lIns="0" tIns="0" rIns="0" bIns="0" rtlCol="0">
            <a:spAutoFit/>
          </a:bodyPr>
          <a:lstStyle/>
          <a:p>
            <a:pPr marL="478790" marR="287655" indent="-182880" algn="just">
              <a:lnSpc>
                <a:spcPct val="100000"/>
              </a:lnSpc>
              <a:spcBef>
                <a:spcPts val="5"/>
              </a:spcBef>
            </a:pPr>
            <a:r>
              <a:rPr lang="en-US" sz="1800" spc="-5" dirty="0">
                <a:latin typeface="Calibri"/>
                <a:cs typeface="Calibri"/>
              </a:rPr>
              <a:t>   L0-Blade Vibration Monitoring System </a:t>
            </a:r>
            <a:endParaRPr sz="1800" dirty="0">
              <a:latin typeface="Calibri"/>
              <a:cs typeface="Calibri"/>
            </a:endParaRPr>
          </a:p>
        </p:txBody>
      </p:sp>
      <p:sp>
        <p:nvSpPr>
          <p:cNvPr id="21" name="object 21"/>
          <p:cNvSpPr txBox="1"/>
          <p:nvPr/>
        </p:nvSpPr>
        <p:spPr>
          <a:xfrm>
            <a:off x="9537329" y="4497897"/>
            <a:ext cx="1892663" cy="1293303"/>
          </a:xfrm>
          <a:prstGeom prst="rect">
            <a:avLst/>
          </a:prstGeom>
          <a:solidFill>
            <a:srgbClr val="FDE4CA"/>
          </a:solidFill>
          <a:ln w="9525">
            <a:solidFill>
              <a:srgbClr val="000000"/>
            </a:solidFill>
          </a:ln>
        </p:spPr>
        <p:txBody>
          <a:bodyPr vert="horz" wrap="square" lIns="0" tIns="183515" rIns="0" bIns="0" rtlCol="0">
            <a:spAutoFit/>
          </a:bodyPr>
          <a:lstStyle/>
          <a:p>
            <a:pPr marL="210820" marR="201930" indent="635" algn="ctr">
              <a:lnSpc>
                <a:spcPct val="100000"/>
              </a:lnSpc>
              <a:spcBef>
                <a:spcPts val="1445"/>
              </a:spcBef>
            </a:pPr>
            <a:r>
              <a:rPr sz="1800" spc="-10" dirty="0">
                <a:latin typeface="Calibri"/>
                <a:cs typeface="Calibri"/>
              </a:rPr>
              <a:t>Operational </a:t>
            </a:r>
            <a:r>
              <a:rPr sz="1800" spc="-5" dirty="0">
                <a:latin typeface="Calibri"/>
                <a:cs typeface="Calibri"/>
              </a:rPr>
              <a:t> </a:t>
            </a:r>
            <a:r>
              <a:rPr lang="en-US" sz="1800" spc="-5" dirty="0">
                <a:latin typeface="Calibri"/>
                <a:cs typeface="Calibri"/>
              </a:rPr>
              <a:t>Vacuum </a:t>
            </a:r>
            <a:r>
              <a:rPr sz="1800" spc="-5" dirty="0">
                <a:latin typeface="Calibri"/>
                <a:cs typeface="Calibri"/>
              </a:rPr>
              <a:t>Conditions</a:t>
            </a:r>
            <a:r>
              <a:rPr lang="en-US" sz="1800" spc="-5" dirty="0">
                <a:latin typeface="Calibri"/>
                <a:cs typeface="Calibri"/>
              </a:rPr>
              <a:t> &amp; Trip Logics</a:t>
            </a:r>
            <a:endParaRPr sz="1800" dirty="0">
              <a:latin typeface="Calibri"/>
              <a:cs typeface="Calibri"/>
            </a:endParaRPr>
          </a:p>
        </p:txBody>
      </p:sp>
      <p:grpSp>
        <p:nvGrpSpPr>
          <p:cNvPr id="22" name="object 22"/>
          <p:cNvGrpSpPr/>
          <p:nvPr/>
        </p:nvGrpSpPr>
        <p:grpSpPr>
          <a:xfrm>
            <a:off x="10668" y="1874520"/>
            <a:ext cx="4276725" cy="4803775"/>
            <a:chOff x="10668" y="1874520"/>
            <a:chExt cx="4276725" cy="4803775"/>
          </a:xfrm>
        </p:grpSpPr>
        <p:pic>
          <p:nvPicPr>
            <p:cNvPr id="23" name="object 23"/>
            <p:cNvPicPr/>
            <p:nvPr/>
          </p:nvPicPr>
          <p:blipFill>
            <a:blip r:embed="rId2" cstate="print"/>
            <a:stretch>
              <a:fillRect/>
            </a:stretch>
          </p:blipFill>
          <p:spPr>
            <a:xfrm>
              <a:off x="10668" y="2779776"/>
              <a:ext cx="4276343" cy="3898391"/>
            </a:xfrm>
            <a:prstGeom prst="rect">
              <a:avLst/>
            </a:prstGeom>
          </p:spPr>
        </p:pic>
        <p:sp>
          <p:nvSpPr>
            <p:cNvPr id="24" name="object 24"/>
            <p:cNvSpPr/>
            <p:nvPr/>
          </p:nvSpPr>
          <p:spPr>
            <a:xfrm>
              <a:off x="2816351" y="1874520"/>
              <a:ext cx="0" cy="2374265"/>
            </a:xfrm>
            <a:custGeom>
              <a:avLst/>
              <a:gdLst/>
              <a:ahLst/>
              <a:cxnLst/>
              <a:rect l="l" t="t" r="r" b="b"/>
              <a:pathLst>
                <a:path h="2374265">
                  <a:moveTo>
                    <a:pt x="0" y="0"/>
                  </a:moveTo>
                  <a:lnTo>
                    <a:pt x="0" y="2374137"/>
                  </a:lnTo>
                </a:path>
              </a:pathLst>
            </a:custGeom>
            <a:ln w="9525">
              <a:solidFill>
                <a:srgbClr val="000000"/>
              </a:solidFill>
            </a:ln>
          </p:spPr>
          <p:txBody>
            <a:bodyPr wrap="square" lIns="0" tIns="0" rIns="0" bIns="0" rtlCol="0"/>
            <a:lstStyle/>
            <a:p>
              <a:endParaRPr/>
            </a:p>
          </p:txBody>
        </p:sp>
      </p:grpSp>
      <p:sp>
        <p:nvSpPr>
          <p:cNvPr id="25" name="object 25"/>
          <p:cNvSpPr/>
          <p:nvPr/>
        </p:nvSpPr>
        <p:spPr>
          <a:xfrm>
            <a:off x="5015484" y="1874520"/>
            <a:ext cx="0" cy="2374265"/>
          </a:xfrm>
          <a:custGeom>
            <a:avLst/>
            <a:gdLst/>
            <a:ahLst/>
            <a:cxnLst/>
            <a:rect l="l" t="t" r="r" b="b"/>
            <a:pathLst>
              <a:path h="2374265">
                <a:moveTo>
                  <a:pt x="0" y="0"/>
                </a:moveTo>
                <a:lnTo>
                  <a:pt x="0" y="2374137"/>
                </a:lnTo>
              </a:path>
            </a:pathLst>
          </a:custGeom>
          <a:ln w="9525">
            <a:solidFill>
              <a:srgbClr val="000000"/>
            </a:solidFill>
          </a:ln>
        </p:spPr>
        <p:txBody>
          <a:bodyPr wrap="square" lIns="0" tIns="0" rIns="0" bIns="0" rtlCol="0"/>
          <a:lstStyle/>
          <a:p>
            <a:endParaRPr/>
          </a:p>
        </p:txBody>
      </p:sp>
      <p:sp>
        <p:nvSpPr>
          <p:cNvPr id="26" name="object 26"/>
          <p:cNvSpPr/>
          <p:nvPr/>
        </p:nvSpPr>
        <p:spPr>
          <a:xfrm>
            <a:off x="6699504" y="1879092"/>
            <a:ext cx="0" cy="2374265"/>
          </a:xfrm>
          <a:custGeom>
            <a:avLst/>
            <a:gdLst/>
            <a:ahLst/>
            <a:cxnLst/>
            <a:rect l="l" t="t" r="r" b="b"/>
            <a:pathLst>
              <a:path h="2374265">
                <a:moveTo>
                  <a:pt x="0" y="0"/>
                </a:moveTo>
                <a:lnTo>
                  <a:pt x="0" y="2374138"/>
                </a:lnTo>
              </a:path>
            </a:pathLst>
          </a:custGeom>
          <a:ln w="9525">
            <a:solidFill>
              <a:srgbClr val="000000"/>
            </a:solidFill>
          </a:ln>
        </p:spPr>
        <p:txBody>
          <a:bodyPr wrap="square" lIns="0" tIns="0" rIns="0" bIns="0" rtlCol="0"/>
          <a:lstStyle/>
          <a:p>
            <a:endParaRPr/>
          </a:p>
        </p:txBody>
      </p:sp>
      <p:sp>
        <p:nvSpPr>
          <p:cNvPr id="27" name="object 27"/>
          <p:cNvSpPr/>
          <p:nvPr/>
        </p:nvSpPr>
        <p:spPr>
          <a:xfrm>
            <a:off x="9182100" y="1949195"/>
            <a:ext cx="0" cy="2374265"/>
          </a:xfrm>
          <a:custGeom>
            <a:avLst/>
            <a:gdLst/>
            <a:ahLst/>
            <a:cxnLst/>
            <a:rect l="l" t="t" r="r" b="b"/>
            <a:pathLst>
              <a:path h="2374265">
                <a:moveTo>
                  <a:pt x="0" y="0"/>
                </a:moveTo>
                <a:lnTo>
                  <a:pt x="0" y="2374137"/>
                </a:lnTo>
              </a:path>
            </a:pathLst>
          </a:custGeom>
          <a:ln w="9525">
            <a:solidFill>
              <a:srgbClr val="00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86870"/>
            <a:ext cx="9756140" cy="475130"/>
          </a:xfrm>
          <a:prstGeom prst="rect">
            <a:avLst/>
          </a:prstGeom>
        </p:spPr>
        <p:txBody>
          <a:bodyPr vert="horz" wrap="square" lIns="0" tIns="13335" rIns="0" bIns="0" rtlCol="0">
            <a:spAutoFit/>
          </a:bodyPr>
          <a:lstStyle/>
          <a:p>
            <a:pPr marL="12700">
              <a:lnSpc>
                <a:spcPct val="100000"/>
              </a:lnSpc>
              <a:spcBef>
                <a:spcPts val="105"/>
              </a:spcBef>
            </a:pPr>
            <a:r>
              <a:rPr sz="3000" spc="-45" dirty="0">
                <a:solidFill>
                  <a:schemeClr val="bg1"/>
                </a:solidFill>
              </a:rPr>
              <a:t>Additional</a:t>
            </a:r>
            <a:r>
              <a:rPr sz="3000" spc="-75" dirty="0">
                <a:solidFill>
                  <a:schemeClr val="bg1"/>
                </a:solidFill>
              </a:rPr>
              <a:t> </a:t>
            </a:r>
            <a:r>
              <a:rPr sz="3000" spc="-60" dirty="0">
                <a:solidFill>
                  <a:schemeClr val="bg1"/>
                </a:solidFill>
              </a:rPr>
              <a:t>References</a:t>
            </a:r>
            <a:r>
              <a:rPr sz="3000" spc="-40" dirty="0">
                <a:solidFill>
                  <a:schemeClr val="bg1"/>
                </a:solidFill>
              </a:rPr>
              <a:t> </a:t>
            </a:r>
            <a:endParaRPr sz="3000" spc="-165" dirty="0">
              <a:solidFill>
                <a:schemeClr val="bg1"/>
              </a:solidFill>
            </a:endParaRP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23</a:t>
            </a:fld>
            <a:endParaRPr dirty="0"/>
          </a:p>
        </p:txBody>
      </p:sp>
      <p:sp>
        <p:nvSpPr>
          <p:cNvPr id="3" name="object 3"/>
          <p:cNvSpPr txBox="1"/>
          <p:nvPr/>
        </p:nvSpPr>
        <p:spPr>
          <a:xfrm>
            <a:off x="381000" y="838200"/>
            <a:ext cx="11243310" cy="4721164"/>
          </a:xfrm>
          <a:prstGeom prst="rect">
            <a:avLst/>
          </a:prstGeom>
        </p:spPr>
        <p:txBody>
          <a:bodyPr vert="horz" wrap="square" lIns="0" tIns="12065" rIns="0" bIns="0" rtlCol="0">
            <a:spAutoFit/>
          </a:bodyPr>
          <a:lstStyle/>
          <a:p>
            <a:pPr marL="243840" indent="-231775">
              <a:lnSpc>
                <a:spcPts val="2375"/>
              </a:lnSpc>
              <a:spcBef>
                <a:spcPts val="95"/>
              </a:spcBef>
              <a:buClr>
                <a:srgbClr val="585858"/>
              </a:buClr>
              <a:buSzPct val="79545"/>
              <a:buFont typeface="Wingdings"/>
              <a:buChar char=""/>
              <a:tabLst>
                <a:tab pos="243840" algn="l"/>
                <a:tab pos="244475" algn="l"/>
              </a:tabLst>
            </a:pPr>
            <a:r>
              <a:rPr sz="2200" i="1" spc="-5" dirty="0">
                <a:latin typeface="Times New Roman"/>
                <a:cs typeface="Times New Roman"/>
              </a:rPr>
              <a:t>Low</a:t>
            </a:r>
            <a:r>
              <a:rPr sz="2200" i="1" spc="5" dirty="0">
                <a:latin typeface="Times New Roman"/>
                <a:cs typeface="Times New Roman"/>
              </a:rPr>
              <a:t> </a:t>
            </a:r>
            <a:r>
              <a:rPr sz="2200" i="1" spc="-5" dirty="0">
                <a:latin typeface="Times New Roman"/>
                <a:cs typeface="Times New Roman"/>
              </a:rPr>
              <a:t>Pressure</a:t>
            </a:r>
            <a:r>
              <a:rPr sz="2200" i="1" spc="10" dirty="0">
                <a:latin typeface="Times New Roman"/>
                <a:cs typeface="Times New Roman"/>
              </a:rPr>
              <a:t> </a:t>
            </a:r>
            <a:r>
              <a:rPr sz="2200" i="1" spc="-5" dirty="0">
                <a:latin typeface="Times New Roman"/>
                <a:cs typeface="Times New Roman"/>
              </a:rPr>
              <a:t>Steam</a:t>
            </a:r>
            <a:r>
              <a:rPr sz="2200" i="1" spc="15" dirty="0">
                <a:latin typeface="Times New Roman"/>
                <a:cs typeface="Times New Roman"/>
              </a:rPr>
              <a:t> </a:t>
            </a:r>
            <a:r>
              <a:rPr sz="2200" i="1" spc="-5" dirty="0">
                <a:latin typeface="Times New Roman"/>
                <a:cs typeface="Times New Roman"/>
              </a:rPr>
              <a:t>Turbine</a:t>
            </a:r>
            <a:r>
              <a:rPr sz="2200" i="1" dirty="0">
                <a:latin typeface="Times New Roman"/>
                <a:cs typeface="Times New Roman"/>
              </a:rPr>
              <a:t> </a:t>
            </a:r>
            <a:r>
              <a:rPr sz="2200" i="1" spc="-5" dirty="0">
                <a:latin typeface="Times New Roman"/>
                <a:cs typeface="Times New Roman"/>
              </a:rPr>
              <a:t>Latter</a:t>
            </a:r>
            <a:r>
              <a:rPr sz="2200" i="1" spc="10" dirty="0">
                <a:latin typeface="Times New Roman"/>
                <a:cs typeface="Times New Roman"/>
              </a:rPr>
              <a:t> </a:t>
            </a:r>
            <a:r>
              <a:rPr sz="2200" i="1" spc="-5" dirty="0">
                <a:latin typeface="Times New Roman"/>
                <a:cs typeface="Times New Roman"/>
              </a:rPr>
              <a:t>Stage</a:t>
            </a:r>
            <a:r>
              <a:rPr sz="2200" i="1" spc="15" dirty="0">
                <a:latin typeface="Times New Roman"/>
                <a:cs typeface="Times New Roman"/>
              </a:rPr>
              <a:t> </a:t>
            </a:r>
            <a:r>
              <a:rPr sz="2200" i="1" spc="-5" dirty="0">
                <a:latin typeface="Times New Roman"/>
                <a:cs typeface="Times New Roman"/>
              </a:rPr>
              <a:t>Blades:</a:t>
            </a:r>
            <a:r>
              <a:rPr sz="2200" i="1" spc="10" dirty="0">
                <a:latin typeface="Times New Roman"/>
                <a:cs typeface="Times New Roman"/>
              </a:rPr>
              <a:t> </a:t>
            </a:r>
            <a:r>
              <a:rPr sz="2200" i="1" spc="-5" dirty="0">
                <a:latin typeface="Times New Roman"/>
                <a:cs typeface="Times New Roman"/>
              </a:rPr>
              <a:t>Reliability</a:t>
            </a:r>
            <a:r>
              <a:rPr sz="2200" i="1" spc="30" dirty="0">
                <a:latin typeface="Times New Roman"/>
                <a:cs typeface="Times New Roman"/>
              </a:rPr>
              <a:t> </a:t>
            </a:r>
            <a:r>
              <a:rPr sz="2200" i="1" spc="-5" dirty="0">
                <a:latin typeface="Times New Roman"/>
                <a:cs typeface="Times New Roman"/>
              </a:rPr>
              <a:t>Considerations</a:t>
            </a:r>
            <a:r>
              <a:rPr sz="2200" i="1" spc="-15" dirty="0">
                <a:latin typeface="Times New Roman"/>
                <a:cs typeface="Times New Roman"/>
              </a:rPr>
              <a:t> </a:t>
            </a:r>
            <a:r>
              <a:rPr sz="2200" i="1" spc="-5" dirty="0">
                <a:latin typeface="Times New Roman"/>
                <a:cs typeface="Times New Roman"/>
              </a:rPr>
              <a:t>and</a:t>
            </a:r>
            <a:r>
              <a:rPr sz="2200" i="1" spc="10" dirty="0">
                <a:latin typeface="Times New Roman"/>
                <a:cs typeface="Times New Roman"/>
              </a:rPr>
              <a:t> </a:t>
            </a:r>
            <a:r>
              <a:rPr sz="2200" i="1" spc="-5" dirty="0">
                <a:latin typeface="Times New Roman"/>
                <a:cs typeface="Times New Roman"/>
              </a:rPr>
              <a:t>Risk</a:t>
            </a:r>
            <a:r>
              <a:rPr sz="2200" i="1" spc="25" dirty="0">
                <a:latin typeface="Times New Roman"/>
                <a:cs typeface="Times New Roman"/>
              </a:rPr>
              <a:t> </a:t>
            </a:r>
            <a:r>
              <a:rPr sz="2200" i="1" dirty="0">
                <a:latin typeface="Times New Roman"/>
                <a:cs typeface="Times New Roman"/>
              </a:rPr>
              <a:t>Mitigation.</a:t>
            </a:r>
            <a:endParaRPr sz="2200" dirty="0">
              <a:latin typeface="Times New Roman"/>
              <a:cs typeface="Times New Roman"/>
            </a:endParaRPr>
          </a:p>
          <a:p>
            <a:pPr marL="243840">
              <a:lnSpc>
                <a:spcPts val="2375"/>
              </a:lnSpc>
            </a:pPr>
            <a:r>
              <a:rPr sz="2200" spc="-5" dirty="0">
                <a:latin typeface="Times New Roman"/>
                <a:cs typeface="Times New Roman"/>
              </a:rPr>
              <a:t>EPRI,</a:t>
            </a:r>
            <a:r>
              <a:rPr sz="2200" spc="5" dirty="0">
                <a:latin typeface="Times New Roman"/>
                <a:cs typeface="Times New Roman"/>
              </a:rPr>
              <a:t> </a:t>
            </a:r>
            <a:r>
              <a:rPr sz="2200" spc="-5" dirty="0">
                <a:latin typeface="Times New Roman"/>
                <a:cs typeface="Times New Roman"/>
              </a:rPr>
              <a:t>Palo</a:t>
            </a:r>
            <a:r>
              <a:rPr sz="2200" spc="-15" dirty="0">
                <a:latin typeface="Times New Roman"/>
                <a:cs typeface="Times New Roman"/>
              </a:rPr>
              <a:t> </a:t>
            </a:r>
            <a:r>
              <a:rPr sz="2200" spc="-5" dirty="0">
                <a:latin typeface="Times New Roman"/>
                <a:cs typeface="Times New Roman"/>
              </a:rPr>
              <a:t>Alto,</a:t>
            </a:r>
            <a:r>
              <a:rPr sz="2200" spc="-10" dirty="0">
                <a:latin typeface="Times New Roman"/>
                <a:cs typeface="Times New Roman"/>
              </a:rPr>
              <a:t> </a:t>
            </a:r>
            <a:r>
              <a:rPr sz="2200" spc="-5" dirty="0">
                <a:latin typeface="Times New Roman"/>
                <a:cs typeface="Times New Roman"/>
              </a:rPr>
              <a:t>CA:</a:t>
            </a:r>
            <a:r>
              <a:rPr sz="2200" dirty="0">
                <a:latin typeface="Times New Roman"/>
                <a:cs typeface="Times New Roman"/>
              </a:rPr>
              <a:t> 2017.</a:t>
            </a:r>
            <a:r>
              <a:rPr sz="2200" spc="10" dirty="0">
                <a:latin typeface="Times New Roman"/>
                <a:cs typeface="Times New Roman"/>
              </a:rPr>
              <a:t> </a:t>
            </a:r>
            <a:r>
              <a:rPr sz="2200" b="1" dirty="0">
                <a:solidFill>
                  <a:srgbClr val="0043C7"/>
                </a:solidFill>
                <a:latin typeface="Times New Roman"/>
                <a:cs typeface="Times New Roman"/>
              </a:rPr>
              <a:t>3002008574</a:t>
            </a:r>
            <a:r>
              <a:rPr sz="2200" dirty="0">
                <a:latin typeface="Times New Roman"/>
                <a:cs typeface="Times New Roman"/>
              </a:rPr>
              <a:t>.</a:t>
            </a:r>
          </a:p>
          <a:p>
            <a:pPr>
              <a:lnSpc>
                <a:spcPct val="100000"/>
              </a:lnSpc>
              <a:spcBef>
                <a:spcPts val="25"/>
              </a:spcBef>
            </a:pPr>
            <a:endParaRPr sz="2400" dirty="0">
              <a:latin typeface="Times New Roman"/>
              <a:cs typeface="Times New Roman"/>
            </a:endParaRPr>
          </a:p>
          <a:p>
            <a:pPr marL="243840" indent="-231775">
              <a:lnSpc>
                <a:spcPct val="100000"/>
              </a:lnSpc>
              <a:buClr>
                <a:srgbClr val="585858"/>
              </a:buClr>
              <a:buSzPct val="79545"/>
              <a:buFont typeface="Wingdings"/>
              <a:buChar char=""/>
              <a:tabLst>
                <a:tab pos="243840" algn="l"/>
                <a:tab pos="244475" algn="l"/>
              </a:tabLst>
            </a:pPr>
            <a:r>
              <a:rPr sz="2200" i="1" spc="-5" dirty="0">
                <a:latin typeface="Times New Roman"/>
                <a:cs typeface="Times New Roman"/>
              </a:rPr>
              <a:t>Steam</a:t>
            </a:r>
            <a:r>
              <a:rPr sz="2200" i="1" spc="5" dirty="0">
                <a:latin typeface="Times New Roman"/>
                <a:cs typeface="Times New Roman"/>
              </a:rPr>
              <a:t> </a:t>
            </a:r>
            <a:r>
              <a:rPr sz="2200" i="1" spc="-5" dirty="0">
                <a:latin typeface="Times New Roman"/>
                <a:cs typeface="Times New Roman"/>
              </a:rPr>
              <a:t>Turbine</a:t>
            </a:r>
            <a:r>
              <a:rPr sz="2200" i="1" dirty="0">
                <a:latin typeface="Times New Roman"/>
                <a:cs typeface="Times New Roman"/>
              </a:rPr>
              <a:t> Low-Load</a:t>
            </a:r>
            <a:r>
              <a:rPr sz="2200" i="1" spc="5" dirty="0">
                <a:latin typeface="Times New Roman"/>
                <a:cs typeface="Times New Roman"/>
              </a:rPr>
              <a:t> </a:t>
            </a:r>
            <a:r>
              <a:rPr sz="2200" i="1" spc="-5" dirty="0">
                <a:latin typeface="Times New Roman"/>
                <a:cs typeface="Times New Roman"/>
              </a:rPr>
              <a:t>Operation.</a:t>
            </a:r>
            <a:r>
              <a:rPr sz="2200" i="1" spc="20" dirty="0">
                <a:latin typeface="Times New Roman"/>
                <a:cs typeface="Times New Roman"/>
              </a:rPr>
              <a:t> </a:t>
            </a:r>
            <a:r>
              <a:rPr sz="2200" spc="-5" dirty="0">
                <a:latin typeface="Times New Roman"/>
                <a:cs typeface="Times New Roman"/>
              </a:rPr>
              <a:t>EPRI,</a:t>
            </a:r>
            <a:r>
              <a:rPr sz="2200" spc="10" dirty="0">
                <a:latin typeface="Times New Roman"/>
                <a:cs typeface="Times New Roman"/>
              </a:rPr>
              <a:t> </a:t>
            </a:r>
            <a:r>
              <a:rPr sz="2200" spc="-5" dirty="0">
                <a:latin typeface="Times New Roman"/>
                <a:cs typeface="Times New Roman"/>
              </a:rPr>
              <a:t>Palo</a:t>
            </a:r>
            <a:r>
              <a:rPr sz="2200" spc="15" dirty="0">
                <a:latin typeface="Times New Roman"/>
                <a:cs typeface="Times New Roman"/>
              </a:rPr>
              <a:t> </a:t>
            </a:r>
            <a:r>
              <a:rPr sz="2200" spc="-5" dirty="0">
                <a:latin typeface="Times New Roman"/>
                <a:cs typeface="Times New Roman"/>
              </a:rPr>
              <a:t>Alto,</a:t>
            </a:r>
            <a:r>
              <a:rPr sz="2200" spc="20" dirty="0">
                <a:latin typeface="Times New Roman"/>
                <a:cs typeface="Times New Roman"/>
              </a:rPr>
              <a:t> </a:t>
            </a:r>
            <a:r>
              <a:rPr sz="2200" spc="-5" dirty="0">
                <a:latin typeface="Times New Roman"/>
                <a:cs typeface="Times New Roman"/>
              </a:rPr>
              <a:t>CA:</a:t>
            </a:r>
            <a:r>
              <a:rPr sz="2200" spc="5" dirty="0">
                <a:latin typeface="Times New Roman"/>
                <a:cs typeface="Times New Roman"/>
              </a:rPr>
              <a:t> </a:t>
            </a:r>
            <a:r>
              <a:rPr sz="2200" dirty="0">
                <a:latin typeface="Times New Roman"/>
                <a:cs typeface="Times New Roman"/>
              </a:rPr>
              <a:t>2019. </a:t>
            </a:r>
            <a:r>
              <a:rPr sz="2200" b="1" spc="-5" dirty="0">
                <a:solidFill>
                  <a:srgbClr val="0043C7"/>
                </a:solidFill>
                <a:latin typeface="Times New Roman"/>
                <a:cs typeface="Times New Roman"/>
              </a:rPr>
              <a:t>3002013589</a:t>
            </a:r>
            <a:r>
              <a:rPr sz="2200" spc="-5" dirty="0">
                <a:latin typeface="Times New Roman"/>
                <a:cs typeface="Times New Roman"/>
              </a:rPr>
              <a:t>.</a:t>
            </a:r>
            <a:endParaRPr sz="2200" dirty="0">
              <a:latin typeface="Times New Roman"/>
              <a:cs typeface="Times New Roman"/>
            </a:endParaRPr>
          </a:p>
          <a:p>
            <a:pPr>
              <a:lnSpc>
                <a:spcPct val="100000"/>
              </a:lnSpc>
              <a:spcBef>
                <a:spcPts val="25"/>
              </a:spcBef>
              <a:buClr>
                <a:srgbClr val="585858"/>
              </a:buClr>
              <a:buFont typeface="Wingdings"/>
              <a:buChar char=""/>
            </a:pPr>
            <a:endParaRPr sz="2400" dirty="0">
              <a:latin typeface="Times New Roman"/>
              <a:cs typeface="Times New Roman"/>
            </a:endParaRPr>
          </a:p>
          <a:p>
            <a:pPr marL="243840" indent="-231775">
              <a:lnSpc>
                <a:spcPct val="100000"/>
              </a:lnSpc>
              <a:buClr>
                <a:srgbClr val="585858"/>
              </a:buClr>
              <a:buSzPct val="79545"/>
              <a:buFont typeface="Wingdings"/>
              <a:buChar char=""/>
              <a:tabLst>
                <a:tab pos="243840" algn="l"/>
                <a:tab pos="244475" algn="l"/>
              </a:tabLst>
            </a:pPr>
            <a:r>
              <a:rPr sz="2200" i="1" spc="-5" dirty="0">
                <a:latin typeface="Times New Roman"/>
                <a:cs typeface="Times New Roman"/>
              </a:rPr>
              <a:t>Steam</a:t>
            </a:r>
            <a:r>
              <a:rPr sz="2200" i="1" spc="5" dirty="0">
                <a:latin typeface="Times New Roman"/>
                <a:cs typeface="Times New Roman"/>
              </a:rPr>
              <a:t> </a:t>
            </a:r>
            <a:r>
              <a:rPr sz="2200" i="1" spc="-5" dirty="0">
                <a:latin typeface="Times New Roman"/>
                <a:cs typeface="Times New Roman"/>
              </a:rPr>
              <a:t>Turbine</a:t>
            </a:r>
            <a:r>
              <a:rPr sz="2200" i="1" spc="-10" dirty="0">
                <a:latin typeface="Times New Roman"/>
                <a:cs typeface="Times New Roman"/>
              </a:rPr>
              <a:t> </a:t>
            </a:r>
            <a:r>
              <a:rPr sz="2200" i="1" spc="-5" dirty="0">
                <a:latin typeface="Times New Roman"/>
                <a:cs typeface="Times New Roman"/>
              </a:rPr>
              <a:t>Flexible</a:t>
            </a:r>
            <a:r>
              <a:rPr sz="2200" i="1" spc="20" dirty="0">
                <a:latin typeface="Times New Roman"/>
                <a:cs typeface="Times New Roman"/>
              </a:rPr>
              <a:t> </a:t>
            </a:r>
            <a:r>
              <a:rPr sz="2200" i="1" spc="-5" dirty="0">
                <a:latin typeface="Times New Roman"/>
                <a:cs typeface="Times New Roman"/>
              </a:rPr>
              <a:t>Operations</a:t>
            </a:r>
            <a:r>
              <a:rPr sz="2200" i="1" spc="-15" dirty="0">
                <a:latin typeface="Times New Roman"/>
                <a:cs typeface="Times New Roman"/>
              </a:rPr>
              <a:t> </a:t>
            </a:r>
            <a:r>
              <a:rPr sz="2200" i="1" spc="-5" dirty="0">
                <a:latin typeface="Times New Roman"/>
                <a:cs typeface="Times New Roman"/>
              </a:rPr>
              <a:t>Update.</a:t>
            </a:r>
            <a:r>
              <a:rPr sz="2200" i="1" spc="50" dirty="0">
                <a:latin typeface="Times New Roman"/>
                <a:cs typeface="Times New Roman"/>
              </a:rPr>
              <a:t> </a:t>
            </a:r>
            <a:r>
              <a:rPr sz="2200" spc="-5" dirty="0">
                <a:latin typeface="Times New Roman"/>
                <a:cs typeface="Times New Roman"/>
              </a:rPr>
              <a:t>EPRI,</a:t>
            </a:r>
            <a:r>
              <a:rPr sz="2200" spc="15" dirty="0">
                <a:latin typeface="Times New Roman"/>
                <a:cs typeface="Times New Roman"/>
              </a:rPr>
              <a:t> </a:t>
            </a:r>
            <a:r>
              <a:rPr sz="2200" spc="-5" dirty="0">
                <a:latin typeface="Times New Roman"/>
                <a:cs typeface="Times New Roman"/>
              </a:rPr>
              <a:t>Palo</a:t>
            </a:r>
            <a:r>
              <a:rPr sz="2200" spc="15" dirty="0">
                <a:latin typeface="Times New Roman"/>
                <a:cs typeface="Times New Roman"/>
              </a:rPr>
              <a:t> </a:t>
            </a:r>
            <a:r>
              <a:rPr sz="2200" spc="-5" dirty="0">
                <a:latin typeface="Times New Roman"/>
                <a:cs typeface="Times New Roman"/>
              </a:rPr>
              <a:t>Alto,</a:t>
            </a:r>
            <a:r>
              <a:rPr sz="2200" spc="5" dirty="0">
                <a:latin typeface="Times New Roman"/>
                <a:cs typeface="Times New Roman"/>
              </a:rPr>
              <a:t> </a:t>
            </a:r>
            <a:r>
              <a:rPr sz="2200" spc="-5" dirty="0">
                <a:latin typeface="Times New Roman"/>
                <a:cs typeface="Times New Roman"/>
              </a:rPr>
              <a:t>CA:</a:t>
            </a:r>
            <a:r>
              <a:rPr sz="2200" spc="15" dirty="0">
                <a:latin typeface="Times New Roman"/>
                <a:cs typeface="Times New Roman"/>
              </a:rPr>
              <a:t> </a:t>
            </a:r>
            <a:r>
              <a:rPr sz="2200" dirty="0">
                <a:latin typeface="Times New Roman"/>
                <a:cs typeface="Times New Roman"/>
              </a:rPr>
              <a:t>2020.</a:t>
            </a:r>
            <a:r>
              <a:rPr sz="2200" spc="10" dirty="0">
                <a:latin typeface="Times New Roman"/>
                <a:cs typeface="Times New Roman"/>
              </a:rPr>
              <a:t> </a:t>
            </a:r>
            <a:r>
              <a:rPr sz="2200" b="1" dirty="0">
                <a:solidFill>
                  <a:srgbClr val="0043C7"/>
                </a:solidFill>
                <a:latin typeface="Times New Roman"/>
                <a:cs typeface="Times New Roman"/>
              </a:rPr>
              <a:t>3002019309</a:t>
            </a:r>
            <a:endParaRPr sz="2200" dirty="0">
              <a:latin typeface="Times New Roman"/>
              <a:cs typeface="Times New Roman"/>
            </a:endParaRPr>
          </a:p>
          <a:p>
            <a:pPr>
              <a:lnSpc>
                <a:spcPct val="100000"/>
              </a:lnSpc>
              <a:spcBef>
                <a:spcPts val="25"/>
              </a:spcBef>
              <a:buClr>
                <a:srgbClr val="585858"/>
              </a:buClr>
              <a:buFont typeface="Wingdings"/>
              <a:buChar char=""/>
            </a:pPr>
            <a:endParaRPr sz="2400" dirty="0">
              <a:latin typeface="Times New Roman"/>
              <a:cs typeface="Times New Roman"/>
            </a:endParaRPr>
          </a:p>
          <a:p>
            <a:pPr marL="243840" indent="-231775">
              <a:lnSpc>
                <a:spcPts val="2375"/>
              </a:lnSpc>
              <a:buClr>
                <a:srgbClr val="585858"/>
              </a:buClr>
              <a:buSzPct val="79545"/>
              <a:buFont typeface="Wingdings"/>
              <a:buChar char=""/>
              <a:tabLst>
                <a:tab pos="243840" algn="l"/>
                <a:tab pos="244475" algn="l"/>
              </a:tabLst>
            </a:pPr>
            <a:r>
              <a:rPr sz="2200" i="1" spc="-5" dirty="0">
                <a:latin typeface="Times New Roman"/>
                <a:cs typeface="Times New Roman"/>
              </a:rPr>
              <a:t>HRSG–Steam</a:t>
            </a:r>
            <a:r>
              <a:rPr sz="2200" i="1" spc="5" dirty="0">
                <a:latin typeface="Times New Roman"/>
                <a:cs typeface="Times New Roman"/>
              </a:rPr>
              <a:t> </a:t>
            </a:r>
            <a:r>
              <a:rPr sz="2200" i="1" spc="-5" dirty="0">
                <a:latin typeface="Times New Roman"/>
                <a:cs typeface="Times New Roman"/>
              </a:rPr>
              <a:t>Turbine Interactions:</a:t>
            </a:r>
            <a:r>
              <a:rPr sz="2200" i="1" spc="15" dirty="0">
                <a:latin typeface="Times New Roman"/>
                <a:cs typeface="Times New Roman"/>
              </a:rPr>
              <a:t> </a:t>
            </a:r>
            <a:r>
              <a:rPr sz="2200" i="1" spc="-5" dirty="0">
                <a:latin typeface="Times New Roman"/>
                <a:cs typeface="Times New Roman"/>
              </a:rPr>
              <a:t>An</a:t>
            </a:r>
            <a:r>
              <a:rPr sz="2200" i="1" spc="15" dirty="0">
                <a:latin typeface="Times New Roman"/>
                <a:cs typeface="Times New Roman"/>
              </a:rPr>
              <a:t> </a:t>
            </a:r>
            <a:r>
              <a:rPr sz="2200" i="1" spc="-5" dirty="0">
                <a:latin typeface="Times New Roman"/>
                <a:cs typeface="Times New Roman"/>
              </a:rPr>
              <a:t>Interdependence</a:t>
            </a:r>
            <a:r>
              <a:rPr sz="2200" i="1" spc="5" dirty="0">
                <a:latin typeface="Times New Roman"/>
                <a:cs typeface="Times New Roman"/>
              </a:rPr>
              <a:t> Study</a:t>
            </a:r>
            <a:r>
              <a:rPr sz="2200" spc="5" dirty="0">
                <a:latin typeface="Times New Roman"/>
                <a:cs typeface="Times New Roman"/>
              </a:rPr>
              <a:t>.</a:t>
            </a:r>
            <a:r>
              <a:rPr sz="2200" spc="10" dirty="0">
                <a:latin typeface="Times New Roman"/>
                <a:cs typeface="Times New Roman"/>
              </a:rPr>
              <a:t> </a:t>
            </a:r>
            <a:r>
              <a:rPr sz="2200" spc="-5" dirty="0">
                <a:latin typeface="Times New Roman"/>
                <a:cs typeface="Times New Roman"/>
              </a:rPr>
              <a:t>EPRI,</a:t>
            </a:r>
            <a:r>
              <a:rPr sz="2200" spc="5" dirty="0">
                <a:latin typeface="Times New Roman"/>
                <a:cs typeface="Times New Roman"/>
              </a:rPr>
              <a:t> </a:t>
            </a:r>
            <a:r>
              <a:rPr sz="2200" spc="-5" dirty="0">
                <a:latin typeface="Times New Roman"/>
                <a:cs typeface="Times New Roman"/>
              </a:rPr>
              <a:t>Palo</a:t>
            </a:r>
            <a:r>
              <a:rPr sz="2200" spc="10" dirty="0">
                <a:latin typeface="Times New Roman"/>
                <a:cs typeface="Times New Roman"/>
              </a:rPr>
              <a:t> </a:t>
            </a:r>
            <a:r>
              <a:rPr sz="2200" spc="-5" dirty="0">
                <a:latin typeface="Times New Roman"/>
                <a:cs typeface="Times New Roman"/>
              </a:rPr>
              <a:t>Alto,</a:t>
            </a:r>
            <a:r>
              <a:rPr sz="2200" spc="10" dirty="0">
                <a:latin typeface="Times New Roman"/>
                <a:cs typeface="Times New Roman"/>
              </a:rPr>
              <a:t> </a:t>
            </a:r>
            <a:r>
              <a:rPr sz="2200" spc="-5" dirty="0">
                <a:latin typeface="Times New Roman"/>
                <a:cs typeface="Times New Roman"/>
              </a:rPr>
              <a:t>CA:</a:t>
            </a:r>
            <a:r>
              <a:rPr sz="2200" spc="15" dirty="0">
                <a:latin typeface="Times New Roman"/>
                <a:cs typeface="Times New Roman"/>
              </a:rPr>
              <a:t> </a:t>
            </a:r>
            <a:r>
              <a:rPr sz="2200" dirty="0">
                <a:latin typeface="Times New Roman"/>
                <a:cs typeface="Times New Roman"/>
              </a:rPr>
              <a:t>2020.</a:t>
            </a:r>
          </a:p>
          <a:p>
            <a:pPr marL="243840">
              <a:lnSpc>
                <a:spcPts val="2375"/>
              </a:lnSpc>
            </a:pPr>
            <a:r>
              <a:rPr sz="2200" b="1" dirty="0">
                <a:solidFill>
                  <a:srgbClr val="0043C7"/>
                </a:solidFill>
                <a:latin typeface="Times New Roman"/>
                <a:cs typeface="Times New Roman"/>
              </a:rPr>
              <a:t>3002016242</a:t>
            </a:r>
            <a:r>
              <a:rPr sz="2200" dirty="0">
                <a:latin typeface="Times New Roman"/>
                <a:cs typeface="Times New Roman"/>
              </a:rPr>
              <a:t>.</a:t>
            </a:r>
          </a:p>
          <a:p>
            <a:pPr>
              <a:lnSpc>
                <a:spcPct val="100000"/>
              </a:lnSpc>
              <a:spcBef>
                <a:spcPts val="25"/>
              </a:spcBef>
            </a:pPr>
            <a:endParaRPr sz="2400" dirty="0">
              <a:latin typeface="Times New Roman"/>
              <a:cs typeface="Times New Roman"/>
            </a:endParaRPr>
          </a:p>
          <a:p>
            <a:pPr marL="243840" indent="-231775">
              <a:lnSpc>
                <a:spcPct val="100000"/>
              </a:lnSpc>
              <a:buClr>
                <a:srgbClr val="585858"/>
              </a:buClr>
              <a:buSzPct val="79545"/>
              <a:buFont typeface="Wingdings"/>
              <a:buChar char=""/>
              <a:tabLst>
                <a:tab pos="243840" algn="l"/>
                <a:tab pos="244475" algn="l"/>
              </a:tabLst>
            </a:pPr>
            <a:r>
              <a:rPr sz="2200" i="1" spc="-5" dirty="0">
                <a:latin typeface="Times New Roman"/>
                <a:cs typeface="Times New Roman"/>
              </a:rPr>
              <a:t>Last Stage</a:t>
            </a:r>
            <a:r>
              <a:rPr sz="2200" i="1" spc="5" dirty="0">
                <a:latin typeface="Times New Roman"/>
                <a:cs typeface="Times New Roman"/>
              </a:rPr>
              <a:t> </a:t>
            </a:r>
            <a:r>
              <a:rPr sz="2200" i="1" spc="-5" dirty="0">
                <a:latin typeface="Times New Roman"/>
                <a:cs typeface="Times New Roman"/>
              </a:rPr>
              <a:t>Blade</a:t>
            </a:r>
            <a:r>
              <a:rPr sz="2200" i="1" spc="5" dirty="0">
                <a:latin typeface="Times New Roman"/>
                <a:cs typeface="Times New Roman"/>
              </a:rPr>
              <a:t> </a:t>
            </a:r>
            <a:r>
              <a:rPr sz="2200" i="1" spc="-5" dirty="0">
                <a:latin typeface="Times New Roman"/>
                <a:cs typeface="Times New Roman"/>
              </a:rPr>
              <a:t>Erosion</a:t>
            </a:r>
            <a:r>
              <a:rPr sz="2200" i="1" dirty="0">
                <a:latin typeface="Times New Roman"/>
                <a:cs typeface="Times New Roman"/>
              </a:rPr>
              <a:t> Investigation</a:t>
            </a:r>
            <a:r>
              <a:rPr sz="2200" dirty="0">
                <a:latin typeface="Times New Roman"/>
                <a:cs typeface="Times New Roman"/>
              </a:rPr>
              <a:t>.</a:t>
            </a:r>
            <a:r>
              <a:rPr sz="2200" spc="5" dirty="0">
                <a:latin typeface="Times New Roman"/>
                <a:cs typeface="Times New Roman"/>
              </a:rPr>
              <a:t> </a:t>
            </a:r>
            <a:r>
              <a:rPr sz="2200" spc="-5" dirty="0">
                <a:latin typeface="Times New Roman"/>
                <a:cs typeface="Times New Roman"/>
              </a:rPr>
              <a:t>EPRI,</a:t>
            </a:r>
            <a:r>
              <a:rPr sz="2200" spc="5" dirty="0">
                <a:latin typeface="Times New Roman"/>
                <a:cs typeface="Times New Roman"/>
              </a:rPr>
              <a:t> </a:t>
            </a:r>
            <a:r>
              <a:rPr sz="2200" spc="-5" dirty="0">
                <a:latin typeface="Times New Roman"/>
                <a:cs typeface="Times New Roman"/>
              </a:rPr>
              <a:t>Palo</a:t>
            </a:r>
            <a:r>
              <a:rPr sz="2200" spc="5" dirty="0">
                <a:latin typeface="Times New Roman"/>
                <a:cs typeface="Times New Roman"/>
              </a:rPr>
              <a:t> </a:t>
            </a:r>
            <a:r>
              <a:rPr sz="2200" spc="-5" dirty="0">
                <a:latin typeface="Times New Roman"/>
                <a:cs typeface="Times New Roman"/>
              </a:rPr>
              <a:t>Alto,</a:t>
            </a:r>
            <a:r>
              <a:rPr sz="2200" spc="5" dirty="0">
                <a:latin typeface="Times New Roman"/>
                <a:cs typeface="Times New Roman"/>
              </a:rPr>
              <a:t> </a:t>
            </a:r>
            <a:r>
              <a:rPr sz="2200" spc="-5" dirty="0">
                <a:latin typeface="Times New Roman"/>
                <a:cs typeface="Times New Roman"/>
              </a:rPr>
              <a:t>CA:</a:t>
            </a:r>
            <a:r>
              <a:rPr sz="2200" spc="15" dirty="0">
                <a:latin typeface="Times New Roman"/>
                <a:cs typeface="Times New Roman"/>
              </a:rPr>
              <a:t> </a:t>
            </a:r>
            <a:r>
              <a:rPr sz="2200" dirty="0">
                <a:latin typeface="Times New Roman"/>
                <a:cs typeface="Times New Roman"/>
              </a:rPr>
              <a:t>2021.</a:t>
            </a:r>
            <a:r>
              <a:rPr sz="2200" spc="5" dirty="0">
                <a:latin typeface="Times New Roman"/>
                <a:cs typeface="Times New Roman"/>
              </a:rPr>
              <a:t> </a:t>
            </a:r>
            <a:r>
              <a:rPr sz="2200" b="1" dirty="0">
                <a:solidFill>
                  <a:srgbClr val="0043C7"/>
                </a:solidFill>
                <a:latin typeface="Times New Roman"/>
                <a:cs typeface="Times New Roman"/>
              </a:rPr>
              <a:t>3002018670</a:t>
            </a:r>
            <a:r>
              <a:rPr sz="2200" dirty="0">
                <a:latin typeface="Times New Roman"/>
                <a:cs typeface="Times New Roman"/>
              </a:rPr>
              <a:t>.</a:t>
            </a:r>
          </a:p>
          <a:p>
            <a:pPr>
              <a:lnSpc>
                <a:spcPct val="100000"/>
              </a:lnSpc>
              <a:spcBef>
                <a:spcPts val="25"/>
              </a:spcBef>
              <a:buClr>
                <a:srgbClr val="585858"/>
              </a:buClr>
              <a:buFont typeface="Wingdings"/>
              <a:buChar char=""/>
            </a:pPr>
            <a:endParaRPr sz="2400" dirty="0">
              <a:latin typeface="Times New Roman"/>
              <a:cs typeface="Times New Roman"/>
            </a:endParaRPr>
          </a:p>
          <a:p>
            <a:pPr marL="243840" indent="-231775">
              <a:lnSpc>
                <a:spcPts val="2380"/>
              </a:lnSpc>
              <a:buClr>
                <a:srgbClr val="585858"/>
              </a:buClr>
              <a:buSzPct val="79545"/>
              <a:buFont typeface="Wingdings"/>
              <a:buChar char=""/>
              <a:tabLst>
                <a:tab pos="243840" algn="l"/>
                <a:tab pos="244475" algn="l"/>
              </a:tabLst>
            </a:pPr>
            <a:r>
              <a:rPr sz="2200" i="1" spc="-5" dirty="0">
                <a:latin typeface="Times New Roman"/>
                <a:cs typeface="Times New Roman"/>
              </a:rPr>
              <a:t>Low</a:t>
            </a:r>
            <a:r>
              <a:rPr sz="2200" i="1" dirty="0">
                <a:latin typeface="Times New Roman"/>
                <a:cs typeface="Times New Roman"/>
              </a:rPr>
              <a:t> </a:t>
            </a:r>
            <a:r>
              <a:rPr sz="2200" i="1" spc="-5" dirty="0">
                <a:latin typeface="Times New Roman"/>
                <a:cs typeface="Times New Roman"/>
              </a:rPr>
              <a:t>Pressure</a:t>
            </a:r>
            <a:r>
              <a:rPr sz="2200" i="1" spc="5" dirty="0">
                <a:latin typeface="Times New Roman"/>
                <a:cs typeface="Times New Roman"/>
              </a:rPr>
              <a:t> </a:t>
            </a:r>
            <a:r>
              <a:rPr sz="2200" i="1" spc="-5" dirty="0">
                <a:latin typeface="Times New Roman"/>
                <a:cs typeface="Times New Roman"/>
              </a:rPr>
              <a:t>Turbine Last</a:t>
            </a:r>
            <a:r>
              <a:rPr sz="2200" i="1" spc="5" dirty="0">
                <a:latin typeface="Times New Roman"/>
                <a:cs typeface="Times New Roman"/>
              </a:rPr>
              <a:t> </a:t>
            </a:r>
            <a:r>
              <a:rPr sz="2200" i="1" dirty="0">
                <a:latin typeface="Times New Roman"/>
                <a:cs typeface="Times New Roman"/>
              </a:rPr>
              <a:t>Stage</a:t>
            </a:r>
            <a:r>
              <a:rPr sz="2200" i="1" spc="-5" dirty="0">
                <a:latin typeface="Times New Roman"/>
                <a:cs typeface="Times New Roman"/>
              </a:rPr>
              <a:t> </a:t>
            </a:r>
            <a:r>
              <a:rPr sz="2200" i="1" dirty="0">
                <a:latin typeface="Times New Roman"/>
                <a:cs typeface="Times New Roman"/>
              </a:rPr>
              <a:t>Blades</a:t>
            </a:r>
            <a:r>
              <a:rPr sz="2200" i="1" spc="15" dirty="0">
                <a:latin typeface="Times New Roman"/>
                <a:cs typeface="Times New Roman"/>
              </a:rPr>
              <a:t> </a:t>
            </a:r>
            <a:r>
              <a:rPr sz="2200" i="1" spc="-5" dirty="0">
                <a:latin typeface="Times New Roman"/>
                <a:cs typeface="Times New Roman"/>
              </a:rPr>
              <a:t>–</a:t>
            </a:r>
            <a:r>
              <a:rPr sz="2200" i="1" dirty="0">
                <a:latin typeface="Times New Roman"/>
                <a:cs typeface="Times New Roman"/>
              </a:rPr>
              <a:t> </a:t>
            </a:r>
            <a:r>
              <a:rPr sz="2200" i="1" spc="-5" dirty="0">
                <a:latin typeface="Times New Roman"/>
                <a:cs typeface="Times New Roman"/>
              </a:rPr>
              <a:t>Roadmap</a:t>
            </a:r>
            <a:r>
              <a:rPr sz="2200" i="1" spc="5" dirty="0">
                <a:latin typeface="Times New Roman"/>
                <a:cs typeface="Times New Roman"/>
              </a:rPr>
              <a:t> </a:t>
            </a:r>
            <a:r>
              <a:rPr sz="2200" i="1" spc="-5" dirty="0">
                <a:latin typeface="Times New Roman"/>
                <a:cs typeface="Times New Roman"/>
              </a:rPr>
              <a:t>to</a:t>
            </a:r>
            <a:r>
              <a:rPr sz="2200" i="1" spc="15" dirty="0">
                <a:latin typeface="Times New Roman"/>
                <a:cs typeface="Times New Roman"/>
              </a:rPr>
              <a:t> </a:t>
            </a:r>
            <a:r>
              <a:rPr sz="2200" i="1" spc="-5" dirty="0">
                <a:latin typeface="Times New Roman"/>
                <a:cs typeface="Times New Roman"/>
              </a:rPr>
              <a:t>Managing</a:t>
            </a:r>
            <a:r>
              <a:rPr sz="2200" i="1" spc="5" dirty="0">
                <a:latin typeface="Times New Roman"/>
                <a:cs typeface="Times New Roman"/>
              </a:rPr>
              <a:t> </a:t>
            </a:r>
            <a:r>
              <a:rPr sz="2200" i="1" spc="-5" dirty="0">
                <a:latin typeface="Times New Roman"/>
                <a:cs typeface="Times New Roman"/>
              </a:rPr>
              <a:t>Erosion</a:t>
            </a:r>
            <a:r>
              <a:rPr sz="2200" i="1" spc="5" dirty="0">
                <a:latin typeface="Times New Roman"/>
                <a:cs typeface="Times New Roman"/>
              </a:rPr>
              <a:t> </a:t>
            </a:r>
            <a:r>
              <a:rPr sz="2200" i="1" dirty="0">
                <a:latin typeface="Times New Roman"/>
                <a:cs typeface="Times New Roman"/>
              </a:rPr>
              <a:t>Damage</a:t>
            </a:r>
            <a:r>
              <a:rPr sz="2200" dirty="0">
                <a:latin typeface="Times New Roman"/>
                <a:cs typeface="Times New Roman"/>
              </a:rPr>
              <a:t>. </a:t>
            </a:r>
            <a:r>
              <a:rPr sz="2200" spc="-5" dirty="0">
                <a:latin typeface="Times New Roman"/>
                <a:cs typeface="Times New Roman"/>
              </a:rPr>
              <a:t>EPRI,</a:t>
            </a:r>
            <a:r>
              <a:rPr sz="2200" spc="20" dirty="0">
                <a:latin typeface="Times New Roman"/>
                <a:cs typeface="Times New Roman"/>
              </a:rPr>
              <a:t> </a:t>
            </a:r>
            <a:r>
              <a:rPr sz="2200" spc="-5" dirty="0">
                <a:latin typeface="Times New Roman"/>
                <a:cs typeface="Times New Roman"/>
              </a:rPr>
              <a:t>Palo</a:t>
            </a:r>
            <a:endParaRPr sz="2200" dirty="0">
              <a:latin typeface="Times New Roman"/>
              <a:cs typeface="Times New Roman"/>
            </a:endParaRPr>
          </a:p>
          <a:p>
            <a:pPr marL="243840">
              <a:lnSpc>
                <a:spcPts val="2380"/>
              </a:lnSpc>
            </a:pPr>
            <a:r>
              <a:rPr sz="2200" spc="-5" dirty="0">
                <a:latin typeface="Times New Roman"/>
                <a:cs typeface="Times New Roman"/>
              </a:rPr>
              <a:t>Alto,</a:t>
            </a:r>
            <a:r>
              <a:rPr sz="2200" spc="-20" dirty="0">
                <a:latin typeface="Times New Roman"/>
                <a:cs typeface="Times New Roman"/>
              </a:rPr>
              <a:t> </a:t>
            </a:r>
            <a:r>
              <a:rPr sz="2200" spc="-5" dirty="0">
                <a:latin typeface="Times New Roman"/>
                <a:cs typeface="Times New Roman"/>
              </a:rPr>
              <a:t>CA: </a:t>
            </a:r>
            <a:r>
              <a:rPr sz="2200" dirty="0">
                <a:latin typeface="Times New Roman"/>
                <a:cs typeface="Times New Roman"/>
              </a:rPr>
              <a:t>2021.</a:t>
            </a:r>
            <a:r>
              <a:rPr sz="2200" spc="-15" dirty="0">
                <a:latin typeface="Times New Roman"/>
                <a:cs typeface="Times New Roman"/>
              </a:rPr>
              <a:t> </a:t>
            </a:r>
            <a:r>
              <a:rPr sz="2200" b="1" dirty="0">
                <a:solidFill>
                  <a:srgbClr val="0043C7"/>
                </a:solidFill>
                <a:latin typeface="Times New Roman"/>
                <a:cs typeface="Times New Roman"/>
              </a:rPr>
              <a:t>3002021593</a:t>
            </a:r>
            <a:r>
              <a:rPr sz="2200" dirty="0">
                <a:latin typeface="Times New Roman"/>
                <a:cs typeface="Times New Roman"/>
              </a:rPr>
              <a:t>.</a:t>
            </a:r>
          </a:p>
        </p:txBody>
      </p:sp>
    </p:spTree>
    <p:extLst>
      <p:ext uri="{BB962C8B-B14F-4D97-AF65-F5344CB8AC3E}">
        <p14:creationId xmlns:p14="http://schemas.microsoft.com/office/powerpoint/2010/main" val="408597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24</a:t>
            </a:fld>
            <a:endParaRPr dirty="0"/>
          </a:p>
        </p:txBody>
      </p:sp>
      <p:sp>
        <p:nvSpPr>
          <p:cNvPr id="7" name="object 3">
            <a:extLst>
              <a:ext uri="{FF2B5EF4-FFF2-40B4-BE49-F238E27FC236}">
                <a16:creationId xmlns:a16="http://schemas.microsoft.com/office/drawing/2014/main" id="{8BEC1A38-6BF4-5C96-D777-DC4FC537CB52}"/>
              </a:ext>
            </a:extLst>
          </p:cNvPr>
          <p:cNvSpPr txBox="1">
            <a:spLocks/>
          </p:cNvSpPr>
          <p:nvPr/>
        </p:nvSpPr>
        <p:spPr bwMode="auto">
          <a:xfrm>
            <a:off x="1905000" y="1503688"/>
            <a:ext cx="8915400" cy="25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065" rIns="0" bIns="0" numCol="1" rtlCol="0" anchor="ctr" anchorCtr="0" compatLnSpc="1">
            <a:prstTxWarp prst="textNoShape">
              <a:avLst/>
            </a:prstTxWarp>
            <a:spAutoFit/>
          </a:bodyPr>
          <a:lstStyle>
            <a:lvl1pPr algn="l" rtl="0" eaLnBrk="1" fontAlgn="base" hangingPunct="1">
              <a:lnSpc>
                <a:spcPct val="90000"/>
              </a:lnSpc>
              <a:spcBef>
                <a:spcPct val="0"/>
              </a:spcBef>
              <a:spcAft>
                <a:spcPct val="0"/>
              </a:spcAft>
              <a:defRPr sz="3200" b="1" i="0" kern="1200">
                <a:solidFill>
                  <a:schemeClr val="tx1"/>
                </a:solidFill>
                <a:latin typeface="Tahoma"/>
                <a:ea typeface="Verdana" panose="020B0604030504040204" pitchFamily="34" charset="0"/>
                <a:cs typeface="Tahoma"/>
              </a:defRPr>
            </a:lvl1pPr>
            <a:lvl2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a:solidFill>
                  <a:schemeClr val="bg1"/>
                </a:solidFill>
                <a:latin typeface="Tw Cen MT" panose="020B0602020104020603" pitchFamily="34" charset="0"/>
                <a:ea typeface="Verdana" panose="020B0604030504040204" pitchFamily="34" charset="0"/>
                <a:cs typeface="Verdana" panose="020B0604030504040204" pitchFamily="34" charset="0"/>
              </a:defRPr>
            </a:lvl9pPr>
          </a:lstStyle>
          <a:p>
            <a:pPr marL="12700" algn="ctr">
              <a:lnSpc>
                <a:spcPct val="100000"/>
              </a:lnSpc>
              <a:spcBef>
                <a:spcPts val="95"/>
              </a:spcBef>
            </a:pPr>
            <a:r>
              <a:rPr lang="en-US" sz="3600" spc="-405" dirty="0">
                <a:solidFill>
                  <a:srgbClr val="00B050"/>
                </a:solidFill>
                <a:latin typeface="Lucida Console" panose="020B0609040504020204" pitchFamily="49" charset="0"/>
                <a:cs typeface="Times New Roman" panose="02020603050405020304" pitchFamily="18" charset="0"/>
              </a:rPr>
              <a:t>“Striving towards Zero-Blade Failures”</a:t>
            </a:r>
          </a:p>
          <a:p>
            <a:pPr marL="12700" algn="ctr">
              <a:lnSpc>
                <a:spcPct val="100000"/>
              </a:lnSpc>
              <a:spcBef>
                <a:spcPts val="95"/>
              </a:spcBef>
            </a:pPr>
            <a:endParaRPr lang="en-US" sz="6600" spc="-405" dirty="0">
              <a:solidFill>
                <a:schemeClr val="bg2">
                  <a:lumMod val="75000"/>
                </a:schemeClr>
              </a:solidFill>
              <a:latin typeface="Lucida Console" panose="020B0609040504020204" pitchFamily="49" charset="0"/>
              <a:cs typeface="Times New Roman" panose="02020603050405020304" pitchFamily="18" charset="0"/>
            </a:endParaRPr>
          </a:p>
          <a:p>
            <a:pPr marL="12700" algn="ctr">
              <a:lnSpc>
                <a:spcPct val="100000"/>
              </a:lnSpc>
              <a:spcBef>
                <a:spcPts val="95"/>
              </a:spcBef>
            </a:pPr>
            <a:r>
              <a:rPr lang="en-US" sz="6000" spc="-405" dirty="0">
                <a:solidFill>
                  <a:schemeClr val="bg2">
                    <a:lumMod val="75000"/>
                  </a:schemeClr>
                </a:solidFill>
                <a:latin typeface="Times New Roman" panose="02020603050405020304" pitchFamily="18" charset="0"/>
                <a:cs typeface="Times New Roman" panose="02020603050405020304" pitchFamily="18" charset="0"/>
              </a:rPr>
              <a:t>Thank You All</a:t>
            </a:r>
            <a:endParaRPr lang="en-US" sz="6000" dirty="0">
              <a:solidFill>
                <a:schemeClr val="bg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5">
            <a:extLst>
              <a:ext uri="{FF2B5EF4-FFF2-40B4-BE49-F238E27FC236}">
                <a16:creationId xmlns:a16="http://schemas.microsoft.com/office/drawing/2014/main" id="{FC98EA2A-1D68-B046-C0C5-ED13705BCF02}"/>
              </a:ext>
            </a:extLst>
          </p:cNvPr>
          <p:cNvSpPr>
            <a:spLocks noGrp="1"/>
          </p:cNvSpPr>
          <p:nvPr>
            <p:ph type="title"/>
          </p:nvPr>
        </p:nvSpPr>
        <p:spPr>
          <a:xfrm>
            <a:off x="457200" y="277813"/>
            <a:ext cx="10430142" cy="700087"/>
          </a:xfrm>
        </p:spPr>
        <p:txBody>
          <a:bodyPr>
            <a:normAutofit fontScale="90000"/>
          </a:bodyPr>
          <a:lstStyle/>
          <a:p>
            <a:br>
              <a:rPr lang="en-IN" sz="2200" dirty="0">
                <a:latin typeface="Univers 45 Light"/>
              </a:rPr>
            </a:br>
            <a:br>
              <a:rPr lang="en-IN" sz="2200" dirty="0">
                <a:latin typeface="Univers 45 Light"/>
              </a:rPr>
            </a:br>
            <a:br>
              <a:rPr lang="en-IN" sz="2200" dirty="0">
                <a:latin typeface="Univers 45 Light"/>
              </a:rPr>
            </a:br>
            <a:br>
              <a:rPr lang="en-IN" sz="2200" dirty="0">
                <a:latin typeface="Univers 45 Light"/>
              </a:rPr>
            </a:br>
            <a:br>
              <a:rPr lang="en-IN" sz="2200" dirty="0">
                <a:latin typeface="Univers 45 Light"/>
              </a:rPr>
            </a:br>
            <a:r>
              <a:rPr lang="en-IN" sz="2200" b="1" dirty="0">
                <a:solidFill>
                  <a:srgbClr val="202020"/>
                </a:solidFill>
                <a:effectLst/>
                <a:latin typeface="Arial" panose="020B0604020202020204" pitchFamily="34" charset="0"/>
                <a:ea typeface="Calibri" panose="020F0502020204030204" pitchFamily="34" charset="0"/>
              </a:rPr>
              <a:t>Understanding LPT Last Stage Blade Failure Mechanism and Prevention Techniques Adopted by NTPC</a:t>
            </a:r>
            <a:br>
              <a:rPr lang="en-IN" sz="2200" b="1" dirty="0">
                <a:latin typeface="Times New Roman" panose="02020603050405020304" pitchFamily="18" charset="0"/>
                <a:cs typeface="Times New Roman" panose="02020603050405020304" pitchFamily="18" charset="0"/>
              </a:rPr>
            </a:br>
            <a:r>
              <a:rPr lang="en-IN" dirty="0">
                <a:latin typeface="Univers 45 Light"/>
              </a:rPr>
              <a:t> Pump premature failure analysis and Life enhancement in Flexible Operation regime</a:t>
            </a:r>
            <a:br>
              <a:rPr lang="en-IN" sz="9700" b="1" dirty="0">
                <a:latin typeface="Times New Roman" panose="02020603050405020304" pitchFamily="18" charset="0"/>
                <a:cs typeface="Times New Roman" panose="02020603050405020304" pitchFamily="18" charset="0"/>
              </a:rPr>
            </a:br>
            <a:endParaRPr lang="en-US" altLang="en-US" dirty="0">
              <a:latin typeface="Univers 45 Light"/>
            </a:endParaRPr>
          </a:p>
        </p:txBody>
      </p:sp>
      <p:sp>
        <p:nvSpPr>
          <p:cNvPr id="27" name="Text Placeholder 3">
            <a:extLst>
              <a:ext uri="{FF2B5EF4-FFF2-40B4-BE49-F238E27FC236}">
                <a16:creationId xmlns:a16="http://schemas.microsoft.com/office/drawing/2014/main" id="{638FF8A7-83CF-F0E6-E121-C6DCCCE5B22F}"/>
              </a:ext>
            </a:extLst>
          </p:cNvPr>
          <p:cNvSpPr txBox="1">
            <a:spLocks/>
          </p:cNvSpPr>
          <p:nvPr/>
        </p:nvSpPr>
        <p:spPr>
          <a:xfrm>
            <a:off x="9498013" y="1976438"/>
            <a:ext cx="2466975" cy="3883025"/>
          </a:xfrm>
          <a:prstGeom prst="rect">
            <a:avLst/>
          </a:prstGeom>
          <a:ln>
            <a:solidFill>
              <a:schemeClr val="tx1"/>
            </a:solidFill>
          </a:ln>
        </p:spPr>
        <p:txBody>
          <a:bodyPr>
            <a:normAutofit fontScale="70000" lnSpcReduction="20000"/>
          </a:bodyPr>
          <a:lstStyle/>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600" b="1" dirty="0">
              <a:latin typeface="Univers 45 Light" pitchFamily="34" charset="0"/>
              <a:cs typeface="+mn-cs"/>
            </a:endParaRPr>
          </a:p>
          <a:p>
            <a:pPr marL="228600" indent="-228600" algn="ctr" eaLnBrk="0" hangingPunct="0">
              <a:lnSpc>
                <a:spcPct val="90000"/>
              </a:lnSpc>
              <a:spcBef>
                <a:spcPts val="1000"/>
              </a:spcBef>
              <a:buClr>
                <a:srgbClr val="0067AC"/>
              </a:buClr>
              <a:defRPr/>
            </a:pPr>
            <a:r>
              <a:rPr lang="en-IN" sz="2600" b="1" dirty="0">
                <a:latin typeface="Univers 45 Light" pitchFamily="34" charset="0"/>
              </a:rPr>
              <a:t>SANJAY NANDAL</a:t>
            </a:r>
          </a:p>
          <a:p>
            <a:pPr marL="228600" indent="-228600" algn="ctr" eaLnBrk="0" hangingPunct="0">
              <a:lnSpc>
                <a:spcPct val="90000"/>
              </a:lnSpc>
              <a:spcBef>
                <a:spcPts val="1000"/>
              </a:spcBef>
              <a:buClr>
                <a:srgbClr val="0067AC"/>
              </a:buClr>
              <a:defRPr/>
            </a:pPr>
            <a:r>
              <a:rPr lang="en-IN" sz="2600" b="1" dirty="0">
                <a:latin typeface="Univers 45 Light" pitchFamily="34" charset="0"/>
              </a:rPr>
              <a:t>DGM (TMD)</a:t>
            </a:r>
          </a:p>
        </p:txBody>
      </p:sp>
      <p:sp>
        <p:nvSpPr>
          <p:cNvPr id="29" name="Text Placeholder 5">
            <a:extLst>
              <a:ext uri="{FF2B5EF4-FFF2-40B4-BE49-F238E27FC236}">
                <a16:creationId xmlns:a16="http://schemas.microsoft.com/office/drawing/2014/main" id="{932E8CED-19E1-EF31-8826-C4204F57AFFB}"/>
              </a:ext>
            </a:extLst>
          </p:cNvPr>
          <p:cNvSpPr txBox="1">
            <a:spLocks/>
          </p:cNvSpPr>
          <p:nvPr/>
        </p:nvSpPr>
        <p:spPr>
          <a:xfrm>
            <a:off x="6670675" y="1957388"/>
            <a:ext cx="2365375" cy="3927475"/>
          </a:xfrm>
          <a:prstGeom prst="rect">
            <a:avLst/>
          </a:prstGeom>
          <a:ln>
            <a:solidFill>
              <a:schemeClr val="tx1"/>
            </a:solidFill>
          </a:ln>
        </p:spPr>
        <p:txBody>
          <a:bodyPr>
            <a:normAutofit fontScale="92500" lnSpcReduction="10000"/>
          </a:bodyPr>
          <a:lstStyle/>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800" b="1"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000" b="1"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000" b="1" dirty="0">
              <a:latin typeface="Univers 45 Light" pitchFamily="34" charset="0"/>
              <a:cs typeface="+mn-cs"/>
            </a:endParaRPr>
          </a:p>
          <a:p>
            <a:pPr marL="228600" indent="-228600" algn="ctr" eaLnBrk="0" hangingPunct="0">
              <a:lnSpc>
                <a:spcPct val="80000"/>
              </a:lnSpc>
              <a:spcBef>
                <a:spcPts val="1000"/>
              </a:spcBef>
              <a:buClr>
                <a:srgbClr val="0067AC"/>
              </a:buClr>
              <a:defRPr/>
            </a:pPr>
            <a:r>
              <a:rPr lang="en-IN" sz="1900" b="1" dirty="0">
                <a:latin typeface="Univers 45 Light" pitchFamily="34" charset="0"/>
              </a:rPr>
              <a:t>VIKRAMJEET SAINI</a:t>
            </a:r>
          </a:p>
          <a:p>
            <a:pPr marL="228600" indent="-228600" algn="ctr" eaLnBrk="0" hangingPunct="0">
              <a:lnSpc>
                <a:spcPct val="80000"/>
              </a:lnSpc>
              <a:spcBef>
                <a:spcPts val="1000"/>
              </a:spcBef>
              <a:buClr>
                <a:srgbClr val="0067AC"/>
              </a:buClr>
              <a:defRPr/>
            </a:pPr>
            <a:r>
              <a:rPr lang="en-IN" sz="1900" b="1" dirty="0">
                <a:latin typeface="Univers 45 Light" pitchFamily="34" charset="0"/>
              </a:rPr>
              <a:t>SM (CC-OS)</a:t>
            </a:r>
          </a:p>
        </p:txBody>
      </p:sp>
      <p:sp>
        <p:nvSpPr>
          <p:cNvPr id="51207" name="TextBox 7">
            <a:extLst>
              <a:ext uri="{FF2B5EF4-FFF2-40B4-BE49-F238E27FC236}">
                <a16:creationId xmlns:a16="http://schemas.microsoft.com/office/drawing/2014/main" id="{9F69597B-5C5C-E694-4C1A-7CE12CC6E8D1}"/>
              </a:ext>
            </a:extLst>
          </p:cNvPr>
          <p:cNvSpPr txBox="1">
            <a:spLocks noChangeArrowheads="1"/>
          </p:cNvSpPr>
          <p:nvPr/>
        </p:nvSpPr>
        <p:spPr bwMode="auto">
          <a:xfrm>
            <a:off x="8370888" y="1184275"/>
            <a:ext cx="17557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3200" b="1" dirty="0">
                <a:solidFill>
                  <a:srgbClr val="00B050"/>
                </a:solidFill>
              </a:rPr>
              <a:t>Authors</a:t>
            </a:r>
          </a:p>
        </p:txBody>
      </p:sp>
      <p:sp>
        <p:nvSpPr>
          <p:cNvPr id="51208" name="TextBox 8">
            <a:extLst>
              <a:ext uri="{FF2B5EF4-FFF2-40B4-BE49-F238E27FC236}">
                <a16:creationId xmlns:a16="http://schemas.microsoft.com/office/drawing/2014/main" id="{0D456172-4293-F241-F839-58A3FC884BBF}"/>
              </a:ext>
            </a:extLst>
          </p:cNvPr>
          <p:cNvSpPr txBox="1">
            <a:spLocks noChangeArrowheads="1"/>
          </p:cNvSpPr>
          <p:nvPr/>
        </p:nvSpPr>
        <p:spPr bwMode="auto">
          <a:xfrm>
            <a:off x="885825" y="1260475"/>
            <a:ext cx="168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3200" b="1">
                <a:solidFill>
                  <a:srgbClr val="00B050"/>
                </a:solidFill>
              </a:rPr>
              <a:t>Mentor </a:t>
            </a:r>
          </a:p>
        </p:txBody>
      </p:sp>
      <p:sp>
        <p:nvSpPr>
          <p:cNvPr id="51209" name="TextBox 9">
            <a:extLst>
              <a:ext uri="{FF2B5EF4-FFF2-40B4-BE49-F238E27FC236}">
                <a16:creationId xmlns:a16="http://schemas.microsoft.com/office/drawing/2014/main" id="{1F101440-22E9-F53D-8C40-98C20FFD1B83}"/>
              </a:ext>
            </a:extLst>
          </p:cNvPr>
          <p:cNvSpPr txBox="1">
            <a:spLocks noChangeArrowheads="1"/>
          </p:cNvSpPr>
          <p:nvPr/>
        </p:nvSpPr>
        <p:spPr bwMode="auto">
          <a:xfrm>
            <a:off x="3975100" y="1244600"/>
            <a:ext cx="1458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3200" b="1">
                <a:solidFill>
                  <a:srgbClr val="00B050"/>
                </a:solidFill>
              </a:rPr>
              <a:t>Guide </a:t>
            </a:r>
          </a:p>
        </p:txBody>
      </p:sp>
      <p:sp>
        <p:nvSpPr>
          <p:cNvPr id="11" name="Text Placeholder 3">
            <a:extLst>
              <a:ext uri="{FF2B5EF4-FFF2-40B4-BE49-F238E27FC236}">
                <a16:creationId xmlns:a16="http://schemas.microsoft.com/office/drawing/2014/main" id="{F3772378-566A-B95F-B941-DDF68562FD80}"/>
              </a:ext>
            </a:extLst>
          </p:cNvPr>
          <p:cNvSpPr txBox="1">
            <a:spLocks/>
          </p:cNvSpPr>
          <p:nvPr/>
        </p:nvSpPr>
        <p:spPr>
          <a:xfrm>
            <a:off x="3494088" y="1936750"/>
            <a:ext cx="2466975" cy="3883025"/>
          </a:xfrm>
          <a:prstGeom prst="rect">
            <a:avLst/>
          </a:prstGeom>
          <a:ln>
            <a:solidFill>
              <a:schemeClr val="tx1"/>
            </a:solidFill>
          </a:ln>
        </p:spPr>
        <p:txBody>
          <a:bodyPr>
            <a:normAutofit/>
          </a:bodyPr>
          <a:lstStyle/>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1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600" b="1" dirty="0">
              <a:latin typeface="Univers 45 Light" pitchFamily="34" charset="0"/>
              <a:cs typeface="+mn-cs"/>
            </a:endParaRPr>
          </a:p>
        </p:txBody>
      </p:sp>
      <p:sp>
        <p:nvSpPr>
          <p:cNvPr id="12" name="Text Placeholder 5">
            <a:extLst>
              <a:ext uri="{FF2B5EF4-FFF2-40B4-BE49-F238E27FC236}">
                <a16:creationId xmlns:a16="http://schemas.microsoft.com/office/drawing/2014/main" id="{C12217E2-A94D-F021-ED89-909F173D0BA0}"/>
              </a:ext>
            </a:extLst>
          </p:cNvPr>
          <p:cNvSpPr txBox="1">
            <a:spLocks/>
          </p:cNvSpPr>
          <p:nvPr/>
        </p:nvSpPr>
        <p:spPr>
          <a:xfrm>
            <a:off x="512763" y="1903413"/>
            <a:ext cx="2365375" cy="3929062"/>
          </a:xfrm>
          <a:prstGeom prst="rect">
            <a:avLst/>
          </a:prstGeom>
          <a:ln>
            <a:solidFill>
              <a:schemeClr val="tx1"/>
            </a:solidFill>
          </a:ln>
        </p:spPr>
        <p:txBody>
          <a:bodyPr>
            <a:normAutofit/>
          </a:bodyPr>
          <a:lstStyle/>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buFont typeface="Wingdings" pitchFamily="2" charset="2"/>
              <a:buChar char="§"/>
              <a:defRPr/>
            </a:pPr>
            <a:endParaRPr lang="en-IN" sz="2600"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800" b="1"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000" b="1"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000" b="1" dirty="0">
              <a:latin typeface="Univers 45 Light" pitchFamily="34" charset="0"/>
              <a:cs typeface="+mn-cs"/>
            </a:endParaRPr>
          </a:p>
          <a:p>
            <a:pPr marL="228600" indent="-228600" algn="ctr" eaLnBrk="0" hangingPunct="0">
              <a:lnSpc>
                <a:spcPct val="90000"/>
              </a:lnSpc>
              <a:spcBef>
                <a:spcPts val="1000"/>
              </a:spcBef>
              <a:buClr>
                <a:srgbClr val="0067AC"/>
              </a:buClr>
              <a:defRPr/>
            </a:pPr>
            <a:endParaRPr lang="en-IN" sz="2000" b="1" dirty="0">
              <a:latin typeface="Univers 45 Light" pitchFamily="34" charset="0"/>
              <a:cs typeface="+mn-cs"/>
            </a:endParaRPr>
          </a:p>
        </p:txBody>
      </p:sp>
      <p:pic>
        <p:nvPicPr>
          <p:cNvPr id="15" name="Picture 14" descr="A person wearing a white shirt&#10;&#10;Description automatically generated with medium confidence">
            <a:extLst>
              <a:ext uri="{FF2B5EF4-FFF2-40B4-BE49-F238E27FC236}">
                <a16:creationId xmlns:a16="http://schemas.microsoft.com/office/drawing/2014/main" id="{00289A89-9035-DB0B-B29C-1F105532D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662" y="2283216"/>
            <a:ext cx="1825344" cy="2301846"/>
          </a:xfrm>
          <a:prstGeom prst="rect">
            <a:avLst/>
          </a:prstGeom>
        </p:spPr>
      </p:pic>
      <p:sp>
        <p:nvSpPr>
          <p:cNvPr id="3" name="TextBox 2">
            <a:extLst>
              <a:ext uri="{FF2B5EF4-FFF2-40B4-BE49-F238E27FC236}">
                <a16:creationId xmlns:a16="http://schemas.microsoft.com/office/drawing/2014/main" id="{87B3DFB8-1917-891E-002A-A17D5D577531}"/>
              </a:ext>
            </a:extLst>
          </p:cNvPr>
          <p:cNvSpPr txBox="1"/>
          <p:nvPr/>
        </p:nvSpPr>
        <p:spPr>
          <a:xfrm>
            <a:off x="3751686" y="5168704"/>
            <a:ext cx="1905740" cy="620811"/>
          </a:xfrm>
          <a:prstGeom prst="rect">
            <a:avLst/>
          </a:prstGeom>
          <a:noFill/>
        </p:spPr>
        <p:txBody>
          <a:bodyPr wrap="square">
            <a:spAutoFit/>
          </a:bodyPr>
          <a:lstStyle/>
          <a:p>
            <a:pPr marL="228600" indent="-228600" algn="ctr" eaLnBrk="0" hangingPunct="0">
              <a:lnSpc>
                <a:spcPct val="70000"/>
              </a:lnSpc>
              <a:spcBef>
                <a:spcPts val="1000"/>
              </a:spcBef>
              <a:buClr>
                <a:srgbClr val="0067AC"/>
              </a:buClr>
              <a:defRPr/>
            </a:pPr>
            <a:r>
              <a:rPr lang="en-IN" b="1" dirty="0">
                <a:latin typeface="Univers 45 Light" pitchFamily="34" charset="0"/>
              </a:rPr>
              <a:t>FALGUNI HUI</a:t>
            </a:r>
          </a:p>
          <a:p>
            <a:pPr marL="228600" indent="-228600" algn="ctr" eaLnBrk="0" hangingPunct="0">
              <a:lnSpc>
                <a:spcPct val="70000"/>
              </a:lnSpc>
              <a:spcBef>
                <a:spcPts val="1000"/>
              </a:spcBef>
              <a:buClr>
                <a:srgbClr val="0067AC"/>
              </a:buClr>
              <a:defRPr/>
            </a:pPr>
            <a:r>
              <a:rPr lang="en-IN" b="1" dirty="0">
                <a:latin typeface="Univers 45 Light" pitchFamily="34" charset="0"/>
              </a:rPr>
              <a:t>AGM(CC-OS)</a:t>
            </a:r>
          </a:p>
        </p:txBody>
      </p:sp>
      <p:sp>
        <p:nvSpPr>
          <p:cNvPr id="4" name="TextBox 3">
            <a:extLst>
              <a:ext uri="{FF2B5EF4-FFF2-40B4-BE49-F238E27FC236}">
                <a16:creationId xmlns:a16="http://schemas.microsoft.com/office/drawing/2014/main" id="{8C0CB9F7-5FEB-480D-6E04-B826B9203342}"/>
              </a:ext>
            </a:extLst>
          </p:cNvPr>
          <p:cNvSpPr txBox="1"/>
          <p:nvPr/>
        </p:nvSpPr>
        <p:spPr>
          <a:xfrm>
            <a:off x="742580" y="5105400"/>
            <a:ext cx="1905740" cy="620811"/>
          </a:xfrm>
          <a:prstGeom prst="rect">
            <a:avLst/>
          </a:prstGeom>
          <a:noFill/>
        </p:spPr>
        <p:txBody>
          <a:bodyPr wrap="square">
            <a:spAutoFit/>
          </a:bodyPr>
          <a:lstStyle/>
          <a:p>
            <a:pPr marL="228600" indent="-228600" algn="ctr" eaLnBrk="0" hangingPunct="0">
              <a:lnSpc>
                <a:spcPct val="70000"/>
              </a:lnSpc>
              <a:spcBef>
                <a:spcPts val="1000"/>
              </a:spcBef>
              <a:buClr>
                <a:srgbClr val="0067AC"/>
              </a:buClr>
              <a:defRPr/>
            </a:pPr>
            <a:r>
              <a:rPr lang="en-IN" b="1" dirty="0">
                <a:latin typeface="Univers 45 Light" pitchFamily="34" charset="0"/>
              </a:rPr>
              <a:t>BB PADHY</a:t>
            </a:r>
          </a:p>
          <a:p>
            <a:pPr marL="228600" indent="-228600" algn="ctr" eaLnBrk="0" hangingPunct="0">
              <a:lnSpc>
                <a:spcPct val="70000"/>
              </a:lnSpc>
              <a:spcBef>
                <a:spcPts val="1000"/>
              </a:spcBef>
              <a:buClr>
                <a:srgbClr val="0067AC"/>
              </a:buClr>
              <a:defRPr/>
            </a:pPr>
            <a:r>
              <a:rPr lang="en-IN" b="1" dirty="0">
                <a:latin typeface="Univers 45 Light" pitchFamily="34" charset="0"/>
              </a:rPr>
              <a:t>AGM (CC-OS)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07721"/>
            <a:ext cx="3963670" cy="514350"/>
          </a:xfrm>
          <a:prstGeom prst="rect">
            <a:avLst/>
          </a:prstGeom>
        </p:spPr>
        <p:txBody>
          <a:bodyPr vert="horz" wrap="square" lIns="0" tIns="13335" rIns="0" bIns="0" rtlCol="0">
            <a:spAutoFit/>
          </a:bodyPr>
          <a:lstStyle/>
          <a:p>
            <a:pPr marL="12700">
              <a:lnSpc>
                <a:spcPct val="100000"/>
              </a:lnSpc>
              <a:spcBef>
                <a:spcPts val="105"/>
              </a:spcBef>
            </a:pPr>
            <a:r>
              <a:rPr spc="-130" dirty="0">
                <a:solidFill>
                  <a:schemeClr val="bg1"/>
                </a:solidFill>
              </a:rPr>
              <a:t>Presentation</a:t>
            </a:r>
            <a:r>
              <a:rPr spc="-105" dirty="0">
                <a:solidFill>
                  <a:schemeClr val="bg1"/>
                </a:solidFill>
              </a:rPr>
              <a:t> </a:t>
            </a:r>
            <a:r>
              <a:rPr spc="-95" dirty="0">
                <a:solidFill>
                  <a:schemeClr val="bg1"/>
                </a:solidFill>
              </a:rPr>
              <a:t>Outline</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4</a:t>
            </a:fld>
            <a:endParaRPr dirty="0"/>
          </a:p>
        </p:txBody>
      </p:sp>
      <p:sp>
        <p:nvSpPr>
          <p:cNvPr id="3" name="object 3"/>
          <p:cNvSpPr txBox="1"/>
          <p:nvPr/>
        </p:nvSpPr>
        <p:spPr>
          <a:xfrm>
            <a:off x="444500" y="1509776"/>
            <a:ext cx="11671300" cy="4230004"/>
          </a:xfrm>
          <a:prstGeom prst="rect">
            <a:avLst/>
          </a:prstGeom>
        </p:spPr>
        <p:txBody>
          <a:bodyPr vert="horz" wrap="square" lIns="0" tIns="13335" rIns="0" bIns="0" rtlCol="0">
            <a:spAutoFit/>
          </a:bodyPr>
          <a:lstStyle/>
          <a:p>
            <a:pPr marL="243840" indent="-231775">
              <a:lnSpc>
                <a:spcPct val="100000"/>
              </a:lnSpc>
              <a:spcBef>
                <a:spcPts val="105"/>
              </a:spcBef>
              <a:buClr>
                <a:srgbClr val="585858"/>
              </a:buClr>
              <a:buSzPct val="79687"/>
              <a:buFont typeface="Wingdings"/>
              <a:buChar char=""/>
              <a:tabLst>
                <a:tab pos="244475" algn="l"/>
              </a:tabLst>
            </a:pPr>
            <a:r>
              <a:rPr sz="3200" spc="-5" dirty="0">
                <a:latin typeface="Calibri"/>
                <a:cs typeface="Calibri"/>
              </a:rPr>
              <a:t>Steam</a:t>
            </a:r>
            <a:r>
              <a:rPr sz="3200" spc="-10" dirty="0">
                <a:latin typeface="Calibri"/>
                <a:cs typeface="Calibri"/>
              </a:rPr>
              <a:t> </a:t>
            </a:r>
            <a:r>
              <a:rPr sz="3200" spc="-5" dirty="0">
                <a:latin typeface="Calibri"/>
                <a:cs typeface="Calibri"/>
              </a:rPr>
              <a:t>Turbine</a:t>
            </a:r>
            <a:r>
              <a:rPr sz="3200" spc="5" dirty="0">
                <a:latin typeface="Calibri"/>
                <a:cs typeface="Calibri"/>
              </a:rPr>
              <a:t> </a:t>
            </a:r>
            <a:r>
              <a:rPr sz="3200" spc="-5" dirty="0">
                <a:latin typeface="Calibri"/>
                <a:cs typeface="Calibri"/>
              </a:rPr>
              <a:t>Low Load</a:t>
            </a:r>
            <a:r>
              <a:rPr sz="3200" spc="50" dirty="0">
                <a:latin typeface="Calibri"/>
                <a:cs typeface="Calibri"/>
              </a:rPr>
              <a:t> </a:t>
            </a:r>
            <a:r>
              <a:rPr sz="3200" dirty="0">
                <a:latin typeface="Calibri"/>
                <a:cs typeface="Calibri"/>
              </a:rPr>
              <a:t>–</a:t>
            </a:r>
            <a:r>
              <a:rPr sz="3200" spc="5" dirty="0">
                <a:latin typeface="Calibri"/>
                <a:cs typeface="Calibri"/>
              </a:rPr>
              <a:t> </a:t>
            </a:r>
            <a:r>
              <a:rPr sz="3200" spc="-5" dirty="0">
                <a:solidFill>
                  <a:srgbClr val="C00000"/>
                </a:solidFill>
                <a:latin typeface="Calibri"/>
                <a:cs typeface="Calibri"/>
              </a:rPr>
              <a:t>Industry</a:t>
            </a:r>
            <a:r>
              <a:rPr sz="3200" spc="25" dirty="0">
                <a:solidFill>
                  <a:srgbClr val="C00000"/>
                </a:solidFill>
                <a:latin typeface="Calibri"/>
                <a:cs typeface="Calibri"/>
              </a:rPr>
              <a:t> </a:t>
            </a:r>
            <a:r>
              <a:rPr sz="3200" spc="-5" dirty="0">
                <a:solidFill>
                  <a:srgbClr val="C00000"/>
                </a:solidFill>
                <a:latin typeface="Calibri"/>
                <a:cs typeface="Calibri"/>
              </a:rPr>
              <a:t>Trends</a:t>
            </a:r>
            <a:endParaRPr sz="3200" dirty="0">
              <a:solidFill>
                <a:srgbClr val="C00000"/>
              </a:solidFill>
              <a:latin typeface="Calibri"/>
              <a:cs typeface="Calibri"/>
            </a:endParaRPr>
          </a:p>
          <a:p>
            <a:pPr>
              <a:lnSpc>
                <a:spcPct val="100000"/>
              </a:lnSpc>
              <a:spcBef>
                <a:spcPts val="35"/>
              </a:spcBef>
              <a:buClr>
                <a:srgbClr val="585858"/>
              </a:buClr>
              <a:buFont typeface="Wingdings"/>
              <a:buChar char=""/>
            </a:pPr>
            <a:endParaRPr sz="4100" dirty="0">
              <a:latin typeface="Calibri"/>
              <a:cs typeface="Calibri"/>
            </a:endParaRPr>
          </a:p>
          <a:p>
            <a:pPr marL="243840" indent="-231775">
              <a:lnSpc>
                <a:spcPct val="100000"/>
              </a:lnSpc>
              <a:buClr>
                <a:srgbClr val="585858"/>
              </a:buClr>
              <a:buSzPct val="79687"/>
              <a:buFont typeface="Wingdings"/>
              <a:buChar char=""/>
              <a:tabLst>
                <a:tab pos="244475" algn="l"/>
              </a:tabLst>
            </a:pPr>
            <a:r>
              <a:rPr sz="3200" spc="-5" dirty="0">
                <a:latin typeface="Calibri"/>
                <a:cs typeface="Calibri"/>
              </a:rPr>
              <a:t>Low</a:t>
            </a:r>
            <a:r>
              <a:rPr sz="3200" dirty="0">
                <a:latin typeface="Calibri"/>
                <a:cs typeface="Calibri"/>
              </a:rPr>
              <a:t> </a:t>
            </a:r>
            <a:r>
              <a:rPr sz="3200" spc="-5" dirty="0">
                <a:latin typeface="Calibri"/>
                <a:cs typeface="Calibri"/>
              </a:rPr>
              <a:t>Load Operation</a:t>
            </a:r>
            <a:r>
              <a:rPr lang="en-US" sz="3200" spc="-5" dirty="0">
                <a:solidFill>
                  <a:srgbClr val="7030A0"/>
                </a:solidFill>
                <a:latin typeface="Calibri"/>
                <a:cs typeface="Calibri"/>
              </a:rPr>
              <a:t>-What exactly happens in LPT Turbine</a:t>
            </a:r>
            <a:endParaRPr sz="3200" dirty="0">
              <a:solidFill>
                <a:srgbClr val="7030A0"/>
              </a:solidFill>
              <a:latin typeface="Calibri"/>
              <a:cs typeface="Calibri"/>
            </a:endParaRPr>
          </a:p>
          <a:p>
            <a:pPr>
              <a:lnSpc>
                <a:spcPct val="100000"/>
              </a:lnSpc>
              <a:spcBef>
                <a:spcPts val="35"/>
              </a:spcBef>
              <a:buClr>
                <a:srgbClr val="585858"/>
              </a:buClr>
              <a:buFont typeface="Wingdings"/>
              <a:buChar char=""/>
            </a:pPr>
            <a:endParaRPr sz="4100" dirty="0">
              <a:solidFill>
                <a:srgbClr val="7030A0"/>
              </a:solidFill>
              <a:latin typeface="Calibri"/>
              <a:cs typeface="Calibri"/>
            </a:endParaRPr>
          </a:p>
          <a:p>
            <a:pPr marL="243840" indent="-231775">
              <a:lnSpc>
                <a:spcPct val="100000"/>
              </a:lnSpc>
              <a:buClr>
                <a:srgbClr val="585858"/>
              </a:buClr>
              <a:buSzPct val="79687"/>
              <a:buFont typeface="Wingdings"/>
              <a:buChar char=""/>
              <a:tabLst>
                <a:tab pos="244475" algn="l"/>
              </a:tabLst>
            </a:pPr>
            <a:r>
              <a:rPr sz="3200" dirty="0">
                <a:latin typeface="Calibri"/>
                <a:cs typeface="Calibri"/>
              </a:rPr>
              <a:t>Low</a:t>
            </a:r>
            <a:r>
              <a:rPr sz="3200" spc="-5" dirty="0">
                <a:latin typeface="Calibri"/>
                <a:cs typeface="Calibri"/>
              </a:rPr>
              <a:t> Load Operation</a:t>
            </a:r>
            <a:r>
              <a:rPr sz="3200" spc="25" dirty="0">
                <a:latin typeface="Calibri"/>
                <a:cs typeface="Calibri"/>
              </a:rPr>
              <a:t> </a:t>
            </a:r>
            <a:r>
              <a:rPr sz="3200" dirty="0">
                <a:latin typeface="Calibri"/>
                <a:cs typeface="Calibri"/>
              </a:rPr>
              <a:t>–</a:t>
            </a:r>
            <a:r>
              <a:rPr sz="3200" spc="5" dirty="0">
                <a:latin typeface="Calibri"/>
                <a:cs typeface="Calibri"/>
              </a:rPr>
              <a:t> </a:t>
            </a:r>
            <a:r>
              <a:rPr sz="3200" spc="-5" dirty="0">
                <a:solidFill>
                  <a:srgbClr val="FF0000"/>
                </a:solidFill>
                <a:latin typeface="Calibri"/>
                <a:cs typeface="Calibri"/>
              </a:rPr>
              <a:t>Effects</a:t>
            </a:r>
            <a:r>
              <a:rPr sz="3200" spc="-10" dirty="0">
                <a:solidFill>
                  <a:srgbClr val="FF0000"/>
                </a:solidFill>
                <a:latin typeface="Calibri"/>
                <a:cs typeface="Calibri"/>
              </a:rPr>
              <a:t> </a:t>
            </a:r>
            <a:r>
              <a:rPr sz="3200" dirty="0">
                <a:solidFill>
                  <a:srgbClr val="FF0000"/>
                </a:solidFill>
                <a:latin typeface="Calibri"/>
                <a:cs typeface="Calibri"/>
              </a:rPr>
              <a:t>on L-0 Blades </a:t>
            </a:r>
            <a:r>
              <a:rPr sz="3200" spc="-5" dirty="0">
                <a:solidFill>
                  <a:srgbClr val="FF0000"/>
                </a:solidFill>
                <a:latin typeface="Calibri"/>
                <a:cs typeface="Calibri"/>
              </a:rPr>
              <a:t>Integrity</a:t>
            </a:r>
            <a:r>
              <a:rPr lang="en-US" sz="3200" spc="-5" dirty="0">
                <a:solidFill>
                  <a:srgbClr val="FF0000"/>
                </a:solidFill>
                <a:latin typeface="Calibri"/>
                <a:cs typeface="Calibri"/>
              </a:rPr>
              <a:t> &amp; Failure Mechanisms</a:t>
            </a:r>
          </a:p>
          <a:p>
            <a:pPr marL="243840" indent="-231775">
              <a:lnSpc>
                <a:spcPct val="100000"/>
              </a:lnSpc>
              <a:buClr>
                <a:srgbClr val="585858"/>
              </a:buClr>
              <a:buSzPct val="79687"/>
              <a:buFont typeface="Wingdings"/>
              <a:buChar char=""/>
              <a:tabLst>
                <a:tab pos="244475" algn="l"/>
              </a:tabLst>
            </a:pPr>
            <a:endParaRPr lang="en-US" sz="3200" spc="-5" dirty="0">
              <a:latin typeface="Calibri"/>
              <a:cs typeface="Calibri"/>
            </a:endParaRPr>
          </a:p>
          <a:p>
            <a:pPr marL="243840" indent="-231775">
              <a:lnSpc>
                <a:spcPct val="100000"/>
              </a:lnSpc>
              <a:buClr>
                <a:srgbClr val="585858"/>
              </a:buClr>
              <a:buSzPct val="79687"/>
              <a:buFont typeface="Wingdings"/>
              <a:buChar char=""/>
              <a:tabLst>
                <a:tab pos="244475" algn="l"/>
              </a:tabLst>
            </a:pPr>
            <a:r>
              <a:rPr lang="en-IN" sz="3200" spc="-5" dirty="0">
                <a:solidFill>
                  <a:srgbClr val="008000"/>
                </a:solidFill>
                <a:latin typeface="Calibri"/>
                <a:cs typeface="Calibri"/>
              </a:rPr>
              <a:t>NTPC Strategies to mitigate L0 Blade Failures</a:t>
            </a:r>
            <a:endParaRPr sz="3200" dirty="0">
              <a:solidFill>
                <a:srgbClr val="008000"/>
              </a:solidFill>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9" y="310849"/>
            <a:ext cx="10398125" cy="444352"/>
          </a:xfrm>
          <a:prstGeom prst="rect">
            <a:avLst/>
          </a:prstGeom>
        </p:spPr>
        <p:txBody>
          <a:bodyPr vert="horz" wrap="square" lIns="0" tIns="13335" rIns="0" bIns="0" rtlCol="0">
            <a:spAutoFit/>
          </a:bodyPr>
          <a:lstStyle/>
          <a:p>
            <a:pPr marL="12700">
              <a:lnSpc>
                <a:spcPct val="100000"/>
              </a:lnSpc>
              <a:spcBef>
                <a:spcPts val="105"/>
              </a:spcBef>
            </a:pPr>
            <a:r>
              <a:rPr sz="2800" spc="-110" dirty="0">
                <a:solidFill>
                  <a:schemeClr val="bg1"/>
                </a:solidFill>
              </a:rPr>
              <a:t>Safety</a:t>
            </a:r>
            <a:r>
              <a:rPr sz="2800" spc="-40" dirty="0">
                <a:solidFill>
                  <a:schemeClr val="bg1"/>
                </a:solidFill>
              </a:rPr>
              <a:t> </a:t>
            </a:r>
            <a:r>
              <a:rPr sz="2800" spc="20" dirty="0">
                <a:solidFill>
                  <a:schemeClr val="bg1"/>
                </a:solidFill>
              </a:rPr>
              <a:t>Message</a:t>
            </a:r>
            <a:r>
              <a:rPr sz="2800" spc="-50" dirty="0">
                <a:solidFill>
                  <a:schemeClr val="bg1"/>
                </a:solidFill>
              </a:rPr>
              <a:t> </a:t>
            </a:r>
            <a:r>
              <a:rPr sz="2800" spc="-395" dirty="0">
                <a:solidFill>
                  <a:schemeClr val="bg1"/>
                </a:solidFill>
              </a:rPr>
              <a:t>–</a:t>
            </a:r>
            <a:r>
              <a:rPr sz="2800" spc="-40" dirty="0">
                <a:solidFill>
                  <a:schemeClr val="bg1"/>
                </a:solidFill>
              </a:rPr>
              <a:t> </a:t>
            </a:r>
            <a:r>
              <a:rPr sz="2800" spc="-215" dirty="0">
                <a:solidFill>
                  <a:schemeClr val="bg1"/>
                </a:solidFill>
              </a:rPr>
              <a:t>L-0</a:t>
            </a:r>
            <a:r>
              <a:rPr sz="2800" spc="-40" dirty="0">
                <a:solidFill>
                  <a:schemeClr val="bg1"/>
                </a:solidFill>
              </a:rPr>
              <a:t> </a:t>
            </a:r>
            <a:r>
              <a:rPr sz="2800" spc="-20" dirty="0">
                <a:solidFill>
                  <a:schemeClr val="bg1"/>
                </a:solidFill>
              </a:rPr>
              <a:t>Blade</a:t>
            </a:r>
            <a:r>
              <a:rPr sz="2800" spc="-30" dirty="0">
                <a:solidFill>
                  <a:schemeClr val="bg1"/>
                </a:solidFill>
              </a:rPr>
              <a:t> </a:t>
            </a:r>
            <a:r>
              <a:rPr sz="2800" spc="-95" dirty="0">
                <a:solidFill>
                  <a:schemeClr val="bg1"/>
                </a:solidFill>
              </a:rPr>
              <a:t>Reliability/Operability</a:t>
            </a:r>
            <a:r>
              <a:rPr sz="2800" spc="-15" dirty="0">
                <a:solidFill>
                  <a:schemeClr val="bg1"/>
                </a:solidFill>
              </a:rPr>
              <a:t> </a:t>
            </a:r>
            <a:r>
              <a:rPr sz="2800" spc="-85" dirty="0">
                <a:solidFill>
                  <a:schemeClr val="bg1"/>
                </a:solidFill>
              </a:rPr>
              <a:t>Impacts</a:t>
            </a:r>
            <a:endParaRPr sz="2800" dirty="0">
              <a:solidFill>
                <a:schemeClr val="bg1"/>
              </a:solidFill>
            </a:endParaRPr>
          </a:p>
        </p:txBody>
      </p:sp>
      <p:sp>
        <p:nvSpPr>
          <p:cNvPr id="15" name="object 15"/>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5</a:t>
            </a:fld>
            <a:endParaRPr dirty="0"/>
          </a:p>
        </p:txBody>
      </p:sp>
      <p:sp>
        <p:nvSpPr>
          <p:cNvPr id="3" name="object 3"/>
          <p:cNvSpPr txBox="1"/>
          <p:nvPr/>
        </p:nvSpPr>
        <p:spPr>
          <a:xfrm>
            <a:off x="396240" y="5852159"/>
            <a:ext cx="5577840" cy="548640"/>
          </a:xfrm>
          <a:prstGeom prst="rect">
            <a:avLst/>
          </a:prstGeom>
          <a:solidFill>
            <a:srgbClr val="0040C0"/>
          </a:solidFill>
        </p:spPr>
        <p:txBody>
          <a:bodyPr vert="horz" wrap="square" lIns="0" tIns="55244" rIns="0" bIns="0" rtlCol="0">
            <a:spAutoFit/>
          </a:bodyPr>
          <a:lstStyle/>
          <a:p>
            <a:pPr algn="ctr">
              <a:lnSpc>
                <a:spcPct val="100000"/>
              </a:lnSpc>
              <a:spcBef>
                <a:spcPts val="434"/>
              </a:spcBef>
            </a:pPr>
            <a:r>
              <a:rPr sz="2800" b="1" spc="-5" dirty="0">
                <a:solidFill>
                  <a:srgbClr val="FFFFFF"/>
                </a:solidFill>
                <a:latin typeface="Tahoma"/>
                <a:cs typeface="Tahoma"/>
              </a:rPr>
              <a:t>Unexpected</a:t>
            </a:r>
            <a:r>
              <a:rPr sz="2800" b="1" spc="-70" dirty="0">
                <a:solidFill>
                  <a:srgbClr val="FFFFFF"/>
                </a:solidFill>
                <a:latin typeface="Tahoma"/>
                <a:cs typeface="Tahoma"/>
              </a:rPr>
              <a:t> </a:t>
            </a:r>
            <a:r>
              <a:rPr sz="2800" b="1" spc="-235" dirty="0">
                <a:solidFill>
                  <a:srgbClr val="FFFFFF"/>
                </a:solidFill>
                <a:latin typeface="Tahoma"/>
                <a:cs typeface="Tahoma"/>
              </a:rPr>
              <a:t>Trips</a:t>
            </a:r>
            <a:endParaRPr sz="2800">
              <a:latin typeface="Tahoma"/>
              <a:cs typeface="Tahoma"/>
            </a:endParaRPr>
          </a:p>
        </p:txBody>
      </p:sp>
      <p:sp>
        <p:nvSpPr>
          <p:cNvPr id="4" name="object 4"/>
          <p:cNvSpPr/>
          <p:nvPr/>
        </p:nvSpPr>
        <p:spPr>
          <a:xfrm>
            <a:off x="6217920" y="1005839"/>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5" name="object 5"/>
          <p:cNvSpPr/>
          <p:nvPr/>
        </p:nvSpPr>
        <p:spPr>
          <a:xfrm>
            <a:off x="6217920" y="1612391"/>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6" name="object 6"/>
          <p:cNvSpPr/>
          <p:nvPr/>
        </p:nvSpPr>
        <p:spPr>
          <a:xfrm>
            <a:off x="6217920" y="2057400"/>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7" name="object 7"/>
          <p:cNvSpPr/>
          <p:nvPr/>
        </p:nvSpPr>
        <p:spPr>
          <a:xfrm>
            <a:off x="6217920" y="2590800"/>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8" name="object 8"/>
          <p:cNvSpPr/>
          <p:nvPr/>
        </p:nvSpPr>
        <p:spPr>
          <a:xfrm>
            <a:off x="6217920" y="3200400"/>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9" name="object 9"/>
          <p:cNvSpPr/>
          <p:nvPr/>
        </p:nvSpPr>
        <p:spPr>
          <a:xfrm>
            <a:off x="6217920" y="4035552"/>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10" name="object 10"/>
          <p:cNvSpPr/>
          <p:nvPr/>
        </p:nvSpPr>
        <p:spPr>
          <a:xfrm>
            <a:off x="6217920" y="4572000"/>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11" name="object 11"/>
          <p:cNvSpPr/>
          <p:nvPr/>
        </p:nvSpPr>
        <p:spPr>
          <a:xfrm>
            <a:off x="6217920" y="5105400"/>
            <a:ext cx="5577840" cy="0"/>
          </a:xfrm>
          <a:custGeom>
            <a:avLst/>
            <a:gdLst/>
            <a:ahLst/>
            <a:cxnLst/>
            <a:rect l="l" t="t" r="r" b="b"/>
            <a:pathLst>
              <a:path w="5577840">
                <a:moveTo>
                  <a:pt x="0" y="0"/>
                </a:moveTo>
                <a:lnTo>
                  <a:pt x="5577839" y="0"/>
                </a:lnTo>
              </a:path>
            </a:pathLst>
          </a:custGeom>
          <a:ln w="12700">
            <a:solidFill>
              <a:srgbClr val="00AFEF"/>
            </a:solidFill>
          </a:ln>
        </p:spPr>
        <p:txBody>
          <a:bodyPr wrap="square" lIns="0" tIns="0" rIns="0" bIns="0" rtlCol="0"/>
          <a:lstStyle/>
          <a:p>
            <a:endParaRPr/>
          </a:p>
        </p:txBody>
      </p:sp>
      <p:sp>
        <p:nvSpPr>
          <p:cNvPr id="12" name="object 12"/>
          <p:cNvSpPr txBox="1"/>
          <p:nvPr/>
        </p:nvSpPr>
        <p:spPr>
          <a:xfrm>
            <a:off x="6297548" y="1095223"/>
            <a:ext cx="5875020" cy="4467377"/>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Steam</a:t>
            </a:r>
            <a:r>
              <a:rPr sz="2400" b="1" spc="-30" dirty="0">
                <a:latin typeface="Calibri"/>
                <a:cs typeface="Calibri"/>
              </a:rPr>
              <a:t> </a:t>
            </a:r>
            <a:r>
              <a:rPr sz="2400" b="1" spc="-25" dirty="0">
                <a:latin typeface="Calibri"/>
                <a:cs typeface="Calibri"/>
              </a:rPr>
              <a:t>Turbine</a:t>
            </a:r>
            <a:r>
              <a:rPr sz="2400" b="1" spc="-5" dirty="0">
                <a:latin typeface="Calibri"/>
                <a:cs typeface="Calibri"/>
              </a:rPr>
              <a:t> Damage</a:t>
            </a:r>
            <a:r>
              <a:rPr sz="2400" b="1" spc="-25" dirty="0">
                <a:latin typeface="Calibri"/>
                <a:cs typeface="Calibri"/>
              </a:rPr>
              <a:t> </a:t>
            </a:r>
            <a:r>
              <a:rPr sz="2400" b="1" spc="-5" dirty="0">
                <a:latin typeface="Calibri"/>
                <a:cs typeface="Calibri"/>
              </a:rPr>
              <a:t>Scenarios</a:t>
            </a:r>
            <a:endParaRPr sz="2400" dirty="0">
              <a:latin typeface="Calibri"/>
              <a:cs typeface="Calibri"/>
            </a:endParaRPr>
          </a:p>
          <a:p>
            <a:pPr marL="732790" indent="-285750">
              <a:lnSpc>
                <a:spcPct val="100000"/>
              </a:lnSpc>
              <a:spcBef>
                <a:spcPts val="1820"/>
              </a:spcBef>
              <a:buFont typeface="Arial" panose="020B0604020202020204" pitchFamily="34" charset="0"/>
              <a:buChar char="•"/>
            </a:pPr>
            <a:r>
              <a:rPr sz="1800" spc="-10" dirty="0">
                <a:latin typeface="Calibri"/>
                <a:cs typeface="Calibri"/>
              </a:rPr>
              <a:t>Generation</a:t>
            </a:r>
            <a:r>
              <a:rPr lang="en-US" sz="1800" spc="-10" dirty="0">
                <a:latin typeface="Calibri"/>
                <a:cs typeface="Calibri"/>
              </a:rPr>
              <a:t> Loss</a:t>
            </a:r>
            <a:endParaRPr sz="1800" dirty="0">
              <a:latin typeface="Calibri"/>
              <a:cs typeface="Calibri"/>
            </a:endParaRPr>
          </a:p>
          <a:p>
            <a:pPr marL="732790" marR="957580" indent="-285750">
              <a:lnSpc>
                <a:spcPct val="220900"/>
              </a:lnSpc>
              <a:buFont typeface="Arial" panose="020B0604020202020204" pitchFamily="34" charset="0"/>
              <a:buChar char="•"/>
            </a:pPr>
            <a:r>
              <a:rPr sz="1800" spc="-5" dirty="0">
                <a:latin typeface="Calibri"/>
                <a:cs typeface="Calibri"/>
              </a:rPr>
              <a:t>LP</a:t>
            </a:r>
            <a:r>
              <a:rPr sz="1800" spc="-10" dirty="0">
                <a:latin typeface="Calibri"/>
                <a:cs typeface="Calibri"/>
              </a:rPr>
              <a:t> </a:t>
            </a:r>
            <a:r>
              <a:rPr sz="1800" spc="-20" dirty="0">
                <a:latin typeface="Calibri"/>
                <a:cs typeface="Calibri"/>
              </a:rPr>
              <a:t>Turbine</a:t>
            </a:r>
            <a:r>
              <a:rPr sz="1800" dirty="0">
                <a:latin typeface="Calibri"/>
                <a:cs typeface="Calibri"/>
              </a:rPr>
              <a:t> </a:t>
            </a:r>
            <a:r>
              <a:rPr sz="1800" spc="-5" dirty="0">
                <a:latin typeface="Calibri"/>
                <a:cs typeface="Calibri"/>
              </a:rPr>
              <a:t>Bearing Damage </a:t>
            </a:r>
            <a:endParaRPr lang="en-US" sz="1800" dirty="0">
              <a:latin typeface="Calibri"/>
              <a:cs typeface="Calibri"/>
            </a:endParaRPr>
          </a:p>
          <a:p>
            <a:pPr marL="732790" marR="957580" indent="-285750">
              <a:lnSpc>
                <a:spcPct val="220900"/>
              </a:lnSpc>
              <a:buFont typeface="Arial" panose="020B0604020202020204" pitchFamily="34" charset="0"/>
              <a:buChar char="•"/>
            </a:pPr>
            <a:r>
              <a:rPr sz="1800" spc="-15" dirty="0">
                <a:latin typeface="Calibri"/>
                <a:cs typeface="Calibri"/>
              </a:rPr>
              <a:t>Fire</a:t>
            </a:r>
            <a:r>
              <a:rPr sz="1800" spc="-5" dirty="0">
                <a:latin typeface="Calibri"/>
                <a:cs typeface="Calibri"/>
              </a:rPr>
              <a:t> Damages</a:t>
            </a:r>
            <a:r>
              <a:rPr sz="1800" spc="-25" dirty="0">
                <a:latin typeface="Calibri"/>
                <a:cs typeface="Calibri"/>
              </a:rPr>
              <a:t> </a:t>
            </a:r>
            <a:r>
              <a:rPr sz="1800" spc="-5" dirty="0">
                <a:latin typeface="Calibri"/>
                <a:cs typeface="Calibri"/>
              </a:rPr>
              <a:t>(lube</a:t>
            </a:r>
            <a:r>
              <a:rPr sz="1800" spc="10" dirty="0">
                <a:latin typeface="Calibri"/>
                <a:cs typeface="Calibri"/>
              </a:rPr>
              <a:t> </a:t>
            </a:r>
            <a:r>
              <a:rPr sz="1800" spc="-5" dirty="0">
                <a:latin typeface="Calibri"/>
                <a:cs typeface="Calibri"/>
              </a:rPr>
              <a:t>oil</a:t>
            </a:r>
            <a:r>
              <a:rPr sz="1800" spc="-15" dirty="0">
                <a:latin typeface="Calibri"/>
                <a:cs typeface="Calibri"/>
              </a:rPr>
              <a:t> system</a:t>
            </a:r>
            <a:r>
              <a:rPr lang="en-US" sz="1800" spc="-15" dirty="0">
                <a:latin typeface="Calibri"/>
                <a:cs typeface="Calibri"/>
              </a:rPr>
              <a:t> and Hydrogen</a:t>
            </a:r>
            <a:r>
              <a:rPr sz="1800" spc="-15" dirty="0">
                <a:latin typeface="Calibri"/>
                <a:cs typeface="Calibri"/>
              </a:rPr>
              <a:t>)</a:t>
            </a:r>
            <a:endParaRPr sz="1800" dirty="0">
              <a:latin typeface="Calibri"/>
              <a:cs typeface="Calibri"/>
            </a:endParaRPr>
          </a:p>
          <a:p>
            <a:pPr>
              <a:lnSpc>
                <a:spcPct val="100000"/>
              </a:lnSpc>
              <a:spcBef>
                <a:spcPts val="55"/>
              </a:spcBef>
            </a:pPr>
            <a:endParaRPr sz="2150" dirty="0">
              <a:latin typeface="Calibri"/>
              <a:cs typeface="Calibri"/>
            </a:endParaRPr>
          </a:p>
          <a:p>
            <a:pPr marL="12700">
              <a:lnSpc>
                <a:spcPct val="100000"/>
              </a:lnSpc>
            </a:pPr>
            <a:r>
              <a:rPr sz="2400" b="1" spc="-10" dirty="0">
                <a:latin typeface="Calibri"/>
                <a:cs typeface="Calibri"/>
              </a:rPr>
              <a:t>Steam</a:t>
            </a:r>
            <a:r>
              <a:rPr sz="2400" b="1" spc="-20" dirty="0">
                <a:latin typeface="Calibri"/>
                <a:cs typeface="Calibri"/>
              </a:rPr>
              <a:t> </a:t>
            </a:r>
            <a:r>
              <a:rPr sz="2400" b="1" spc="-25" dirty="0">
                <a:latin typeface="Calibri"/>
                <a:cs typeface="Calibri"/>
              </a:rPr>
              <a:t>Turbine</a:t>
            </a:r>
            <a:r>
              <a:rPr sz="2400" b="1" dirty="0">
                <a:latin typeface="Calibri"/>
                <a:cs typeface="Calibri"/>
              </a:rPr>
              <a:t> </a:t>
            </a:r>
            <a:r>
              <a:rPr sz="2400" b="1" spc="-15" dirty="0">
                <a:latin typeface="Calibri"/>
                <a:cs typeface="Calibri"/>
              </a:rPr>
              <a:t>Operation</a:t>
            </a:r>
            <a:endParaRPr sz="2400" dirty="0">
              <a:latin typeface="Calibri"/>
              <a:cs typeface="Calibri"/>
            </a:endParaRPr>
          </a:p>
          <a:p>
            <a:pPr marL="732790" indent="-285750">
              <a:lnSpc>
                <a:spcPct val="100000"/>
              </a:lnSpc>
              <a:spcBef>
                <a:spcPts val="1820"/>
              </a:spcBef>
              <a:buFont typeface="Arial" panose="020B0604020202020204" pitchFamily="34" charset="0"/>
              <a:buChar char="•"/>
            </a:pPr>
            <a:r>
              <a:rPr sz="1800" spc="-10" dirty="0">
                <a:latin typeface="Calibri"/>
                <a:cs typeface="Calibri"/>
              </a:rPr>
              <a:t>Excessive</a:t>
            </a:r>
            <a:r>
              <a:rPr sz="1800" spc="-40" dirty="0">
                <a:latin typeface="Calibri"/>
                <a:cs typeface="Calibri"/>
              </a:rPr>
              <a:t> </a:t>
            </a:r>
            <a:r>
              <a:rPr sz="1800" spc="-15" dirty="0">
                <a:latin typeface="Calibri"/>
                <a:cs typeface="Calibri"/>
              </a:rPr>
              <a:t>Lateral </a:t>
            </a:r>
            <a:r>
              <a:rPr sz="1800" spc="-10" dirty="0">
                <a:latin typeface="Calibri"/>
                <a:cs typeface="Calibri"/>
              </a:rPr>
              <a:t>Vibrations</a:t>
            </a:r>
            <a:endParaRPr sz="1800" dirty="0">
              <a:latin typeface="Calibri"/>
              <a:cs typeface="Calibri"/>
            </a:endParaRPr>
          </a:p>
          <a:p>
            <a:pPr marL="732790" marR="1353185" indent="-285750">
              <a:lnSpc>
                <a:spcPct val="220900"/>
              </a:lnSpc>
              <a:buFont typeface="Arial" panose="020B0604020202020204" pitchFamily="34" charset="0"/>
              <a:buChar char="•"/>
            </a:pPr>
            <a:r>
              <a:rPr sz="1800" spc="-5" dirty="0">
                <a:latin typeface="Calibri"/>
                <a:cs typeface="Calibri"/>
              </a:rPr>
              <a:t>High Bearing </a:t>
            </a:r>
            <a:r>
              <a:rPr sz="1800" spc="-25" dirty="0">
                <a:latin typeface="Calibri"/>
                <a:cs typeface="Calibri"/>
              </a:rPr>
              <a:t>Temperature</a:t>
            </a:r>
            <a:r>
              <a:rPr lang="en-IN" sz="1800" spc="-25" dirty="0">
                <a:latin typeface="Calibri"/>
                <a:cs typeface="Calibri"/>
              </a:rPr>
              <a:t> </a:t>
            </a:r>
            <a:r>
              <a:rPr sz="1800" spc="-395" dirty="0">
                <a:latin typeface="Calibri"/>
                <a:cs typeface="Calibri"/>
              </a:rPr>
              <a:t> </a:t>
            </a:r>
            <a:r>
              <a:rPr lang="en-US" sz="1800" spc="-395" dirty="0">
                <a:latin typeface="Calibri"/>
                <a:cs typeface="Calibri"/>
              </a:rPr>
              <a:t>                                       </a:t>
            </a:r>
          </a:p>
          <a:p>
            <a:pPr marL="732790" marR="1353185" indent="-285750">
              <a:lnSpc>
                <a:spcPct val="220900"/>
              </a:lnSpc>
              <a:buFont typeface="Arial" panose="020B0604020202020204" pitchFamily="34" charset="0"/>
              <a:buChar char="•"/>
            </a:pPr>
            <a:r>
              <a:rPr sz="1800" spc="-5" dirty="0">
                <a:latin typeface="Calibri"/>
                <a:cs typeface="Calibri"/>
              </a:rPr>
              <a:t>Condenser</a:t>
            </a:r>
            <a:r>
              <a:rPr sz="1800" spc="-10" dirty="0">
                <a:latin typeface="Calibri"/>
                <a:cs typeface="Calibri"/>
              </a:rPr>
              <a:t> </a:t>
            </a:r>
            <a:r>
              <a:rPr sz="1800" spc="-5" dirty="0">
                <a:latin typeface="Calibri"/>
                <a:cs typeface="Calibri"/>
              </a:rPr>
              <a:t>Level</a:t>
            </a:r>
            <a:r>
              <a:rPr sz="1800" spc="-15" dirty="0">
                <a:latin typeface="Calibri"/>
                <a:cs typeface="Calibri"/>
              </a:rPr>
              <a:t> </a:t>
            </a:r>
            <a:r>
              <a:rPr sz="1800" spc="-5" dirty="0">
                <a:latin typeface="Calibri"/>
                <a:cs typeface="Calibri"/>
              </a:rPr>
              <a:t>Increase</a:t>
            </a:r>
            <a:endParaRPr sz="1800" dirty="0">
              <a:latin typeface="Calibri"/>
              <a:cs typeface="Calibri"/>
            </a:endParaRPr>
          </a:p>
        </p:txBody>
      </p:sp>
      <p:pic>
        <p:nvPicPr>
          <p:cNvPr id="13" name="object 13"/>
          <p:cNvPicPr/>
          <p:nvPr/>
        </p:nvPicPr>
        <p:blipFill>
          <a:blip r:embed="rId2" cstate="print"/>
          <a:stretch>
            <a:fillRect/>
          </a:stretch>
        </p:blipFill>
        <p:spPr>
          <a:xfrm>
            <a:off x="163068" y="1232916"/>
            <a:ext cx="5875020" cy="4392168"/>
          </a:xfrm>
          <a:prstGeom prst="rect">
            <a:avLst/>
          </a:prstGeom>
        </p:spPr>
      </p:pic>
      <p:sp>
        <p:nvSpPr>
          <p:cNvPr id="14" name="object 14"/>
          <p:cNvSpPr txBox="1"/>
          <p:nvPr/>
        </p:nvSpPr>
        <p:spPr>
          <a:xfrm>
            <a:off x="6348984" y="5852159"/>
            <a:ext cx="5577840" cy="548640"/>
          </a:xfrm>
          <a:prstGeom prst="rect">
            <a:avLst/>
          </a:prstGeom>
          <a:solidFill>
            <a:srgbClr val="0040C0"/>
          </a:solidFill>
        </p:spPr>
        <p:txBody>
          <a:bodyPr vert="horz" wrap="square" lIns="0" tIns="55244" rIns="0" bIns="0" rtlCol="0">
            <a:spAutoFit/>
          </a:bodyPr>
          <a:lstStyle/>
          <a:p>
            <a:pPr marL="635" algn="ctr">
              <a:lnSpc>
                <a:spcPct val="100000"/>
              </a:lnSpc>
              <a:spcBef>
                <a:spcPts val="434"/>
              </a:spcBef>
            </a:pPr>
            <a:r>
              <a:rPr sz="2800" b="1" spc="-5" dirty="0">
                <a:solidFill>
                  <a:srgbClr val="FFFFFF"/>
                </a:solidFill>
                <a:latin typeface="Tahoma"/>
                <a:cs typeface="Tahoma"/>
              </a:rPr>
              <a:t>Secondary</a:t>
            </a:r>
            <a:r>
              <a:rPr sz="2800" b="1" spc="-55" dirty="0">
                <a:solidFill>
                  <a:srgbClr val="FFFFFF"/>
                </a:solidFill>
                <a:latin typeface="Tahoma"/>
                <a:cs typeface="Tahoma"/>
              </a:rPr>
              <a:t> </a:t>
            </a:r>
            <a:r>
              <a:rPr sz="2800" b="1" spc="10" dirty="0">
                <a:solidFill>
                  <a:srgbClr val="FFFFFF"/>
                </a:solidFill>
                <a:latin typeface="Tahoma"/>
                <a:cs typeface="Tahoma"/>
              </a:rPr>
              <a:t>Damages</a:t>
            </a:r>
            <a:endParaRPr sz="280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92964"/>
            <a:ext cx="12188951" cy="6079236"/>
          </a:xfrm>
          <a:prstGeom prst="rect">
            <a:avLst/>
          </a:prstGeom>
          <a:solidFill>
            <a:srgbClr val="FFFF00"/>
          </a:solidFill>
        </p:spPr>
      </p:pic>
      <p:sp>
        <p:nvSpPr>
          <p:cNvPr id="3" name="object 3"/>
          <p:cNvSpPr txBox="1">
            <a:spLocks noGrp="1"/>
          </p:cNvSpPr>
          <p:nvPr>
            <p:ph type="title"/>
          </p:nvPr>
        </p:nvSpPr>
        <p:spPr>
          <a:xfrm>
            <a:off x="0" y="2913193"/>
            <a:ext cx="12192000" cy="498213"/>
          </a:xfrm>
          <a:prstGeom prst="rect">
            <a:avLst/>
          </a:prstGeom>
          <a:solidFill>
            <a:srgbClr val="FFFFFF"/>
          </a:solidFill>
          <a:ln w="9525">
            <a:solidFill>
              <a:srgbClr val="0040C0"/>
            </a:solidFill>
          </a:ln>
        </p:spPr>
        <p:txBody>
          <a:bodyPr vert="horz" wrap="square" lIns="0" tIns="5715" rIns="0" bIns="0" rtlCol="0">
            <a:spAutoFit/>
          </a:bodyPr>
          <a:lstStyle/>
          <a:p>
            <a:pPr algn="ctr">
              <a:lnSpc>
                <a:spcPct val="100000"/>
              </a:lnSpc>
            </a:pPr>
            <a:r>
              <a:rPr dirty="0">
                <a:latin typeface="Calibri"/>
                <a:cs typeface="Calibri"/>
              </a:rPr>
              <a:t>Steam</a:t>
            </a:r>
            <a:r>
              <a:rPr spc="-30" dirty="0">
                <a:latin typeface="Calibri"/>
                <a:cs typeface="Calibri"/>
              </a:rPr>
              <a:t> </a:t>
            </a:r>
            <a:r>
              <a:rPr spc="-5" dirty="0">
                <a:latin typeface="Calibri"/>
                <a:cs typeface="Calibri"/>
              </a:rPr>
              <a:t>Turbine</a:t>
            </a:r>
            <a:r>
              <a:rPr spc="-10" dirty="0">
                <a:latin typeface="Calibri"/>
                <a:cs typeface="Calibri"/>
              </a:rPr>
              <a:t> </a:t>
            </a:r>
            <a:r>
              <a:rPr dirty="0">
                <a:latin typeface="Calibri"/>
                <a:cs typeface="Calibri"/>
              </a:rPr>
              <a:t>Low Load</a:t>
            </a:r>
            <a:r>
              <a:rPr spc="-50" dirty="0">
                <a:latin typeface="Calibri"/>
                <a:cs typeface="Calibri"/>
              </a:rPr>
              <a:t> </a:t>
            </a:r>
            <a:r>
              <a:rPr dirty="0">
                <a:latin typeface="Calibri"/>
                <a:cs typeface="Calibri"/>
              </a:rPr>
              <a:t>–</a:t>
            </a:r>
            <a:r>
              <a:rPr spc="5" dirty="0">
                <a:latin typeface="Calibri"/>
                <a:cs typeface="Calibri"/>
              </a:rPr>
              <a:t> </a:t>
            </a:r>
            <a:r>
              <a:rPr dirty="0">
                <a:latin typeface="Calibri"/>
                <a:cs typeface="Calibri"/>
              </a:rPr>
              <a:t>Industry</a:t>
            </a:r>
            <a:r>
              <a:rPr spc="-35" dirty="0">
                <a:latin typeface="Calibri"/>
                <a:cs typeface="Calibri"/>
              </a:rPr>
              <a:t> </a:t>
            </a:r>
            <a:r>
              <a:rPr spc="-5" dirty="0">
                <a:latin typeface="Calibri"/>
                <a:cs typeface="Calibri"/>
              </a:rPr>
              <a:t>Trends</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04800"/>
            <a:ext cx="10493375" cy="514350"/>
          </a:xfrm>
          <a:prstGeom prst="rect">
            <a:avLst/>
          </a:prstGeom>
        </p:spPr>
        <p:txBody>
          <a:bodyPr vert="horz" wrap="square" lIns="0" tIns="13335" rIns="0" bIns="0" rtlCol="0">
            <a:spAutoFit/>
          </a:bodyPr>
          <a:lstStyle/>
          <a:p>
            <a:pPr marL="12700">
              <a:lnSpc>
                <a:spcPct val="100000"/>
              </a:lnSpc>
              <a:spcBef>
                <a:spcPts val="105"/>
              </a:spcBef>
            </a:pPr>
            <a:r>
              <a:rPr spc="-90" dirty="0">
                <a:solidFill>
                  <a:schemeClr val="bg1"/>
                </a:solidFill>
              </a:rPr>
              <a:t>Steam</a:t>
            </a:r>
            <a:r>
              <a:rPr spc="-40" dirty="0">
                <a:solidFill>
                  <a:schemeClr val="bg1"/>
                </a:solidFill>
              </a:rPr>
              <a:t> </a:t>
            </a:r>
            <a:r>
              <a:rPr spc="-175" dirty="0">
                <a:solidFill>
                  <a:schemeClr val="bg1"/>
                </a:solidFill>
              </a:rPr>
              <a:t>Turbine</a:t>
            </a:r>
            <a:r>
              <a:rPr spc="-35" dirty="0">
                <a:solidFill>
                  <a:schemeClr val="bg1"/>
                </a:solidFill>
              </a:rPr>
              <a:t> </a:t>
            </a:r>
            <a:r>
              <a:rPr spc="-210" dirty="0">
                <a:solidFill>
                  <a:schemeClr val="bg1"/>
                </a:solidFill>
              </a:rPr>
              <a:t>Low</a:t>
            </a:r>
            <a:r>
              <a:rPr spc="-35" dirty="0">
                <a:solidFill>
                  <a:schemeClr val="bg1"/>
                </a:solidFill>
              </a:rPr>
              <a:t> </a:t>
            </a:r>
            <a:r>
              <a:rPr spc="-10" dirty="0">
                <a:solidFill>
                  <a:schemeClr val="bg1"/>
                </a:solidFill>
              </a:rPr>
              <a:t>Load</a:t>
            </a:r>
            <a:r>
              <a:rPr spc="-40" dirty="0">
                <a:solidFill>
                  <a:schemeClr val="bg1"/>
                </a:solidFill>
              </a:rPr>
              <a:t> </a:t>
            </a:r>
            <a:r>
              <a:rPr spc="-434" dirty="0">
                <a:solidFill>
                  <a:schemeClr val="bg1"/>
                </a:solidFill>
              </a:rPr>
              <a:t>–</a:t>
            </a:r>
            <a:r>
              <a:rPr spc="-40" dirty="0">
                <a:solidFill>
                  <a:schemeClr val="bg1"/>
                </a:solidFill>
              </a:rPr>
              <a:t> </a:t>
            </a:r>
            <a:r>
              <a:rPr spc="-185" dirty="0">
                <a:solidFill>
                  <a:schemeClr val="bg1"/>
                </a:solidFill>
              </a:rPr>
              <a:t>Trends</a:t>
            </a:r>
            <a:r>
              <a:rPr spc="-25" dirty="0">
                <a:solidFill>
                  <a:schemeClr val="bg1"/>
                </a:solidFill>
              </a:rPr>
              <a:t> </a:t>
            </a:r>
            <a:r>
              <a:rPr spc="35" dirty="0">
                <a:solidFill>
                  <a:schemeClr val="bg1"/>
                </a:solidFill>
              </a:rPr>
              <a:t>(Coal</a:t>
            </a:r>
            <a:r>
              <a:rPr spc="-40" dirty="0">
                <a:solidFill>
                  <a:schemeClr val="bg1"/>
                </a:solidFill>
              </a:rPr>
              <a:t> </a:t>
            </a:r>
            <a:r>
              <a:rPr spc="-254" dirty="0">
                <a:solidFill>
                  <a:schemeClr val="bg1"/>
                </a:solidFill>
              </a:rPr>
              <a:t>Units)</a:t>
            </a:r>
          </a:p>
        </p:txBody>
      </p:sp>
      <p:sp>
        <p:nvSpPr>
          <p:cNvPr id="15" name="object 15"/>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7</a:t>
            </a:fld>
            <a:endParaRPr dirty="0"/>
          </a:p>
        </p:txBody>
      </p:sp>
      <p:sp>
        <p:nvSpPr>
          <p:cNvPr id="4" name="object 4"/>
          <p:cNvSpPr/>
          <p:nvPr/>
        </p:nvSpPr>
        <p:spPr>
          <a:xfrm>
            <a:off x="381000" y="5798820"/>
            <a:ext cx="11430000" cy="556260"/>
          </a:xfrm>
          <a:custGeom>
            <a:avLst/>
            <a:gdLst/>
            <a:ahLst/>
            <a:cxnLst/>
            <a:rect l="l" t="t" r="r" b="b"/>
            <a:pathLst>
              <a:path w="11430000" h="556260">
                <a:moveTo>
                  <a:pt x="11337290" y="0"/>
                </a:moveTo>
                <a:lnTo>
                  <a:pt x="92709" y="0"/>
                </a:lnTo>
                <a:lnTo>
                  <a:pt x="56621" y="7285"/>
                </a:lnTo>
                <a:lnTo>
                  <a:pt x="27152" y="27152"/>
                </a:lnTo>
                <a:lnTo>
                  <a:pt x="7285" y="56621"/>
                </a:lnTo>
                <a:lnTo>
                  <a:pt x="0" y="92709"/>
                </a:lnTo>
                <a:lnTo>
                  <a:pt x="0" y="463549"/>
                </a:lnTo>
                <a:lnTo>
                  <a:pt x="7285" y="499638"/>
                </a:lnTo>
                <a:lnTo>
                  <a:pt x="27152" y="529107"/>
                </a:lnTo>
                <a:lnTo>
                  <a:pt x="56621" y="548974"/>
                </a:lnTo>
                <a:lnTo>
                  <a:pt x="92709" y="556259"/>
                </a:lnTo>
                <a:lnTo>
                  <a:pt x="11337290" y="556259"/>
                </a:lnTo>
                <a:lnTo>
                  <a:pt x="11373367" y="548974"/>
                </a:lnTo>
                <a:lnTo>
                  <a:pt x="11402837" y="529107"/>
                </a:lnTo>
                <a:lnTo>
                  <a:pt x="11422711" y="499638"/>
                </a:lnTo>
                <a:lnTo>
                  <a:pt x="11430000" y="463549"/>
                </a:lnTo>
                <a:lnTo>
                  <a:pt x="11430000" y="92709"/>
                </a:lnTo>
                <a:lnTo>
                  <a:pt x="11422711" y="56621"/>
                </a:lnTo>
                <a:lnTo>
                  <a:pt x="11402837" y="27152"/>
                </a:lnTo>
                <a:lnTo>
                  <a:pt x="11373367" y="7285"/>
                </a:lnTo>
                <a:lnTo>
                  <a:pt x="11337290" y="0"/>
                </a:lnTo>
                <a:close/>
              </a:path>
            </a:pathLst>
          </a:custGeom>
          <a:solidFill>
            <a:srgbClr val="D2D2D2"/>
          </a:solidFill>
        </p:spPr>
        <p:txBody>
          <a:bodyPr wrap="square" lIns="0" tIns="0" rIns="0" bIns="0" rtlCol="0"/>
          <a:lstStyle/>
          <a:p>
            <a:endParaRPr/>
          </a:p>
        </p:txBody>
      </p:sp>
      <p:sp>
        <p:nvSpPr>
          <p:cNvPr id="5" name="object 5"/>
          <p:cNvSpPr txBox="1"/>
          <p:nvPr/>
        </p:nvSpPr>
        <p:spPr>
          <a:xfrm>
            <a:off x="711504" y="5843422"/>
            <a:ext cx="1076769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Extended</a:t>
            </a:r>
            <a:r>
              <a:rPr sz="2400" b="1" spc="-10" dirty="0">
                <a:latin typeface="Arial"/>
                <a:cs typeface="Arial"/>
              </a:rPr>
              <a:t> </a:t>
            </a:r>
            <a:r>
              <a:rPr sz="2400" b="1" dirty="0">
                <a:latin typeface="Arial"/>
                <a:cs typeface="Arial"/>
              </a:rPr>
              <a:t>low</a:t>
            </a:r>
            <a:r>
              <a:rPr sz="2400" b="1" spc="-20" dirty="0">
                <a:latin typeface="Arial"/>
                <a:cs typeface="Arial"/>
              </a:rPr>
              <a:t> </a:t>
            </a:r>
            <a:r>
              <a:rPr sz="2400" b="1" dirty="0">
                <a:latin typeface="Arial"/>
                <a:cs typeface="Arial"/>
              </a:rPr>
              <a:t>load</a:t>
            </a:r>
            <a:r>
              <a:rPr sz="2400" b="1" spc="-20" dirty="0">
                <a:latin typeface="Arial"/>
                <a:cs typeface="Arial"/>
              </a:rPr>
              <a:t> </a:t>
            </a:r>
            <a:r>
              <a:rPr sz="2400" b="1" spc="-5" dirty="0">
                <a:latin typeface="Arial"/>
                <a:cs typeface="Arial"/>
              </a:rPr>
              <a:t>operation</a:t>
            </a:r>
            <a:r>
              <a:rPr sz="2400" b="1" spc="-15" dirty="0">
                <a:latin typeface="Arial"/>
                <a:cs typeface="Arial"/>
              </a:rPr>
              <a:t> </a:t>
            </a:r>
            <a:r>
              <a:rPr sz="2400" b="1" dirty="0">
                <a:latin typeface="Arial"/>
                <a:cs typeface="Arial"/>
              </a:rPr>
              <a:t>has</a:t>
            </a:r>
            <a:r>
              <a:rPr sz="2400" b="1" spc="-5" dirty="0">
                <a:latin typeface="Arial"/>
                <a:cs typeface="Arial"/>
              </a:rPr>
              <a:t> </a:t>
            </a:r>
            <a:r>
              <a:rPr sz="2400" b="1" dirty="0">
                <a:latin typeface="Arial"/>
                <a:cs typeface="Arial"/>
              </a:rPr>
              <a:t>been part</a:t>
            </a:r>
            <a:r>
              <a:rPr sz="2400" b="1" spc="5" dirty="0">
                <a:latin typeface="Arial"/>
                <a:cs typeface="Arial"/>
              </a:rPr>
              <a:t> </a:t>
            </a:r>
            <a:r>
              <a:rPr sz="2400" b="1" spc="-5" dirty="0">
                <a:latin typeface="Arial"/>
                <a:cs typeface="Arial"/>
              </a:rPr>
              <a:t>of</a:t>
            </a:r>
            <a:r>
              <a:rPr sz="2400" b="1" dirty="0">
                <a:latin typeface="Arial"/>
                <a:cs typeface="Arial"/>
              </a:rPr>
              <a:t> the</a:t>
            </a:r>
            <a:r>
              <a:rPr sz="2400" b="1" spc="-5" dirty="0">
                <a:latin typeface="Arial"/>
                <a:cs typeface="Arial"/>
              </a:rPr>
              <a:t> </a:t>
            </a:r>
            <a:r>
              <a:rPr sz="2400" b="1" dirty="0">
                <a:latin typeface="Arial"/>
                <a:cs typeface="Arial"/>
              </a:rPr>
              <a:t>flexible</a:t>
            </a:r>
            <a:r>
              <a:rPr sz="2400" b="1" spc="-20" dirty="0">
                <a:latin typeface="Arial"/>
                <a:cs typeface="Arial"/>
              </a:rPr>
              <a:t> </a:t>
            </a:r>
            <a:r>
              <a:rPr sz="2400" b="1" spc="-5" dirty="0">
                <a:latin typeface="Arial"/>
                <a:cs typeface="Arial"/>
              </a:rPr>
              <a:t>operation</a:t>
            </a:r>
            <a:r>
              <a:rPr sz="2400" b="1" spc="-10" dirty="0">
                <a:latin typeface="Arial"/>
                <a:cs typeface="Arial"/>
              </a:rPr>
              <a:t> </a:t>
            </a:r>
            <a:r>
              <a:rPr sz="2400" b="1" dirty="0">
                <a:latin typeface="Arial"/>
                <a:cs typeface="Arial"/>
              </a:rPr>
              <a:t>profile</a:t>
            </a:r>
            <a:endParaRPr sz="2400">
              <a:latin typeface="Arial"/>
              <a:cs typeface="Arial"/>
            </a:endParaRPr>
          </a:p>
        </p:txBody>
      </p:sp>
      <p:pic>
        <p:nvPicPr>
          <p:cNvPr id="1026" name="Picture 2" descr="Daily load curve for weekends throughout the year. | Download ...">
            <a:extLst>
              <a:ext uri="{FF2B5EF4-FFF2-40B4-BE49-F238E27FC236}">
                <a16:creationId xmlns:a16="http://schemas.microsoft.com/office/drawing/2014/main" id="{8899CEC2-7AF0-A2E7-ED12-FAF2615F2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84467"/>
            <a:ext cx="11049000"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92965"/>
            <a:ext cx="12190476" cy="6079236"/>
          </a:xfrm>
          <a:prstGeom prst="rect">
            <a:avLst/>
          </a:prstGeom>
        </p:spPr>
      </p:pic>
      <p:sp>
        <p:nvSpPr>
          <p:cNvPr id="3" name="object 3"/>
          <p:cNvSpPr txBox="1">
            <a:spLocks noGrp="1"/>
          </p:cNvSpPr>
          <p:nvPr>
            <p:ph type="title"/>
          </p:nvPr>
        </p:nvSpPr>
        <p:spPr>
          <a:xfrm>
            <a:off x="0" y="3242376"/>
            <a:ext cx="12192000" cy="498213"/>
          </a:xfrm>
          <a:prstGeom prst="rect">
            <a:avLst/>
          </a:prstGeom>
          <a:solidFill>
            <a:srgbClr val="FFFFFF"/>
          </a:solidFill>
          <a:ln w="9525">
            <a:solidFill>
              <a:srgbClr val="0040C0"/>
            </a:solidFill>
          </a:ln>
        </p:spPr>
        <p:txBody>
          <a:bodyPr vert="horz" wrap="square" lIns="0" tIns="5715" rIns="0" bIns="0" rtlCol="0">
            <a:spAutoFit/>
          </a:bodyPr>
          <a:lstStyle/>
          <a:p>
            <a:pPr algn="ctr">
              <a:lnSpc>
                <a:spcPct val="100000"/>
              </a:lnSpc>
            </a:pPr>
            <a:r>
              <a:rPr dirty="0">
                <a:latin typeface="Calibri"/>
                <a:cs typeface="Calibri"/>
              </a:rPr>
              <a:t>Low </a:t>
            </a:r>
            <a:r>
              <a:rPr spc="-5" dirty="0">
                <a:latin typeface="Calibri"/>
                <a:cs typeface="Calibri"/>
              </a:rPr>
              <a:t>Pressure</a:t>
            </a:r>
            <a:r>
              <a:rPr spc="-25" dirty="0">
                <a:latin typeface="Calibri"/>
                <a:cs typeface="Calibri"/>
              </a:rPr>
              <a:t> </a:t>
            </a:r>
            <a:r>
              <a:rPr dirty="0">
                <a:latin typeface="Calibri"/>
                <a:cs typeface="Calibri"/>
              </a:rPr>
              <a:t>Steam</a:t>
            </a:r>
            <a:r>
              <a:rPr spc="-5" dirty="0">
                <a:latin typeface="Calibri"/>
                <a:cs typeface="Calibri"/>
              </a:rPr>
              <a:t> Turbine</a:t>
            </a:r>
            <a:r>
              <a:rPr spc="-30" dirty="0">
                <a:latin typeface="Calibri"/>
                <a:cs typeface="Calibri"/>
              </a:rPr>
              <a:t> </a:t>
            </a:r>
            <a:r>
              <a:rPr dirty="0">
                <a:latin typeface="Calibri"/>
                <a:cs typeface="Calibri"/>
              </a:rPr>
              <a:t>-</a:t>
            </a:r>
            <a:r>
              <a:rPr spc="-5" dirty="0">
                <a:latin typeface="Calibri"/>
                <a:cs typeface="Calibri"/>
              </a:rPr>
              <a:t> </a:t>
            </a:r>
            <a:r>
              <a:rPr dirty="0">
                <a:latin typeface="Calibri"/>
                <a:cs typeface="Calibri"/>
              </a:rPr>
              <a:t>Low</a:t>
            </a:r>
            <a:r>
              <a:rPr spc="5" dirty="0">
                <a:latin typeface="Calibri"/>
                <a:cs typeface="Calibri"/>
              </a:rPr>
              <a:t> </a:t>
            </a:r>
            <a:r>
              <a:rPr dirty="0">
                <a:latin typeface="Calibri"/>
                <a:cs typeface="Calibri"/>
              </a:rPr>
              <a:t>Load</a:t>
            </a:r>
            <a:r>
              <a:rPr spc="-30" dirty="0">
                <a:latin typeface="Calibri"/>
                <a:cs typeface="Calibri"/>
              </a:rPr>
              <a:t> </a:t>
            </a:r>
            <a:r>
              <a:rPr spc="-5" dirty="0">
                <a:latin typeface="Calibri"/>
                <a:cs typeface="Calibri"/>
              </a:rPr>
              <a:t>Operation</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1481"/>
            <a:ext cx="9756140" cy="505908"/>
          </a:xfrm>
          <a:prstGeom prst="rect">
            <a:avLst/>
          </a:prstGeom>
        </p:spPr>
        <p:txBody>
          <a:bodyPr vert="horz" wrap="square" lIns="0" tIns="13335" rIns="0" bIns="0" rtlCol="0">
            <a:spAutoFit/>
          </a:bodyPr>
          <a:lstStyle/>
          <a:p>
            <a:pPr marL="12700">
              <a:lnSpc>
                <a:spcPct val="100000"/>
              </a:lnSpc>
              <a:spcBef>
                <a:spcPts val="105"/>
              </a:spcBef>
              <a:buClr>
                <a:srgbClr val="585858"/>
              </a:buClr>
              <a:buSzPct val="79687"/>
              <a:tabLst>
                <a:tab pos="244475" algn="l"/>
              </a:tabLst>
            </a:pPr>
            <a:r>
              <a:rPr lang="en-US" spc="-155" dirty="0">
                <a:solidFill>
                  <a:schemeClr val="bg1"/>
                </a:solidFill>
              </a:rPr>
              <a:t>Introduction to LPT Last Stage Blade</a:t>
            </a:r>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9</a:t>
            </a:fld>
            <a:endParaRPr dirty="0"/>
          </a:p>
        </p:txBody>
      </p:sp>
      <p:sp>
        <p:nvSpPr>
          <p:cNvPr id="3" name="object 3"/>
          <p:cNvSpPr txBox="1"/>
          <p:nvPr/>
        </p:nvSpPr>
        <p:spPr>
          <a:xfrm>
            <a:off x="152400" y="962913"/>
            <a:ext cx="12039600" cy="4342407"/>
          </a:xfrm>
          <a:prstGeom prst="rect">
            <a:avLst/>
          </a:prstGeom>
        </p:spPr>
        <p:txBody>
          <a:bodyPr vert="horz" wrap="square" lIns="0" tIns="12065" rIns="0" bIns="0" rtlCol="0">
            <a:spAutoFit/>
          </a:bodyPr>
          <a:lstStyle/>
          <a:p>
            <a:pPr marL="556260" marR="674370" indent="-285750" algn="just">
              <a:lnSpc>
                <a:spcPct val="115000"/>
              </a:lnSpc>
              <a:spcBef>
                <a:spcPts val="625"/>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Longer length last stage blades can reduce exhaust losses </a:t>
            </a:r>
          </a:p>
          <a:p>
            <a:pPr marL="270510" marR="674370" algn="just">
              <a:lnSpc>
                <a:spcPct val="115000"/>
              </a:lnSpc>
              <a:spcBef>
                <a:spcPts val="625"/>
              </a:spcBef>
              <a:spcAft>
                <a:spcPts val="0"/>
              </a:spcAft>
            </a:pPr>
            <a:r>
              <a:rPr lang="en-US" sz="1800" dirty="0">
                <a:effectLst/>
                <a:latin typeface="Calibri" panose="020F0502020204030204" pitchFamily="34" charset="0"/>
                <a:ea typeface="Times New Roman" panose="02020603050405020304" pitchFamily="18" charset="0"/>
              </a:rPr>
              <a:t>at high flow conditions by increasing the exhaust annulus</a:t>
            </a:r>
          </a:p>
          <a:p>
            <a:pPr marL="270510" marR="674370" algn="just">
              <a:lnSpc>
                <a:spcPct val="115000"/>
              </a:lnSpc>
              <a:spcBef>
                <a:spcPts val="625"/>
              </a:spcBef>
              <a:spcAft>
                <a:spcPts val="0"/>
              </a:spcAft>
            </a:pPr>
            <a:r>
              <a:rPr lang="en-US" sz="1800" dirty="0">
                <a:effectLst/>
                <a:latin typeface="Calibri" panose="020F0502020204030204" pitchFamily="34" charset="0"/>
                <a:ea typeface="Times New Roman" panose="02020603050405020304" pitchFamily="18" charset="0"/>
              </a:rPr>
              <a:t> flow area which reduces flow velocity and the associated</a:t>
            </a:r>
          </a:p>
          <a:p>
            <a:pPr marL="270510" marR="674370" algn="just">
              <a:lnSpc>
                <a:spcPct val="115000"/>
              </a:lnSpc>
              <a:spcBef>
                <a:spcPts val="625"/>
              </a:spcBef>
              <a:spcAft>
                <a:spcPts val="0"/>
              </a:spcAft>
            </a:pPr>
            <a:r>
              <a:rPr lang="en-US" sz="1800" dirty="0">
                <a:effectLst/>
                <a:latin typeface="Calibri" panose="020F0502020204030204" pitchFamily="34" charset="0"/>
                <a:ea typeface="Times New Roman" panose="02020603050405020304" pitchFamily="18" charset="0"/>
              </a:rPr>
              <a:t>kinetic energy losses. In pursuit of improved efficiency, </a:t>
            </a:r>
          </a:p>
          <a:p>
            <a:pPr marL="270510" marR="674370" algn="just">
              <a:lnSpc>
                <a:spcPct val="115000"/>
              </a:lnSpc>
              <a:spcBef>
                <a:spcPts val="625"/>
              </a:spcBef>
              <a:spcAft>
                <a:spcPts val="0"/>
              </a:spcAft>
            </a:pPr>
            <a:r>
              <a:rPr lang="en-US" sz="1800" dirty="0">
                <a:effectLst/>
                <a:latin typeface="Calibri" panose="020F0502020204030204" pitchFamily="34" charset="0"/>
                <a:ea typeface="Times New Roman" panose="02020603050405020304" pitchFamily="18" charset="0"/>
              </a:rPr>
              <a:t>vendors continue to push the limits of blade length.</a:t>
            </a:r>
            <a:endParaRPr lang="en-IN" sz="1800" dirty="0">
              <a:effectLst/>
              <a:latin typeface="Times New Roman" panose="02020603050405020304" pitchFamily="18" charset="0"/>
              <a:ea typeface="Times New Roman" panose="02020603050405020304" pitchFamily="18" charset="0"/>
            </a:endParaRPr>
          </a:p>
          <a:p>
            <a:pPr marL="556260" marR="659130" indent="-285750" algn="just">
              <a:lnSpc>
                <a:spcPct val="115000"/>
              </a:lnSpc>
              <a:spcBef>
                <a:spcPts val="69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Last stage blade length is typically a compromise </a:t>
            </a:r>
          </a:p>
          <a:p>
            <a:pPr marL="270510" marR="659130" algn="just">
              <a:lnSpc>
                <a:spcPct val="115000"/>
              </a:lnSpc>
              <a:spcBef>
                <a:spcPts val="690"/>
              </a:spcBef>
              <a:spcAft>
                <a:spcPts val="0"/>
              </a:spcAft>
            </a:pPr>
            <a:r>
              <a:rPr lang="en-US" sz="1800" dirty="0">
                <a:effectLst/>
                <a:latin typeface="Calibri" panose="020F0502020204030204" pitchFamily="34" charset="0"/>
                <a:ea typeface="Times New Roman" panose="02020603050405020304" pitchFamily="18" charset="0"/>
              </a:rPr>
              <a:t>between managing exhaust losses over the range</a:t>
            </a:r>
          </a:p>
          <a:p>
            <a:pPr marL="270510" marR="659130" algn="just">
              <a:lnSpc>
                <a:spcPct val="115000"/>
              </a:lnSpc>
              <a:spcBef>
                <a:spcPts val="690"/>
              </a:spcBef>
              <a:spcAft>
                <a:spcPts val="0"/>
              </a:spcAft>
            </a:pPr>
            <a:r>
              <a:rPr lang="en-US" sz="1800" dirty="0">
                <a:effectLst/>
                <a:latin typeface="Calibri" panose="020F0502020204030204" pitchFamily="34" charset="0"/>
                <a:ea typeface="Times New Roman" panose="02020603050405020304" pitchFamily="18" charset="0"/>
              </a:rPr>
              <a:t>of operating conditions expected (steam flows and condenser</a:t>
            </a:r>
          </a:p>
          <a:p>
            <a:pPr marL="270510" marR="659130" algn="just">
              <a:lnSpc>
                <a:spcPct val="115000"/>
              </a:lnSpc>
              <a:spcBef>
                <a:spcPts val="690"/>
              </a:spcBef>
              <a:spcAft>
                <a:spcPts val="0"/>
              </a:spcAft>
            </a:pPr>
            <a:r>
              <a:rPr lang="en-US" sz="1800" dirty="0">
                <a:effectLst/>
                <a:latin typeface="Calibri" panose="020F0502020204030204" pitchFamily="34" charset="0"/>
                <a:ea typeface="Times New Roman" panose="02020603050405020304" pitchFamily="18" charset="0"/>
              </a:rPr>
              <a:t>pressures) and managing blade stresses and potentially damaging</a:t>
            </a:r>
          </a:p>
          <a:p>
            <a:pPr marL="270510" marR="659130" algn="just">
              <a:lnSpc>
                <a:spcPct val="115000"/>
              </a:lnSpc>
              <a:spcBef>
                <a:spcPts val="690"/>
              </a:spcBef>
              <a:spcAft>
                <a:spcPts val="0"/>
              </a:spcAft>
            </a:pPr>
            <a:r>
              <a:rPr lang="en-US" sz="1800" dirty="0">
                <a:effectLst/>
                <a:latin typeface="Calibri" panose="020F0502020204030204" pitchFamily="34" charset="0"/>
                <a:ea typeface="Times New Roman" panose="02020603050405020304" pitchFamily="18" charset="0"/>
              </a:rPr>
              <a:t> vibration which increase with blade length.</a:t>
            </a:r>
          </a:p>
          <a:p>
            <a:pPr marL="556260" marR="659130" indent="-285750" algn="just">
              <a:lnSpc>
                <a:spcPct val="115000"/>
              </a:lnSpc>
              <a:spcBef>
                <a:spcPts val="69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rPr>
              <a:t>A typical 500 MW LP Rotor last stage material is </a:t>
            </a:r>
            <a:r>
              <a:rPr lang="en-IN" b="1" dirty="0">
                <a:solidFill>
                  <a:srgbClr val="243F60"/>
                </a:solidFill>
                <a:effectLst/>
                <a:latin typeface="Calibri" panose="020F0502020204030204" pitchFamily="34" charset="0"/>
                <a:ea typeface="Times New Roman" panose="02020603050405020304" pitchFamily="18" charset="0"/>
                <a:cs typeface="Calibri" panose="020F0502020204030204" pitchFamily="34" charset="0"/>
              </a:rPr>
              <a:t>X10CrNiMoV1222</a:t>
            </a:r>
            <a:r>
              <a:rPr lang="en-US" dirty="0">
                <a:solidFill>
                  <a:srgbClr val="FF0000"/>
                </a:solidFill>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and length </a:t>
            </a:r>
            <a:r>
              <a:rPr lang="en-US" dirty="0" err="1">
                <a:latin typeface="Calibri" panose="020F0502020204030204" pitchFamily="34" charset="0"/>
                <a:ea typeface="Times New Roman" panose="02020603050405020304" pitchFamily="18" charset="0"/>
              </a:rPr>
              <a:t>upto</a:t>
            </a:r>
            <a:r>
              <a:rPr lang="en-US" dirty="0">
                <a:latin typeface="Calibri" panose="020F0502020204030204" pitchFamily="34" charset="0"/>
                <a:ea typeface="Times New Roman" panose="02020603050405020304" pitchFamily="18" charset="0"/>
              </a:rPr>
              <a:t> 975mm.</a:t>
            </a:r>
            <a:endParaRPr lang="en-IN"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695C0E9-3FCF-1FE0-BDFB-264A0C630489}"/>
              </a:ext>
            </a:extLst>
          </p:cNvPr>
          <p:cNvPicPr>
            <a:picLocks noChangeAspect="1"/>
          </p:cNvPicPr>
          <p:nvPr/>
        </p:nvPicPr>
        <p:blipFill>
          <a:blip r:embed="rId2"/>
          <a:stretch>
            <a:fillRect/>
          </a:stretch>
        </p:blipFill>
        <p:spPr>
          <a:xfrm>
            <a:off x="6553200" y="962912"/>
            <a:ext cx="5638800" cy="3913887"/>
          </a:xfrm>
          <a:prstGeom prst="rect">
            <a:avLst/>
          </a:prstGeom>
        </p:spPr>
      </p:pic>
    </p:spTree>
    <p:extLst>
      <p:ext uri="{BB962C8B-B14F-4D97-AF65-F5344CB8AC3E}">
        <p14:creationId xmlns:p14="http://schemas.microsoft.com/office/powerpoint/2010/main" val="3360986683"/>
      </p:ext>
    </p:extLst>
  </p:cSld>
  <p:clrMapOvr>
    <a:masterClrMapping/>
  </p:clrMapOvr>
</p:sld>
</file>

<file path=ppt/theme/theme1.xml><?xml version="1.0" encoding="utf-8"?>
<a:theme xmlns:a="http://schemas.openxmlformats.org/drawingml/2006/main" name="NTPC">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242852"/>
      </a:hlink>
      <a:folHlink>
        <a:srgbClr val="BE98DB"/>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PC" id="{21643D79-A46A-464B-ABC9-D81B7A3E9EA4}" vid="{833CD7E2-04BA-4F16-9C4C-E69BCA104BDB}"/>
    </a:ext>
  </a:extLst>
</a:theme>
</file>

<file path=docProps/app.xml><?xml version="1.0" encoding="utf-8"?>
<Properties xmlns="http://schemas.openxmlformats.org/officeDocument/2006/extended-properties" xmlns:vt="http://schemas.openxmlformats.org/officeDocument/2006/docPropsVTypes">
  <Template>NTPC</Template>
  <TotalTime>312</TotalTime>
  <Words>1592</Words>
  <Application>Microsoft Office PowerPoint</Application>
  <PresentationFormat>Widescreen</PresentationFormat>
  <Paragraphs>265</Paragraphs>
  <Slides>24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Arial MT</vt:lpstr>
      <vt:lpstr>Calibri</vt:lpstr>
      <vt:lpstr>Calibri Light</vt:lpstr>
      <vt:lpstr>Courier New</vt:lpstr>
      <vt:lpstr>Lucida Console</vt:lpstr>
      <vt:lpstr>Symbol</vt:lpstr>
      <vt:lpstr>Tahoma</vt:lpstr>
      <vt:lpstr>Times New Roman</vt:lpstr>
      <vt:lpstr>Tw Cen MT</vt:lpstr>
      <vt:lpstr>Univers 45 Light</vt:lpstr>
      <vt:lpstr>Verdana</vt:lpstr>
      <vt:lpstr>Wingdings</vt:lpstr>
      <vt:lpstr>NTPC</vt:lpstr>
      <vt:lpstr>PowerPoint Presentation</vt:lpstr>
      <vt:lpstr>IPS 2024 </vt:lpstr>
      <vt:lpstr>     Understanding LPT Last Stage Blade Failure Mechanism and Prevention Techniques Adopted by NTPC  Pump premature failure analysis and Life enhancement in Flexible Operation regime </vt:lpstr>
      <vt:lpstr>Presentation Outline</vt:lpstr>
      <vt:lpstr>Safety Message – L-0 Blade Reliability/Operability Impacts</vt:lpstr>
      <vt:lpstr>Steam Turbine Low Load – Industry Trends</vt:lpstr>
      <vt:lpstr>Steam Turbine Low Load – Trends (Coal Units)</vt:lpstr>
      <vt:lpstr>Low Pressure Steam Turbine - Low Load Operation</vt:lpstr>
      <vt:lpstr>Introduction to LPT Last Stage Blade</vt:lpstr>
      <vt:lpstr>PowerPoint Presentation</vt:lpstr>
      <vt:lpstr>Effects on L-0 Blades Integrity  &amp; Failure Mechanisms</vt:lpstr>
      <vt:lpstr>Effects on L-0 Blades Integrity Droplet Erosion – Leading Edges</vt:lpstr>
      <vt:lpstr>Effects on L-0 Blades Integrity</vt:lpstr>
      <vt:lpstr>Characteristics of Loading on LP Blading</vt:lpstr>
      <vt:lpstr>L0 Blade Damage</vt:lpstr>
      <vt:lpstr>L0 Blade Damage</vt:lpstr>
      <vt:lpstr>Possible Mechanisms of L-0 Blade Failure</vt:lpstr>
      <vt:lpstr>Failure Analysis at NTPC Level</vt:lpstr>
      <vt:lpstr>Failure Analysis</vt:lpstr>
      <vt:lpstr>NTPC Strategies to mitigate  LPT-Last Stage Blade Failures</vt:lpstr>
      <vt:lpstr>NTPC Strategies to mitigate L0 Blade Failures</vt:lpstr>
      <vt:lpstr>Summary</vt:lpstr>
      <vt:lpstr>Additional 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Version 1.0</dc:subject>
  <dc:creator>Prescott, Eric</dc:creator>
  <cp:lastModifiedBy>SANJAY NANDAL</cp:lastModifiedBy>
  <cp:revision>36</cp:revision>
  <dcterms:created xsi:type="dcterms:W3CDTF">2024-01-26T11:20:27Z</dcterms:created>
  <dcterms:modified xsi:type="dcterms:W3CDTF">2024-02-02T18:42:29Z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2022-05-10T00:00:00Z</vt:filetime>
  </property>
  <property fmtid="{D5CDD505-2E9C-101B-9397-08002B2CF9AE}" pid="3" name="Creator">
    <vt:lpwstr>Microsoft® PowerPoint® for Microsoft 365</vt:lpwstr>
  </property>
  <property fmtid="{D5CDD505-2E9C-101B-9397-08002B2CF9AE}" pid="4" name="LastSaved">
    <vt:filetime>2024-01-26T00:00:00Z</vt:filetime>
  </property>
</Properties>
</file>