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0" r:id="rId3"/>
    <p:sldId id="291" r:id="rId4"/>
    <p:sldId id="283" r:id="rId5"/>
    <p:sldId id="284" r:id="rId6"/>
    <p:sldId id="285" r:id="rId7"/>
    <p:sldId id="286" r:id="rId8"/>
    <p:sldId id="287" r:id="rId9"/>
    <p:sldId id="288" r:id="rId10"/>
    <p:sldId id="289" r:id="rId11"/>
    <p:sldId id="257" r:id="rId12"/>
    <p:sldId id="260" r:id="rId13"/>
    <p:sldId id="258" r:id="rId14"/>
    <p:sldId id="259" r:id="rId15"/>
    <p:sldId id="261" r:id="rId16"/>
    <p:sldId id="9226" r:id="rId17"/>
    <p:sldId id="264" r:id="rId18"/>
    <p:sldId id="266" r:id="rId19"/>
    <p:sldId id="274" r:id="rId20"/>
    <p:sldId id="270" r:id="rId21"/>
    <p:sldId id="9222" r:id="rId22"/>
    <p:sldId id="9223" r:id="rId23"/>
    <p:sldId id="9224" r:id="rId24"/>
    <p:sldId id="9225" r:id="rId25"/>
    <p:sldId id="271" r:id="rId26"/>
    <p:sldId id="272" r:id="rId27"/>
    <p:sldId id="273" r:id="rId28"/>
    <p:sldId id="293" r:id="rId29"/>
    <p:sldId id="280" r:id="rId30"/>
    <p:sldId id="263" r:id="rId31"/>
    <p:sldId id="281" r:id="rId32"/>
    <p:sldId id="294" r:id="rId33"/>
    <p:sldId id="277" r:id="rId34"/>
    <p:sldId id="295" r:id="rId35"/>
    <p:sldId id="9227" r:id="rId36"/>
    <p:sldId id="297" r:id="rId37"/>
    <p:sldId id="298" r:id="rId38"/>
    <p:sldId id="275" r:id="rId39"/>
    <p:sldId id="299" r:id="rId40"/>
    <p:sldId id="300" r:id="rId41"/>
    <p:sldId id="922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0A7"/>
    <a:srgbClr val="B1C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DF8FF0-3DDA-8A4B-AE3F-A43DA86B524E}" v="90" dt="2023-10-09T15:29:49.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3D121-9823-4821-8151-BDA289B79CF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D9FE5630-85A2-40FD-8329-226B287B01DC}">
      <dgm:prSet phldrT="[Text]"/>
      <dgm:spPr/>
      <dgm:t>
        <a:bodyPr/>
        <a:lstStyle/>
        <a:p>
          <a:r>
            <a:rPr lang="en-US" b="1" dirty="0"/>
            <a:t>Drone Fleet  capable of autonomous missions</a:t>
          </a:r>
          <a:endParaRPr lang="en-IN" b="1" dirty="0"/>
        </a:p>
      </dgm:t>
    </dgm:pt>
    <dgm:pt modelId="{39AED86B-7DDC-47F0-A0E8-EA70E7B00301}" type="parTrans" cxnId="{84D03A1E-1BCE-439B-8567-3A9A406F0B6F}">
      <dgm:prSet/>
      <dgm:spPr/>
      <dgm:t>
        <a:bodyPr/>
        <a:lstStyle/>
        <a:p>
          <a:endParaRPr lang="en-IN"/>
        </a:p>
      </dgm:t>
    </dgm:pt>
    <dgm:pt modelId="{DBA0466D-E7E7-4D60-B686-DA0462EDD8BE}" type="sibTrans" cxnId="{84D03A1E-1BCE-439B-8567-3A9A406F0B6F}">
      <dgm:prSet/>
      <dgm:spPr/>
      <dgm:t>
        <a:bodyPr/>
        <a:lstStyle/>
        <a:p>
          <a:endParaRPr lang="en-IN"/>
        </a:p>
      </dgm:t>
    </dgm:pt>
    <dgm:pt modelId="{FB85EC05-246E-43DA-A948-19D8B23AB2DB}">
      <dgm:prSet phldrT="[Text]"/>
      <dgm:spPr/>
      <dgm:t>
        <a:bodyPr/>
        <a:lstStyle/>
        <a:p>
          <a:r>
            <a:rPr lang="en-US" dirty="0"/>
            <a:t>Autonomous drone </a:t>
          </a:r>
          <a:endParaRPr lang="en-IN" dirty="0"/>
        </a:p>
      </dgm:t>
    </dgm:pt>
    <dgm:pt modelId="{5DA552F0-94F5-4729-92FC-493F3040F5C4}" type="parTrans" cxnId="{E1FF9200-7D10-4EDD-A1A8-F987620435AE}">
      <dgm:prSet/>
      <dgm:spPr/>
      <dgm:t>
        <a:bodyPr/>
        <a:lstStyle/>
        <a:p>
          <a:endParaRPr lang="en-IN"/>
        </a:p>
      </dgm:t>
    </dgm:pt>
    <dgm:pt modelId="{8777E05D-6DDD-433A-B96A-E10AABB68A5C}" type="sibTrans" cxnId="{E1FF9200-7D10-4EDD-A1A8-F987620435AE}">
      <dgm:prSet/>
      <dgm:spPr/>
      <dgm:t>
        <a:bodyPr/>
        <a:lstStyle/>
        <a:p>
          <a:endParaRPr lang="en-IN"/>
        </a:p>
      </dgm:t>
    </dgm:pt>
    <dgm:pt modelId="{D1034341-7914-40D8-A07D-BD29017FE0C2}">
      <dgm:prSet phldrT="[Text]"/>
      <dgm:spPr/>
      <dgm:t>
        <a:bodyPr/>
        <a:lstStyle/>
        <a:p>
          <a:r>
            <a:rPr lang="en-US" dirty="0"/>
            <a:t>Battery Swapping Dock</a:t>
          </a:r>
          <a:endParaRPr lang="en-IN" dirty="0"/>
        </a:p>
      </dgm:t>
    </dgm:pt>
    <dgm:pt modelId="{8DF8AEEB-4670-4D26-B5F5-43D001EB3E1A}" type="parTrans" cxnId="{C522F802-811C-4637-B874-097EEC03B212}">
      <dgm:prSet/>
      <dgm:spPr/>
      <dgm:t>
        <a:bodyPr/>
        <a:lstStyle/>
        <a:p>
          <a:endParaRPr lang="en-IN"/>
        </a:p>
      </dgm:t>
    </dgm:pt>
    <dgm:pt modelId="{27BA745D-91BD-40A2-907D-8AB950CA647B}" type="sibTrans" cxnId="{C522F802-811C-4637-B874-097EEC03B212}">
      <dgm:prSet/>
      <dgm:spPr/>
      <dgm:t>
        <a:bodyPr/>
        <a:lstStyle/>
        <a:p>
          <a:endParaRPr lang="en-IN"/>
        </a:p>
      </dgm:t>
    </dgm:pt>
    <dgm:pt modelId="{35DB414D-7439-441C-BD05-3504F5A6AAAA}">
      <dgm:prSet/>
      <dgm:spPr/>
      <dgm:t>
        <a:bodyPr/>
        <a:lstStyle/>
        <a:p>
          <a:r>
            <a:rPr lang="en-US"/>
            <a:t>Task Specific AI models</a:t>
          </a:r>
          <a:endParaRPr lang="en-US" dirty="0"/>
        </a:p>
      </dgm:t>
    </dgm:pt>
    <dgm:pt modelId="{E7FBD5F2-4C75-47E7-81CC-45AD53484AC9}" type="parTrans" cxnId="{0396A10A-9DC9-45DE-943A-0AD31527B6AF}">
      <dgm:prSet/>
      <dgm:spPr/>
      <dgm:t>
        <a:bodyPr/>
        <a:lstStyle/>
        <a:p>
          <a:endParaRPr lang="en-IN"/>
        </a:p>
      </dgm:t>
    </dgm:pt>
    <dgm:pt modelId="{07B21740-2C94-4F65-940C-CF5037BA0EF6}" type="sibTrans" cxnId="{0396A10A-9DC9-45DE-943A-0AD31527B6AF}">
      <dgm:prSet/>
      <dgm:spPr/>
      <dgm:t>
        <a:bodyPr/>
        <a:lstStyle/>
        <a:p>
          <a:endParaRPr lang="en-IN"/>
        </a:p>
      </dgm:t>
    </dgm:pt>
    <dgm:pt modelId="{9476DFF9-5DEB-49FF-B540-736036005C45}">
      <dgm:prSet/>
      <dgm:spPr/>
      <dgm:t>
        <a:bodyPr/>
        <a:lstStyle/>
        <a:p>
          <a:r>
            <a:rPr lang="en-US" dirty="0"/>
            <a:t>Ground Control station</a:t>
          </a:r>
          <a:endParaRPr lang="en-IN" dirty="0"/>
        </a:p>
      </dgm:t>
    </dgm:pt>
    <dgm:pt modelId="{93B111F7-4076-4CD5-A55D-DCB48FD43DF0}" type="parTrans" cxnId="{3C9DAC54-B65A-47D2-84FC-B62ED0537988}">
      <dgm:prSet/>
      <dgm:spPr/>
      <dgm:t>
        <a:bodyPr/>
        <a:lstStyle/>
        <a:p>
          <a:endParaRPr lang="en-IN"/>
        </a:p>
      </dgm:t>
    </dgm:pt>
    <dgm:pt modelId="{5C0EF0A8-734B-4A2C-83AF-2A6969CAA4AE}" type="sibTrans" cxnId="{3C9DAC54-B65A-47D2-84FC-B62ED0537988}">
      <dgm:prSet/>
      <dgm:spPr/>
      <dgm:t>
        <a:bodyPr/>
        <a:lstStyle/>
        <a:p>
          <a:endParaRPr lang="en-IN"/>
        </a:p>
      </dgm:t>
    </dgm:pt>
    <dgm:pt modelId="{2D7675EF-2903-48A0-8DBD-BF1143DA8E22}" type="pres">
      <dgm:prSet presAssocID="{69B3D121-9823-4821-8151-BDA289B79CF6}" presName="hierChild1" presStyleCnt="0">
        <dgm:presLayoutVars>
          <dgm:chPref val="1"/>
          <dgm:dir/>
          <dgm:animOne val="branch"/>
          <dgm:animLvl val="lvl"/>
          <dgm:resizeHandles/>
        </dgm:presLayoutVars>
      </dgm:prSet>
      <dgm:spPr/>
      <dgm:t>
        <a:bodyPr/>
        <a:lstStyle/>
        <a:p>
          <a:endParaRPr lang="en-US"/>
        </a:p>
      </dgm:t>
    </dgm:pt>
    <dgm:pt modelId="{21253B19-CFC6-4503-BB3F-549C920F5290}" type="pres">
      <dgm:prSet presAssocID="{D9FE5630-85A2-40FD-8329-226B287B01DC}" presName="hierRoot1" presStyleCnt="0"/>
      <dgm:spPr/>
    </dgm:pt>
    <dgm:pt modelId="{32BF6FDB-59DE-4D5E-8577-11DD0686D42B}" type="pres">
      <dgm:prSet presAssocID="{D9FE5630-85A2-40FD-8329-226B287B01DC}" presName="composite" presStyleCnt="0"/>
      <dgm:spPr/>
    </dgm:pt>
    <dgm:pt modelId="{6DEE20DA-49E6-41AF-8E54-815E7316740C}" type="pres">
      <dgm:prSet presAssocID="{D9FE5630-85A2-40FD-8329-226B287B01DC}" presName="background" presStyleLbl="node0" presStyleIdx="0" presStyleCnt="1"/>
      <dgm:spPr/>
    </dgm:pt>
    <dgm:pt modelId="{92B28707-025E-4D69-A63C-9D8D20B15F72}" type="pres">
      <dgm:prSet presAssocID="{D9FE5630-85A2-40FD-8329-226B287B01DC}" presName="text" presStyleLbl="fgAcc0" presStyleIdx="0" presStyleCnt="1" custScaleX="186010">
        <dgm:presLayoutVars>
          <dgm:chPref val="3"/>
        </dgm:presLayoutVars>
      </dgm:prSet>
      <dgm:spPr/>
      <dgm:t>
        <a:bodyPr/>
        <a:lstStyle/>
        <a:p>
          <a:endParaRPr lang="en-US"/>
        </a:p>
      </dgm:t>
    </dgm:pt>
    <dgm:pt modelId="{BC948E41-F68A-4965-9BDD-98EA2F36BDD6}" type="pres">
      <dgm:prSet presAssocID="{D9FE5630-85A2-40FD-8329-226B287B01DC}" presName="hierChild2" presStyleCnt="0"/>
      <dgm:spPr/>
    </dgm:pt>
    <dgm:pt modelId="{E233D4F1-906C-406A-B24D-395B78C18BA0}" type="pres">
      <dgm:prSet presAssocID="{5DA552F0-94F5-4729-92FC-493F3040F5C4}" presName="Name10" presStyleLbl="parChTrans1D2" presStyleIdx="0" presStyleCnt="4"/>
      <dgm:spPr/>
      <dgm:t>
        <a:bodyPr/>
        <a:lstStyle/>
        <a:p>
          <a:endParaRPr lang="en-US"/>
        </a:p>
      </dgm:t>
    </dgm:pt>
    <dgm:pt modelId="{6595B48A-63CE-40D1-8A91-1C0D6E35E7E0}" type="pres">
      <dgm:prSet presAssocID="{FB85EC05-246E-43DA-A948-19D8B23AB2DB}" presName="hierRoot2" presStyleCnt="0"/>
      <dgm:spPr/>
    </dgm:pt>
    <dgm:pt modelId="{A8479808-D061-41C2-BD0C-EE02FC32E906}" type="pres">
      <dgm:prSet presAssocID="{FB85EC05-246E-43DA-A948-19D8B23AB2DB}" presName="composite2" presStyleCnt="0"/>
      <dgm:spPr/>
    </dgm:pt>
    <dgm:pt modelId="{49312885-53C8-4791-A7CE-0E76CB46D7E3}" type="pres">
      <dgm:prSet presAssocID="{FB85EC05-246E-43DA-A948-19D8B23AB2DB}" presName="background2" presStyleLbl="node2" presStyleIdx="0" presStyleCnt="4"/>
      <dgm:spPr/>
    </dgm:pt>
    <dgm:pt modelId="{67CDC4ED-524C-47B7-BD7D-CB1CFED35C01}" type="pres">
      <dgm:prSet presAssocID="{FB85EC05-246E-43DA-A948-19D8B23AB2DB}" presName="text2" presStyleLbl="fgAcc2" presStyleIdx="0" presStyleCnt="4">
        <dgm:presLayoutVars>
          <dgm:chPref val="3"/>
        </dgm:presLayoutVars>
      </dgm:prSet>
      <dgm:spPr/>
      <dgm:t>
        <a:bodyPr/>
        <a:lstStyle/>
        <a:p>
          <a:endParaRPr lang="en-US"/>
        </a:p>
      </dgm:t>
    </dgm:pt>
    <dgm:pt modelId="{45EA9E4E-1907-40B9-B997-6E5235CB2EA9}" type="pres">
      <dgm:prSet presAssocID="{FB85EC05-246E-43DA-A948-19D8B23AB2DB}" presName="hierChild3" presStyleCnt="0"/>
      <dgm:spPr/>
    </dgm:pt>
    <dgm:pt modelId="{7D67AB5B-5239-4A79-B780-0BACA93CC330}" type="pres">
      <dgm:prSet presAssocID="{8DF8AEEB-4670-4D26-B5F5-43D001EB3E1A}" presName="Name10" presStyleLbl="parChTrans1D2" presStyleIdx="1" presStyleCnt="4"/>
      <dgm:spPr/>
      <dgm:t>
        <a:bodyPr/>
        <a:lstStyle/>
        <a:p>
          <a:endParaRPr lang="en-US"/>
        </a:p>
      </dgm:t>
    </dgm:pt>
    <dgm:pt modelId="{8F3B640E-A07E-42C0-A45A-65F5447C73CE}" type="pres">
      <dgm:prSet presAssocID="{D1034341-7914-40D8-A07D-BD29017FE0C2}" presName="hierRoot2" presStyleCnt="0"/>
      <dgm:spPr/>
    </dgm:pt>
    <dgm:pt modelId="{1DA06176-3625-432D-A1A7-5252DE31D617}" type="pres">
      <dgm:prSet presAssocID="{D1034341-7914-40D8-A07D-BD29017FE0C2}" presName="composite2" presStyleCnt="0"/>
      <dgm:spPr/>
    </dgm:pt>
    <dgm:pt modelId="{0A32A522-A53E-49A4-ACDE-97DCF74CCB00}" type="pres">
      <dgm:prSet presAssocID="{D1034341-7914-40D8-A07D-BD29017FE0C2}" presName="background2" presStyleLbl="node2" presStyleIdx="1" presStyleCnt="4"/>
      <dgm:spPr/>
    </dgm:pt>
    <dgm:pt modelId="{A6E9C082-582B-46F7-A3DE-493C3C053DE6}" type="pres">
      <dgm:prSet presAssocID="{D1034341-7914-40D8-A07D-BD29017FE0C2}" presName="text2" presStyleLbl="fgAcc2" presStyleIdx="1" presStyleCnt="4" custLinFactNeighborX="159" custLinFactNeighborY="229">
        <dgm:presLayoutVars>
          <dgm:chPref val="3"/>
        </dgm:presLayoutVars>
      </dgm:prSet>
      <dgm:spPr/>
      <dgm:t>
        <a:bodyPr/>
        <a:lstStyle/>
        <a:p>
          <a:endParaRPr lang="en-US"/>
        </a:p>
      </dgm:t>
    </dgm:pt>
    <dgm:pt modelId="{8AC01170-2D37-4382-81AF-97414F6F14D5}" type="pres">
      <dgm:prSet presAssocID="{D1034341-7914-40D8-A07D-BD29017FE0C2}" presName="hierChild3" presStyleCnt="0"/>
      <dgm:spPr/>
    </dgm:pt>
    <dgm:pt modelId="{3DA2E5F6-725A-425D-9698-7C54BBFE3874}" type="pres">
      <dgm:prSet presAssocID="{E7FBD5F2-4C75-47E7-81CC-45AD53484AC9}" presName="Name10" presStyleLbl="parChTrans1D2" presStyleIdx="2" presStyleCnt="4"/>
      <dgm:spPr/>
      <dgm:t>
        <a:bodyPr/>
        <a:lstStyle/>
        <a:p>
          <a:endParaRPr lang="en-US"/>
        </a:p>
      </dgm:t>
    </dgm:pt>
    <dgm:pt modelId="{D73D3A84-CBCF-4EA5-9A2E-56FF72D6C37E}" type="pres">
      <dgm:prSet presAssocID="{35DB414D-7439-441C-BD05-3504F5A6AAAA}" presName="hierRoot2" presStyleCnt="0"/>
      <dgm:spPr/>
    </dgm:pt>
    <dgm:pt modelId="{8E4BE0CA-BCF3-4E7D-859C-96F08186AA65}" type="pres">
      <dgm:prSet presAssocID="{35DB414D-7439-441C-BD05-3504F5A6AAAA}" presName="composite2" presStyleCnt="0"/>
      <dgm:spPr/>
    </dgm:pt>
    <dgm:pt modelId="{9DCBAD7C-9BB9-4BB9-BCF8-E2D5985A3CDF}" type="pres">
      <dgm:prSet presAssocID="{35DB414D-7439-441C-BD05-3504F5A6AAAA}" presName="background2" presStyleLbl="node2" presStyleIdx="2" presStyleCnt="4"/>
      <dgm:spPr/>
    </dgm:pt>
    <dgm:pt modelId="{B880CE1D-A961-46E7-BB91-700A592CCE47}" type="pres">
      <dgm:prSet presAssocID="{35DB414D-7439-441C-BD05-3504F5A6AAAA}" presName="text2" presStyleLbl="fgAcc2" presStyleIdx="2" presStyleCnt="4">
        <dgm:presLayoutVars>
          <dgm:chPref val="3"/>
        </dgm:presLayoutVars>
      </dgm:prSet>
      <dgm:spPr/>
      <dgm:t>
        <a:bodyPr/>
        <a:lstStyle/>
        <a:p>
          <a:endParaRPr lang="en-US"/>
        </a:p>
      </dgm:t>
    </dgm:pt>
    <dgm:pt modelId="{0391FCA7-5FE3-4D45-8000-17DD1EDD173B}" type="pres">
      <dgm:prSet presAssocID="{35DB414D-7439-441C-BD05-3504F5A6AAAA}" presName="hierChild3" presStyleCnt="0"/>
      <dgm:spPr/>
    </dgm:pt>
    <dgm:pt modelId="{B64B044B-B52D-4F23-BA87-76DAAAF01451}" type="pres">
      <dgm:prSet presAssocID="{93B111F7-4076-4CD5-A55D-DCB48FD43DF0}" presName="Name10" presStyleLbl="parChTrans1D2" presStyleIdx="3" presStyleCnt="4"/>
      <dgm:spPr/>
      <dgm:t>
        <a:bodyPr/>
        <a:lstStyle/>
        <a:p>
          <a:endParaRPr lang="en-US"/>
        </a:p>
      </dgm:t>
    </dgm:pt>
    <dgm:pt modelId="{FF212B19-EB8E-4BBF-8961-F96DC7E0402A}" type="pres">
      <dgm:prSet presAssocID="{9476DFF9-5DEB-49FF-B540-736036005C45}" presName="hierRoot2" presStyleCnt="0"/>
      <dgm:spPr/>
    </dgm:pt>
    <dgm:pt modelId="{3533DF30-9932-4F5D-90B7-1945AFB4A261}" type="pres">
      <dgm:prSet presAssocID="{9476DFF9-5DEB-49FF-B540-736036005C45}" presName="composite2" presStyleCnt="0"/>
      <dgm:spPr/>
    </dgm:pt>
    <dgm:pt modelId="{10B8E71E-A2AE-494B-B371-8B020BA68B8D}" type="pres">
      <dgm:prSet presAssocID="{9476DFF9-5DEB-49FF-B540-736036005C45}" presName="background2" presStyleLbl="node2" presStyleIdx="3" presStyleCnt="4"/>
      <dgm:spPr/>
    </dgm:pt>
    <dgm:pt modelId="{B32F883B-91DC-4451-8A74-6BB57A695A8F}" type="pres">
      <dgm:prSet presAssocID="{9476DFF9-5DEB-49FF-B540-736036005C45}" presName="text2" presStyleLbl="fgAcc2" presStyleIdx="3" presStyleCnt="4">
        <dgm:presLayoutVars>
          <dgm:chPref val="3"/>
        </dgm:presLayoutVars>
      </dgm:prSet>
      <dgm:spPr/>
      <dgm:t>
        <a:bodyPr/>
        <a:lstStyle/>
        <a:p>
          <a:endParaRPr lang="en-US"/>
        </a:p>
      </dgm:t>
    </dgm:pt>
    <dgm:pt modelId="{E6A5A81F-9228-43A1-B46C-1013F94BB03B}" type="pres">
      <dgm:prSet presAssocID="{9476DFF9-5DEB-49FF-B540-736036005C45}" presName="hierChild3" presStyleCnt="0"/>
      <dgm:spPr/>
    </dgm:pt>
  </dgm:ptLst>
  <dgm:cxnLst>
    <dgm:cxn modelId="{E1FF9200-7D10-4EDD-A1A8-F987620435AE}" srcId="{D9FE5630-85A2-40FD-8329-226B287B01DC}" destId="{FB85EC05-246E-43DA-A948-19D8B23AB2DB}" srcOrd="0" destOrd="0" parTransId="{5DA552F0-94F5-4729-92FC-493F3040F5C4}" sibTransId="{8777E05D-6DDD-433A-B96A-E10AABB68A5C}"/>
    <dgm:cxn modelId="{3C9DAC54-B65A-47D2-84FC-B62ED0537988}" srcId="{D9FE5630-85A2-40FD-8329-226B287B01DC}" destId="{9476DFF9-5DEB-49FF-B540-736036005C45}" srcOrd="3" destOrd="0" parTransId="{93B111F7-4076-4CD5-A55D-DCB48FD43DF0}" sibTransId="{5C0EF0A8-734B-4A2C-83AF-2A6969CAA4AE}"/>
    <dgm:cxn modelId="{BABE3852-0A32-4DF6-A80D-4680626B7188}" type="presOf" srcId="{9476DFF9-5DEB-49FF-B540-736036005C45}" destId="{B32F883B-91DC-4451-8A74-6BB57A695A8F}" srcOrd="0" destOrd="0" presId="urn:microsoft.com/office/officeart/2005/8/layout/hierarchy1"/>
    <dgm:cxn modelId="{0A71A177-4DC9-4280-9940-F7364E6878CD}" type="presOf" srcId="{35DB414D-7439-441C-BD05-3504F5A6AAAA}" destId="{B880CE1D-A961-46E7-BB91-700A592CCE47}" srcOrd="0" destOrd="0" presId="urn:microsoft.com/office/officeart/2005/8/layout/hierarchy1"/>
    <dgm:cxn modelId="{84D03A1E-1BCE-439B-8567-3A9A406F0B6F}" srcId="{69B3D121-9823-4821-8151-BDA289B79CF6}" destId="{D9FE5630-85A2-40FD-8329-226B287B01DC}" srcOrd="0" destOrd="0" parTransId="{39AED86B-7DDC-47F0-A0E8-EA70E7B00301}" sibTransId="{DBA0466D-E7E7-4D60-B686-DA0462EDD8BE}"/>
    <dgm:cxn modelId="{DCE17786-4FFD-40D4-83D6-6B43662678C3}" type="presOf" srcId="{E7FBD5F2-4C75-47E7-81CC-45AD53484AC9}" destId="{3DA2E5F6-725A-425D-9698-7C54BBFE3874}" srcOrd="0" destOrd="0" presId="urn:microsoft.com/office/officeart/2005/8/layout/hierarchy1"/>
    <dgm:cxn modelId="{DAE193B7-9D0B-42DD-ABFB-A1283EF18B76}" type="presOf" srcId="{93B111F7-4076-4CD5-A55D-DCB48FD43DF0}" destId="{B64B044B-B52D-4F23-BA87-76DAAAF01451}" srcOrd="0" destOrd="0" presId="urn:microsoft.com/office/officeart/2005/8/layout/hierarchy1"/>
    <dgm:cxn modelId="{5C09CFA8-2ACE-4D49-9258-F685F90E9026}" type="presOf" srcId="{69B3D121-9823-4821-8151-BDA289B79CF6}" destId="{2D7675EF-2903-48A0-8DBD-BF1143DA8E22}" srcOrd="0" destOrd="0" presId="urn:microsoft.com/office/officeart/2005/8/layout/hierarchy1"/>
    <dgm:cxn modelId="{0396A10A-9DC9-45DE-943A-0AD31527B6AF}" srcId="{D9FE5630-85A2-40FD-8329-226B287B01DC}" destId="{35DB414D-7439-441C-BD05-3504F5A6AAAA}" srcOrd="2" destOrd="0" parTransId="{E7FBD5F2-4C75-47E7-81CC-45AD53484AC9}" sibTransId="{07B21740-2C94-4F65-940C-CF5037BA0EF6}"/>
    <dgm:cxn modelId="{06CDE0E9-F26D-4F30-AEDF-1E2D9752E61C}" type="presOf" srcId="{5DA552F0-94F5-4729-92FC-493F3040F5C4}" destId="{E233D4F1-906C-406A-B24D-395B78C18BA0}" srcOrd="0" destOrd="0" presId="urn:microsoft.com/office/officeart/2005/8/layout/hierarchy1"/>
    <dgm:cxn modelId="{C522F802-811C-4637-B874-097EEC03B212}" srcId="{D9FE5630-85A2-40FD-8329-226B287B01DC}" destId="{D1034341-7914-40D8-A07D-BD29017FE0C2}" srcOrd="1" destOrd="0" parTransId="{8DF8AEEB-4670-4D26-B5F5-43D001EB3E1A}" sibTransId="{27BA745D-91BD-40A2-907D-8AB950CA647B}"/>
    <dgm:cxn modelId="{07C063D0-83E9-4CE6-895C-BBD9DD8F1BB6}" type="presOf" srcId="{FB85EC05-246E-43DA-A948-19D8B23AB2DB}" destId="{67CDC4ED-524C-47B7-BD7D-CB1CFED35C01}" srcOrd="0" destOrd="0" presId="urn:microsoft.com/office/officeart/2005/8/layout/hierarchy1"/>
    <dgm:cxn modelId="{55C246BF-AE60-414D-ADF1-BD18FA6846A0}" type="presOf" srcId="{8DF8AEEB-4670-4D26-B5F5-43D001EB3E1A}" destId="{7D67AB5B-5239-4A79-B780-0BACA93CC330}" srcOrd="0" destOrd="0" presId="urn:microsoft.com/office/officeart/2005/8/layout/hierarchy1"/>
    <dgm:cxn modelId="{BB3868BD-385D-4918-A059-1FADAD0EF5C6}" type="presOf" srcId="{D1034341-7914-40D8-A07D-BD29017FE0C2}" destId="{A6E9C082-582B-46F7-A3DE-493C3C053DE6}" srcOrd="0" destOrd="0" presId="urn:microsoft.com/office/officeart/2005/8/layout/hierarchy1"/>
    <dgm:cxn modelId="{42B970EC-9052-464F-9853-4B3911AAC17B}" type="presOf" srcId="{D9FE5630-85A2-40FD-8329-226B287B01DC}" destId="{92B28707-025E-4D69-A63C-9D8D20B15F72}" srcOrd="0" destOrd="0" presId="urn:microsoft.com/office/officeart/2005/8/layout/hierarchy1"/>
    <dgm:cxn modelId="{D84AA041-AAF0-48AE-803B-32D5E790E14C}" type="presParOf" srcId="{2D7675EF-2903-48A0-8DBD-BF1143DA8E22}" destId="{21253B19-CFC6-4503-BB3F-549C920F5290}" srcOrd="0" destOrd="0" presId="urn:microsoft.com/office/officeart/2005/8/layout/hierarchy1"/>
    <dgm:cxn modelId="{61D75CA1-091E-4B1E-8DD0-6627571B6CDA}" type="presParOf" srcId="{21253B19-CFC6-4503-BB3F-549C920F5290}" destId="{32BF6FDB-59DE-4D5E-8577-11DD0686D42B}" srcOrd="0" destOrd="0" presId="urn:microsoft.com/office/officeart/2005/8/layout/hierarchy1"/>
    <dgm:cxn modelId="{A7818E36-FEC5-4C36-BB15-1AD3FC9C864D}" type="presParOf" srcId="{32BF6FDB-59DE-4D5E-8577-11DD0686D42B}" destId="{6DEE20DA-49E6-41AF-8E54-815E7316740C}" srcOrd="0" destOrd="0" presId="urn:microsoft.com/office/officeart/2005/8/layout/hierarchy1"/>
    <dgm:cxn modelId="{15BA475A-9F65-4467-BD57-01896ECE01EB}" type="presParOf" srcId="{32BF6FDB-59DE-4D5E-8577-11DD0686D42B}" destId="{92B28707-025E-4D69-A63C-9D8D20B15F72}" srcOrd="1" destOrd="0" presId="urn:microsoft.com/office/officeart/2005/8/layout/hierarchy1"/>
    <dgm:cxn modelId="{98727ACA-6FEF-44CB-8781-9A7DB3C37469}" type="presParOf" srcId="{21253B19-CFC6-4503-BB3F-549C920F5290}" destId="{BC948E41-F68A-4965-9BDD-98EA2F36BDD6}" srcOrd="1" destOrd="0" presId="urn:microsoft.com/office/officeart/2005/8/layout/hierarchy1"/>
    <dgm:cxn modelId="{7EDF2C5A-9FD6-4C48-8E82-32CAED6F6EA5}" type="presParOf" srcId="{BC948E41-F68A-4965-9BDD-98EA2F36BDD6}" destId="{E233D4F1-906C-406A-B24D-395B78C18BA0}" srcOrd="0" destOrd="0" presId="urn:microsoft.com/office/officeart/2005/8/layout/hierarchy1"/>
    <dgm:cxn modelId="{73395C31-CE97-449E-B691-8E99DFB12161}" type="presParOf" srcId="{BC948E41-F68A-4965-9BDD-98EA2F36BDD6}" destId="{6595B48A-63CE-40D1-8A91-1C0D6E35E7E0}" srcOrd="1" destOrd="0" presId="urn:microsoft.com/office/officeart/2005/8/layout/hierarchy1"/>
    <dgm:cxn modelId="{85BD2709-EA38-4213-A56F-18DC0C0F5A59}" type="presParOf" srcId="{6595B48A-63CE-40D1-8A91-1C0D6E35E7E0}" destId="{A8479808-D061-41C2-BD0C-EE02FC32E906}" srcOrd="0" destOrd="0" presId="urn:microsoft.com/office/officeart/2005/8/layout/hierarchy1"/>
    <dgm:cxn modelId="{DE4DB58F-8CE3-4E8B-8185-47F5A26BA9D9}" type="presParOf" srcId="{A8479808-D061-41C2-BD0C-EE02FC32E906}" destId="{49312885-53C8-4791-A7CE-0E76CB46D7E3}" srcOrd="0" destOrd="0" presId="urn:microsoft.com/office/officeart/2005/8/layout/hierarchy1"/>
    <dgm:cxn modelId="{0899C46B-A9F9-48BC-9D72-F38288ABA653}" type="presParOf" srcId="{A8479808-D061-41C2-BD0C-EE02FC32E906}" destId="{67CDC4ED-524C-47B7-BD7D-CB1CFED35C01}" srcOrd="1" destOrd="0" presId="urn:microsoft.com/office/officeart/2005/8/layout/hierarchy1"/>
    <dgm:cxn modelId="{5A0418FD-A73A-47F8-B4BE-28F5A556AC78}" type="presParOf" srcId="{6595B48A-63CE-40D1-8A91-1C0D6E35E7E0}" destId="{45EA9E4E-1907-40B9-B997-6E5235CB2EA9}" srcOrd="1" destOrd="0" presId="urn:microsoft.com/office/officeart/2005/8/layout/hierarchy1"/>
    <dgm:cxn modelId="{C4E0EF7F-1C44-46CB-95C4-D8A60A7E29E9}" type="presParOf" srcId="{BC948E41-F68A-4965-9BDD-98EA2F36BDD6}" destId="{7D67AB5B-5239-4A79-B780-0BACA93CC330}" srcOrd="2" destOrd="0" presId="urn:microsoft.com/office/officeart/2005/8/layout/hierarchy1"/>
    <dgm:cxn modelId="{77D85025-1D6C-4D30-B955-DBB7BD1B5CA3}" type="presParOf" srcId="{BC948E41-F68A-4965-9BDD-98EA2F36BDD6}" destId="{8F3B640E-A07E-42C0-A45A-65F5447C73CE}" srcOrd="3" destOrd="0" presId="urn:microsoft.com/office/officeart/2005/8/layout/hierarchy1"/>
    <dgm:cxn modelId="{20279BA2-348E-47E9-BE15-07CFA91639B4}" type="presParOf" srcId="{8F3B640E-A07E-42C0-A45A-65F5447C73CE}" destId="{1DA06176-3625-432D-A1A7-5252DE31D617}" srcOrd="0" destOrd="0" presId="urn:microsoft.com/office/officeart/2005/8/layout/hierarchy1"/>
    <dgm:cxn modelId="{A35D190E-B131-467A-A905-E6AF6B9DF201}" type="presParOf" srcId="{1DA06176-3625-432D-A1A7-5252DE31D617}" destId="{0A32A522-A53E-49A4-ACDE-97DCF74CCB00}" srcOrd="0" destOrd="0" presId="urn:microsoft.com/office/officeart/2005/8/layout/hierarchy1"/>
    <dgm:cxn modelId="{C06C5EC0-21BF-48A6-8D95-B6A907E84AD6}" type="presParOf" srcId="{1DA06176-3625-432D-A1A7-5252DE31D617}" destId="{A6E9C082-582B-46F7-A3DE-493C3C053DE6}" srcOrd="1" destOrd="0" presId="urn:microsoft.com/office/officeart/2005/8/layout/hierarchy1"/>
    <dgm:cxn modelId="{A692D7A6-F3CD-44C6-8B48-A822BB1959F8}" type="presParOf" srcId="{8F3B640E-A07E-42C0-A45A-65F5447C73CE}" destId="{8AC01170-2D37-4382-81AF-97414F6F14D5}" srcOrd="1" destOrd="0" presId="urn:microsoft.com/office/officeart/2005/8/layout/hierarchy1"/>
    <dgm:cxn modelId="{F2A9DE67-6AD2-43F7-8928-EE7323D9C19B}" type="presParOf" srcId="{BC948E41-F68A-4965-9BDD-98EA2F36BDD6}" destId="{3DA2E5F6-725A-425D-9698-7C54BBFE3874}" srcOrd="4" destOrd="0" presId="urn:microsoft.com/office/officeart/2005/8/layout/hierarchy1"/>
    <dgm:cxn modelId="{77B37F8D-7E47-443C-948B-A80A6E8E3933}" type="presParOf" srcId="{BC948E41-F68A-4965-9BDD-98EA2F36BDD6}" destId="{D73D3A84-CBCF-4EA5-9A2E-56FF72D6C37E}" srcOrd="5" destOrd="0" presId="urn:microsoft.com/office/officeart/2005/8/layout/hierarchy1"/>
    <dgm:cxn modelId="{F3CA23BE-FC8B-43C2-85E4-79B33C94BB3C}" type="presParOf" srcId="{D73D3A84-CBCF-4EA5-9A2E-56FF72D6C37E}" destId="{8E4BE0CA-BCF3-4E7D-859C-96F08186AA65}" srcOrd="0" destOrd="0" presId="urn:microsoft.com/office/officeart/2005/8/layout/hierarchy1"/>
    <dgm:cxn modelId="{643C54DF-9F53-4009-8B15-A5A8E4C9BAA7}" type="presParOf" srcId="{8E4BE0CA-BCF3-4E7D-859C-96F08186AA65}" destId="{9DCBAD7C-9BB9-4BB9-BCF8-E2D5985A3CDF}" srcOrd="0" destOrd="0" presId="urn:microsoft.com/office/officeart/2005/8/layout/hierarchy1"/>
    <dgm:cxn modelId="{D5589FDD-DD9A-4557-9057-587D3619FBB6}" type="presParOf" srcId="{8E4BE0CA-BCF3-4E7D-859C-96F08186AA65}" destId="{B880CE1D-A961-46E7-BB91-700A592CCE47}" srcOrd="1" destOrd="0" presId="urn:microsoft.com/office/officeart/2005/8/layout/hierarchy1"/>
    <dgm:cxn modelId="{9ADD0CDC-6212-47B1-AD84-924EF6BBCD46}" type="presParOf" srcId="{D73D3A84-CBCF-4EA5-9A2E-56FF72D6C37E}" destId="{0391FCA7-5FE3-4D45-8000-17DD1EDD173B}" srcOrd="1" destOrd="0" presId="urn:microsoft.com/office/officeart/2005/8/layout/hierarchy1"/>
    <dgm:cxn modelId="{3E4A828B-8DB8-4B22-89DA-19592BA7CD0D}" type="presParOf" srcId="{BC948E41-F68A-4965-9BDD-98EA2F36BDD6}" destId="{B64B044B-B52D-4F23-BA87-76DAAAF01451}" srcOrd="6" destOrd="0" presId="urn:microsoft.com/office/officeart/2005/8/layout/hierarchy1"/>
    <dgm:cxn modelId="{744A9E1B-480C-4C4E-9F46-764C7DC8610E}" type="presParOf" srcId="{BC948E41-F68A-4965-9BDD-98EA2F36BDD6}" destId="{FF212B19-EB8E-4BBF-8961-F96DC7E0402A}" srcOrd="7" destOrd="0" presId="urn:microsoft.com/office/officeart/2005/8/layout/hierarchy1"/>
    <dgm:cxn modelId="{3224C526-730E-4FD4-A742-1551B2F73011}" type="presParOf" srcId="{FF212B19-EB8E-4BBF-8961-F96DC7E0402A}" destId="{3533DF30-9932-4F5D-90B7-1945AFB4A261}" srcOrd="0" destOrd="0" presId="urn:microsoft.com/office/officeart/2005/8/layout/hierarchy1"/>
    <dgm:cxn modelId="{890F68BC-6F34-41C1-AD1E-722075E1F28C}" type="presParOf" srcId="{3533DF30-9932-4F5D-90B7-1945AFB4A261}" destId="{10B8E71E-A2AE-494B-B371-8B020BA68B8D}" srcOrd="0" destOrd="0" presId="urn:microsoft.com/office/officeart/2005/8/layout/hierarchy1"/>
    <dgm:cxn modelId="{F550D5E8-7FFB-410E-B807-3F3C183E9F98}" type="presParOf" srcId="{3533DF30-9932-4F5D-90B7-1945AFB4A261}" destId="{B32F883B-91DC-4451-8A74-6BB57A695A8F}" srcOrd="1" destOrd="0" presId="urn:microsoft.com/office/officeart/2005/8/layout/hierarchy1"/>
    <dgm:cxn modelId="{6AA4B369-B22C-4AA3-BCE7-3D693169536B}" type="presParOf" srcId="{FF212B19-EB8E-4BBF-8961-F96DC7E0402A}" destId="{E6A5A81F-9228-43A1-B46C-1013F94BB03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C4748F-E5AF-4522-8052-26D3CF1DADDA}"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F9387481-9A07-4E72-8E95-B85EE93B4512}">
      <dgm:prSet custT="1"/>
      <dgm:spPr/>
      <dgm:t>
        <a:bodyPr/>
        <a:lstStyle/>
        <a:p>
          <a:r>
            <a:rPr lang="en-US" sz="2400" dirty="0"/>
            <a:t>Stage 1</a:t>
          </a:r>
        </a:p>
      </dgm:t>
    </dgm:pt>
    <dgm:pt modelId="{6F40F8EB-1932-4DA2-A96B-3EAE6147EDB9}" type="parTrans" cxnId="{0DE9BBB4-8418-4DCD-BD24-1E362915D19F}">
      <dgm:prSet/>
      <dgm:spPr/>
      <dgm:t>
        <a:bodyPr/>
        <a:lstStyle/>
        <a:p>
          <a:endParaRPr lang="en-US"/>
        </a:p>
      </dgm:t>
    </dgm:pt>
    <dgm:pt modelId="{4853ED2E-BBB4-448B-AD45-66D78386A953}" type="sibTrans" cxnId="{0DE9BBB4-8418-4DCD-BD24-1E362915D19F}">
      <dgm:prSet/>
      <dgm:spPr/>
      <dgm:t>
        <a:bodyPr/>
        <a:lstStyle/>
        <a:p>
          <a:endParaRPr lang="en-US"/>
        </a:p>
      </dgm:t>
    </dgm:pt>
    <dgm:pt modelId="{8979492B-7527-450B-B71C-FA06E871A287}">
      <dgm:prSet custT="1"/>
      <dgm:spPr/>
      <dgm:t>
        <a:bodyPr/>
        <a:lstStyle/>
        <a:p>
          <a:r>
            <a:rPr lang="en-US" sz="2400" dirty="0"/>
            <a:t>Indigenous Drone Development- Micro Category</a:t>
          </a:r>
        </a:p>
      </dgm:t>
    </dgm:pt>
    <dgm:pt modelId="{B48DF205-FF1C-4E05-97C2-9FF5C28F3E26}" type="parTrans" cxnId="{9F047793-9910-4345-992E-92290320A9F7}">
      <dgm:prSet/>
      <dgm:spPr/>
      <dgm:t>
        <a:bodyPr/>
        <a:lstStyle/>
        <a:p>
          <a:endParaRPr lang="en-US"/>
        </a:p>
      </dgm:t>
    </dgm:pt>
    <dgm:pt modelId="{9616664D-0390-43DA-BB3C-F60928A1C421}" type="sibTrans" cxnId="{9F047793-9910-4345-992E-92290320A9F7}">
      <dgm:prSet/>
      <dgm:spPr/>
      <dgm:t>
        <a:bodyPr/>
        <a:lstStyle/>
        <a:p>
          <a:endParaRPr lang="en-US"/>
        </a:p>
      </dgm:t>
    </dgm:pt>
    <dgm:pt modelId="{2BC8155C-E331-42C1-8CC5-D623742D34C6}">
      <dgm:prSet custT="1"/>
      <dgm:spPr/>
      <dgm:t>
        <a:bodyPr/>
        <a:lstStyle/>
        <a:p>
          <a:r>
            <a:rPr lang="en-US" sz="2400" dirty="0"/>
            <a:t>Stage 2</a:t>
          </a:r>
        </a:p>
      </dgm:t>
    </dgm:pt>
    <dgm:pt modelId="{A4C99A5D-E59E-4588-90D9-F8C066BFE461}" type="parTrans" cxnId="{B9A198C8-E9D2-4938-8B42-46B61ED8A70E}">
      <dgm:prSet/>
      <dgm:spPr/>
      <dgm:t>
        <a:bodyPr/>
        <a:lstStyle/>
        <a:p>
          <a:endParaRPr lang="en-US"/>
        </a:p>
      </dgm:t>
    </dgm:pt>
    <dgm:pt modelId="{F41CD938-A9FD-4A40-9F9F-3AFAFB095C0E}" type="sibTrans" cxnId="{B9A198C8-E9D2-4938-8B42-46B61ED8A70E}">
      <dgm:prSet/>
      <dgm:spPr/>
      <dgm:t>
        <a:bodyPr/>
        <a:lstStyle/>
        <a:p>
          <a:endParaRPr lang="en-US"/>
        </a:p>
      </dgm:t>
    </dgm:pt>
    <dgm:pt modelId="{18348937-25B3-48B0-BC11-70F71AC73F74}">
      <dgm:prSet custT="1"/>
      <dgm:spPr/>
      <dgm:t>
        <a:bodyPr/>
        <a:lstStyle/>
        <a:p>
          <a:r>
            <a:rPr lang="en-US" sz="2400" dirty="0"/>
            <a:t>Swappable Battery Design &amp; GCS setup</a:t>
          </a:r>
        </a:p>
      </dgm:t>
    </dgm:pt>
    <dgm:pt modelId="{4A2F91DD-F40D-4B7C-AF17-41205A2EACEB}" type="parTrans" cxnId="{3EB27119-42CA-4B8B-B403-51D97D78A173}">
      <dgm:prSet/>
      <dgm:spPr/>
      <dgm:t>
        <a:bodyPr/>
        <a:lstStyle/>
        <a:p>
          <a:endParaRPr lang="en-US"/>
        </a:p>
      </dgm:t>
    </dgm:pt>
    <dgm:pt modelId="{B612561A-5070-4123-99D5-B3A0EFE9B0C3}" type="sibTrans" cxnId="{3EB27119-42CA-4B8B-B403-51D97D78A173}">
      <dgm:prSet/>
      <dgm:spPr/>
      <dgm:t>
        <a:bodyPr/>
        <a:lstStyle/>
        <a:p>
          <a:endParaRPr lang="en-US"/>
        </a:p>
      </dgm:t>
    </dgm:pt>
    <dgm:pt modelId="{6D2AC03F-E1A5-4492-8C88-FC1453ED8923}">
      <dgm:prSet custT="1"/>
      <dgm:spPr/>
      <dgm:t>
        <a:bodyPr/>
        <a:lstStyle/>
        <a:p>
          <a:r>
            <a:rPr lang="en-US" sz="2400"/>
            <a:t>Stage 3</a:t>
          </a:r>
        </a:p>
      </dgm:t>
    </dgm:pt>
    <dgm:pt modelId="{4279FDC1-2823-4ABE-A1CE-87218698C1A3}" type="parTrans" cxnId="{3CC7DEDF-5D40-48A0-A0FE-FCB6E82AFBB1}">
      <dgm:prSet/>
      <dgm:spPr/>
      <dgm:t>
        <a:bodyPr/>
        <a:lstStyle/>
        <a:p>
          <a:endParaRPr lang="en-US"/>
        </a:p>
      </dgm:t>
    </dgm:pt>
    <dgm:pt modelId="{E21BFC31-E686-4976-9D02-21F9B3B08A0C}" type="sibTrans" cxnId="{3CC7DEDF-5D40-48A0-A0FE-FCB6E82AFBB1}">
      <dgm:prSet/>
      <dgm:spPr/>
      <dgm:t>
        <a:bodyPr/>
        <a:lstStyle/>
        <a:p>
          <a:endParaRPr lang="en-US"/>
        </a:p>
      </dgm:t>
    </dgm:pt>
    <dgm:pt modelId="{34DC4A31-9184-4927-8DA7-41DACFB3184F}">
      <dgm:prSet custT="1"/>
      <dgm:spPr/>
      <dgm:t>
        <a:bodyPr/>
        <a:lstStyle/>
        <a:p>
          <a:r>
            <a:rPr lang="en-US" sz="2400" dirty="0"/>
            <a:t>Autonomous Flight</a:t>
          </a:r>
        </a:p>
      </dgm:t>
    </dgm:pt>
    <dgm:pt modelId="{3CA03706-8C50-4A15-BB67-F4C712ED69EC}" type="parTrans" cxnId="{52D639C0-5D36-4D2C-BDE0-CFDFEE9E3B56}">
      <dgm:prSet/>
      <dgm:spPr/>
      <dgm:t>
        <a:bodyPr/>
        <a:lstStyle/>
        <a:p>
          <a:endParaRPr lang="en-US"/>
        </a:p>
      </dgm:t>
    </dgm:pt>
    <dgm:pt modelId="{A576E182-DFA2-4E0A-B375-2E29C3AA4BE4}" type="sibTrans" cxnId="{52D639C0-5D36-4D2C-BDE0-CFDFEE9E3B56}">
      <dgm:prSet/>
      <dgm:spPr/>
      <dgm:t>
        <a:bodyPr/>
        <a:lstStyle/>
        <a:p>
          <a:endParaRPr lang="en-US"/>
        </a:p>
      </dgm:t>
    </dgm:pt>
    <dgm:pt modelId="{66BF544B-E362-417C-A689-CAB2EB928C96}">
      <dgm:prSet custT="1"/>
      <dgm:spPr/>
      <dgm:t>
        <a:bodyPr/>
        <a:lstStyle/>
        <a:p>
          <a:r>
            <a:rPr lang="en-US" sz="2400"/>
            <a:t>Stage 4</a:t>
          </a:r>
        </a:p>
      </dgm:t>
    </dgm:pt>
    <dgm:pt modelId="{F55BC989-865F-4134-B1E8-59B2DEB66F9D}" type="parTrans" cxnId="{7733E35A-3559-411B-BBFE-E28E744724C2}">
      <dgm:prSet/>
      <dgm:spPr/>
      <dgm:t>
        <a:bodyPr/>
        <a:lstStyle/>
        <a:p>
          <a:endParaRPr lang="en-US"/>
        </a:p>
      </dgm:t>
    </dgm:pt>
    <dgm:pt modelId="{1AD326DD-E10F-4862-979F-C292F43FF1C7}" type="sibTrans" cxnId="{7733E35A-3559-411B-BBFE-E28E744724C2}">
      <dgm:prSet/>
      <dgm:spPr/>
      <dgm:t>
        <a:bodyPr/>
        <a:lstStyle/>
        <a:p>
          <a:endParaRPr lang="en-US"/>
        </a:p>
      </dgm:t>
    </dgm:pt>
    <dgm:pt modelId="{AE7517F7-61EA-44AF-8980-75CE92E30A4B}">
      <dgm:prSet custT="1"/>
      <dgm:spPr/>
      <dgm:t>
        <a:bodyPr/>
        <a:lstStyle/>
        <a:p>
          <a:r>
            <a:rPr lang="en-US" sz="2400" dirty="0"/>
            <a:t>Precision Landing </a:t>
          </a:r>
        </a:p>
      </dgm:t>
    </dgm:pt>
    <dgm:pt modelId="{DAF5768A-442E-416C-AF43-07B883A5B998}" type="parTrans" cxnId="{F324CA1A-666C-4C6A-BABA-43B539EBB0E8}">
      <dgm:prSet/>
      <dgm:spPr/>
      <dgm:t>
        <a:bodyPr/>
        <a:lstStyle/>
        <a:p>
          <a:endParaRPr lang="en-US"/>
        </a:p>
      </dgm:t>
    </dgm:pt>
    <dgm:pt modelId="{9FB819B5-4916-4034-9C8F-73836B2B62E1}" type="sibTrans" cxnId="{F324CA1A-666C-4C6A-BABA-43B539EBB0E8}">
      <dgm:prSet/>
      <dgm:spPr/>
      <dgm:t>
        <a:bodyPr/>
        <a:lstStyle/>
        <a:p>
          <a:endParaRPr lang="en-US"/>
        </a:p>
      </dgm:t>
    </dgm:pt>
    <dgm:pt modelId="{C8FA7C56-402A-48C0-9C90-4084B5C719A8}">
      <dgm:prSet custT="1"/>
      <dgm:spPr/>
      <dgm:t>
        <a:bodyPr/>
        <a:lstStyle/>
        <a:p>
          <a:r>
            <a:rPr lang="en-US" sz="2400"/>
            <a:t>Stage 5</a:t>
          </a:r>
        </a:p>
      </dgm:t>
    </dgm:pt>
    <dgm:pt modelId="{C715B237-4C5B-4485-A737-368554141ECA}" type="parTrans" cxnId="{2BE7BF32-DDF2-4723-92D0-319CB1BBA752}">
      <dgm:prSet/>
      <dgm:spPr/>
      <dgm:t>
        <a:bodyPr/>
        <a:lstStyle/>
        <a:p>
          <a:endParaRPr lang="en-US"/>
        </a:p>
      </dgm:t>
    </dgm:pt>
    <dgm:pt modelId="{A298921A-E29B-4E7F-9B87-BCBECF577C7A}" type="sibTrans" cxnId="{2BE7BF32-DDF2-4723-92D0-319CB1BBA752}">
      <dgm:prSet/>
      <dgm:spPr/>
      <dgm:t>
        <a:bodyPr/>
        <a:lstStyle/>
        <a:p>
          <a:endParaRPr lang="en-US"/>
        </a:p>
      </dgm:t>
    </dgm:pt>
    <dgm:pt modelId="{E0536F74-92AF-489D-9DDE-FB2B18B1CDAD}">
      <dgm:prSet custT="1"/>
      <dgm:spPr/>
      <dgm:t>
        <a:bodyPr/>
        <a:lstStyle/>
        <a:p>
          <a:r>
            <a:rPr lang="en-US" sz="2400"/>
            <a:t>Battery Swapping Dock</a:t>
          </a:r>
        </a:p>
      </dgm:t>
    </dgm:pt>
    <dgm:pt modelId="{0105337E-BA7E-459C-AC96-8BD79CBAAAA9}" type="parTrans" cxnId="{278DA237-E33F-49F6-BB16-2A280685A0E6}">
      <dgm:prSet/>
      <dgm:spPr/>
      <dgm:t>
        <a:bodyPr/>
        <a:lstStyle/>
        <a:p>
          <a:endParaRPr lang="en-US"/>
        </a:p>
      </dgm:t>
    </dgm:pt>
    <dgm:pt modelId="{38B6ED24-F4E6-42A8-8851-DA6212C24BB6}" type="sibTrans" cxnId="{278DA237-E33F-49F6-BB16-2A280685A0E6}">
      <dgm:prSet/>
      <dgm:spPr/>
      <dgm:t>
        <a:bodyPr/>
        <a:lstStyle/>
        <a:p>
          <a:endParaRPr lang="en-US"/>
        </a:p>
      </dgm:t>
    </dgm:pt>
    <dgm:pt modelId="{B8503551-0EC3-41A1-B636-A750BE144CC9}">
      <dgm:prSet custT="1"/>
      <dgm:spPr/>
      <dgm:t>
        <a:bodyPr/>
        <a:lstStyle/>
        <a:p>
          <a:r>
            <a:rPr lang="en-US" sz="2400"/>
            <a:t>Stage 6</a:t>
          </a:r>
        </a:p>
      </dgm:t>
    </dgm:pt>
    <dgm:pt modelId="{EDE3FE7F-F929-4EFB-B346-482C6481CD1C}" type="parTrans" cxnId="{E190AC0A-371F-4F77-A12E-2CF08A135381}">
      <dgm:prSet/>
      <dgm:spPr/>
      <dgm:t>
        <a:bodyPr/>
        <a:lstStyle/>
        <a:p>
          <a:endParaRPr lang="en-US"/>
        </a:p>
      </dgm:t>
    </dgm:pt>
    <dgm:pt modelId="{86297B12-A5B5-48CB-9CCE-324EBC9CEDE0}" type="sibTrans" cxnId="{E190AC0A-371F-4F77-A12E-2CF08A135381}">
      <dgm:prSet/>
      <dgm:spPr/>
      <dgm:t>
        <a:bodyPr/>
        <a:lstStyle/>
        <a:p>
          <a:endParaRPr lang="en-US"/>
        </a:p>
      </dgm:t>
    </dgm:pt>
    <dgm:pt modelId="{2E34E8FB-A73E-4628-ADDD-C62E4F758915}">
      <dgm:prSet custT="1"/>
      <dgm:spPr/>
      <dgm:t>
        <a:bodyPr/>
        <a:lstStyle/>
        <a:p>
          <a:r>
            <a:rPr lang="en-US" sz="2400" dirty="0"/>
            <a:t>Task specific AI models development </a:t>
          </a:r>
        </a:p>
      </dgm:t>
    </dgm:pt>
    <dgm:pt modelId="{AA1055DD-9B5C-47E1-BFE6-E2431F0AC530}" type="parTrans" cxnId="{0AFC916E-A3F0-4B6F-B405-C6285F928324}">
      <dgm:prSet/>
      <dgm:spPr/>
      <dgm:t>
        <a:bodyPr/>
        <a:lstStyle/>
        <a:p>
          <a:endParaRPr lang="en-US"/>
        </a:p>
      </dgm:t>
    </dgm:pt>
    <dgm:pt modelId="{681D4ECC-BF5F-4413-8176-410004E31E76}" type="sibTrans" cxnId="{0AFC916E-A3F0-4B6F-B405-C6285F928324}">
      <dgm:prSet/>
      <dgm:spPr/>
      <dgm:t>
        <a:bodyPr/>
        <a:lstStyle/>
        <a:p>
          <a:endParaRPr lang="en-US"/>
        </a:p>
      </dgm:t>
    </dgm:pt>
    <dgm:pt modelId="{6859EA97-AADE-4F23-AA60-41256D7CFC1A}">
      <dgm:prSet custT="1"/>
      <dgm:spPr/>
      <dgm:t>
        <a:bodyPr/>
        <a:lstStyle/>
        <a:p>
          <a:r>
            <a:rPr lang="en-US" sz="2400"/>
            <a:t>Stage 7</a:t>
          </a:r>
        </a:p>
      </dgm:t>
    </dgm:pt>
    <dgm:pt modelId="{F6A36517-485E-4C8B-A622-294D4AEFF017}" type="parTrans" cxnId="{D044CC53-DE9B-450D-864A-45EED52D012A}">
      <dgm:prSet/>
      <dgm:spPr/>
      <dgm:t>
        <a:bodyPr/>
        <a:lstStyle/>
        <a:p>
          <a:endParaRPr lang="en-US"/>
        </a:p>
      </dgm:t>
    </dgm:pt>
    <dgm:pt modelId="{99640087-141F-41E8-9176-2E111EB044C0}" type="sibTrans" cxnId="{D044CC53-DE9B-450D-864A-45EED52D012A}">
      <dgm:prSet/>
      <dgm:spPr/>
      <dgm:t>
        <a:bodyPr/>
        <a:lstStyle/>
        <a:p>
          <a:endParaRPr lang="en-US"/>
        </a:p>
      </dgm:t>
    </dgm:pt>
    <dgm:pt modelId="{61426A58-4CBA-424C-A3AC-0BD431219594}">
      <dgm:prSet custT="1"/>
      <dgm:spPr/>
      <dgm:t>
        <a:bodyPr/>
        <a:lstStyle/>
        <a:p>
          <a:r>
            <a:rPr lang="en-US" sz="2400" dirty="0" smtClean="0"/>
            <a:t>BVLOS </a:t>
          </a:r>
          <a:r>
            <a:rPr lang="en-US" sz="2400" dirty="0"/>
            <a:t>operation </a:t>
          </a:r>
        </a:p>
      </dgm:t>
    </dgm:pt>
    <dgm:pt modelId="{E359F1FC-EFE5-483B-BB42-3A3AA6D31322}" type="parTrans" cxnId="{02F817AC-1734-4D84-AFF6-B28A863ED1C7}">
      <dgm:prSet/>
      <dgm:spPr/>
      <dgm:t>
        <a:bodyPr/>
        <a:lstStyle/>
        <a:p>
          <a:endParaRPr lang="en-US"/>
        </a:p>
      </dgm:t>
    </dgm:pt>
    <dgm:pt modelId="{75F8DB3B-950D-477F-A627-B84A39E7FA46}" type="sibTrans" cxnId="{02F817AC-1734-4D84-AFF6-B28A863ED1C7}">
      <dgm:prSet/>
      <dgm:spPr/>
      <dgm:t>
        <a:bodyPr/>
        <a:lstStyle/>
        <a:p>
          <a:endParaRPr lang="en-US"/>
        </a:p>
      </dgm:t>
    </dgm:pt>
    <dgm:pt modelId="{98CE62E4-F7CF-46AB-87AC-E720B7012957}">
      <dgm:prSet custT="1"/>
      <dgm:spPr/>
      <dgm:t>
        <a:bodyPr/>
        <a:lstStyle/>
        <a:p>
          <a:r>
            <a:rPr lang="en-US" sz="2400"/>
            <a:t>Stage 8</a:t>
          </a:r>
        </a:p>
      </dgm:t>
    </dgm:pt>
    <dgm:pt modelId="{FDD79C98-40EE-4000-AAB0-223C7C26232E}" type="parTrans" cxnId="{4F28BDE6-8DCB-4C4F-B774-5C4DA1C63F5B}">
      <dgm:prSet/>
      <dgm:spPr/>
      <dgm:t>
        <a:bodyPr/>
        <a:lstStyle/>
        <a:p>
          <a:endParaRPr lang="en-US"/>
        </a:p>
      </dgm:t>
    </dgm:pt>
    <dgm:pt modelId="{86BA4595-827B-4566-8FBB-E3D281CE6519}" type="sibTrans" cxnId="{4F28BDE6-8DCB-4C4F-B774-5C4DA1C63F5B}">
      <dgm:prSet/>
      <dgm:spPr/>
      <dgm:t>
        <a:bodyPr/>
        <a:lstStyle/>
        <a:p>
          <a:endParaRPr lang="en-US"/>
        </a:p>
      </dgm:t>
    </dgm:pt>
    <dgm:pt modelId="{9BB48694-7675-46C7-8694-9409B3702CB9}">
      <dgm:prSet custT="1"/>
      <dgm:spPr/>
      <dgm:t>
        <a:bodyPr/>
        <a:lstStyle/>
        <a:p>
          <a:r>
            <a:rPr lang="en-US" sz="2400"/>
            <a:t>Internet of Drones</a:t>
          </a:r>
        </a:p>
      </dgm:t>
    </dgm:pt>
    <dgm:pt modelId="{73181E7B-805F-4550-8C11-D3AA1071D346}" type="parTrans" cxnId="{E511366C-8892-4908-868E-436224CD08E5}">
      <dgm:prSet/>
      <dgm:spPr/>
      <dgm:t>
        <a:bodyPr/>
        <a:lstStyle/>
        <a:p>
          <a:endParaRPr lang="en-US"/>
        </a:p>
      </dgm:t>
    </dgm:pt>
    <dgm:pt modelId="{E111FB9C-7BDE-4350-97E1-77170F00ABC7}" type="sibTrans" cxnId="{E511366C-8892-4908-868E-436224CD08E5}">
      <dgm:prSet/>
      <dgm:spPr/>
      <dgm:t>
        <a:bodyPr/>
        <a:lstStyle/>
        <a:p>
          <a:endParaRPr lang="en-US"/>
        </a:p>
      </dgm:t>
    </dgm:pt>
    <dgm:pt modelId="{D5EC1E34-ED74-9745-B4FE-CECB88F1B539}" type="pres">
      <dgm:prSet presAssocID="{21C4748F-E5AF-4522-8052-26D3CF1DADDA}" presName="Name0" presStyleCnt="0">
        <dgm:presLayoutVars>
          <dgm:dir/>
          <dgm:animLvl val="lvl"/>
          <dgm:resizeHandles val="exact"/>
        </dgm:presLayoutVars>
      </dgm:prSet>
      <dgm:spPr/>
      <dgm:t>
        <a:bodyPr/>
        <a:lstStyle/>
        <a:p>
          <a:endParaRPr lang="en-US"/>
        </a:p>
      </dgm:t>
    </dgm:pt>
    <dgm:pt modelId="{A04D0731-DB00-674E-88BF-9533EE8E09D9}" type="pres">
      <dgm:prSet presAssocID="{98CE62E4-F7CF-46AB-87AC-E720B7012957}" presName="boxAndChildren" presStyleCnt="0"/>
      <dgm:spPr/>
    </dgm:pt>
    <dgm:pt modelId="{649C432D-7A63-DD40-961F-84C6506A4BE6}" type="pres">
      <dgm:prSet presAssocID="{98CE62E4-F7CF-46AB-87AC-E720B7012957}" presName="parentTextBox" presStyleLbl="alignNode1" presStyleIdx="0" presStyleCnt="8"/>
      <dgm:spPr/>
      <dgm:t>
        <a:bodyPr/>
        <a:lstStyle/>
        <a:p>
          <a:endParaRPr lang="en-US"/>
        </a:p>
      </dgm:t>
    </dgm:pt>
    <dgm:pt modelId="{F9EC4FA7-61F9-CB4B-95BF-DA1827789022}" type="pres">
      <dgm:prSet presAssocID="{98CE62E4-F7CF-46AB-87AC-E720B7012957}" presName="descendantBox" presStyleLbl="bgAccFollowNode1" presStyleIdx="0" presStyleCnt="8"/>
      <dgm:spPr/>
      <dgm:t>
        <a:bodyPr/>
        <a:lstStyle/>
        <a:p>
          <a:endParaRPr lang="en-US"/>
        </a:p>
      </dgm:t>
    </dgm:pt>
    <dgm:pt modelId="{B0F078B1-A9B0-C447-9A44-3846BF4B52CC}" type="pres">
      <dgm:prSet presAssocID="{99640087-141F-41E8-9176-2E111EB044C0}" presName="sp" presStyleCnt="0"/>
      <dgm:spPr/>
    </dgm:pt>
    <dgm:pt modelId="{17912E9E-079F-9D4B-969A-DA9BD1A7CD92}" type="pres">
      <dgm:prSet presAssocID="{6859EA97-AADE-4F23-AA60-41256D7CFC1A}" presName="arrowAndChildren" presStyleCnt="0"/>
      <dgm:spPr/>
    </dgm:pt>
    <dgm:pt modelId="{8E327E76-CDE1-3C45-9D2F-C2E01C9D40AE}" type="pres">
      <dgm:prSet presAssocID="{6859EA97-AADE-4F23-AA60-41256D7CFC1A}" presName="parentTextArrow" presStyleLbl="node1" presStyleIdx="0" presStyleCnt="0"/>
      <dgm:spPr/>
      <dgm:t>
        <a:bodyPr/>
        <a:lstStyle/>
        <a:p>
          <a:endParaRPr lang="en-US"/>
        </a:p>
      </dgm:t>
    </dgm:pt>
    <dgm:pt modelId="{62254B27-AAA6-3B44-9B14-956CBD68264F}" type="pres">
      <dgm:prSet presAssocID="{6859EA97-AADE-4F23-AA60-41256D7CFC1A}" presName="arrow" presStyleLbl="alignNode1" presStyleIdx="1" presStyleCnt="8"/>
      <dgm:spPr/>
      <dgm:t>
        <a:bodyPr/>
        <a:lstStyle/>
        <a:p>
          <a:endParaRPr lang="en-US"/>
        </a:p>
      </dgm:t>
    </dgm:pt>
    <dgm:pt modelId="{1F5D7EBA-D03F-524D-B2EB-817E78D51345}" type="pres">
      <dgm:prSet presAssocID="{6859EA97-AADE-4F23-AA60-41256D7CFC1A}" presName="descendantArrow" presStyleLbl="bgAccFollowNode1" presStyleIdx="1" presStyleCnt="8"/>
      <dgm:spPr/>
      <dgm:t>
        <a:bodyPr/>
        <a:lstStyle/>
        <a:p>
          <a:endParaRPr lang="en-US"/>
        </a:p>
      </dgm:t>
    </dgm:pt>
    <dgm:pt modelId="{05DD4DEF-B6A3-094E-BC62-1870972AAB2D}" type="pres">
      <dgm:prSet presAssocID="{86297B12-A5B5-48CB-9CCE-324EBC9CEDE0}" presName="sp" presStyleCnt="0"/>
      <dgm:spPr/>
    </dgm:pt>
    <dgm:pt modelId="{F0B5C6B4-2AEB-A94A-9E7B-694855745009}" type="pres">
      <dgm:prSet presAssocID="{B8503551-0EC3-41A1-B636-A750BE144CC9}" presName="arrowAndChildren" presStyleCnt="0"/>
      <dgm:spPr/>
    </dgm:pt>
    <dgm:pt modelId="{DB917691-6843-AD48-A3E7-48775C0D57D0}" type="pres">
      <dgm:prSet presAssocID="{B8503551-0EC3-41A1-B636-A750BE144CC9}" presName="parentTextArrow" presStyleLbl="node1" presStyleIdx="0" presStyleCnt="0"/>
      <dgm:spPr/>
      <dgm:t>
        <a:bodyPr/>
        <a:lstStyle/>
        <a:p>
          <a:endParaRPr lang="en-US"/>
        </a:p>
      </dgm:t>
    </dgm:pt>
    <dgm:pt modelId="{56B2D7DE-ED90-9343-8FA1-568D187C7E26}" type="pres">
      <dgm:prSet presAssocID="{B8503551-0EC3-41A1-B636-A750BE144CC9}" presName="arrow" presStyleLbl="alignNode1" presStyleIdx="2" presStyleCnt="8"/>
      <dgm:spPr/>
      <dgm:t>
        <a:bodyPr/>
        <a:lstStyle/>
        <a:p>
          <a:endParaRPr lang="en-US"/>
        </a:p>
      </dgm:t>
    </dgm:pt>
    <dgm:pt modelId="{F8FBDD5D-1F9D-A149-8ED1-C37E2CE4E68A}" type="pres">
      <dgm:prSet presAssocID="{B8503551-0EC3-41A1-B636-A750BE144CC9}" presName="descendantArrow" presStyleLbl="bgAccFollowNode1" presStyleIdx="2" presStyleCnt="8"/>
      <dgm:spPr/>
      <dgm:t>
        <a:bodyPr/>
        <a:lstStyle/>
        <a:p>
          <a:endParaRPr lang="en-US"/>
        </a:p>
      </dgm:t>
    </dgm:pt>
    <dgm:pt modelId="{11E841CD-1C2D-6147-BC3E-1F8514F01C24}" type="pres">
      <dgm:prSet presAssocID="{A298921A-E29B-4E7F-9B87-BCBECF577C7A}" presName="sp" presStyleCnt="0"/>
      <dgm:spPr/>
    </dgm:pt>
    <dgm:pt modelId="{9E5D36C6-D960-8B4C-A746-862732BC0DD0}" type="pres">
      <dgm:prSet presAssocID="{C8FA7C56-402A-48C0-9C90-4084B5C719A8}" presName="arrowAndChildren" presStyleCnt="0"/>
      <dgm:spPr/>
    </dgm:pt>
    <dgm:pt modelId="{06192BEE-FADA-C842-B543-30C12264F8A2}" type="pres">
      <dgm:prSet presAssocID="{C8FA7C56-402A-48C0-9C90-4084B5C719A8}" presName="parentTextArrow" presStyleLbl="node1" presStyleIdx="0" presStyleCnt="0"/>
      <dgm:spPr/>
      <dgm:t>
        <a:bodyPr/>
        <a:lstStyle/>
        <a:p>
          <a:endParaRPr lang="en-US"/>
        </a:p>
      </dgm:t>
    </dgm:pt>
    <dgm:pt modelId="{CDA8C342-93AD-E641-B404-6ED30014D0EC}" type="pres">
      <dgm:prSet presAssocID="{C8FA7C56-402A-48C0-9C90-4084B5C719A8}" presName="arrow" presStyleLbl="alignNode1" presStyleIdx="3" presStyleCnt="8"/>
      <dgm:spPr/>
      <dgm:t>
        <a:bodyPr/>
        <a:lstStyle/>
        <a:p>
          <a:endParaRPr lang="en-US"/>
        </a:p>
      </dgm:t>
    </dgm:pt>
    <dgm:pt modelId="{B80F53E7-8C5F-494C-860B-8D149810EB86}" type="pres">
      <dgm:prSet presAssocID="{C8FA7C56-402A-48C0-9C90-4084B5C719A8}" presName="descendantArrow" presStyleLbl="bgAccFollowNode1" presStyleIdx="3" presStyleCnt="8"/>
      <dgm:spPr/>
      <dgm:t>
        <a:bodyPr/>
        <a:lstStyle/>
        <a:p>
          <a:endParaRPr lang="en-US"/>
        </a:p>
      </dgm:t>
    </dgm:pt>
    <dgm:pt modelId="{B8243511-C7CE-2446-8EF9-FB55DE224D2B}" type="pres">
      <dgm:prSet presAssocID="{1AD326DD-E10F-4862-979F-C292F43FF1C7}" presName="sp" presStyleCnt="0"/>
      <dgm:spPr/>
    </dgm:pt>
    <dgm:pt modelId="{7E4848CF-79A3-2E41-B8AC-FA20656A0DA4}" type="pres">
      <dgm:prSet presAssocID="{66BF544B-E362-417C-A689-CAB2EB928C96}" presName="arrowAndChildren" presStyleCnt="0"/>
      <dgm:spPr/>
    </dgm:pt>
    <dgm:pt modelId="{58FB058C-28A3-0D47-BB73-B8857DF13072}" type="pres">
      <dgm:prSet presAssocID="{66BF544B-E362-417C-A689-CAB2EB928C96}" presName="parentTextArrow" presStyleLbl="node1" presStyleIdx="0" presStyleCnt="0"/>
      <dgm:spPr/>
      <dgm:t>
        <a:bodyPr/>
        <a:lstStyle/>
        <a:p>
          <a:endParaRPr lang="en-US"/>
        </a:p>
      </dgm:t>
    </dgm:pt>
    <dgm:pt modelId="{AD7687D7-BCCC-9B40-898F-795F439111D5}" type="pres">
      <dgm:prSet presAssocID="{66BF544B-E362-417C-A689-CAB2EB928C96}" presName="arrow" presStyleLbl="alignNode1" presStyleIdx="4" presStyleCnt="8"/>
      <dgm:spPr/>
      <dgm:t>
        <a:bodyPr/>
        <a:lstStyle/>
        <a:p>
          <a:endParaRPr lang="en-US"/>
        </a:p>
      </dgm:t>
    </dgm:pt>
    <dgm:pt modelId="{5D2E9060-6E94-3F4C-BBC0-81D362F9C135}" type="pres">
      <dgm:prSet presAssocID="{66BF544B-E362-417C-A689-CAB2EB928C96}" presName="descendantArrow" presStyleLbl="bgAccFollowNode1" presStyleIdx="4" presStyleCnt="8"/>
      <dgm:spPr/>
      <dgm:t>
        <a:bodyPr/>
        <a:lstStyle/>
        <a:p>
          <a:endParaRPr lang="en-US"/>
        </a:p>
      </dgm:t>
    </dgm:pt>
    <dgm:pt modelId="{08E8029B-1D84-D942-9156-BE2F77BC7C25}" type="pres">
      <dgm:prSet presAssocID="{E21BFC31-E686-4976-9D02-21F9B3B08A0C}" presName="sp" presStyleCnt="0"/>
      <dgm:spPr/>
    </dgm:pt>
    <dgm:pt modelId="{94AF5F4B-BF5D-BE45-BD25-7075A4B452B7}" type="pres">
      <dgm:prSet presAssocID="{6D2AC03F-E1A5-4492-8C88-FC1453ED8923}" presName="arrowAndChildren" presStyleCnt="0"/>
      <dgm:spPr/>
    </dgm:pt>
    <dgm:pt modelId="{6BECA351-FFE4-EF47-82AC-E0100C28FAD0}" type="pres">
      <dgm:prSet presAssocID="{6D2AC03F-E1A5-4492-8C88-FC1453ED8923}" presName="parentTextArrow" presStyleLbl="node1" presStyleIdx="0" presStyleCnt="0"/>
      <dgm:spPr/>
      <dgm:t>
        <a:bodyPr/>
        <a:lstStyle/>
        <a:p>
          <a:endParaRPr lang="en-US"/>
        </a:p>
      </dgm:t>
    </dgm:pt>
    <dgm:pt modelId="{BE16FF31-58E3-1043-BB91-AD62C6D911E1}" type="pres">
      <dgm:prSet presAssocID="{6D2AC03F-E1A5-4492-8C88-FC1453ED8923}" presName="arrow" presStyleLbl="alignNode1" presStyleIdx="5" presStyleCnt="8"/>
      <dgm:spPr/>
      <dgm:t>
        <a:bodyPr/>
        <a:lstStyle/>
        <a:p>
          <a:endParaRPr lang="en-US"/>
        </a:p>
      </dgm:t>
    </dgm:pt>
    <dgm:pt modelId="{DCE901A4-EFBD-D043-9019-969A35A9928B}" type="pres">
      <dgm:prSet presAssocID="{6D2AC03F-E1A5-4492-8C88-FC1453ED8923}" presName="descendantArrow" presStyleLbl="bgAccFollowNode1" presStyleIdx="5" presStyleCnt="8"/>
      <dgm:spPr/>
      <dgm:t>
        <a:bodyPr/>
        <a:lstStyle/>
        <a:p>
          <a:endParaRPr lang="en-US"/>
        </a:p>
      </dgm:t>
    </dgm:pt>
    <dgm:pt modelId="{54F05A38-04E1-A54A-81C3-C9322D812F8C}" type="pres">
      <dgm:prSet presAssocID="{F41CD938-A9FD-4A40-9F9F-3AFAFB095C0E}" presName="sp" presStyleCnt="0"/>
      <dgm:spPr/>
    </dgm:pt>
    <dgm:pt modelId="{FA6E92FB-6E8F-F84B-BD74-D717913824A1}" type="pres">
      <dgm:prSet presAssocID="{2BC8155C-E331-42C1-8CC5-D623742D34C6}" presName="arrowAndChildren" presStyleCnt="0"/>
      <dgm:spPr/>
    </dgm:pt>
    <dgm:pt modelId="{3FEEF1AD-D8E8-E241-BF8F-03D3852F2342}" type="pres">
      <dgm:prSet presAssocID="{2BC8155C-E331-42C1-8CC5-D623742D34C6}" presName="parentTextArrow" presStyleLbl="node1" presStyleIdx="0" presStyleCnt="0"/>
      <dgm:spPr/>
      <dgm:t>
        <a:bodyPr/>
        <a:lstStyle/>
        <a:p>
          <a:endParaRPr lang="en-US"/>
        </a:p>
      </dgm:t>
    </dgm:pt>
    <dgm:pt modelId="{3C46D4FF-DCB1-C843-B959-A88B0F872C44}" type="pres">
      <dgm:prSet presAssocID="{2BC8155C-E331-42C1-8CC5-D623742D34C6}" presName="arrow" presStyleLbl="alignNode1" presStyleIdx="6" presStyleCnt="8"/>
      <dgm:spPr/>
      <dgm:t>
        <a:bodyPr/>
        <a:lstStyle/>
        <a:p>
          <a:endParaRPr lang="en-US"/>
        </a:p>
      </dgm:t>
    </dgm:pt>
    <dgm:pt modelId="{935E64EA-6B9D-CD4A-97FA-42C4DDC020D8}" type="pres">
      <dgm:prSet presAssocID="{2BC8155C-E331-42C1-8CC5-D623742D34C6}" presName="descendantArrow" presStyleLbl="bgAccFollowNode1" presStyleIdx="6" presStyleCnt="8"/>
      <dgm:spPr/>
      <dgm:t>
        <a:bodyPr/>
        <a:lstStyle/>
        <a:p>
          <a:endParaRPr lang="en-US"/>
        </a:p>
      </dgm:t>
    </dgm:pt>
    <dgm:pt modelId="{218B0BA2-17B0-064B-9FCE-BCD92A86ADBF}" type="pres">
      <dgm:prSet presAssocID="{4853ED2E-BBB4-448B-AD45-66D78386A953}" presName="sp" presStyleCnt="0"/>
      <dgm:spPr/>
    </dgm:pt>
    <dgm:pt modelId="{CC818708-D27B-3C40-90D9-53804DD3BEB9}" type="pres">
      <dgm:prSet presAssocID="{F9387481-9A07-4E72-8E95-B85EE93B4512}" presName="arrowAndChildren" presStyleCnt="0"/>
      <dgm:spPr/>
    </dgm:pt>
    <dgm:pt modelId="{675EB09E-9194-A446-B882-0B7BFCBA8D1C}" type="pres">
      <dgm:prSet presAssocID="{F9387481-9A07-4E72-8E95-B85EE93B4512}" presName="parentTextArrow" presStyleLbl="node1" presStyleIdx="0" presStyleCnt="0"/>
      <dgm:spPr/>
      <dgm:t>
        <a:bodyPr/>
        <a:lstStyle/>
        <a:p>
          <a:endParaRPr lang="en-US"/>
        </a:p>
      </dgm:t>
    </dgm:pt>
    <dgm:pt modelId="{737F43D8-8331-594B-AB06-40D1A0D7DD9B}" type="pres">
      <dgm:prSet presAssocID="{F9387481-9A07-4E72-8E95-B85EE93B4512}" presName="arrow" presStyleLbl="alignNode1" presStyleIdx="7" presStyleCnt="8"/>
      <dgm:spPr/>
      <dgm:t>
        <a:bodyPr/>
        <a:lstStyle/>
        <a:p>
          <a:endParaRPr lang="en-US"/>
        </a:p>
      </dgm:t>
    </dgm:pt>
    <dgm:pt modelId="{E829CA27-8DC0-7C4B-947E-8C97F0354DA8}" type="pres">
      <dgm:prSet presAssocID="{F9387481-9A07-4E72-8E95-B85EE93B4512}" presName="descendantArrow" presStyleLbl="bgAccFollowNode1" presStyleIdx="7" presStyleCnt="8" custScaleX="99218" custScaleY="180527"/>
      <dgm:spPr/>
      <dgm:t>
        <a:bodyPr/>
        <a:lstStyle/>
        <a:p>
          <a:endParaRPr lang="en-US"/>
        </a:p>
      </dgm:t>
    </dgm:pt>
  </dgm:ptLst>
  <dgm:cxnLst>
    <dgm:cxn modelId="{8AF4166F-D81A-8547-B303-98B72F1216BA}" type="presOf" srcId="{6D2AC03F-E1A5-4492-8C88-FC1453ED8923}" destId="{6BECA351-FFE4-EF47-82AC-E0100C28FAD0}" srcOrd="0" destOrd="0" presId="urn:microsoft.com/office/officeart/2016/7/layout/VerticalDownArrowProcess"/>
    <dgm:cxn modelId="{81CB2127-20BA-4D42-9CA3-C7A6B17270F8}" type="presOf" srcId="{2BC8155C-E331-42C1-8CC5-D623742D34C6}" destId="{3FEEF1AD-D8E8-E241-BF8F-03D3852F2342}" srcOrd="0" destOrd="0" presId="urn:microsoft.com/office/officeart/2016/7/layout/VerticalDownArrowProcess"/>
    <dgm:cxn modelId="{C0F42C88-8419-0948-AAD6-6E2685E3CAB0}" type="presOf" srcId="{6859EA97-AADE-4F23-AA60-41256D7CFC1A}" destId="{62254B27-AAA6-3B44-9B14-956CBD68264F}" srcOrd="1" destOrd="0" presId="urn:microsoft.com/office/officeart/2016/7/layout/VerticalDownArrowProcess"/>
    <dgm:cxn modelId="{E190AC0A-371F-4F77-A12E-2CF08A135381}" srcId="{21C4748F-E5AF-4522-8052-26D3CF1DADDA}" destId="{B8503551-0EC3-41A1-B636-A750BE144CC9}" srcOrd="5" destOrd="0" parTransId="{EDE3FE7F-F929-4EFB-B346-482C6481CD1C}" sibTransId="{86297B12-A5B5-48CB-9CCE-324EBC9CEDE0}"/>
    <dgm:cxn modelId="{BF7AE958-F4AD-374A-9875-1B54340E146F}" type="presOf" srcId="{6859EA97-AADE-4F23-AA60-41256D7CFC1A}" destId="{8E327E76-CDE1-3C45-9D2F-C2E01C9D40AE}" srcOrd="0" destOrd="0" presId="urn:microsoft.com/office/officeart/2016/7/layout/VerticalDownArrowProcess"/>
    <dgm:cxn modelId="{0864113D-52A5-9D44-A293-50E27679A362}" type="presOf" srcId="{66BF544B-E362-417C-A689-CAB2EB928C96}" destId="{AD7687D7-BCCC-9B40-898F-795F439111D5}" srcOrd="1" destOrd="0" presId="urn:microsoft.com/office/officeart/2016/7/layout/VerticalDownArrowProcess"/>
    <dgm:cxn modelId="{00F76DF8-2BC5-0B42-9107-C46157407764}" type="presOf" srcId="{F9387481-9A07-4E72-8E95-B85EE93B4512}" destId="{737F43D8-8331-594B-AB06-40D1A0D7DD9B}" srcOrd="1" destOrd="0" presId="urn:microsoft.com/office/officeart/2016/7/layout/VerticalDownArrowProcess"/>
    <dgm:cxn modelId="{8032443C-9A39-094A-875C-EF35B0CC3A21}" type="presOf" srcId="{8979492B-7527-450B-B71C-FA06E871A287}" destId="{E829CA27-8DC0-7C4B-947E-8C97F0354DA8}" srcOrd="0" destOrd="0" presId="urn:microsoft.com/office/officeart/2016/7/layout/VerticalDownArrowProcess"/>
    <dgm:cxn modelId="{78F153E9-74B6-8549-9923-F30DAC915255}" type="presOf" srcId="{34DC4A31-9184-4927-8DA7-41DACFB3184F}" destId="{DCE901A4-EFBD-D043-9019-969A35A9928B}" srcOrd="0" destOrd="0" presId="urn:microsoft.com/office/officeart/2016/7/layout/VerticalDownArrowProcess"/>
    <dgm:cxn modelId="{2B8B9E69-4B43-C342-A836-B0A9AAEF59A1}" type="presOf" srcId="{66BF544B-E362-417C-A689-CAB2EB928C96}" destId="{58FB058C-28A3-0D47-BB73-B8857DF13072}" srcOrd="0" destOrd="0" presId="urn:microsoft.com/office/officeart/2016/7/layout/VerticalDownArrowProcess"/>
    <dgm:cxn modelId="{4F28BDE6-8DCB-4C4F-B774-5C4DA1C63F5B}" srcId="{21C4748F-E5AF-4522-8052-26D3CF1DADDA}" destId="{98CE62E4-F7CF-46AB-87AC-E720B7012957}" srcOrd="7" destOrd="0" parTransId="{FDD79C98-40EE-4000-AAB0-223C7C26232E}" sibTransId="{86BA4595-827B-4566-8FBB-E3D281CE6519}"/>
    <dgm:cxn modelId="{9498318B-61DC-5547-BDD5-FB967ACDF53A}" type="presOf" srcId="{9BB48694-7675-46C7-8694-9409B3702CB9}" destId="{F9EC4FA7-61F9-CB4B-95BF-DA1827789022}" srcOrd="0" destOrd="0" presId="urn:microsoft.com/office/officeart/2016/7/layout/VerticalDownArrowProcess"/>
    <dgm:cxn modelId="{8808FD80-E6AD-C84C-BCFE-B6AB6DA4CEA3}" type="presOf" srcId="{C8FA7C56-402A-48C0-9C90-4084B5C719A8}" destId="{06192BEE-FADA-C842-B543-30C12264F8A2}" srcOrd="0" destOrd="0" presId="urn:microsoft.com/office/officeart/2016/7/layout/VerticalDownArrowProcess"/>
    <dgm:cxn modelId="{2BE7BF32-DDF2-4723-92D0-319CB1BBA752}" srcId="{21C4748F-E5AF-4522-8052-26D3CF1DADDA}" destId="{C8FA7C56-402A-48C0-9C90-4084B5C719A8}" srcOrd="4" destOrd="0" parTransId="{C715B237-4C5B-4485-A737-368554141ECA}" sibTransId="{A298921A-E29B-4E7F-9B87-BCBECF577C7A}"/>
    <dgm:cxn modelId="{3B5D111D-5F6C-7A4C-A26E-755CBC1EB02A}" type="presOf" srcId="{2E34E8FB-A73E-4628-ADDD-C62E4F758915}" destId="{F8FBDD5D-1F9D-A149-8ED1-C37E2CE4E68A}" srcOrd="0" destOrd="0" presId="urn:microsoft.com/office/officeart/2016/7/layout/VerticalDownArrowProcess"/>
    <dgm:cxn modelId="{9F047793-9910-4345-992E-92290320A9F7}" srcId="{F9387481-9A07-4E72-8E95-B85EE93B4512}" destId="{8979492B-7527-450B-B71C-FA06E871A287}" srcOrd="0" destOrd="0" parTransId="{B48DF205-FF1C-4E05-97C2-9FF5C28F3E26}" sibTransId="{9616664D-0390-43DA-BB3C-F60928A1C421}"/>
    <dgm:cxn modelId="{D044CC53-DE9B-450D-864A-45EED52D012A}" srcId="{21C4748F-E5AF-4522-8052-26D3CF1DADDA}" destId="{6859EA97-AADE-4F23-AA60-41256D7CFC1A}" srcOrd="6" destOrd="0" parTransId="{F6A36517-485E-4C8B-A622-294D4AEFF017}" sibTransId="{99640087-141F-41E8-9176-2E111EB044C0}"/>
    <dgm:cxn modelId="{0AFC916E-A3F0-4B6F-B405-C6285F928324}" srcId="{B8503551-0EC3-41A1-B636-A750BE144CC9}" destId="{2E34E8FB-A73E-4628-ADDD-C62E4F758915}" srcOrd="0" destOrd="0" parTransId="{AA1055DD-9B5C-47E1-BFE6-E2431F0AC530}" sibTransId="{681D4ECC-BF5F-4413-8176-410004E31E76}"/>
    <dgm:cxn modelId="{3EB27119-42CA-4B8B-B403-51D97D78A173}" srcId="{2BC8155C-E331-42C1-8CC5-D623742D34C6}" destId="{18348937-25B3-48B0-BC11-70F71AC73F74}" srcOrd="0" destOrd="0" parTransId="{4A2F91DD-F40D-4B7C-AF17-41205A2EACEB}" sibTransId="{B612561A-5070-4123-99D5-B3A0EFE9B0C3}"/>
    <dgm:cxn modelId="{3CC7DEDF-5D40-48A0-A0FE-FCB6E82AFBB1}" srcId="{21C4748F-E5AF-4522-8052-26D3CF1DADDA}" destId="{6D2AC03F-E1A5-4492-8C88-FC1453ED8923}" srcOrd="2" destOrd="0" parTransId="{4279FDC1-2823-4ABE-A1CE-87218698C1A3}" sibTransId="{E21BFC31-E686-4976-9D02-21F9B3B08A0C}"/>
    <dgm:cxn modelId="{3EB8F035-2B49-A24B-A453-C75CF7AAA371}" type="presOf" srcId="{6D2AC03F-E1A5-4492-8C88-FC1453ED8923}" destId="{BE16FF31-58E3-1043-BB91-AD62C6D911E1}" srcOrd="1" destOrd="0" presId="urn:microsoft.com/office/officeart/2016/7/layout/VerticalDownArrowProcess"/>
    <dgm:cxn modelId="{E511366C-8892-4908-868E-436224CD08E5}" srcId="{98CE62E4-F7CF-46AB-87AC-E720B7012957}" destId="{9BB48694-7675-46C7-8694-9409B3702CB9}" srcOrd="0" destOrd="0" parTransId="{73181E7B-805F-4550-8C11-D3AA1071D346}" sibTransId="{E111FB9C-7BDE-4350-97E1-77170F00ABC7}"/>
    <dgm:cxn modelId="{CE4811F3-A049-2845-A614-9D82D1ED623C}" type="presOf" srcId="{AE7517F7-61EA-44AF-8980-75CE92E30A4B}" destId="{5D2E9060-6E94-3F4C-BBC0-81D362F9C135}" srcOrd="0" destOrd="0" presId="urn:microsoft.com/office/officeart/2016/7/layout/VerticalDownArrowProcess"/>
    <dgm:cxn modelId="{B94816D1-773C-5C45-9FC9-B5B15C0DE190}" type="presOf" srcId="{C8FA7C56-402A-48C0-9C90-4084B5C719A8}" destId="{CDA8C342-93AD-E641-B404-6ED30014D0EC}" srcOrd="1" destOrd="0" presId="urn:microsoft.com/office/officeart/2016/7/layout/VerticalDownArrowProcess"/>
    <dgm:cxn modelId="{7733E35A-3559-411B-BBFE-E28E744724C2}" srcId="{21C4748F-E5AF-4522-8052-26D3CF1DADDA}" destId="{66BF544B-E362-417C-A689-CAB2EB928C96}" srcOrd="3" destOrd="0" parTransId="{F55BC989-865F-4134-B1E8-59B2DEB66F9D}" sibTransId="{1AD326DD-E10F-4862-979F-C292F43FF1C7}"/>
    <dgm:cxn modelId="{278DA237-E33F-49F6-BB16-2A280685A0E6}" srcId="{C8FA7C56-402A-48C0-9C90-4084B5C719A8}" destId="{E0536F74-92AF-489D-9DDE-FB2B18B1CDAD}" srcOrd="0" destOrd="0" parTransId="{0105337E-BA7E-459C-AC96-8BD79CBAAAA9}" sibTransId="{38B6ED24-F4E6-42A8-8851-DA6212C24BB6}"/>
    <dgm:cxn modelId="{0DE9BBB4-8418-4DCD-BD24-1E362915D19F}" srcId="{21C4748F-E5AF-4522-8052-26D3CF1DADDA}" destId="{F9387481-9A07-4E72-8E95-B85EE93B4512}" srcOrd="0" destOrd="0" parTransId="{6F40F8EB-1932-4DA2-A96B-3EAE6147EDB9}" sibTransId="{4853ED2E-BBB4-448B-AD45-66D78386A953}"/>
    <dgm:cxn modelId="{44FB587E-A740-A34E-8A2E-AD9A66CBD297}" type="presOf" srcId="{B8503551-0EC3-41A1-B636-A750BE144CC9}" destId="{56B2D7DE-ED90-9343-8FA1-568D187C7E26}" srcOrd="1" destOrd="0" presId="urn:microsoft.com/office/officeart/2016/7/layout/VerticalDownArrowProcess"/>
    <dgm:cxn modelId="{ABE49D71-3A06-CB4B-AFAB-1225FBFBE0B5}" type="presOf" srcId="{61426A58-4CBA-424C-A3AC-0BD431219594}" destId="{1F5D7EBA-D03F-524D-B2EB-817E78D51345}" srcOrd="0" destOrd="0" presId="urn:microsoft.com/office/officeart/2016/7/layout/VerticalDownArrowProcess"/>
    <dgm:cxn modelId="{B79A5313-F467-4E44-8150-AB2A87332128}" type="presOf" srcId="{21C4748F-E5AF-4522-8052-26D3CF1DADDA}" destId="{D5EC1E34-ED74-9745-B4FE-CECB88F1B539}" srcOrd="0" destOrd="0" presId="urn:microsoft.com/office/officeart/2016/7/layout/VerticalDownArrowProcess"/>
    <dgm:cxn modelId="{B9A198C8-E9D2-4938-8B42-46B61ED8A70E}" srcId="{21C4748F-E5AF-4522-8052-26D3CF1DADDA}" destId="{2BC8155C-E331-42C1-8CC5-D623742D34C6}" srcOrd="1" destOrd="0" parTransId="{A4C99A5D-E59E-4588-90D9-F8C066BFE461}" sibTransId="{F41CD938-A9FD-4A40-9F9F-3AFAFB095C0E}"/>
    <dgm:cxn modelId="{CCF91049-C5D1-3945-A646-61A85D5AB90B}" type="presOf" srcId="{B8503551-0EC3-41A1-B636-A750BE144CC9}" destId="{DB917691-6843-AD48-A3E7-48775C0D57D0}" srcOrd="0" destOrd="0" presId="urn:microsoft.com/office/officeart/2016/7/layout/VerticalDownArrowProcess"/>
    <dgm:cxn modelId="{26DABCA1-B1E9-2643-91D4-33A7B9DD85FB}" type="presOf" srcId="{2BC8155C-E331-42C1-8CC5-D623742D34C6}" destId="{3C46D4FF-DCB1-C843-B959-A88B0F872C44}" srcOrd="1" destOrd="0" presId="urn:microsoft.com/office/officeart/2016/7/layout/VerticalDownArrowProcess"/>
    <dgm:cxn modelId="{52D639C0-5D36-4D2C-BDE0-CFDFEE9E3B56}" srcId="{6D2AC03F-E1A5-4492-8C88-FC1453ED8923}" destId="{34DC4A31-9184-4927-8DA7-41DACFB3184F}" srcOrd="0" destOrd="0" parTransId="{3CA03706-8C50-4A15-BB67-F4C712ED69EC}" sibTransId="{A576E182-DFA2-4E0A-B375-2E29C3AA4BE4}"/>
    <dgm:cxn modelId="{12B2E28A-407B-1647-8D4D-43692CE0E8FA}" type="presOf" srcId="{F9387481-9A07-4E72-8E95-B85EE93B4512}" destId="{675EB09E-9194-A446-B882-0B7BFCBA8D1C}" srcOrd="0" destOrd="0" presId="urn:microsoft.com/office/officeart/2016/7/layout/VerticalDownArrowProcess"/>
    <dgm:cxn modelId="{771BBE1E-1DA7-C740-BFEA-5B7B67BA93CC}" type="presOf" srcId="{98CE62E4-F7CF-46AB-87AC-E720B7012957}" destId="{649C432D-7A63-DD40-961F-84C6506A4BE6}" srcOrd="0" destOrd="0" presId="urn:microsoft.com/office/officeart/2016/7/layout/VerticalDownArrowProcess"/>
    <dgm:cxn modelId="{03475AC7-1D99-E149-9186-CB668A77A06B}" type="presOf" srcId="{18348937-25B3-48B0-BC11-70F71AC73F74}" destId="{935E64EA-6B9D-CD4A-97FA-42C4DDC020D8}" srcOrd="0" destOrd="0" presId="urn:microsoft.com/office/officeart/2016/7/layout/VerticalDownArrowProcess"/>
    <dgm:cxn modelId="{009987AA-D2FF-724C-B40D-5D274E9CF636}" type="presOf" srcId="{E0536F74-92AF-489D-9DDE-FB2B18B1CDAD}" destId="{B80F53E7-8C5F-494C-860B-8D149810EB86}" srcOrd="0" destOrd="0" presId="urn:microsoft.com/office/officeart/2016/7/layout/VerticalDownArrowProcess"/>
    <dgm:cxn modelId="{F324CA1A-666C-4C6A-BABA-43B539EBB0E8}" srcId="{66BF544B-E362-417C-A689-CAB2EB928C96}" destId="{AE7517F7-61EA-44AF-8980-75CE92E30A4B}" srcOrd="0" destOrd="0" parTransId="{DAF5768A-442E-416C-AF43-07B883A5B998}" sibTransId="{9FB819B5-4916-4034-9C8F-73836B2B62E1}"/>
    <dgm:cxn modelId="{02F817AC-1734-4D84-AFF6-B28A863ED1C7}" srcId="{6859EA97-AADE-4F23-AA60-41256D7CFC1A}" destId="{61426A58-4CBA-424C-A3AC-0BD431219594}" srcOrd="0" destOrd="0" parTransId="{E359F1FC-EFE5-483B-BB42-3A3AA6D31322}" sibTransId="{75F8DB3B-950D-477F-A627-B84A39E7FA46}"/>
    <dgm:cxn modelId="{67F665A4-F914-064D-8DC6-F4620F1CEF40}" type="presParOf" srcId="{D5EC1E34-ED74-9745-B4FE-CECB88F1B539}" destId="{A04D0731-DB00-674E-88BF-9533EE8E09D9}" srcOrd="0" destOrd="0" presId="urn:microsoft.com/office/officeart/2016/7/layout/VerticalDownArrowProcess"/>
    <dgm:cxn modelId="{FA265B87-A61D-F74C-A3E5-300D7E547ACB}" type="presParOf" srcId="{A04D0731-DB00-674E-88BF-9533EE8E09D9}" destId="{649C432D-7A63-DD40-961F-84C6506A4BE6}" srcOrd="0" destOrd="0" presId="urn:microsoft.com/office/officeart/2016/7/layout/VerticalDownArrowProcess"/>
    <dgm:cxn modelId="{59A4B7DC-7200-AE45-AFA8-9001D0442D42}" type="presParOf" srcId="{A04D0731-DB00-674E-88BF-9533EE8E09D9}" destId="{F9EC4FA7-61F9-CB4B-95BF-DA1827789022}" srcOrd="1" destOrd="0" presId="urn:microsoft.com/office/officeart/2016/7/layout/VerticalDownArrowProcess"/>
    <dgm:cxn modelId="{2021E01B-7638-FF45-91C4-E200F1A401FE}" type="presParOf" srcId="{D5EC1E34-ED74-9745-B4FE-CECB88F1B539}" destId="{B0F078B1-A9B0-C447-9A44-3846BF4B52CC}" srcOrd="1" destOrd="0" presId="urn:microsoft.com/office/officeart/2016/7/layout/VerticalDownArrowProcess"/>
    <dgm:cxn modelId="{C464CACA-2DEA-0A41-9F58-166FA86436FB}" type="presParOf" srcId="{D5EC1E34-ED74-9745-B4FE-CECB88F1B539}" destId="{17912E9E-079F-9D4B-969A-DA9BD1A7CD92}" srcOrd="2" destOrd="0" presId="urn:microsoft.com/office/officeart/2016/7/layout/VerticalDownArrowProcess"/>
    <dgm:cxn modelId="{F9DC47FA-DE12-3D48-B541-490E57375024}" type="presParOf" srcId="{17912E9E-079F-9D4B-969A-DA9BD1A7CD92}" destId="{8E327E76-CDE1-3C45-9D2F-C2E01C9D40AE}" srcOrd="0" destOrd="0" presId="urn:microsoft.com/office/officeart/2016/7/layout/VerticalDownArrowProcess"/>
    <dgm:cxn modelId="{6EC36920-19C5-AE41-9945-2292D95573B9}" type="presParOf" srcId="{17912E9E-079F-9D4B-969A-DA9BD1A7CD92}" destId="{62254B27-AAA6-3B44-9B14-956CBD68264F}" srcOrd="1" destOrd="0" presId="urn:microsoft.com/office/officeart/2016/7/layout/VerticalDownArrowProcess"/>
    <dgm:cxn modelId="{79DFA0E8-FB88-A64B-A3C3-6D9668C9689D}" type="presParOf" srcId="{17912E9E-079F-9D4B-969A-DA9BD1A7CD92}" destId="{1F5D7EBA-D03F-524D-B2EB-817E78D51345}" srcOrd="2" destOrd="0" presId="urn:microsoft.com/office/officeart/2016/7/layout/VerticalDownArrowProcess"/>
    <dgm:cxn modelId="{CCEAAF88-3047-5A46-A06C-D86CA46D8C6B}" type="presParOf" srcId="{D5EC1E34-ED74-9745-B4FE-CECB88F1B539}" destId="{05DD4DEF-B6A3-094E-BC62-1870972AAB2D}" srcOrd="3" destOrd="0" presId="urn:microsoft.com/office/officeart/2016/7/layout/VerticalDownArrowProcess"/>
    <dgm:cxn modelId="{FC9AE8F4-E6A5-0F4B-A8AC-EAD9C1272F5E}" type="presParOf" srcId="{D5EC1E34-ED74-9745-B4FE-CECB88F1B539}" destId="{F0B5C6B4-2AEB-A94A-9E7B-694855745009}" srcOrd="4" destOrd="0" presId="urn:microsoft.com/office/officeart/2016/7/layout/VerticalDownArrowProcess"/>
    <dgm:cxn modelId="{86D8F700-F785-E146-A180-CA5FF3C0E9E8}" type="presParOf" srcId="{F0B5C6B4-2AEB-A94A-9E7B-694855745009}" destId="{DB917691-6843-AD48-A3E7-48775C0D57D0}" srcOrd="0" destOrd="0" presId="urn:microsoft.com/office/officeart/2016/7/layout/VerticalDownArrowProcess"/>
    <dgm:cxn modelId="{80A2A63A-1AF6-E548-A4B8-F037B75F1A28}" type="presParOf" srcId="{F0B5C6B4-2AEB-A94A-9E7B-694855745009}" destId="{56B2D7DE-ED90-9343-8FA1-568D187C7E26}" srcOrd="1" destOrd="0" presId="urn:microsoft.com/office/officeart/2016/7/layout/VerticalDownArrowProcess"/>
    <dgm:cxn modelId="{B98B2C14-7ED9-4A4C-9020-2ABCC0B6A3A4}" type="presParOf" srcId="{F0B5C6B4-2AEB-A94A-9E7B-694855745009}" destId="{F8FBDD5D-1F9D-A149-8ED1-C37E2CE4E68A}" srcOrd="2" destOrd="0" presId="urn:microsoft.com/office/officeart/2016/7/layout/VerticalDownArrowProcess"/>
    <dgm:cxn modelId="{35811D76-763B-1B45-A7DB-7F40F9E1712B}" type="presParOf" srcId="{D5EC1E34-ED74-9745-B4FE-CECB88F1B539}" destId="{11E841CD-1C2D-6147-BC3E-1F8514F01C24}" srcOrd="5" destOrd="0" presId="urn:microsoft.com/office/officeart/2016/7/layout/VerticalDownArrowProcess"/>
    <dgm:cxn modelId="{A7C2152F-9EFD-5848-86B7-EB0F653F542C}" type="presParOf" srcId="{D5EC1E34-ED74-9745-B4FE-CECB88F1B539}" destId="{9E5D36C6-D960-8B4C-A746-862732BC0DD0}" srcOrd="6" destOrd="0" presId="urn:microsoft.com/office/officeart/2016/7/layout/VerticalDownArrowProcess"/>
    <dgm:cxn modelId="{2F7568C3-0AC4-744E-9A88-9C272B09DF99}" type="presParOf" srcId="{9E5D36C6-D960-8B4C-A746-862732BC0DD0}" destId="{06192BEE-FADA-C842-B543-30C12264F8A2}" srcOrd="0" destOrd="0" presId="urn:microsoft.com/office/officeart/2016/7/layout/VerticalDownArrowProcess"/>
    <dgm:cxn modelId="{C2F6B936-E912-3445-87AE-5DE899B98A30}" type="presParOf" srcId="{9E5D36C6-D960-8B4C-A746-862732BC0DD0}" destId="{CDA8C342-93AD-E641-B404-6ED30014D0EC}" srcOrd="1" destOrd="0" presId="urn:microsoft.com/office/officeart/2016/7/layout/VerticalDownArrowProcess"/>
    <dgm:cxn modelId="{0C5747BE-7E7A-8A44-AE61-B170B8ADC56D}" type="presParOf" srcId="{9E5D36C6-D960-8B4C-A746-862732BC0DD0}" destId="{B80F53E7-8C5F-494C-860B-8D149810EB86}" srcOrd="2" destOrd="0" presId="urn:microsoft.com/office/officeart/2016/7/layout/VerticalDownArrowProcess"/>
    <dgm:cxn modelId="{8C395865-3A0D-C04D-8435-26F6C8CBD1A7}" type="presParOf" srcId="{D5EC1E34-ED74-9745-B4FE-CECB88F1B539}" destId="{B8243511-C7CE-2446-8EF9-FB55DE224D2B}" srcOrd="7" destOrd="0" presId="urn:microsoft.com/office/officeart/2016/7/layout/VerticalDownArrowProcess"/>
    <dgm:cxn modelId="{FBE50A18-FF8A-B744-90A5-C650F4D10092}" type="presParOf" srcId="{D5EC1E34-ED74-9745-B4FE-CECB88F1B539}" destId="{7E4848CF-79A3-2E41-B8AC-FA20656A0DA4}" srcOrd="8" destOrd="0" presId="urn:microsoft.com/office/officeart/2016/7/layout/VerticalDownArrowProcess"/>
    <dgm:cxn modelId="{070F1645-EA01-5D46-A1E5-4645398EFF52}" type="presParOf" srcId="{7E4848CF-79A3-2E41-B8AC-FA20656A0DA4}" destId="{58FB058C-28A3-0D47-BB73-B8857DF13072}" srcOrd="0" destOrd="0" presId="urn:microsoft.com/office/officeart/2016/7/layout/VerticalDownArrowProcess"/>
    <dgm:cxn modelId="{97AA342D-396F-2B4A-AC52-AA76150614F2}" type="presParOf" srcId="{7E4848CF-79A3-2E41-B8AC-FA20656A0DA4}" destId="{AD7687D7-BCCC-9B40-898F-795F439111D5}" srcOrd="1" destOrd="0" presId="urn:microsoft.com/office/officeart/2016/7/layout/VerticalDownArrowProcess"/>
    <dgm:cxn modelId="{521F509A-4ABF-6644-85C9-428F596BE343}" type="presParOf" srcId="{7E4848CF-79A3-2E41-B8AC-FA20656A0DA4}" destId="{5D2E9060-6E94-3F4C-BBC0-81D362F9C135}" srcOrd="2" destOrd="0" presId="urn:microsoft.com/office/officeart/2016/7/layout/VerticalDownArrowProcess"/>
    <dgm:cxn modelId="{3050888C-EF2A-4C42-985F-3207F481DCB4}" type="presParOf" srcId="{D5EC1E34-ED74-9745-B4FE-CECB88F1B539}" destId="{08E8029B-1D84-D942-9156-BE2F77BC7C25}" srcOrd="9" destOrd="0" presId="urn:microsoft.com/office/officeart/2016/7/layout/VerticalDownArrowProcess"/>
    <dgm:cxn modelId="{374A67C8-F8D2-E54F-9880-DECDF0050198}" type="presParOf" srcId="{D5EC1E34-ED74-9745-B4FE-CECB88F1B539}" destId="{94AF5F4B-BF5D-BE45-BD25-7075A4B452B7}" srcOrd="10" destOrd="0" presId="urn:microsoft.com/office/officeart/2016/7/layout/VerticalDownArrowProcess"/>
    <dgm:cxn modelId="{028077AA-31D8-3E4F-8061-11D29E4D85D1}" type="presParOf" srcId="{94AF5F4B-BF5D-BE45-BD25-7075A4B452B7}" destId="{6BECA351-FFE4-EF47-82AC-E0100C28FAD0}" srcOrd="0" destOrd="0" presId="urn:microsoft.com/office/officeart/2016/7/layout/VerticalDownArrowProcess"/>
    <dgm:cxn modelId="{50AD556F-9296-A54B-B067-6C17C04F6094}" type="presParOf" srcId="{94AF5F4B-BF5D-BE45-BD25-7075A4B452B7}" destId="{BE16FF31-58E3-1043-BB91-AD62C6D911E1}" srcOrd="1" destOrd="0" presId="urn:microsoft.com/office/officeart/2016/7/layout/VerticalDownArrowProcess"/>
    <dgm:cxn modelId="{8A266369-1ACF-BE46-8997-FA0A376559A5}" type="presParOf" srcId="{94AF5F4B-BF5D-BE45-BD25-7075A4B452B7}" destId="{DCE901A4-EFBD-D043-9019-969A35A9928B}" srcOrd="2" destOrd="0" presId="urn:microsoft.com/office/officeart/2016/7/layout/VerticalDownArrowProcess"/>
    <dgm:cxn modelId="{3B699AD8-78B6-C441-99B8-8095772F5754}" type="presParOf" srcId="{D5EC1E34-ED74-9745-B4FE-CECB88F1B539}" destId="{54F05A38-04E1-A54A-81C3-C9322D812F8C}" srcOrd="11" destOrd="0" presId="urn:microsoft.com/office/officeart/2016/7/layout/VerticalDownArrowProcess"/>
    <dgm:cxn modelId="{CD26C493-F8EF-E949-991D-E4DB8D2290AF}" type="presParOf" srcId="{D5EC1E34-ED74-9745-B4FE-CECB88F1B539}" destId="{FA6E92FB-6E8F-F84B-BD74-D717913824A1}" srcOrd="12" destOrd="0" presId="urn:microsoft.com/office/officeart/2016/7/layout/VerticalDownArrowProcess"/>
    <dgm:cxn modelId="{8172F236-E76D-CF47-A749-542CADAB76B3}" type="presParOf" srcId="{FA6E92FB-6E8F-F84B-BD74-D717913824A1}" destId="{3FEEF1AD-D8E8-E241-BF8F-03D3852F2342}" srcOrd="0" destOrd="0" presId="urn:microsoft.com/office/officeart/2016/7/layout/VerticalDownArrowProcess"/>
    <dgm:cxn modelId="{38854416-6FFF-CB41-95E1-38CFDE5A7AAD}" type="presParOf" srcId="{FA6E92FB-6E8F-F84B-BD74-D717913824A1}" destId="{3C46D4FF-DCB1-C843-B959-A88B0F872C44}" srcOrd="1" destOrd="0" presId="urn:microsoft.com/office/officeart/2016/7/layout/VerticalDownArrowProcess"/>
    <dgm:cxn modelId="{567ECFC3-3522-8041-8EAE-15BC5E83E03A}" type="presParOf" srcId="{FA6E92FB-6E8F-F84B-BD74-D717913824A1}" destId="{935E64EA-6B9D-CD4A-97FA-42C4DDC020D8}" srcOrd="2" destOrd="0" presId="urn:microsoft.com/office/officeart/2016/7/layout/VerticalDownArrowProcess"/>
    <dgm:cxn modelId="{05B56C09-D018-5E4F-91B4-76F6038DD4FD}" type="presParOf" srcId="{D5EC1E34-ED74-9745-B4FE-CECB88F1B539}" destId="{218B0BA2-17B0-064B-9FCE-BCD92A86ADBF}" srcOrd="13" destOrd="0" presId="urn:microsoft.com/office/officeart/2016/7/layout/VerticalDownArrowProcess"/>
    <dgm:cxn modelId="{2CD38166-4C99-EE45-8304-EDEDA2AD8D06}" type="presParOf" srcId="{D5EC1E34-ED74-9745-B4FE-CECB88F1B539}" destId="{CC818708-D27B-3C40-90D9-53804DD3BEB9}" srcOrd="14" destOrd="0" presId="urn:microsoft.com/office/officeart/2016/7/layout/VerticalDownArrowProcess"/>
    <dgm:cxn modelId="{50AD91DB-DEE7-EF47-B842-B261DE6938F3}" type="presParOf" srcId="{CC818708-D27B-3C40-90D9-53804DD3BEB9}" destId="{675EB09E-9194-A446-B882-0B7BFCBA8D1C}" srcOrd="0" destOrd="0" presId="urn:microsoft.com/office/officeart/2016/7/layout/VerticalDownArrowProcess"/>
    <dgm:cxn modelId="{C33669FC-6202-4744-83A8-D2C7955BAB07}" type="presParOf" srcId="{CC818708-D27B-3C40-90D9-53804DD3BEB9}" destId="{737F43D8-8331-594B-AB06-40D1A0D7DD9B}" srcOrd="1" destOrd="0" presId="urn:microsoft.com/office/officeart/2016/7/layout/VerticalDownArrowProcess"/>
    <dgm:cxn modelId="{C7008CBA-4126-9B42-B2FF-C87A998E0743}" type="presParOf" srcId="{CC818708-D27B-3C40-90D9-53804DD3BEB9}" destId="{E829CA27-8DC0-7C4B-947E-8C97F0354DA8}"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B8F91-A00A-411A-950A-B43D901D4C2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130B5FA3-128E-4EB3-8A83-196B02899927}">
      <dgm:prSet phldrT="[Text]" custT="1"/>
      <dgm:spPr/>
      <dgm:t>
        <a:bodyPr/>
        <a:lstStyle/>
        <a:p>
          <a:r>
            <a:rPr lang="en-US" sz="2400" b="1" dirty="0">
              <a:solidFill>
                <a:srgbClr val="FF0000"/>
              </a:solidFill>
            </a:rPr>
            <a:t>For detecting PPEs</a:t>
          </a:r>
          <a:endParaRPr lang="en-IN" sz="2400" b="1" dirty="0">
            <a:solidFill>
              <a:srgbClr val="FF0000"/>
            </a:solidFill>
          </a:endParaRPr>
        </a:p>
      </dgm:t>
    </dgm:pt>
    <dgm:pt modelId="{88751E7B-266A-482B-AC1D-13B5A59E3012}" type="parTrans" cxnId="{89F7BD69-DA39-4642-A5F7-AFC51CDDA2F8}">
      <dgm:prSet/>
      <dgm:spPr/>
      <dgm:t>
        <a:bodyPr/>
        <a:lstStyle/>
        <a:p>
          <a:endParaRPr lang="en-IN"/>
        </a:p>
      </dgm:t>
    </dgm:pt>
    <dgm:pt modelId="{75326A61-5F12-431F-90D2-26D26F6F0268}" type="sibTrans" cxnId="{89F7BD69-DA39-4642-A5F7-AFC51CDDA2F8}">
      <dgm:prSet/>
      <dgm:spPr/>
      <dgm:t>
        <a:bodyPr/>
        <a:lstStyle/>
        <a:p>
          <a:endParaRPr lang="en-IN"/>
        </a:p>
      </dgm:t>
    </dgm:pt>
    <dgm:pt modelId="{497174A3-697E-4C79-B558-C5CC9739C4B7}">
      <dgm:prSet phldrT="[Text]" custT="1"/>
      <dgm:spPr/>
      <dgm:t>
        <a:bodyPr/>
        <a:lstStyle/>
        <a:p>
          <a:r>
            <a:rPr lang="en-US" sz="2400" dirty="0">
              <a:solidFill>
                <a:prstClr val="white"/>
              </a:solidFill>
              <a:latin typeface="Calibri" panose="020F0502020204030204"/>
              <a:ea typeface="+mn-ea"/>
              <a:cs typeface="+mn-cs"/>
            </a:rPr>
            <a:t>Switchyard Hotspot monitoring</a:t>
          </a:r>
          <a:endParaRPr lang="en-IN" sz="2400" dirty="0"/>
        </a:p>
      </dgm:t>
    </dgm:pt>
    <dgm:pt modelId="{26990E39-C857-46BC-9679-416711019EE4}" type="parTrans" cxnId="{5409B14B-E8AE-4B6E-BF6A-921F2127144E}">
      <dgm:prSet/>
      <dgm:spPr/>
      <dgm:t>
        <a:bodyPr/>
        <a:lstStyle/>
        <a:p>
          <a:endParaRPr lang="en-IN"/>
        </a:p>
      </dgm:t>
    </dgm:pt>
    <dgm:pt modelId="{DA130555-3791-4440-AB33-5AC9F81CB29A}" type="sibTrans" cxnId="{5409B14B-E8AE-4B6E-BF6A-921F2127144E}">
      <dgm:prSet/>
      <dgm:spPr/>
      <dgm:t>
        <a:bodyPr/>
        <a:lstStyle/>
        <a:p>
          <a:endParaRPr lang="en-IN"/>
        </a:p>
      </dgm:t>
    </dgm:pt>
    <dgm:pt modelId="{0E47CCE5-A8D5-4762-83A5-CCE96197275F}">
      <dgm:prSet phldrT="[Text]" custT="1"/>
      <dgm:spPr/>
      <dgm:t>
        <a:bodyPr/>
        <a:lstStyle/>
        <a:p>
          <a:r>
            <a:rPr lang="en-US" sz="2400" dirty="0"/>
            <a:t>Aerial Supervision of Critical structures/ Areas</a:t>
          </a:r>
          <a:endParaRPr lang="en-IN" sz="2400" dirty="0"/>
        </a:p>
      </dgm:t>
    </dgm:pt>
    <dgm:pt modelId="{0BA9A3C1-07DA-4C0E-A340-6882C80F682A}" type="parTrans" cxnId="{274A60C9-F5E0-4BA5-826C-556D16A74D16}">
      <dgm:prSet/>
      <dgm:spPr/>
      <dgm:t>
        <a:bodyPr/>
        <a:lstStyle/>
        <a:p>
          <a:endParaRPr lang="en-IN"/>
        </a:p>
      </dgm:t>
    </dgm:pt>
    <dgm:pt modelId="{D15EB096-6610-471D-93B5-A2E85258FD48}" type="sibTrans" cxnId="{274A60C9-F5E0-4BA5-826C-556D16A74D16}">
      <dgm:prSet/>
      <dgm:spPr/>
      <dgm:t>
        <a:bodyPr/>
        <a:lstStyle/>
        <a:p>
          <a:endParaRPr lang="en-IN"/>
        </a:p>
      </dgm:t>
    </dgm:pt>
    <dgm:pt modelId="{230EE76A-30B8-43AB-B750-F1F12463E532}">
      <dgm:prSet custT="1"/>
      <dgm:spPr/>
      <dgm:t>
        <a:bodyPr/>
        <a:lstStyle/>
        <a:p>
          <a:r>
            <a:rPr lang="en-US" sz="2400" kern="1200" dirty="0">
              <a:solidFill>
                <a:prstClr val="white"/>
              </a:solidFill>
              <a:latin typeface="Calibri" panose="020F0502020204030204"/>
              <a:ea typeface="+mn-ea"/>
              <a:cs typeface="+mn-cs"/>
            </a:rPr>
            <a:t>Railway track inspection</a:t>
          </a:r>
        </a:p>
      </dgm:t>
    </dgm:pt>
    <dgm:pt modelId="{C3C3B73F-AB1D-4EF6-A082-BFA75A49F56B}" type="parTrans" cxnId="{7DBB8158-6752-487E-9114-3FAF4AACD598}">
      <dgm:prSet/>
      <dgm:spPr/>
      <dgm:t>
        <a:bodyPr/>
        <a:lstStyle/>
        <a:p>
          <a:endParaRPr lang="en-IN"/>
        </a:p>
      </dgm:t>
    </dgm:pt>
    <dgm:pt modelId="{305A48C6-0ADD-429B-B920-F6B3F0D2D466}" type="sibTrans" cxnId="{7DBB8158-6752-487E-9114-3FAF4AACD598}">
      <dgm:prSet/>
      <dgm:spPr/>
      <dgm:t>
        <a:bodyPr/>
        <a:lstStyle/>
        <a:p>
          <a:endParaRPr lang="en-IN"/>
        </a:p>
      </dgm:t>
    </dgm:pt>
    <dgm:pt modelId="{A3068302-01BB-4B99-BE61-5D5DB017C5DA}">
      <dgm:prSe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gm:t>
    </dgm:pt>
    <dgm:pt modelId="{6E38E9D3-F77E-4695-9609-61868C0257D2}" type="parTrans" cxnId="{0F7B5397-DA06-496F-B43C-850B8B397A2A}">
      <dgm:prSet/>
      <dgm:spPr/>
      <dgm:t>
        <a:bodyPr/>
        <a:lstStyle/>
        <a:p>
          <a:endParaRPr lang="en-IN"/>
        </a:p>
      </dgm:t>
    </dgm:pt>
    <dgm:pt modelId="{12C8C81D-E0C0-41C3-BBF6-E4A25B09FA50}" type="sibTrans" cxnId="{0F7B5397-DA06-496F-B43C-850B8B397A2A}">
      <dgm:prSet/>
      <dgm:spPr/>
      <dgm:t>
        <a:bodyPr/>
        <a:lstStyle/>
        <a:p>
          <a:endParaRPr lang="en-IN"/>
        </a:p>
      </dgm:t>
    </dgm:pt>
    <dgm:pt modelId="{AF7289A3-8873-411A-B9AC-EC705B3C4822}">
      <dgm:prSet custT="1"/>
      <dgm:spPr/>
      <dgm:t>
        <a:bodyPr/>
        <a:lstStyle/>
        <a:p>
          <a:r>
            <a:rPr lang="en-US" sz="2400" kern="1200" dirty="0">
              <a:solidFill>
                <a:prstClr val="white"/>
              </a:solidFill>
              <a:latin typeface="Calibri" panose="020F0502020204030204"/>
              <a:ea typeface="+mn-ea"/>
              <a:cs typeface="+mn-cs"/>
            </a:rPr>
            <a:t>Premise Security Surveillance </a:t>
          </a:r>
        </a:p>
      </dgm:t>
    </dgm:pt>
    <dgm:pt modelId="{FF2FC645-E50E-43F9-AC28-870FA0963DED}" type="parTrans" cxnId="{F9328B53-67DA-4A39-AA34-168A7DDF0A30}">
      <dgm:prSet/>
      <dgm:spPr/>
      <dgm:t>
        <a:bodyPr/>
        <a:lstStyle/>
        <a:p>
          <a:endParaRPr lang="en-IN"/>
        </a:p>
      </dgm:t>
    </dgm:pt>
    <dgm:pt modelId="{F2AA23B7-0BCF-4FF2-9711-6556D2CC3B58}" type="sibTrans" cxnId="{F9328B53-67DA-4A39-AA34-168A7DDF0A30}">
      <dgm:prSet/>
      <dgm:spPr/>
      <dgm:t>
        <a:bodyPr/>
        <a:lstStyle/>
        <a:p>
          <a:endParaRPr lang="en-IN"/>
        </a:p>
      </dgm:t>
    </dgm:pt>
    <dgm:pt modelId="{C19E8278-62CE-414C-9A13-CFAB562F43F8}">
      <dgm:prSet custT="1"/>
      <dgm:spPr/>
      <dgm: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gm:t>
    </dgm:pt>
    <dgm:pt modelId="{D65D8165-E84F-4C61-96E7-D098E4183ED2}" type="parTrans" cxnId="{3111E0DB-D071-4882-947C-3666128EF18F}">
      <dgm:prSet/>
      <dgm:spPr/>
      <dgm:t>
        <a:bodyPr/>
        <a:lstStyle/>
        <a:p>
          <a:endParaRPr lang="en-IN"/>
        </a:p>
      </dgm:t>
    </dgm:pt>
    <dgm:pt modelId="{F0806E7A-1CD5-4881-969C-B2201E8F7E85}" type="sibTrans" cxnId="{3111E0DB-D071-4882-947C-3666128EF18F}">
      <dgm:prSet/>
      <dgm:spPr/>
      <dgm:t>
        <a:bodyPr/>
        <a:lstStyle/>
        <a:p>
          <a:endParaRPr lang="en-IN"/>
        </a:p>
      </dgm:t>
    </dgm:pt>
    <dgm:pt modelId="{B8ECAA85-D49C-49F4-895A-81DBF49D0A3F}" type="pres">
      <dgm:prSet presAssocID="{799B8F91-A00A-411A-950A-B43D901D4C2C}" presName="linear" presStyleCnt="0">
        <dgm:presLayoutVars>
          <dgm:dir/>
          <dgm:animLvl val="lvl"/>
          <dgm:resizeHandles val="exact"/>
        </dgm:presLayoutVars>
      </dgm:prSet>
      <dgm:spPr/>
      <dgm:t>
        <a:bodyPr/>
        <a:lstStyle/>
        <a:p>
          <a:endParaRPr lang="en-US"/>
        </a:p>
      </dgm:t>
    </dgm:pt>
    <dgm:pt modelId="{144DCCCB-3BA5-4A00-B6C8-91C85CB7FE21}" type="pres">
      <dgm:prSet presAssocID="{130B5FA3-128E-4EB3-8A83-196B02899927}" presName="parentLin" presStyleCnt="0"/>
      <dgm:spPr/>
    </dgm:pt>
    <dgm:pt modelId="{2ACB33A2-8FD5-46AF-AC4E-1729C64503A0}" type="pres">
      <dgm:prSet presAssocID="{130B5FA3-128E-4EB3-8A83-196B02899927}" presName="parentLeftMargin" presStyleLbl="node1" presStyleIdx="0" presStyleCnt="7"/>
      <dgm:spPr/>
      <dgm:t>
        <a:bodyPr/>
        <a:lstStyle/>
        <a:p>
          <a:endParaRPr lang="en-US"/>
        </a:p>
      </dgm:t>
    </dgm:pt>
    <dgm:pt modelId="{EC82A922-1598-4CBA-B2A4-1CEC8B0018FF}" type="pres">
      <dgm:prSet presAssocID="{130B5FA3-128E-4EB3-8A83-196B02899927}" presName="parentText" presStyleLbl="node1" presStyleIdx="0" presStyleCnt="7">
        <dgm:presLayoutVars>
          <dgm:chMax val="0"/>
          <dgm:bulletEnabled val="1"/>
        </dgm:presLayoutVars>
      </dgm:prSet>
      <dgm:spPr/>
      <dgm:t>
        <a:bodyPr/>
        <a:lstStyle/>
        <a:p>
          <a:endParaRPr lang="en-US"/>
        </a:p>
      </dgm:t>
    </dgm:pt>
    <dgm:pt modelId="{987A1DBC-2D9B-4868-93E7-DA82F8D0BAC1}" type="pres">
      <dgm:prSet presAssocID="{130B5FA3-128E-4EB3-8A83-196B02899927}" presName="negativeSpace" presStyleCnt="0"/>
      <dgm:spPr/>
    </dgm:pt>
    <dgm:pt modelId="{757D77FA-56A8-4DA4-ACAD-E1F0B6795210}" type="pres">
      <dgm:prSet presAssocID="{130B5FA3-128E-4EB3-8A83-196B02899927}" presName="childText" presStyleLbl="conFgAcc1" presStyleIdx="0" presStyleCnt="7">
        <dgm:presLayoutVars>
          <dgm:bulletEnabled val="1"/>
        </dgm:presLayoutVars>
      </dgm:prSet>
      <dgm:spPr/>
    </dgm:pt>
    <dgm:pt modelId="{FBB228D2-4E23-4A40-9983-7265DE53C42A}" type="pres">
      <dgm:prSet presAssocID="{75326A61-5F12-431F-90D2-26D26F6F0268}" presName="spaceBetweenRectangles" presStyleCnt="0"/>
      <dgm:spPr/>
    </dgm:pt>
    <dgm:pt modelId="{9B78110B-CFD9-484E-933D-0480B19CB1DB}" type="pres">
      <dgm:prSet presAssocID="{497174A3-697E-4C79-B558-C5CC9739C4B7}" presName="parentLin" presStyleCnt="0"/>
      <dgm:spPr/>
    </dgm:pt>
    <dgm:pt modelId="{FBB40089-E5D0-4781-9E47-562873402B9C}" type="pres">
      <dgm:prSet presAssocID="{497174A3-697E-4C79-B558-C5CC9739C4B7}" presName="parentLeftMargin" presStyleLbl="node1" presStyleIdx="0" presStyleCnt="7"/>
      <dgm:spPr/>
      <dgm:t>
        <a:bodyPr/>
        <a:lstStyle/>
        <a:p>
          <a:endParaRPr lang="en-US"/>
        </a:p>
      </dgm:t>
    </dgm:pt>
    <dgm:pt modelId="{3C34F271-B0A9-4F85-ACD8-F05ACB47A210}" type="pres">
      <dgm:prSet presAssocID="{497174A3-697E-4C79-B558-C5CC9739C4B7}" presName="parentText" presStyleLbl="node1" presStyleIdx="1" presStyleCnt="7">
        <dgm:presLayoutVars>
          <dgm:chMax val="0"/>
          <dgm:bulletEnabled val="1"/>
        </dgm:presLayoutVars>
      </dgm:prSet>
      <dgm:spPr/>
      <dgm:t>
        <a:bodyPr/>
        <a:lstStyle/>
        <a:p>
          <a:endParaRPr lang="en-US"/>
        </a:p>
      </dgm:t>
    </dgm:pt>
    <dgm:pt modelId="{4715AA0F-524B-4BA6-8EF5-5584232C5984}" type="pres">
      <dgm:prSet presAssocID="{497174A3-697E-4C79-B558-C5CC9739C4B7}" presName="negativeSpace" presStyleCnt="0"/>
      <dgm:spPr/>
    </dgm:pt>
    <dgm:pt modelId="{1B536E75-1131-4279-B26C-EDE6B322D0AE}" type="pres">
      <dgm:prSet presAssocID="{497174A3-697E-4C79-B558-C5CC9739C4B7}" presName="childText" presStyleLbl="conFgAcc1" presStyleIdx="1" presStyleCnt="7">
        <dgm:presLayoutVars>
          <dgm:bulletEnabled val="1"/>
        </dgm:presLayoutVars>
      </dgm:prSet>
      <dgm:spPr/>
    </dgm:pt>
    <dgm:pt modelId="{D74F0234-A17B-4574-82F8-EDF8F7F1EC55}" type="pres">
      <dgm:prSet presAssocID="{DA130555-3791-4440-AB33-5AC9F81CB29A}" presName="spaceBetweenRectangles" presStyleCnt="0"/>
      <dgm:spPr/>
    </dgm:pt>
    <dgm:pt modelId="{2F615A93-4BEC-40A0-A552-458B22066396}" type="pres">
      <dgm:prSet presAssocID="{0E47CCE5-A8D5-4762-83A5-CCE96197275F}" presName="parentLin" presStyleCnt="0"/>
      <dgm:spPr/>
    </dgm:pt>
    <dgm:pt modelId="{D3FAEABD-DE4C-48A2-A50D-01FA75222D9B}" type="pres">
      <dgm:prSet presAssocID="{0E47CCE5-A8D5-4762-83A5-CCE96197275F}" presName="parentLeftMargin" presStyleLbl="node1" presStyleIdx="1" presStyleCnt="7"/>
      <dgm:spPr/>
      <dgm:t>
        <a:bodyPr/>
        <a:lstStyle/>
        <a:p>
          <a:endParaRPr lang="en-US"/>
        </a:p>
      </dgm:t>
    </dgm:pt>
    <dgm:pt modelId="{D79D6126-DB3B-4595-A220-210437920BB1}" type="pres">
      <dgm:prSet presAssocID="{0E47CCE5-A8D5-4762-83A5-CCE96197275F}" presName="parentText" presStyleLbl="node1" presStyleIdx="2" presStyleCnt="7" custScaleX="113741" custScaleY="92500">
        <dgm:presLayoutVars>
          <dgm:chMax val="0"/>
          <dgm:bulletEnabled val="1"/>
        </dgm:presLayoutVars>
      </dgm:prSet>
      <dgm:spPr/>
      <dgm:t>
        <a:bodyPr/>
        <a:lstStyle/>
        <a:p>
          <a:endParaRPr lang="en-US"/>
        </a:p>
      </dgm:t>
    </dgm:pt>
    <dgm:pt modelId="{DA8F4AD9-FBA9-4CB4-B2D1-717A5D9A7B91}" type="pres">
      <dgm:prSet presAssocID="{0E47CCE5-A8D5-4762-83A5-CCE96197275F}" presName="negativeSpace" presStyleCnt="0"/>
      <dgm:spPr/>
    </dgm:pt>
    <dgm:pt modelId="{2F3EEFD4-AAE5-4B00-B175-E4BF3CB52897}" type="pres">
      <dgm:prSet presAssocID="{0E47CCE5-A8D5-4762-83A5-CCE96197275F}" presName="childText" presStyleLbl="conFgAcc1" presStyleIdx="2" presStyleCnt="7">
        <dgm:presLayoutVars>
          <dgm:bulletEnabled val="1"/>
        </dgm:presLayoutVars>
      </dgm:prSet>
      <dgm:spPr/>
    </dgm:pt>
    <dgm:pt modelId="{FF58C365-9609-4457-BF57-513F2EA945D4}" type="pres">
      <dgm:prSet presAssocID="{D15EB096-6610-471D-93B5-A2E85258FD48}" presName="spaceBetweenRectangles" presStyleCnt="0"/>
      <dgm:spPr/>
    </dgm:pt>
    <dgm:pt modelId="{5727B30D-E9C1-4461-BF65-B2B7DD569BCD}" type="pres">
      <dgm:prSet presAssocID="{230EE76A-30B8-43AB-B750-F1F12463E532}" presName="parentLin" presStyleCnt="0"/>
      <dgm:spPr/>
    </dgm:pt>
    <dgm:pt modelId="{F2DC2850-CA50-4CA3-8AE8-1F3B5FA05B47}" type="pres">
      <dgm:prSet presAssocID="{230EE76A-30B8-43AB-B750-F1F12463E532}" presName="parentLeftMargin" presStyleLbl="node1" presStyleIdx="2" presStyleCnt="7"/>
      <dgm:spPr/>
      <dgm:t>
        <a:bodyPr/>
        <a:lstStyle/>
        <a:p>
          <a:endParaRPr lang="en-US"/>
        </a:p>
      </dgm:t>
    </dgm:pt>
    <dgm:pt modelId="{CF2C046D-E8D4-4BCB-B14C-CA5EDE08B5AE}" type="pres">
      <dgm:prSet presAssocID="{230EE76A-30B8-43AB-B750-F1F12463E532}" presName="parentText" presStyleLbl="node1" presStyleIdx="3" presStyleCnt="7">
        <dgm:presLayoutVars>
          <dgm:chMax val="0"/>
          <dgm:bulletEnabled val="1"/>
        </dgm:presLayoutVars>
      </dgm:prSet>
      <dgm:spPr/>
      <dgm:t>
        <a:bodyPr/>
        <a:lstStyle/>
        <a:p>
          <a:endParaRPr lang="en-US"/>
        </a:p>
      </dgm:t>
    </dgm:pt>
    <dgm:pt modelId="{1ED5DCF8-7158-47F8-ABA3-BF362954F45C}" type="pres">
      <dgm:prSet presAssocID="{230EE76A-30B8-43AB-B750-F1F12463E532}" presName="negativeSpace" presStyleCnt="0"/>
      <dgm:spPr/>
    </dgm:pt>
    <dgm:pt modelId="{80F571E7-B6B2-4456-9492-3905206D273E}" type="pres">
      <dgm:prSet presAssocID="{230EE76A-30B8-43AB-B750-F1F12463E532}" presName="childText" presStyleLbl="conFgAcc1" presStyleIdx="3" presStyleCnt="7">
        <dgm:presLayoutVars>
          <dgm:bulletEnabled val="1"/>
        </dgm:presLayoutVars>
      </dgm:prSet>
      <dgm:spPr/>
    </dgm:pt>
    <dgm:pt modelId="{485EF4C6-FAC8-4F78-80E4-87C596A53680}" type="pres">
      <dgm:prSet presAssocID="{305A48C6-0ADD-429B-B920-F6B3F0D2D466}" presName="spaceBetweenRectangles" presStyleCnt="0"/>
      <dgm:spPr/>
    </dgm:pt>
    <dgm:pt modelId="{67F165F9-E619-4E5A-9D96-4E72B4D878CA}" type="pres">
      <dgm:prSet presAssocID="{C19E8278-62CE-414C-9A13-CFAB562F43F8}" presName="parentLin" presStyleCnt="0"/>
      <dgm:spPr/>
    </dgm:pt>
    <dgm:pt modelId="{35FDE677-39D8-499D-AE01-C04702BD5719}" type="pres">
      <dgm:prSet presAssocID="{C19E8278-62CE-414C-9A13-CFAB562F43F8}" presName="parentLeftMargin" presStyleLbl="node1" presStyleIdx="3" presStyleCnt="7"/>
      <dgm:spPr/>
      <dgm:t>
        <a:bodyPr/>
        <a:lstStyle/>
        <a:p>
          <a:endParaRPr lang="en-US"/>
        </a:p>
      </dgm:t>
    </dgm:pt>
    <dgm:pt modelId="{770DCCF0-5D6E-43D4-9BF9-92CE1CC79531}" type="pres">
      <dgm:prSet presAssocID="{C19E8278-62CE-414C-9A13-CFAB562F43F8}" presName="parentText" presStyleLbl="node1" presStyleIdx="4" presStyleCnt="7">
        <dgm:presLayoutVars>
          <dgm:chMax val="0"/>
          <dgm:bulletEnabled val="1"/>
        </dgm:presLayoutVars>
      </dgm:prSet>
      <dgm:spPr/>
      <dgm:t>
        <a:bodyPr/>
        <a:lstStyle/>
        <a:p>
          <a:endParaRPr lang="en-US"/>
        </a:p>
      </dgm:t>
    </dgm:pt>
    <dgm:pt modelId="{DF1A8D96-A665-4A73-B31F-35C807CF4443}" type="pres">
      <dgm:prSet presAssocID="{C19E8278-62CE-414C-9A13-CFAB562F43F8}" presName="negativeSpace" presStyleCnt="0"/>
      <dgm:spPr/>
    </dgm:pt>
    <dgm:pt modelId="{6748568F-1117-4A19-BFF9-A3B4AA12E730}" type="pres">
      <dgm:prSet presAssocID="{C19E8278-62CE-414C-9A13-CFAB562F43F8}" presName="childText" presStyleLbl="conFgAcc1" presStyleIdx="4" presStyleCnt="7">
        <dgm:presLayoutVars>
          <dgm:bulletEnabled val="1"/>
        </dgm:presLayoutVars>
      </dgm:prSet>
      <dgm:spPr/>
    </dgm:pt>
    <dgm:pt modelId="{10D1CBA6-767D-4C83-8B0C-48ED0DC7DB22}" type="pres">
      <dgm:prSet presAssocID="{F0806E7A-1CD5-4881-969C-B2201E8F7E85}" presName="spaceBetweenRectangles" presStyleCnt="0"/>
      <dgm:spPr/>
    </dgm:pt>
    <dgm:pt modelId="{851D2C99-7638-4B0C-A6DB-46A619ACB7C0}" type="pres">
      <dgm:prSet presAssocID="{AF7289A3-8873-411A-B9AC-EC705B3C4822}" presName="parentLin" presStyleCnt="0"/>
      <dgm:spPr/>
    </dgm:pt>
    <dgm:pt modelId="{919CD650-E1A0-4196-8538-D920509F31D0}" type="pres">
      <dgm:prSet presAssocID="{AF7289A3-8873-411A-B9AC-EC705B3C4822}" presName="parentLeftMargin" presStyleLbl="node1" presStyleIdx="4" presStyleCnt="7"/>
      <dgm:spPr/>
      <dgm:t>
        <a:bodyPr/>
        <a:lstStyle/>
        <a:p>
          <a:endParaRPr lang="en-US"/>
        </a:p>
      </dgm:t>
    </dgm:pt>
    <dgm:pt modelId="{BEFCBA54-0D20-45FC-B4D6-129822C56B20}" type="pres">
      <dgm:prSet presAssocID="{AF7289A3-8873-411A-B9AC-EC705B3C4822}" presName="parentText" presStyleLbl="node1" presStyleIdx="5" presStyleCnt="7">
        <dgm:presLayoutVars>
          <dgm:chMax val="0"/>
          <dgm:bulletEnabled val="1"/>
        </dgm:presLayoutVars>
      </dgm:prSet>
      <dgm:spPr/>
      <dgm:t>
        <a:bodyPr/>
        <a:lstStyle/>
        <a:p>
          <a:endParaRPr lang="en-US"/>
        </a:p>
      </dgm:t>
    </dgm:pt>
    <dgm:pt modelId="{36FD0AA6-D536-4343-9DCF-4CC460C2C729}" type="pres">
      <dgm:prSet presAssocID="{AF7289A3-8873-411A-B9AC-EC705B3C4822}" presName="negativeSpace" presStyleCnt="0"/>
      <dgm:spPr/>
    </dgm:pt>
    <dgm:pt modelId="{6A1F95B3-3597-477D-9745-7DED0E813232}" type="pres">
      <dgm:prSet presAssocID="{AF7289A3-8873-411A-B9AC-EC705B3C4822}" presName="childText" presStyleLbl="conFgAcc1" presStyleIdx="5" presStyleCnt="7">
        <dgm:presLayoutVars>
          <dgm:bulletEnabled val="1"/>
        </dgm:presLayoutVars>
      </dgm:prSet>
      <dgm:spPr/>
    </dgm:pt>
    <dgm:pt modelId="{29B0DFD4-B315-4B0F-AC2B-A9530D3D047E}" type="pres">
      <dgm:prSet presAssocID="{F2AA23B7-0BCF-4FF2-9711-6556D2CC3B58}" presName="spaceBetweenRectangles" presStyleCnt="0"/>
      <dgm:spPr/>
    </dgm:pt>
    <dgm:pt modelId="{AABDA067-8C9F-44A7-A5BD-B902DCC19386}" type="pres">
      <dgm:prSet presAssocID="{A3068302-01BB-4B99-BE61-5D5DB017C5DA}" presName="parentLin" presStyleCnt="0"/>
      <dgm:spPr/>
    </dgm:pt>
    <dgm:pt modelId="{E63F69B9-614B-4F2A-94E5-792E6264C080}" type="pres">
      <dgm:prSet presAssocID="{A3068302-01BB-4B99-BE61-5D5DB017C5DA}" presName="parentLeftMargin" presStyleLbl="node1" presStyleIdx="5" presStyleCnt="7"/>
      <dgm:spPr/>
      <dgm:t>
        <a:bodyPr/>
        <a:lstStyle/>
        <a:p>
          <a:endParaRPr lang="en-US"/>
        </a:p>
      </dgm:t>
    </dgm:pt>
    <dgm:pt modelId="{990A74BA-6C7A-468D-8616-6DA0A5C17E76}" type="pres">
      <dgm:prSet presAssocID="{A3068302-01BB-4B99-BE61-5D5DB017C5DA}" presName="parentText" presStyleLbl="node1" presStyleIdx="6" presStyleCnt="7">
        <dgm:presLayoutVars>
          <dgm:chMax val="0"/>
          <dgm:bulletEnabled val="1"/>
        </dgm:presLayoutVars>
      </dgm:prSet>
      <dgm:spPr/>
      <dgm:t>
        <a:bodyPr/>
        <a:lstStyle/>
        <a:p>
          <a:endParaRPr lang="en-US"/>
        </a:p>
      </dgm:t>
    </dgm:pt>
    <dgm:pt modelId="{335B8A95-4151-4B77-AF99-ED7968E93FD9}" type="pres">
      <dgm:prSet presAssocID="{A3068302-01BB-4B99-BE61-5D5DB017C5DA}" presName="negativeSpace" presStyleCnt="0"/>
      <dgm:spPr/>
    </dgm:pt>
    <dgm:pt modelId="{1C28BDAA-8C29-4E01-BD5F-B734A2DF9802}" type="pres">
      <dgm:prSet presAssocID="{A3068302-01BB-4B99-BE61-5D5DB017C5DA}" presName="childText" presStyleLbl="conFgAcc1" presStyleIdx="6" presStyleCnt="7">
        <dgm:presLayoutVars>
          <dgm:bulletEnabled val="1"/>
        </dgm:presLayoutVars>
      </dgm:prSet>
      <dgm:spPr/>
    </dgm:pt>
  </dgm:ptLst>
  <dgm:cxnLst>
    <dgm:cxn modelId="{F9328B53-67DA-4A39-AA34-168A7DDF0A30}" srcId="{799B8F91-A00A-411A-950A-B43D901D4C2C}" destId="{AF7289A3-8873-411A-B9AC-EC705B3C4822}" srcOrd="5" destOrd="0" parTransId="{FF2FC645-E50E-43F9-AC28-870FA0963DED}" sibTransId="{F2AA23B7-0BCF-4FF2-9711-6556D2CC3B58}"/>
    <dgm:cxn modelId="{1DBC537E-3215-4E04-8442-89CADEB1C88B}" type="presOf" srcId="{230EE76A-30B8-43AB-B750-F1F12463E532}" destId="{CF2C046D-E8D4-4BCB-B14C-CA5EDE08B5AE}" srcOrd="1" destOrd="0" presId="urn:microsoft.com/office/officeart/2005/8/layout/list1"/>
    <dgm:cxn modelId="{5409B14B-E8AE-4B6E-BF6A-921F2127144E}" srcId="{799B8F91-A00A-411A-950A-B43D901D4C2C}" destId="{497174A3-697E-4C79-B558-C5CC9739C4B7}" srcOrd="1" destOrd="0" parTransId="{26990E39-C857-46BC-9679-416711019EE4}" sibTransId="{DA130555-3791-4440-AB33-5AC9F81CB29A}"/>
    <dgm:cxn modelId="{8A1E0B33-8719-4C90-A35F-7627CE81AEAA}" type="presOf" srcId="{230EE76A-30B8-43AB-B750-F1F12463E532}" destId="{F2DC2850-CA50-4CA3-8AE8-1F3B5FA05B47}" srcOrd="0" destOrd="0" presId="urn:microsoft.com/office/officeart/2005/8/layout/list1"/>
    <dgm:cxn modelId="{DBB62F7E-DFC5-451B-A582-AC71F7C031F0}" type="presOf" srcId="{130B5FA3-128E-4EB3-8A83-196B02899927}" destId="{2ACB33A2-8FD5-46AF-AC4E-1729C64503A0}" srcOrd="0" destOrd="0" presId="urn:microsoft.com/office/officeart/2005/8/layout/list1"/>
    <dgm:cxn modelId="{0C0524B1-8DA4-42D4-A1C1-791CAF279350}" type="presOf" srcId="{799B8F91-A00A-411A-950A-B43D901D4C2C}" destId="{B8ECAA85-D49C-49F4-895A-81DBF49D0A3F}" srcOrd="0" destOrd="0" presId="urn:microsoft.com/office/officeart/2005/8/layout/list1"/>
    <dgm:cxn modelId="{DA0EDC91-CC7B-4332-B5E7-A447B3BB424D}" type="presOf" srcId="{130B5FA3-128E-4EB3-8A83-196B02899927}" destId="{EC82A922-1598-4CBA-B2A4-1CEC8B0018FF}" srcOrd="1" destOrd="0" presId="urn:microsoft.com/office/officeart/2005/8/layout/list1"/>
    <dgm:cxn modelId="{9FDF77C1-1B83-4EA5-B5FB-D9611FCB9885}" type="presOf" srcId="{497174A3-697E-4C79-B558-C5CC9739C4B7}" destId="{3C34F271-B0A9-4F85-ACD8-F05ACB47A210}" srcOrd="1" destOrd="0" presId="urn:microsoft.com/office/officeart/2005/8/layout/list1"/>
    <dgm:cxn modelId="{C6AF6873-A709-4472-AC03-1DB931231A06}" type="presOf" srcId="{497174A3-697E-4C79-B558-C5CC9739C4B7}" destId="{FBB40089-E5D0-4781-9E47-562873402B9C}" srcOrd="0" destOrd="0" presId="urn:microsoft.com/office/officeart/2005/8/layout/list1"/>
    <dgm:cxn modelId="{3111E0DB-D071-4882-947C-3666128EF18F}" srcId="{799B8F91-A00A-411A-950A-B43D901D4C2C}" destId="{C19E8278-62CE-414C-9A13-CFAB562F43F8}" srcOrd="4" destOrd="0" parTransId="{D65D8165-E84F-4C61-96E7-D098E4183ED2}" sibTransId="{F0806E7A-1CD5-4881-969C-B2201E8F7E85}"/>
    <dgm:cxn modelId="{302D8470-3247-40DB-9DD8-C684334B9BA5}" type="presOf" srcId="{C19E8278-62CE-414C-9A13-CFAB562F43F8}" destId="{35FDE677-39D8-499D-AE01-C04702BD5719}" srcOrd="0" destOrd="0" presId="urn:microsoft.com/office/officeart/2005/8/layout/list1"/>
    <dgm:cxn modelId="{2B5CFC11-1576-4EDA-8985-4E58C0524B21}" type="presOf" srcId="{A3068302-01BB-4B99-BE61-5D5DB017C5DA}" destId="{E63F69B9-614B-4F2A-94E5-792E6264C080}" srcOrd="0" destOrd="0" presId="urn:microsoft.com/office/officeart/2005/8/layout/list1"/>
    <dgm:cxn modelId="{F658DE2B-BCA5-4E47-8A09-59CFCEDAED12}" type="presOf" srcId="{0E47CCE5-A8D5-4762-83A5-CCE96197275F}" destId="{D3FAEABD-DE4C-48A2-A50D-01FA75222D9B}" srcOrd="0" destOrd="0" presId="urn:microsoft.com/office/officeart/2005/8/layout/list1"/>
    <dgm:cxn modelId="{89F7BD69-DA39-4642-A5F7-AFC51CDDA2F8}" srcId="{799B8F91-A00A-411A-950A-B43D901D4C2C}" destId="{130B5FA3-128E-4EB3-8A83-196B02899927}" srcOrd="0" destOrd="0" parTransId="{88751E7B-266A-482B-AC1D-13B5A59E3012}" sibTransId="{75326A61-5F12-431F-90D2-26D26F6F0268}"/>
    <dgm:cxn modelId="{274A60C9-F5E0-4BA5-826C-556D16A74D16}" srcId="{799B8F91-A00A-411A-950A-B43D901D4C2C}" destId="{0E47CCE5-A8D5-4762-83A5-CCE96197275F}" srcOrd="2" destOrd="0" parTransId="{0BA9A3C1-07DA-4C0E-A340-6882C80F682A}" sibTransId="{D15EB096-6610-471D-93B5-A2E85258FD48}"/>
    <dgm:cxn modelId="{02ADF9DD-A3E3-4FD0-95D4-EF17D8ACD1A1}" type="presOf" srcId="{AF7289A3-8873-411A-B9AC-EC705B3C4822}" destId="{919CD650-E1A0-4196-8538-D920509F31D0}" srcOrd="0" destOrd="0" presId="urn:microsoft.com/office/officeart/2005/8/layout/list1"/>
    <dgm:cxn modelId="{7DBB8158-6752-487E-9114-3FAF4AACD598}" srcId="{799B8F91-A00A-411A-950A-B43D901D4C2C}" destId="{230EE76A-30B8-43AB-B750-F1F12463E532}" srcOrd="3" destOrd="0" parTransId="{C3C3B73F-AB1D-4EF6-A082-BFA75A49F56B}" sibTransId="{305A48C6-0ADD-429B-B920-F6B3F0D2D466}"/>
    <dgm:cxn modelId="{745382BE-BCDA-4D74-A5C0-BB67F66334F8}" type="presOf" srcId="{C19E8278-62CE-414C-9A13-CFAB562F43F8}" destId="{770DCCF0-5D6E-43D4-9BF9-92CE1CC79531}" srcOrd="1" destOrd="0" presId="urn:microsoft.com/office/officeart/2005/8/layout/list1"/>
    <dgm:cxn modelId="{D2420D22-94DB-4536-9038-64F779EA2CB7}" type="presOf" srcId="{0E47CCE5-A8D5-4762-83A5-CCE96197275F}" destId="{D79D6126-DB3B-4595-A220-210437920BB1}" srcOrd="1" destOrd="0" presId="urn:microsoft.com/office/officeart/2005/8/layout/list1"/>
    <dgm:cxn modelId="{EE94C479-33B8-4145-9819-6016A4B1D2E5}" type="presOf" srcId="{A3068302-01BB-4B99-BE61-5D5DB017C5DA}" destId="{990A74BA-6C7A-468D-8616-6DA0A5C17E76}" srcOrd="1" destOrd="0" presId="urn:microsoft.com/office/officeart/2005/8/layout/list1"/>
    <dgm:cxn modelId="{23EC73B0-3EC0-4E82-9F01-C78EA1EF6770}" type="presOf" srcId="{AF7289A3-8873-411A-B9AC-EC705B3C4822}" destId="{BEFCBA54-0D20-45FC-B4D6-129822C56B20}" srcOrd="1" destOrd="0" presId="urn:microsoft.com/office/officeart/2005/8/layout/list1"/>
    <dgm:cxn modelId="{0F7B5397-DA06-496F-B43C-850B8B397A2A}" srcId="{799B8F91-A00A-411A-950A-B43D901D4C2C}" destId="{A3068302-01BB-4B99-BE61-5D5DB017C5DA}" srcOrd="6" destOrd="0" parTransId="{6E38E9D3-F77E-4695-9609-61868C0257D2}" sibTransId="{12C8C81D-E0C0-41C3-BBF6-E4A25B09FA50}"/>
    <dgm:cxn modelId="{2C3480B2-2AAD-4977-866D-5B8C07BAE83F}" type="presParOf" srcId="{B8ECAA85-D49C-49F4-895A-81DBF49D0A3F}" destId="{144DCCCB-3BA5-4A00-B6C8-91C85CB7FE21}" srcOrd="0" destOrd="0" presId="urn:microsoft.com/office/officeart/2005/8/layout/list1"/>
    <dgm:cxn modelId="{D563D8B5-A4FC-49DE-A19D-07FDCD18D949}" type="presParOf" srcId="{144DCCCB-3BA5-4A00-B6C8-91C85CB7FE21}" destId="{2ACB33A2-8FD5-46AF-AC4E-1729C64503A0}" srcOrd="0" destOrd="0" presId="urn:microsoft.com/office/officeart/2005/8/layout/list1"/>
    <dgm:cxn modelId="{285628FC-0D27-49FE-996E-F4D8D1F83D57}" type="presParOf" srcId="{144DCCCB-3BA5-4A00-B6C8-91C85CB7FE21}" destId="{EC82A922-1598-4CBA-B2A4-1CEC8B0018FF}" srcOrd="1" destOrd="0" presId="urn:microsoft.com/office/officeart/2005/8/layout/list1"/>
    <dgm:cxn modelId="{23CD8E9F-1A41-455E-BE23-E5A8CCCEA5C2}" type="presParOf" srcId="{B8ECAA85-D49C-49F4-895A-81DBF49D0A3F}" destId="{987A1DBC-2D9B-4868-93E7-DA82F8D0BAC1}" srcOrd="1" destOrd="0" presId="urn:microsoft.com/office/officeart/2005/8/layout/list1"/>
    <dgm:cxn modelId="{BC83847C-F925-4B20-BD9F-78352AF57990}" type="presParOf" srcId="{B8ECAA85-D49C-49F4-895A-81DBF49D0A3F}" destId="{757D77FA-56A8-4DA4-ACAD-E1F0B6795210}" srcOrd="2" destOrd="0" presId="urn:microsoft.com/office/officeart/2005/8/layout/list1"/>
    <dgm:cxn modelId="{1C984C9E-039C-414C-BE3E-9A5236273813}" type="presParOf" srcId="{B8ECAA85-D49C-49F4-895A-81DBF49D0A3F}" destId="{FBB228D2-4E23-4A40-9983-7265DE53C42A}" srcOrd="3" destOrd="0" presId="urn:microsoft.com/office/officeart/2005/8/layout/list1"/>
    <dgm:cxn modelId="{B3EE1CCA-6956-4FBF-8132-44AF4FA8C53C}" type="presParOf" srcId="{B8ECAA85-D49C-49F4-895A-81DBF49D0A3F}" destId="{9B78110B-CFD9-484E-933D-0480B19CB1DB}" srcOrd="4" destOrd="0" presId="urn:microsoft.com/office/officeart/2005/8/layout/list1"/>
    <dgm:cxn modelId="{749A51C4-48EE-4C9D-84EB-7289DF136F52}" type="presParOf" srcId="{9B78110B-CFD9-484E-933D-0480B19CB1DB}" destId="{FBB40089-E5D0-4781-9E47-562873402B9C}" srcOrd="0" destOrd="0" presId="urn:microsoft.com/office/officeart/2005/8/layout/list1"/>
    <dgm:cxn modelId="{54403B35-87B2-41AB-93F2-0AE6CC55630B}" type="presParOf" srcId="{9B78110B-CFD9-484E-933D-0480B19CB1DB}" destId="{3C34F271-B0A9-4F85-ACD8-F05ACB47A210}" srcOrd="1" destOrd="0" presId="urn:microsoft.com/office/officeart/2005/8/layout/list1"/>
    <dgm:cxn modelId="{02DC5F6A-80DE-4FFE-BCDB-CF58FF3CF812}" type="presParOf" srcId="{B8ECAA85-D49C-49F4-895A-81DBF49D0A3F}" destId="{4715AA0F-524B-4BA6-8EF5-5584232C5984}" srcOrd="5" destOrd="0" presId="urn:microsoft.com/office/officeart/2005/8/layout/list1"/>
    <dgm:cxn modelId="{297894FA-3195-4E79-A061-EB07BC7D789B}" type="presParOf" srcId="{B8ECAA85-D49C-49F4-895A-81DBF49D0A3F}" destId="{1B536E75-1131-4279-B26C-EDE6B322D0AE}" srcOrd="6" destOrd="0" presId="urn:microsoft.com/office/officeart/2005/8/layout/list1"/>
    <dgm:cxn modelId="{1F1B8326-5D83-4BCC-A6DA-6D0FA37FE73D}" type="presParOf" srcId="{B8ECAA85-D49C-49F4-895A-81DBF49D0A3F}" destId="{D74F0234-A17B-4574-82F8-EDF8F7F1EC55}" srcOrd="7" destOrd="0" presId="urn:microsoft.com/office/officeart/2005/8/layout/list1"/>
    <dgm:cxn modelId="{EA0F29B5-239E-4456-8D11-7DB2393B2B26}" type="presParOf" srcId="{B8ECAA85-D49C-49F4-895A-81DBF49D0A3F}" destId="{2F615A93-4BEC-40A0-A552-458B22066396}" srcOrd="8" destOrd="0" presId="urn:microsoft.com/office/officeart/2005/8/layout/list1"/>
    <dgm:cxn modelId="{78EE1304-70B9-4FF3-B7F2-0DB039B2FB1B}" type="presParOf" srcId="{2F615A93-4BEC-40A0-A552-458B22066396}" destId="{D3FAEABD-DE4C-48A2-A50D-01FA75222D9B}" srcOrd="0" destOrd="0" presId="urn:microsoft.com/office/officeart/2005/8/layout/list1"/>
    <dgm:cxn modelId="{B9735D34-932F-41F7-B844-47D159E35548}" type="presParOf" srcId="{2F615A93-4BEC-40A0-A552-458B22066396}" destId="{D79D6126-DB3B-4595-A220-210437920BB1}" srcOrd="1" destOrd="0" presId="urn:microsoft.com/office/officeart/2005/8/layout/list1"/>
    <dgm:cxn modelId="{3C2199BC-CF23-464C-9057-B745D875E0A6}" type="presParOf" srcId="{B8ECAA85-D49C-49F4-895A-81DBF49D0A3F}" destId="{DA8F4AD9-FBA9-4CB4-B2D1-717A5D9A7B91}" srcOrd="9" destOrd="0" presId="urn:microsoft.com/office/officeart/2005/8/layout/list1"/>
    <dgm:cxn modelId="{66B43968-52BB-4DE3-BDF0-713194B8E8A4}" type="presParOf" srcId="{B8ECAA85-D49C-49F4-895A-81DBF49D0A3F}" destId="{2F3EEFD4-AAE5-4B00-B175-E4BF3CB52897}" srcOrd="10" destOrd="0" presId="urn:microsoft.com/office/officeart/2005/8/layout/list1"/>
    <dgm:cxn modelId="{F002DA2D-0E2C-4CBB-AD64-33BCF2CBAD03}" type="presParOf" srcId="{B8ECAA85-D49C-49F4-895A-81DBF49D0A3F}" destId="{FF58C365-9609-4457-BF57-513F2EA945D4}" srcOrd="11" destOrd="0" presId="urn:microsoft.com/office/officeart/2005/8/layout/list1"/>
    <dgm:cxn modelId="{97D5BFE8-75E5-43CA-BFAF-2B20DD7AB02D}" type="presParOf" srcId="{B8ECAA85-D49C-49F4-895A-81DBF49D0A3F}" destId="{5727B30D-E9C1-4461-BF65-B2B7DD569BCD}" srcOrd="12" destOrd="0" presId="urn:microsoft.com/office/officeart/2005/8/layout/list1"/>
    <dgm:cxn modelId="{7CEA64A2-0E72-4F31-B82B-091C578CD82E}" type="presParOf" srcId="{5727B30D-E9C1-4461-BF65-B2B7DD569BCD}" destId="{F2DC2850-CA50-4CA3-8AE8-1F3B5FA05B47}" srcOrd="0" destOrd="0" presId="urn:microsoft.com/office/officeart/2005/8/layout/list1"/>
    <dgm:cxn modelId="{ACDD5323-0D54-4258-AA3A-F8E1639A4F73}" type="presParOf" srcId="{5727B30D-E9C1-4461-BF65-B2B7DD569BCD}" destId="{CF2C046D-E8D4-4BCB-B14C-CA5EDE08B5AE}" srcOrd="1" destOrd="0" presId="urn:microsoft.com/office/officeart/2005/8/layout/list1"/>
    <dgm:cxn modelId="{E31A804B-68BA-4698-8D9C-DA3F5D60D6A6}" type="presParOf" srcId="{B8ECAA85-D49C-49F4-895A-81DBF49D0A3F}" destId="{1ED5DCF8-7158-47F8-ABA3-BF362954F45C}" srcOrd="13" destOrd="0" presId="urn:microsoft.com/office/officeart/2005/8/layout/list1"/>
    <dgm:cxn modelId="{17B96B56-5844-44E0-B27B-B00376A69465}" type="presParOf" srcId="{B8ECAA85-D49C-49F4-895A-81DBF49D0A3F}" destId="{80F571E7-B6B2-4456-9492-3905206D273E}" srcOrd="14" destOrd="0" presId="urn:microsoft.com/office/officeart/2005/8/layout/list1"/>
    <dgm:cxn modelId="{D33834BC-3E23-4632-B891-B0AE065FBFCD}" type="presParOf" srcId="{B8ECAA85-D49C-49F4-895A-81DBF49D0A3F}" destId="{485EF4C6-FAC8-4F78-80E4-87C596A53680}" srcOrd="15" destOrd="0" presId="urn:microsoft.com/office/officeart/2005/8/layout/list1"/>
    <dgm:cxn modelId="{4E79A974-44EF-46FB-9C56-2C0BBB6CAFFF}" type="presParOf" srcId="{B8ECAA85-D49C-49F4-895A-81DBF49D0A3F}" destId="{67F165F9-E619-4E5A-9D96-4E72B4D878CA}" srcOrd="16" destOrd="0" presId="urn:microsoft.com/office/officeart/2005/8/layout/list1"/>
    <dgm:cxn modelId="{CDC94A45-4EFC-46C1-83B0-8864AD2E3DF7}" type="presParOf" srcId="{67F165F9-E619-4E5A-9D96-4E72B4D878CA}" destId="{35FDE677-39D8-499D-AE01-C04702BD5719}" srcOrd="0" destOrd="0" presId="urn:microsoft.com/office/officeart/2005/8/layout/list1"/>
    <dgm:cxn modelId="{6C1C77B8-A1CC-4605-B639-D694F397DC0A}" type="presParOf" srcId="{67F165F9-E619-4E5A-9D96-4E72B4D878CA}" destId="{770DCCF0-5D6E-43D4-9BF9-92CE1CC79531}" srcOrd="1" destOrd="0" presId="urn:microsoft.com/office/officeart/2005/8/layout/list1"/>
    <dgm:cxn modelId="{615F9B53-F2CC-45E3-9A8B-27F360852F6E}" type="presParOf" srcId="{B8ECAA85-D49C-49F4-895A-81DBF49D0A3F}" destId="{DF1A8D96-A665-4A73-B31F-35C807CF4443}" srcOrd="17" destOrd="0" presId="urn:microsoft.com/office/officeart/2005/8/layout/list1"/>
    <dgm:cxn modelId="{7E8EA006-2EFD-4B93-B32C-AD3AEEB7D970}" type="presParOf" srcId="{B8ECAA85-D49C-49F4-895A-81DBF49D0A3F}" destId="{6748568F-1117-4A19-BFF9-A3B4AA12E730}" srcOrd="18" destOrd="0" presId="urn:microsoft.com/office/officeart/2005/8/layout/list1"/>
    <dgm:cxn modelId="{A7B56E74-B020-425A-9FD3-340740E66C8C}" type="presParOf" srcId="{B8ECAA85-D49C-49F4-895A-81DBF49D0A3F}" destId="{10D1CBA6-767D-4C83-8B0C-48ED0DC7DB22}" srcOrd="19" destOrd="0" presId="urn:microsoft.com/office/officeart/2005/8/layout/list1"/>
    <dgm:cxn modelId="{8454E8B3-DB2E-40EF-904D-386D4F5CEB32}" type="presParOf" srcId="{B8ECAA85-D49C-49F4-895A-81DBF49D0A3F}" destId="{851D2C99-7638-4B0C-A6DB-46A619ACB7C0}" srcOrd="20" destOrd="0" presId="urn:microsoft.com/office/officeart/2005/8/layout/list1"/>
    <dgm:cxn modelId="{F764CB16-050B-4A56-BDE6-BCB4ABB73111}" type="presParOf" srcId="{851D2C99-7638-4B0C-A6DB-46A619ACB7C0}" destId="{919CD650-E1A0-4196-8538-D920509F31D0}" srcOrd="0" destOrd="0" presId="urn:microsoft.com/office/officeart/2005/8/layout/list1"/>
    <dgm:cxn modelId="{347AE264-0C66-4C5F-BD29-82BC13E6D60B}" type="presParOf" srcId="{851D2C99-7638-4B0C-A6DB-46A619ACB7C0}" destId="{BEFCBA54-0D20-45FC-B4D6-129822C56B20}" srcOrd="1" destOrd="0" presId="urn:microsoft.com/office/officeart/2005/8/layout/list1"/>
    <dgm:cxn modelId="{A5B0CD3D-3BF7-4228-908F-A864B3CAC6CF}" type="presParOf" srcId="{B8ECAA85-D49C-49F4-895A-81DBF49D0A3F}" destId="{36FD0AA6-D536-4343-9DCF-4CC460C2C729}" srcOrd="21" destOrd="0" presId="urn:microsoft.com/office/officeart/2005/8/layout/list1"/>
    <dgm:cxn modelId="{A3E524C0-831A-483B-B6A1-79E3A013A276}" type="presParOf" srcId="{B8ECAA85-D49C-49F4-895A-81DBF49D0A3F}" destId="{6A1F95B3-3597-477D-9745-7DED0E813232}" srcOrd="22" destOrd="0" presId="urn:microsoft.com/office/officeart/2005/8/layout/list1"/>
    <dgm:cxn modelId="{AEC79EED-797A-43E2-953E-9D6C27C4D9A0}" type="presParOf" srcId="{B8ECAA85-D49C-49F4-895A-81DBF49D0A3F}" destId="{29B0DFD4-B315-4B0F-AC2B-A9530D3D047E}" srcOrd="23" destOrd="0" presId="urn:microsoft.com/office/officeart/2005/8/layout/list1"/>
    <dgm:cxn modelId="{C5BE9F87-A52D-4840-A45D-B3B43E821515}" type="presParOf" srcId="{B8ECAA85-D49C-49F4-895A-81DBF49D0A3F}" destId="{AABDA067-8C9F-44A7-A5BD-B902DCC19386}" srcOrd="24" destOrd="0" presId="urn:microsoft.com/office/officeart/2005/8/layout/list1"/>
    <dgm:cxn modelId="{4EF9C7FC-6EDB-4DB2-89C9-BED27C8BF061}" type="presParOf" srcId="{AABDA067-8C9F-44A7-A5BD-B902DCC19386}" destId="{E63F69B9-614B-4F2A-94E5-792E6264C080}" srcOrd="0" destOrd="0" presId="urn:microsoft.com/office/officeart/2005/8/layout/list1"/>
    <dgm:cxn modelId="{CB0330B1-92A5-46C3-9832-1B1351D9D2E1}" type="presParOf" srcId="{AABDA067-8C9F-44A7-A5BD-B902DCC19386}" destId="{990A74BA-6C7A-468D-8616-6DA0A5C17E76}" srcOrd="1" destOrd="0" presId="urn:microsoft.com/office/officeart/2005/8/layout/list1"/>
    <dgm:cxn modelId="{AAE1D851-D35A-48C3-A2F9-FDAF26DBE659}" type="presParOf" srcId="{B8ECAA85-D49C-49F4-895A-81DBF49D0A3F}" destId="{335B8A95-4151-4B77-AF99-ED7968E93FD9}" srcOrd="25" destOrd="0" presId="urn:microsoft.com/office/officeart/2005/8/layout/list1"/>
    <dgm:cxn modelId="{FA96A846-4600-444A-9BDD-DF634BB758BF}" type="presParOf" srcId="{B8ECAA85-D49C-49F4-895A-81DBF49D0A3F}" destId="{1C28BDAA-8C29-4E01-BD5F-B734A2DF9802}"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9B8F91-A00A-411A-950A-B43D901D4C2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130B5FA3-128E-4EB3-8A83-196B02899927}">
      <dgm:prSet phldrT="[Text]" custT="1"/>
      <dgm:spPr/>
      <dgm:t>
        <a:bodyPr/>
        <a:lstStyle/>
        <a:p>
          <a:r>
            <a:rPr lang="en-US" sz="2400" b="0" dirty="0">
              <a:solidFill>
                <a:schemeClr val="bg1"/>
              </a:solidFill>
            </a:rPr>
            <a:t>For detecting PPEs</a:t>
          </a:r>
          <a:endParaRPr lang="en-IN" sz="2400" b="0" dirty="0">
            <a:solidFill>
              <a:schemeClr val="bg1"/>
            </a:solidFill>
          </a:endParaRPr>
        </a:p>
      </dgm:t>
    </dgm:pt>
    <dgm:pt modelId="{88751E7B-266A-482B-AC1D-13B5A59E3012}" type="parTrans" cxnId="{89F7BD69-DA39-4642-A5F7-AFC51CDDA2F8}">
      <dgm:prSet/>
      <dgm:spPr/>
      <dgm:t>
        <a:bodyPr/>
        <a:lstStyle/>
        <a:p>
          <a:endParaRPr lang="en-IN"/>
        </a:p>
      </dgm:t>
    </dgm:pt>
    <dgm:pt modelId="{75326A61-5F12-431F-90D2-26D26F6F0268}" type="sibTrans" cxnId="{89F7BD69-DA39-4642-A5F7-AFC51CDDA2F8}">
      <dgm:prSet/>
      <dgm:spPr/>
      <dgm:t>
        <a:bodyPr/>
        <a:lstStyle/>
        <a:p>
          <a:endParaRPr lang="en-IN"/>
        </a:p>
      </dgm:t>
    </dgm:pt>
    <dgm:pt modelId="{497174A3-697E-4C79-B558-C5CC9739C4B7}">
      <dgm:prSet phldrT="[Text]" custT="1"/>
      <dgm:spPr/>
      <dgm:t>
        <a:bodyPr/>
        <a:lstStyle/>
        <a:p>
          <a:r>
            <a:rPr lang="en-US" sz="2400" b="1" dirty="0">
              <a:solidFill>
                <a:srgbClr val="FF0000"/>
              </a:solidFill>
              <a:latin typeface="Calibri" panose="020F0502020204030204"/>
              <a:ea typeface="+mn-ea"/>
              <a:cs typeface="+mn-cs"/>
            </a:rPr>
            <a:t>Switchyard Hotspot monitoring</a:t>
          </a:r>
          <a:endParaRPr lang="en-IN" sz="2400" b="1" dirty="0">
            <a:solidFill>
              <a:srgbClr val="FF0000"/>
            </a:solidFill>
          </a:endParaRPr>
        </a:p>
      </dgm:t>
    </dgm:pt>
    <dgm:pt modelId="{26990E39-C857-46BC-9679-416711019EE4}" type="parTrans" cxnId="{5409B14B-E8AE-4B6E-BF6A-921F2127144E}">
      <dgm:prSet/>
      <dgm:spPr/>
      <dgm:t>
        <a:bodyPr/>
        <a:lstStyle/>
        <a:p>
          <a:endParaRPr lang="en-IN"/>
        </a:p>
      </dgm:t>
    </dgm:pt>
    <dgm:pt modelId="{DA130555-3791-4440-AB33-5AC9F81CB29A}" type="sibTrans" cxnId="{5409B14B-E8AE-4B6E-BF6A-921F2127144E}">
      <dgm:prSet/>
      <dgm:spPr/>
      <dgm:t>
        <a:bodyPr/>
        <a:lstStyle/>
        <a:p>
          <a:endParaRPr lang="en-IN"/>
        </a:p>
      </dgm:t>
    </dgm:pt>
    <dgm:pt modelId="{0E47CCE5-A8D5-4762-83A5-CCE96197275F}">
      <dgm:prSet phldrT="[Text]" custT="1"/>
      <dgm:spPr/>
      <dgm:t>
        <a:bodyPr/>
        <a:lstStyle/>
        <a:p>
          <a:r>
            <a:rPr lang="en-US" sz="2400" dirty="0"/>
            <a:t>Aerial Inspection of Critical structures/ Areas</a:t>
          </a:r>
          <a:endParaRPr lang="en-IN" sz="2400" dirty="0"/>
        </a:p>
      </dgm:t>
    </dgm:pt>
    <dgm:pt modelId="{0BA9A3C1-07DA-4C0E-A340-6882C80F682A}" type="parTrans" cxnId="{274A60C9-F5E0-4BA5-826C-556D16A74D16}">
      <dgm:prSet/>
      <dgm:spPr/>
      <dgm:t>
        <a:bodyPr/>
        <a:lstStyle/>
        <a:p>
          <a:endParaRPr lang="en-IN"/>
        </a:p>
      </dgm:t>
    </dgm:pt>
    <dgm:pt modelId="{D15EB096-6610-471D-93B5-A2E85258FD48}" type="sibTrans" cxnId="{274A60C9-F5E0-4BA5-826C-556D16A74D16}">
      <dgm:prSet/>
      <dgm:spPr/>
      <dgm:t>
        <a:bodyPr/>
        <a:lstStyle/>
        <a:p>
          <a:endParaRPr lang="en-IN"/>
        </a:p>
      </dgm:t>
    </dgm:pt>
    <dgm:pt modelId="{230EE76A-30B8-43AB-B750-F1F12463E532}">
      <dgm:prSet custT="1"/>
      <dgm:spPr/>
      <dgm:t>
        <a:bodyPr/>
        <a:lstStyle/>
        <a:p>
          <a:r>
            <a:rPr lang="en-US" sz="2400" kern="1200" dirty="0">
              <a:solidFill>
                <a:prstClr val="white"/>
              </a:solidFill>
              <a:latin typeface="Calibri" panose="020F0502020204030204"/>
              <a:ea typeface="+mn-ea"/>
              <a:cs typeface="+mn-cs"/>
            </a:rPr>
            <a:t>Railway track inspection</a:t>
          </a:r>
        </a:p>
      </dgm:t>
    </dgm:pt>
    <dgm:pt modelId="{C3C3B73F-AB1D-4EF6-A082-BFA75A49F56B}" type="parTrans" cxnId="{7DBB8158-6752-487E-9114-3FAF4AACD598}">
      <dgm:prSet/>
      <dgm:spPr/>
      <dgm:t>
        <a:bodyPr/>
        <a:lstStyle/>
        <a:p>
          <a:endParaRPr lang="en-IN"/>
        </a:p>
      </dgm:t>
    </dgm:pt>
    <dgm:pt modelId="{305A48C6-0ADD-429B-B920-F6B3F0D2D466}" type="sibTrans" cxnId="{7DBB8158-6752-487E-9114-3FAF4AACD598}">
      <dgm:prSet/>
      <dgm:spPr/>
      <dgm:t>
        <a:bodyPr/>
        <a:lstStyle/>
        <a:p>
          <a:endParaRPr lang="en-IN"/>
        </a:p>
      </dgm:t>
    </dgm:pt>
    <dgm:pt modelId="{A3068302-01BB-4B99-BE61-5D5DB017C5DA}">
      <dgm:prSe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gm:t>
    </dgm:pt>
    <dgm:pt modelId="{6E38E9D3-F77E-4695-9609-61868C0257D2}" type="parTrans" cxnId="{0F7B5397-DA06-496F-B43C-850B8B397A2A}">
      <dgm:prSet/>
      <dgm:spPr/>
      <dgm:t>
        <a:bodyPr/>
        <a:lstStyle/>
        <a:p>
          <a:endParaRPr lang="en-IN"/>
        </a:p>
      </dgm:t>
    </dgm:pt>
    <dgm:pt modelId="{12C8C81D-E0C0-41C3-BBF6-E4A25B09FA50}" type="sibTrans" cxnId="{0F7B5397-DA06-496F-B43C-850B8B397A2A}">
      <dgm:prSet/>
      <dgm:spPr/>
      <dgm:t>
        <a:bodyPr/>
        <a:lstStyle/>
        <a:p>
          <a:endParaRPr lang="en-IN"/>
        </a:p>
      </dgm:t>
    </dgm:pt>
    <dgm:pt modelId="{AF7289A3-8873-411A-B9AC-EC705B3C4822}">
      <dgm:prSet custT="1"/>
      <dgm:spPr/>
      <dgm:t>
        <a:bodyPr/>
        <a:lstStyle/>
        <a:p>
          <a:r>
            <a:rPr lang="en-US" sz="2400" kern="1200" dirty="0">
              <a:solidFill>
                <a:prstClr val="white"/>
              </a:solidFill>
              <a:latin typeface="Calibri" panose="020F0502020204030204"/>
              <a:ea typeface="+mn-ea"/>
              <a:cs typeface="+mn-cs"/>
            </a:rPr>
            <a:t>Premise Security Surveillance </a:t>
          </a:r>
        </a:p>
      </dgm:t>
    </dgm:pt>
    <dgm:pt modelId="{FF2FC645-E50E-43F9-AC28-870FA0963DED}" type="parTrans" cxnId="{F9328B53-67DA-4A39-AA34-168A7DDF0A30}">
      <dgm:prSet/>
      <dgm:spPr/>
      <dgm:t>
        <a:bodyPr/>
        <a:lstStyle/>
        <a:p>
          <a:endParaRPr lang="en-IN"/>
        </a:p>
      </dgm:t>
    </dgm:pt>
    <dgm:pt modelId="{F2AA23B7-0BCF-4FF2-9711-6556D2CC3B58}" type="sibTrans" cxnId="{F9328B53-67DA-4A39-AA34-168A7DDF0A30}">
      <dgm:prSet/>
      <dgm:spPr/>
      <dgm:t>
        <a:bodyPr/>
        <a:lstStyle/>
        <a:p>
          <a:endParaRPr lang="en-IN"/>
        </a:p>
      </dgm:t>
    </dgm:pt>
    <dgm:pt modelId="{C19E8278-62CE-414C-9A13-CFAB562F43F8}">
      <dgm:prSet custT="1"/>
      <dgm:spPr/>
      <dgm: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gm:t>
    </dgm:pt>
    <dgm:pt modelId="{D65D8165-E84F-4C61-96E7-D098E4183ED2}" type="parTrans" cxnId="{3111E0DB-D071-4882-947C-3666128EF18F}">
      <dgm:prSet/>
      <dgm:spPr/>
      <dgm:t>
        <a:bodyPr/>
        <a:lstStyle/>
        <a:p>
          <a:endParaRPr lang="en-IN"/>
        </a:p>
      </dgm:t>
    </dgm:pt>
    <dgm:pt modelId="{F0806E7A-1CD5-4881-969C-B2201E8F7E85}" type="sibTrans" cxnId="{3111E0DB-D071-4882-947C-3666128EF18F}">
      <dgm:prSet/>
      <dgm:spPr/>
      <dgm:t>
        <a:bodyPr/>
        <a:lstStyle/>
        <a:p>
          <a:endParaRPr lang="en-IN"/>
        </a:p>
      </dgm:t>
    </dgm:pt>
    <dgm:pt modelId="{B8ECAA85-D49C-49F4-895A-81DBF49D0A3F}" type="pres">
      <dgm:prSet presAssocID="{799B8F91-A00A-411A-950A-B43D901D4C2C}" presName="linear" presStyleCnt="0">
        <dgm:presLayoutVars>
          <dgm:dir/>
          <dgm:animLvl val="lvl"/>
          <dgm:resizeHandles val="exact"/>
        </dgm:presLayoutVars>
      </dgm:prSet>
      <dgm:spPr/>
      <dgm:t>
        <a:bodyPr/>
        <a:lstStyle/>
        <a:p>
          <a:endParaRPr lang="en-US"/>
        </a:p>
      </dgm:t>
    </dgm:pt>
    <dgm:pt modelId="{144DCCCB-3BA5-4A00-B6C8-91C85CB7FE21}" type="pres">
      <dgm:prSet presAssocID="{130B5FA3-128E-4EB3-8A83-196B02899927}" presName="parentLin" presStyleCnt="0"/>
      <dgm:spPr/>
    </dgm:pt>
    <dgm:pt modelId="{2ACB33A2-8FD5-46AF-AC4E-1729C64503A0}" type="pres">
      <dgm:prSet presAssocID="{130B5FA3-128E-4EB3-8A83-196B02899927}" presName="parentLeftMargin" presStyleLbl="node1" presStyleIdx="0" presStyleCnt="7"/>
      <dgm:spPr/>
      <dgm:t>
        <a:bodyPr/>
        <a:lstStyle/>
        <a:p>
          <a:endParaRPr lang="en-US"/>
        </a:p>
      </dgm:t>
    </dgm:pt>
    <dgm:pt modelId="{EC82A922-1598-4CBA-B2A4-1CEC8B0018FF}" type="pres">
      <dgm:prSet presAssocID="{130B5FA3-128E-4EB3-8A83-196B02899927}" presName="parentText" presStyleLbl="node1" presStyleIdx="0" presStyleCnt="7">
        <dgm:presLayoutVars>
          <dgm:chMax val="0"/>
          <dgm:bulletEnabled val="1"/>
        </dgm:presLayoutVars>
      </dgm:prSet>
      <dgm:spPr/>
      <dgm:t>
        <a:bodyPr/>
        <a:lstStyle/>
        <a:p>
          <a:endParaRPr lang="en-US"/>
        </a:p>
      </dgm:t>
    </dgm:pt>
    <dgm:pt modelId="{987A1DBC-2D9B-4868-93E7-DA82F8D0BAC1}" type="pres">
      <dgm:prSet presAssocID="{130B5FA3-128E-4EB3-8A83-196B02899927}" presName="negativeSpace" presStyleCnt="0"/>
      <dgm:spPr/>
    </dgm:pt>
    <dgm:pt modelId="{757D77FA-56A8-4DA4-ACAD-E1F0B6795210}" type="pres">
      <dgm:prSet presAssocID="{130B5FA3-128E-4EB3-8A83-196B02899927}" presName="childText" presStyleLbl="conFgAcc1" presStyleIdx="0" presStyleCnt="7">
        <dgm:presLayoutVars>
          <dgm:bulletEnabled val="1"/>
        </dgm:presLayoutVars>
      </dgm:prSet>
      <dgm:spPr/>
    </dgm:pt>
    <dgm:pt modelId="{FBB228D2-4E23-4A40-9983-7265DE53C42A}" type="pres">
      <dgm:prSet presAssocID="{75326A61-5F12-431F-90D2-26D26F6F0268}" presName="spaceBetweenRectangles" presStyleCnt="0"/>
      <dgm:spPr/>
    </dgm:pt>
    <dgm:pt modelId="{9B78110B-CFD9-484E-933D-0480B19CB1DB}" type="pres">
      <dgm:prSet presAssocID="{497174A3-697E-4C79-B558-C5CC9739C4B7}" presName="parentLin" presStyleCnt="0"/>
      <dgm:spPr/>
    </dgm:pt>
    <dgm:pt modelId="{FBB40089-E5D0-4781-9E47-562873402B9C}" type="pres">
      <dgm:prSet presAssocID="{497174A3-697E-4C79-B558-C5CC9739C4B7}" presName="parentLeftMargin" presStyleLbl="node1" presStyleIdx="0" presStyleCnt="7"/>
      <dgm:spPr/>
      <dgm:t>
        <a:bodyPr/>
        <a:lstStyle/>
        <a:p>
          <a:endParaRPr lang="en-US"/>
        </a:p>
      </dgm:t>
    </dgm:pt>
    <dgm:pt modelId="{3C34F271-B0A9-4F85-ACD8-F05ACB47A210}" type="pres">
      <dgm:prSet presAssocID="{497174A3-697E-4C79-B558-C5CC9739C4B7}" presName="parentText" presStyleLbl="node1" presStyleIdx="1" presStyleCnt="7">
        <dgm:presLayoutVars>
          <dgm:chMax val="0"/>
          <dgm:bulletEnabled val="1"/>
        </dgm:presLayoutVars>
      </dgm:prSet>
      <dgm:spPr/>
      <dgm:t>
        <a:bodyPr/>
        <a:lstStyle/>
        <a:p>
          <a:endParaRPr lang="en-US"/>
        </a:p>
      </dgm:t>
    </dgm:pt>
    <dgm:pt modelId="{4715AA0F-524B-4BA6-8EF5-5584232C5984}" type="pres">
      <dgm:prSet presAssocID="{497174A3-697E-4C79-B558-C5CC9739C4B7}" presName="negativeSpace" presStyleCnt="0"/>
      <dgm:spPr/>
    </dgm:pt>
    <dgm:pt modelId="{1B536E75-1131-4279-B26C-EDE6B322D0AE}" type="pres">
      <dgm:prSet presAssocID="{497174A3-697E-4C79-B558-C5CC9739C4B7}" presName="childText" presStyleLbl="conFgAcc1" presStyleIdx="1" presStyleCnt="7">
        <dgm:presLayoutVars>
          <dgm:bulletEnabled val="1"/>
        </dgm:presLayoutVars>
      </dgm:prSet>
      <dgm:spPr/>
    </dgm:pt>
    <dgm:pt modelId="{D74F0234-A17B-4574-82F8-EDF8F7F1EC55}" type="pres">
      <dgm:prSet presAssocID="{DA130555-3791-4440-AB33-5AC9F81CB29A}" presName="spaceBetweenRectangles" presStyleCnt="0"/>
      <dgm:spPr/>
    </dgm:pt>
    <dgm:pt modelId="{2F615A93-4BEC-40A0-A552-458B22066396}" type="pres">
      <dgm:prSet presAssocID="{0E47CCE5-A8D5-4762-83A5-CCE96197275F}" presName="parentLin" presStyleCnt="0"/>
      <dgm:spPr/>
    </dgm:pt>
    <dgm:pt modelId="{D3FAEABD-DE4C-48A2-A50D-01FA75222D9B}" type="pres">
      <dgm:prSet presAssocID="{0E47CCE5-A8D5-4762-83A5-CCE96197275F}" presName="parentLeftMargin" presStyleLbl="node1" presStyleIdx="1" presStyleCnt="7"/>
      <dgm:spPr/>
      <dgm:t>
        <a:bodyPr/>
        <a:lstStyle/>
        <a:p>
          <a:endParaRPr lang="en-US"/>
        </a:p>
      </dgm:t>
    </dgm:pt>
    <dgm:pt modelId="{D79D6126-DB3B-4595-A220-210437920BB1}" type="pres">
      <dgm:prSet presAssocID="{0E47CCE5-A8D5-4762-83A5-CCE96197275F}" presName="parentText" presStyleLbl="node1" presStyleIdx="2" presStyleCnt="7" custScaleX="113741" custScaleY="92500">
        <dgm:presLayoutVars>
          <dgm:chMax val="0"/>
          <dgm:bulletEnabled val="1"/>
        </dgm:presLayoutVars>
      </dgm:prSet>
      <dgm:spPr/>
      <dgm:t>
        <a:bodyPr/>
        <a:lstStyle/>
        <a:p>
          <a:endParaRPr lang="en-US"/>
        </a:p>
      </dgm:t>
    </dgm:pt>
    <dgm:pt modelId="{DA8F4AD9-FBA9-4CB4-B2D1-717A5D9A7B91}" type="pres">
      <dgm:prSet presAssocID="{0E47CCE5-A8D5-4762-83A5-CCE96197275F}" presName="negativeSpace" presStyleCnt="0"/>
      <dgm:spPr/>
    </dgm:pt>
    <dgm:pt modelId="{2F3EEFD4-AAE5-4B00-B175-E4BF3CB52897}" type="pres">
      <dgm:prSet presAssocID="{0E47CCE5-A8D5-4762-83A5-CCE96197275F}" presName="childText" presStyleLbl="conFgAcc1" presStyleIdx="2" presStyleCnt="7">
        <dgm:presLayoutVars>
          <dgm:bulletEnabled val="1"/>
        </dgm:presLayoutVars>
      </dgm:prSet>
      <dgm:spPr/>
    </dgm:pt>
    <dgm:pt modelId="{FF58C365-9609-4457-BF57-513F2EA945D4}" type="pres">
      <dgm:prSet presAssocID="{D15EB096-6610-471D-93B5-A2E85258FD48}" presName="spaceBetweenRectangles" presStyleCnt="0"/>
      <dgm:spPr/>
    </dgm:pt>
    <dgm:pt modelId="{5727B30D-E9C1-4461-BF65-B2B7DD569BCD}" type="pres">
      <dgm:prSet presAssocID="{230EE76A-30B8-43AB-B750-F1F12463E532}" presName="parentLin" presStyleCnt="0"/>
      <dgm:spPr/>
    </dgm:pt>
    <dgm:pt modelId="{F2DC2850-CA50-4CA3-8AE8-1F3B5FA05B47}" type="pres">
      <dgm:prSet presAssocID="{230EE76A-30B8-43AB-B750-F1F12463E532}" presName="parentLeftMargin" presStyleLbl="node1" presStyleIdx="2" presStyleCnt="7"/>
      <dgm:spPr/>
      <dgm:t>
        <a:bodyPr/>
        <a:lstStyle/>
        <a:p>
          <a:endParaRPr lang="en-US"/>
        </a:p>
      </dgm:t>
    </dgm:pt>
    <dgm:pt modelId="{CF2C046D-E8D4-4BCB-B14C-CA5EDE08B5AE}" type="pres">
      <dgm:prSet presAssocID="{230EE76A-30B8-43AB-B750-F1F12463E532}" presName="parentText" presStyleLbl="node1" presStyleIdx="3" presStyleCnt="7">
        <dgm:presLayoutVars>
          <dgm:chMax val="0"/>
          <dgm:bulletEnabled val="1"/>
        </dgm:presLayoutVars>
      </dgm:prSet>
      <dgm:spPr/>
      <dgm:t>
        <a:bodyPr/>
        <a:lstStyle/>
        <a:p>
          <a:endParaRPr lang="en-US"/>
        </a:p>
      </dgm:t>
    </dgm:pt>
    <dgm:pt modelId="{1ED5DCF8-7158-47F8-ABA3-BF362954F45C}" type="pres">
      <dgm:prSet presAssocID="{230EE76A-30B8-43AB-B750-F1F12463E532}" presName="negativeSpace" presStyleCnt="0"/>
      <dgm:spPr/>
    </dgm:pt>
    <dgm:pt modelId="{80F571E7-B6B2-4456-9492-3905206D273E}" type="pres">
      <dgm:prSet presAssocID="{230EE76A-30B8-43AB-B750-F1F12463E532}" presName="childText" presStyleLbl="conFgAcc1" presStyleIdx="3" presStyleCnt="7">
        <dgm:presLayoutVars>
          <dgm:bulletEnabled val="1"/>
        </dgm:presLayoutVars>
      </dgm:prSet>
      <dgm:spPr/>
    </dgm:pt>
    <dgm:pt modelId="{485EF4C6-FAC8-4F78-80E4-87C596A53680}" type="pres">
      <dgm:prSet presAssocID="{305A48C6-0ADD-429B-B920-F6B3F0D2D466}" presName="spaceBetweenRectangles" presStyleCnt="0"/>
      <dgm:spPr/>
    </dgm:pt>
    <dgm:pt modelId="{67F165F9-E619-4E5A-9D96-4E72B4D878CA}" type="pres">
      <dgm:prSet presAssocID="{C19E8278-62CE-414C-9A13-CFAB562F43F8}" presName="parentLin" presStyleCnt="0"/>
      <dgm:spPr/>
    </dgm:pt>
    <dgm:pt modelId="{35FDE677-39D8-499D-AE01-C04702BD5719}" type="pres">
      <dgm:prSet presAssocID="{C19E8278-62CE-414C-9A13-CFAB562F43F8}" presName="parentLeftMargin" presStyleLbl="node1" presStyleIdx="3" presStyleCnt="7"/>
      <dgm:spPr/>
      <dgm:t>
        <a:bodyPr/>
        <a:lstStyle/>
        <a:p>
          <a:endParaRPr lang="en-US"/>
        </a:p>
      </dgm:t>
    </dgm:pt>
    <dgm:pt modelId="{770DCCF0-5D6E-43D4-9BF9-92CE1CC79531}" type="pres">
      <dgm:prSet presAssocID="{C19E8278-62CE-414C-9A13-CFAB562F43F8}" presName="parentText" presStyleLbl="node1" presStyleIdx="4" presStyleCnt="7">
        <dgm:presLayoutVars>
          <dgm:chMax val="0"/>
          <dgm:bulletEnabled val="1"/>
        </dgm:presLayoutVars>
      </dgm:prSet>
      <dgm:spPr/>
      <dgm:t>
        <a:bodyPr/>
        <a:lstStyle/>
        <a:p>
          <a:endParaRPr lang="en-US"/>
        </a:p>
      </dgm:t>
    </dgm:pt>
    <dgm:pt modelId="{DF1A8D96-A665-4A73-B31F-35C807CF4443}" type="pres">
      <dgm:prSet presAssocID="{C19E8278-62CE-414C-9A13-CFAB562F43F8}" presName="negativeSpace" presStyleCnt="0"/>
      <dgm:spPr/>
    </dgm:pt>
    <dgm:pt modelId="{6748568F-1117-4A19-BFF9-A3B4AA12E730}" type="pres">
      <dgm:prSet presAssocID="{C19E8278-62CE-414C-9A13-CFAB562F43F8}" presName="childText" presStyleLbl="conFgAcc1" presStyleIdx="4" presStyleCnt="7">
        <dgm:presLayoutVars>
          <dgm:bulletEnabled val="1"/>
        </dgm:presLayoutVars>
      </dgm:prSet>
      <dgm:spPr/>
    </dgm:pt>
    <dgm:pt modelId="{10D1CBA6-767D-4C83-8B0C-48ED0DC7DB22}" type="pres">
      <dgm:prSet presAssocID="{F0806E7A-1CD5-4881-969C-B2201E8F7E85}" presName="spaceBetweenRectangles" presStyleCnt="0"/>
      <dgm:spPr/>
    </dgm:pt>
    <dgm:pt modelId="{851D2C99-7638-4B0C-A6DB-46A619ACB7C0}" type="pres">
      <dgm:prSet presAssocID="{AF7289A3-8873-411A-B9AC-EC705B3C4822}" presName="parentLin" presStyleCnt="0"/>
      <dgm:spPr/>
    </dgm:pt>
    <dgm:pt modelId="{919CD650-E1A0-4196-8538-D920509F31D0}" type="pres">
      <dgm:prSet presAssocID="{AF7289A3-8873-411A-B9AC-EC705B3C4822}" presName="parentLeftMargin" presStyleLbl="node1" presStyleIdx="4" presStyleCnt="7"/>
      <dgm:spPr/>
      <dgm:t>
        <a:bodyPr/>
        <a:lstStyle/>
        <a:p>
          <a:endParaRPr lang="en-US"/>
        </a:p>
      </dgm:t>
    </dgm:pt>
    <dgm:pt modelId="{BEFCBA54-0D20-45FC-B4D6-129822C56B20}" type="pres">
      <dgm:prSet presAssocID="{AF7289A3-8873-411A-B9AC-EC705B3C4822}" presName="parentText" presStyleLbl="node1" presStyleIdx="5" presStyleCnt="7">
        <dgm:presLayoutVars>
          <dgm:chMax val="0"/>
          <dgm:bulletEnabled val="1"/>
        </dgm:presLayoutVars>
      </dgm:prSet>
      <dgm:spPr/>
      <dgm:t>
        <a:bodyPr/>
        <a:lstStyle/>
        <a:p>
          <a:endParaRPr lang="en-US"/>
        </a:p>
      </dgm:t>
    </dgm:pt>
    <dgm:pt modelId="{36FD0AA6-D536-4343-9DCF-4CC460C2C729}" type="pres">
      <dgm:prSet presAssocID="{AF7289A3-8873-411A-B9AC-EC705B3C4822}" presName="negativeSpace" presStyleCnt="0"/>
      <dgm:spPr/>
    </dgm:pt>
    <dgm:pt modelId="{6A1F95B3-3597-477D-9745-7DED0E813232}" type="pres">
      <dgm:prSet presAssocID="{AF7289A3-8873-411A-B9AC-EC705B3C4822}" presName="childText" presStyleLbl="conFgAcc1" presStyleIdx="5" presStyleCnt="7">
        <dgm:presLayoutVars>
          <dgm:bulletEnabled val="1"/>
        </dgm:presLayoutVars>
      </dgm:prSet>
      <dgm:spPr/>
    </dgm:pt>
    <dgm:pt modelId="{29B0DFD4-B315-4B0F-AC2B-A9530D3D047E}" type="pres">
      <dgm:prSet presAssocID="{F2AA23B7-0BCF-4FF2-9711-6556D2CC3B58}" presName="spaceBetweenRectangles" presStyleCnt="0"/>
      <dgm:spPr/>
    </dgm:pt>
    <dgm:pt modelId="{AABDA067-8C9F-44A7-A5BD-B902DCC19386}" type="pres">
      <dgm:prSet presAssocID="{A3068302-01BB-4B99-BE61-5D5DB017C5DA}" presName="parentLin" presStyleCnt="0"/>
      <dgm:spPr/>
    </dgm:pt>
    <dgm:pt modelId="{E63F69B9-614B-4F2A-94E5-792E6264C080}" type="pres">
      <dgm:prSet presAssocID="{A3068302-01BB-4B99-BE61-5D5DB017C5DA}" presName="parentLeftMargin" presStyleLbl="node1" presStyleIdx="5" presStyleCnt="7"/>
      <dgm:spPr/>
      <dgm:t>
        <a:bodyPr/>
        <a:lstStyle/>
        <a:p>
          <a:endParaRPr lang="en-US"/>
        </a:p>
      </dgm:t>
    </dgm:pt>
    <dgm:pt modelId="{990A74BA-6C7A-468D-8616-6DA0A5C17E76}" type="pres">
      <dgm:prSet presAssocID="{A3068302-01BB-4B99-BE61-5D5DB017C5DA}" presName="parentText" presStyleLbl="node1" presStyleIdx="6" presStyleCnt="7">
        <dgm:presLayoutVars>
          <dgm:chMax val="0"/>
          <dgm:bulletEnabled val="1"/>
        </dgm:presLayoutVars>
      </dgm:prSet>
      <dgm:spPr/>
      <dgm:t>
        <a:bodyPr/>
        <a:lstStyle/>
        <a:p>
          <a:endParaRPr lang="en-US"/>
        </a:p>
      </dgm:t>
    </dgm:pt>
    <dgm:pt modelId="{335B8A95-4151-4B77-AF99-ED7968E93FD9}" type="pres">
      <dgm:prSet presAssocID="{A3068302-01BB-4B99-BE61-5D5DB017C5DA}" presName="negativeSpace" presStyleCnt="0"/>
      <dgm:spPr/>
    </dgm:pt>
    <dgm:pt modelId="{1C28BDAA-8C29-4E01-BD5F-B734A2DF9802}" type="pres">
      <dgm:prSet presAssocID="{A3068302-01BB-4B99-BE61-5D5DB017C5DA}" presName="childText" presStyleLbl="conFgAcc1" presStyleIdx="6" presStyleCnt="7">
        <dgm:presLayoutVars>
          <dgm:bulletEnabled val="1"/>
        </dgm:presLayoutVars>
      </dgm:prSet>
      <dgm:spPr/>
    </dgm:pt>
  </dgm:ptLst>
  <dgm:cxnLst>
    <dgm:cxn modelId="{F9328B53-67DA-4A39-AA34-168A7DDF0A30}" srcId="{799B8F91-A00A-411A-950A-B43D901D4C2C}" destId="{AF7289A3-8873-411A-B9AC-EC705B3C4822}" srcOrd="5" destOrd="0" parTransId="{FF2FC645-E50E-43F9-AC28-870FA0963DED}" sibTransId="{F2AA23B7-0BCF-4FF2-9711-6556D2CC3B58}"/>
    <dgm:cxn modelId="{1DBC537E-3215-4E04-8442-89CADEB1C88B}" type="presOf" srcId="{230EE76A-30B8-43AB-B750-F1F12463E532}" destId="{CF2C046D-E8D4-4BCB-B14C-CA5EDE08B5AE}" srcOrd="1" destOrd="0" presId="urn:microsoft.com/office/officeart/2005/8/layout/list1"/>
    <dgm:cxn modelId="{5409B14B-E8AE-4B6E-BF6A-921F2127144E}" srcId="{799B8F91-A00A-411A-950A-B43D901D4C2C}" destId="{497174A3-697E-4C79-B558-C5CC9739C4B7}" srcOrd="1" destOrd="0" parTransId="{26990E39-C857-46BC-9679-416711019EE4}" sibTransId="{DA130555-3791-4440-AB33-5AC9F81CB29A}"/>
    <dgm:cxn modelId="{8A1E0B33-8719-4C90-A35F-7627CE81AEAA}" type="presOf" srcId="{230EE76A-30B8-43AB-B750-F1F12463E532}" destId="{F2DC2850-CA50-4CA3-8AE8-1F3B5FA05B47}" srcOrd="0" destOrd="0" presId="urn:microsoft.com/office/officeart/2005/8/layout/list1"/>
    <dgm:cxn modelId="{DBB62F7E-DFC5-451B-A582-AC71F7C031F0}" type="presOf" srcId="{130B5FA3-128E-4EB3-8A83-196B02899927}" destId="{2ACB33A2-8FD5-46AF-AC4E-1729C64503A0}" srcOrd="0" destOrd="0" presId="urn:microsoft.com/office/officeart/2005/8/layout/list1"/>
    <dgm:cxn modelId="{0C0524B1-8DA4-42D4-A1C1-791CAF279350}" type="presOf" srcId="{799B8F91-A00A-411A-950A-B43D901D4C2C}" destId="{B8ECAA85-D49C-49F4-895A-81DBF49D0A3F}" srcOrd="0" destOrd="0" presId="urn:microsoft.com/office/officeart/2005/8/layout/list1"/>
    <dgm:cxn modelId="{DA0EDC91-CC7B-4332-B5E7-A447B3BB424D}" type="presOf" srcId="{130B5FA3-128E-4EB3-8A83-196B02899927}" destId="{EC82A922-1598-4CBA-B2A4-1CEC8B0018FF}" srcOrd="1" destOrd="0" presId="urn:microsoft.com/office/officeart/2005/8/layout/list1"/>
    <dgm:cxn modelId="{9FDF77C1-1B83-4EA5-B5FB-D9611FCB9885}" type="presOf" srcId="{497174A3-697E-4C79-B558-C5CC9739C4B7}" destId="{3C34F271-B0A9-4F85-ACD8-F05ACB47A210}" srcOrd="1" destOrd="0" presId="urn:microsoft.com/office/officeart/2005/8/layout/list1"/>
    <dgm:cxn modelId="{C6AF6873-A709-4472-AC03-1DB931231A06}" type="presOf" srcId="{497174A3-697E-4C79-B558-C5CC9739C4B7}" destId="{FBB40089-E5D0-4781-9E47-562873402B9C}" srcOrd="0" destOrd="0" presId="urn:microsoft.com/office/officeart/2005/8/layout/list1"/>
    <dgm:cxn modelId="{3111E0DB-D071-4882-947C-3666128EF18F}" srcId="{799B8F91-A00A-411A-950A-B43D901D4C2C}" destId="{C19E8278-62CE-414C-9A13-CFAB562F43F8}" srcOrd="4" destOrd="0" parTransId="{D65D8165-E84F-4C61-96E7-D098E4183ED2}" sibTransId="{F0806E7A-1CD5-4881-969C-B2201E8F7E85}"/>
    <dgm:cxn modelId="{302D8470-3247-40DB-9DD8-C684334B9BA5}" type="presOf" srcId="{C19E8278-62CE-414C-9A13-CFAB562F43F8}" destId="{35FDE677-39D8-499D-AE01-C04702BD5719}" srcOrd="0" destOrd="0" presId="urn:microsoft.com/office/officeart/2005/8/layout/list1"/>
    <dgm:cxn modelId="{2B5CFC11-1576-4EDA-8985-4E58C0524B21}" type="presOf" srcId="{A3068302-01BB-4B99-BE61-5D5DB017C5DA}" destId="{E63F69B9-614B-4F2A-94E5-792E6264C080}" srcOrd="0" destOrd="0" presId="urn:microsoft.com/office/officeart/2005/8/layout/list1"/>
    <dgm:cxn modelId="{F658DE2B-BCA5-4E47-8A09-59CFCEDAED12}" type="presOf" srcId="{0E47CCE5-A8D5-4762-83A5-CCE96197275F}" destId="{D3FAEABD-DE4C-48A2-A50D-01FA75222D9B}" srcOrd="0" destOrd="0" presId="urn:microsoft.com/office/officeart/2005/8/layout/list1"/>
    <dgm:cxn modelId="{89F7BD69-DA39-4642-A5F7-AFC51CDDA2F8}" srcId="{799B8F91-A00A-411A-950A-B43D901D4C2C}" destId="{130B5FA3-128E-4EB3-8A83-196B02899927}" srcOrd="0" destOrd="0" parTransId="{88751E7B-266A-482B-AC1D-13B5A59E3012}" sibTransId="{75326A61-5F12-431F-90D2-26D26F6F0268}"/>
    <dgm:cxn modelId="{274A60C9-F5E0-4BA5-826C-556D16A74D16}" srcId="{799B8F91-A00A-411A-950A-B43D901D4C2C}" destId="{0E47CCE5-A8D5-4762-83A5-CCE96197275F}" srcOrd="2" destOrd="0" parTransId="{0BA9A3C1-07DA-4C0E-A340-6882C80F682A}" sibTransId="{D15EB096-6610-471D-93B5-A2E85258FD48}"/>
    <dgm:cxn modelId="{02ADF9DD-A3E3-4FD0-95D4-EF17D8ACD1A1}" type="presOf" srcId="{AF7289A3-8873-411A-B9AC-EC705B3C4822}" destId="{919CD650-E1A0-4196-8538-D920509F31D0}" srcOrd="0" destOrd="0" presId="urn:microsoft.com/office/officeart/2005/8/layout/list1"/>
    <dgm:cxn modelId="{7DBB8158-6752-487E-9114-3FAF4AACD598}" srcId="{799B8F91-A00A-411A-950A-B43D901D4C2C}" destId="{230EE76A-30B8-43AB-B750-F1F12463E532}" srcOrd="3" destOrd="0" parTransId="{C3C3B73F-AB1D-4EF6-A082-BFA75A49F56B}" sibTransId="{305A48C6-0ADD-429B-B920-F6B3F0D2D466}"/>
    <dgm:cxn modelId="{745382BE-BCDA-4D74-A5C0-BB67F66334F8}" type="presOf" srcId="{C19E8278-62CE-414C-9A13-CFAB562F43F8}" destId="{770DCCF0-5D6E-43D4-9BF9-92CE1CC79531}" srcOrd="1" destOrd="0" presId="urn:microsoft.com/office/officeart/2005/8/layout/list1"/>
    <dgm:cxn modelId="{D2420D22-94DB-4536-9038-64F779EA2CB7}" type="presOf" srcId="{0E47CCE5-A8D5-4762-83A5-CCE96197275F}" destId="{D79D6126-DB3B-4595-A220-210437920BB1}" srcOrd="1" destOrd="0" presId="urn:microsoft.com/office/officeart/2005/8/layout/list1"/>
    <dgm:cxn modelId="{EE94C479-33B8-4145-9819-6016A4B1D2E5}" type="presOf" srcId="{A3068302-01BB-4B99-BE61-5D5DB017C5DA}" destId="{990A74BA-6C7A-468D-8616-6DA0A5C17E76}" srcOrd="1" destOrd="0" presId="urn:microsoft.com/office/officeart/2005/8/layout/list1"/>
    <dgm:cxn modelId="{23EC73B0-3EC0-4E82-9F01-C78EA1EF6770}" type="presOf" srcId="{AF7289A3-8873-411A-B9AC-EC705B3C4822}" destId="{BEFCBA54-0D20-45FC-B4D6-129822C56B20}" srcOrd="1" destOrd="0" presId="urn:microsoft.com/office/officeart/2005/8/layout/list1"/>
    <dgm:cxn modelId="{0F7B5397-DA06-496F-B43C-850B8B397A2A}" srcId="{799B8F91-A00A-411A-950A-B43D901D4C2C}" destId="{A3068302-01BB-4B99-BE61-5D5DB017C5DA}" srcOrd="6" destOrd="0" parTransId="{6E38E9D3-F77E-4695-9609-61868C0257D2}" sibTransId="{12C8C81D-E0C0-41C3-BBF6-E4A25B09FA50}"/>
    <dgm:cxn modelId="{2C3480B2-2AAD-4977-866D-5B8C07BAE83F}" type="presParOf" srcId="{B8ECAA85-D49C-49F4-895A-81DBF49D0A3F}" destId="{144DCCCB-3BA5-4A00-B6C8-91C85CB7FE21}" srcOrd="0" destOrd="0" presId="urn:microsoft.com/office/officeart/2005/8/layout/list1"/>
    <dgm:cxn modelId="{D563D8B5-A4FC-49DE-A19D-07FDCD18D949}" type="presParOf" srcId="{144DCCCB-3BA5-4A00-B6C8-91C85CB7FE21}" destId="{2ACB33A2-8FD5-46AF-AC4E-1729C64503A0}" srcOrd="0" destOrd="0" presId="urn:microsoft.com/office/officeart/2005/8/layout/list1"/>
    <dgm:cxn modelId="{285628FC-0D27-49FE-996E-F4D8D1F83D57}" type="presParOf" srcId="{144DCCCB-3BA5-4A00-B6C8-91C85CB7FE21}" destId="{EC82A922-1598-4CBA-B2A4-1CEC8B0018FF}" srcOrd="1" destOrd="0" presId="urn:microsoft.com/office/officeart/2005/8/layout/list1"/>
    <dgm:cxn modelId="{23CD8E9F-1A41-455E-BE23-E5A8CCCEA5C2}" type="presParOf" srcId="{B8ECAA85-D49C-49F4-895A-81DBF49D0A3F}" destId="{987A1DBC-2D9B-4868-93E7-DA82F8D0BAC1}" srcOrd="1" destOrd="0" presId="urn:microsoft.com/office/officeart/2005/8/layout/list1"/>
    <dgm:cxn modelId="{BC83847C-F925-4B20-BD9F-78352AF57990}" type="presParOf" srcId="{B8ECAA85-D49C-49F4-895A-81DBF49D0A3F}" destId="{757D77FA-56A8-4DA4-ACAD-E1F0B6795210}" srcOrd="2" destOrd="0" presId="urn:microsoft.com/office/officeart/2005/8/layout/list1"/>
    <dgm:cxn modelId="{1C984C9E-039C-414C-BE3E-9A5236273813}" type="presParOf" srcId="{B8ECAA85-D49C-49F4-895A-81DBF49D0A3F}" destId="{FBB228D2-4E23-4A40-9983-7265DE53C42A}" srcOrd="3" destOrd="0" presId="urn:microsoft.com/office/officeart/2005/8/layout/list1"/>
    <dgm:cxn modelId="{B3EE1CCA-6956-4FBF-8132-44AF4FA8C53C}" type="presParOf" srcId="{B8ECAA85-D49C-49F4-895A-81DBF49D0A3F}" destId="{9B78110B-CFD9-484E-933D-0480B19CB1DB}" srcOrd="4" destOrd="0" presId="urn:microsoft.com/office/officeart/2005/8/layout/list1"/>
    <dgm:cxn modelId="{749A51C4-48EE-4C9D-84EB-7289DF136F52}" type="presParOf" srcId="{9B78110B-CFD9-484E-933D-0480B19CB1DB}" destId="{FBB40089-E5D0-4781-9E47-562873402B9C}" srcOrd="0" destOrd="0" presId="urn:microsoft.com/office/officeart/2005/8/layout/list1"/>
    <dgm:cxn modelId="{54403B35-87B2-41AB-93F2-0AE6CC55630B}" type="presParOf" srcId="{9B78110B-CFD9-484E-933D-0480B19CB1DB}" destId="{3C34F271-B0A9-4F85-ACD8-F05ACB47A210}" srcOrd="1" destOrd="0" presId="urn:microsoft.com/office/officeart/2005/8/layout/list1"/>
    <dgm:cxn modelId="{02DC5F6A-80DE-4FFE-BCDB-CF58FF3CF812}" type="presParOf" srcId="{B8ECAA85-D49C-49F4-895A-81DBF49D0A3F}" destId="{4715AA0F-524B-4BA6-8EF5-5584232C5984}" srcOrd="5" destOrd="0" presId="urn:microsoft.com/office/officeart/2005/8/layout/list1"/>
    <dgm:cxn modelId="{297894FA-3195-4E79-A061-EB07BC7D789B}" type="presParOf" srcId="{B8ECAA85-D49C-49F4-895A-81DBF49D0A3F}" destId="{1B536E75-1131-4279-B26C-EDE6B322D0AE}" srcOrd="6" destOrd="0" presId="urn:microsoft.com/office/officeart/2005/8/layout/list1"/>
    <dgm:cxn modelId="{1F1B8326-5D83-4BCC-A6DA-6D0FA37FE73D}" type="presParOf" srcId="{B8ECAA85-D49C-49F4-895A-81DBF49D0A3F}" destId="{D74F0234-A17B-4574-82F8-EDF8F7F1EC55}" srcOrd="7" destOrd="0" presId="urn:microsoft.com/office/officeart/2005/8/layout/list1"/>
    <dgm:cxn modelId="{EA0F29B5-239E-4456-8D11-7DB2393B2B26}" type="presParOf" srcId="{B8ECAA85-D49C-49F4-895A-81DBF49D0A3F}" destId="{2F615A93-4BEC-40A0-A552-458B22066396}" srcOrd="8" destOrd="0" presId="urn:microsoft.com/office/officeart/2005/8/layout/list1"/>
    <dgm:cxn modelId="{78EE1304-70B9-4FF3-B7F2-0DB039B2FB1B}" type="presParOf" srcId="{2F615A93-4BEC-40A0-A552-458B22066396}" destId="{D3FAEABD-DE4C-48A2-A50D-01FA75222D9B}" srcOrd="0" destOrd="0" presId="urn:microsoft.com/office/officeart/2005/8/layout/list1"/>
    <dgm:cxn modelId="{B9735D34-932F-41F7-B844-47D159E35548}" type="presParOf" srcId="{2F615A93-4BEC-40A0-A552-458B22066396}" destId="{D79D6126-DB3B-4595-A220-210437920BB1}" srcOrd="1" destOrd="0" presId="urn:microsoft.com/office/officeart/2005/8/layout/list1"/>
    <dgm:cxn modelId="{3C2199BC-CF23-464C-9057-B745D875E0A6}" type="presParOf" srcId="{B8ECAA85-D49C-49F4-895A-81DBF49D0A3F}" destId="{DA8F4AD9-FBA9-4CB4-B2D1-717A5D9A7B91}" srcOrd="9" destOrd="0" presId="urn:microsoft.com/office/officeart/2005/8/layout/list1"/>
    <dgm:cxn modelId="{66B43968-52BB-4DE3-BDF0-713194B8E8A4}" type="presParOf" srcId="{B8ECAA85-D49C-49F4-895A-81DBF49D0A3F}" destId="{2F3EEFD4-AAE5-4B00-B175-E4BF3CB52897}" srcOrd="10" destOrd="0" presId="urn:microsoft.com/office/officeart/2005/8/layout/list1"/>
    <dgm:cxn modelId="{F002DA2D-0E2C-4CBB-AD64-33BCF2CBAD03}" type="presParOf" srcId="{B8ECAA85-D49C-49F4-895A-81DBF49D0A3F}" destId="{FF58C365-9609-4457-BF57-513F2EA945D4}" srcOrd="11" destOrd="0" presId="urn:microsoft.com/office/officeart/2005/8/layout/list1"/>
    <dgm:cxn modelId="{97D5BFE8-75E5-43CA-BFAF-2B20DD7AB02D}" type="presParOf" srcId="{B8ECAA85-D49C-49F4-895A-81DBF49D0A3F}" destId="{5727B30D-E9C1-4461-BF65-B2B7DD569BCD}" srcOrd="12" destOrd="0" presId="urn:microsoft.com/office/officeart/2005/8/layout/list1"/>
    <dgm:cxn modelId="{7CEA64A2-0E72-4F31-B82B-091C578CD82E}" type="presParOf" srcId="{5727B30D-E9C1-4461-BF65-B2B7DD569BCD}" destId="{F2DC2850-CA50-4CA3-8AE8-1F3B5FA05B47}" srcOrd="0" destOrd="0" presId="urn:microsoft.com/office/officeart/2005/8/layout/list1"/>
    <dgm:cxn modelId="{ACDD5323-0D54-4258-AA3A-F8E1639A4F73}" type="presParOf" srcId="{5727B30D-E9C1-4461-BF65-B2B7DD569BCD}" destId="{CF2C046D-E8D4-4BCB-B14C-CA5EDE08B5AE}" srcOrd="1" destOrd="0" presId="urn:microsoft.com/office/officeart/2005/8/layout/list1"/>
    <dgm:cxn modelId="{E31A804B-68BA-4698-8D9C-DA3F5D60D6A6}" type="presParOf" srcId="{B8ECAA85-D49C-49F4-895A-81DBF49D0A3F}" destId="{1ED5DCF8-7158-47F8-ABA3-BF362954F45C}" srcOrd="13" destOrd="0" presId="urn:microsoft.com/office/officeart/2005/8/layout/list1"/>
    <dgm:cxn modelId="{17B96B56-5844-44E0-B27B-B00376A69465}" type="presParOf" srcId="{B8ECAA85-D49C-49F4-895A-81DBF49D0A3F}" destId="{80F571E7-B6B2-4456-9492-3905206D273E}" srcOrd="14" destOrd="0" presId="urn:microsoft.com/office/officeart/2005/8/layout/list1"/>
    <dgm:cxn modelId="{D33834BC-3E23-4632-B891-B0AE065FBFCD}" type="presParOf" srcId="{B8ECAA85-D49C-49F4-895A-81DBF49D0A3F}" destId="{485EF4C6-FAC8-4F78-80E4-87C596A53680}" srcOrd="15" destOrd="0" presId="urn:microsoft.com/office/officeart/2005/8/layout/list1"/>
    <dgm:cxn modelId="{4E79A974-44EF-46FB-9C56-2C0BBB6CAFFF}" type="presParOf" srcId="{B8ECAA85-D49C-49F4-895A-81DBF49D0A3F}" destId="{67F165F9-E619-4E5A-9D96-4E72B4D878CA}" srcOrd="16" destOrd="0" presId="urn:microsoft.com/office/officeart/2005/8/layout/list1"/>
    <dgm:cxn modelId="{CDC94A45-4EFC-46C1-83B0-8864AD2E3DF7}" type="presParOf" srcId="{67F165F9-E619-4E5A-9D96-4E72B4D878CA}" destId="{35FDE677-39D8-499D-AE01-C04702BD5719}" srcOrd="0" destOrd="0" presId="urn:microsoft.com/office/officeart/2005/8/layout/list1"/>
    <dgm:cxn modelId="{6C1C77B8-A1CC-4605-B639-D694F397DC0A}" type="presParOf" srcId="{67F165F9-E619-4E5A-9D96-4E72B4D878CA}" destId="{770DCCF0-5D6E-43D4-9BF9-92CE1CC79531}" srcOrd="1" destOrd="0" presId="urn:microsoft.com/office/officeart/2005/8/layout/list1"/>
    <dgm:cxn modelId="{615F9B53-F2CC-45E3-9A8B-27F360852F6E}" type="presParOf" srcId="{B8ECAA85-D49C-49F4-895A-81DBF49D0A3F}" destId="{DF1A8D96-A665-4A73-B31F-35C807CF4443}" srcOrd="17" destOrd="0" presId="urn:microsoft.com/office/officeart/2005/8/layout/list1"/>
    <dgm:cxn modelId="{7E8EA006-2EFD-4B93-B32C-AD3AEEB7D970}" type="presParOf" srcId="{B8ECAA85-D49C-49F4-895A-81DBF49D0A3F}" destId="{6748568F-1117-4A19-BFF9-A3B4AA12E730}" srcOrd="18" destOrd="0" presId="urn:microsoft.com/office/officeart/2005/8/layout/list1"/>
    <dgm:cxn modelId="{A7B56E74-B020-425A-9FD3-340740E66C8C}" type="presParOf" srcId="{B8ECAA85-D49C-49F4-895A-81DBF49D0A3F}" destId="{10D1CBA6-767D-4C83-8B0C-48ED0DC7DB22}" srcOrd="19" destOrd="0" presId="urn:microsoft.com/office/officeart/2005/8/layout/list1"/>
    <dgm:cxn modelId="{8454E8B3-DB2E-40EF-904D-386D4F5CEB32}" type="presParOf" srcId="{B8ECAA85-D49C-49F4-895A-81DBF49D0A3F}" destId="{851D2C99-7638-4B0C-A6DB-46A619ACB7C0}" srcOrd="20" destOrd="0" presId="urn:microsoft.com/office/officeart/2005/8/layout/list1"/>
    <dgm:cxn modelId="{F764CB16-050B-4A56-BDE6-BCB4ABB73111}" type="presParOf" srcId="{851D2C99-7638-4B0C-A6DB-46A619ACB7C0}" destId="{919CD650-E1A0-4196-8538-D920509F31D0}" srcOrd="0" destOrd="0" presId="urn:microsoft.com/office/officeart/2005/8/layout/list1"/>
    <dgm:cxn modelId="{347AE264-0C66-4C5F-BD29-82BC13E6D60B}" type="presParOf" srcId="{851D2C99-7638-4B0C-A6DB-46A619ACB7C0}" destId="{BEFCBA54-0D20-45FC-B4D6-129822C56B20}" srcOrd="1" destOrd="0" presId="urn:microsoft.com/office/officeart/2005/8/layout/list1"/>
    <dgm:cxn modelId="{A5B0CD3D-3BF7-4228-908F-A864B3CAC6CF}" type="presParOf" srcId="{B8ECAA85-D49C-49F4-895A-81DBF49D0A3F}" destId="{36FD0AA6-D536-4343-9DCF-4CC460C2C729}" srcOrd="21" destOrd="0" presId="urn:microsoft.com/office/officeart/2005/8/layout/list1"/>
    <dgm:cxn modelId="{A3E524C0-831A-483B-B6A1-79E3A013A276}" type="presParOf" srcId="{B8ECAA85-D49C-49F4-895A-81DBF49D0A3F}" destId="{6A1F95B3-3597-477D-9745-7DED0E813232}" srcOrd="22" destOrd="0" presId="urn:microsoft.com/office/officeart/2005/8/layout/list1"/>
    <dgm:cxn modelId="{AEC79EED-797A-43E2-953E-9D6C27C4D9A0}" type="presParOf" srcId="{B8ECAA85-D49C-49F4-895A-81DBF49D0A3F}" destId="{29B0DFD4-B315-4B0F-AC2B-A9530D3D047E}" srcOrd="23" destOrd="0" presId="urn:microsoft.com/office/officeart/2005/8/layout/list1"/>
    <dgm:cxn modelId="{C5BE9F87-A52D-4840-A45D-B3B43E821515}" type="presParOf" srcId="{B8ECAA85-D49C-49F4-895A-81DBF49D0A3F}" destId="{AABDA067-8C9F-44A7-A5BD-B902DCC19386}" srcOrd="24" destOrd="0" presId="urn:microsoft.com/office/officeart/2005/8/layout/list1"/>
    <dgm:cxn modelId="{4EF9C7FC-6EDB-4DB2-89C9-BED27C8BF061}" type="presParOf" srcId="{AABDA067-8C9F-44A7-A5BD-B902DCC19386}" destId="{E63F69B9-614B-4F2A-94E5-792E6264C080}" srcOrd="0" destOrd="0" presId="urn:microsoft.com/office/officeart/2005/8/layout/list1"/>
    <dgm:cxn modelId="{CB0330B1-92A5-46C3-9832-1B1351D9D2E1}" type="presParOf" srcId="{AABDA067-8C9F-44A7-A5BD-B902DCC19386}" destId="{990A74BA-6C7A-468D-8616-6DA0A5C17E76}" srcOrd="1" destOrd="0" presId="urn:microsoft.com/office/officeart/2005/8/layout/list1"/>
    <dgm:cxn modelId="{AAE1D851-D35A-48C3-A2F9-FDAF26DBE659}" type="presParOf" srcId="{B8ECAA85-D49C-49F4-895A-81DBF49D0A3F}" destId="{335B8A95-4151-4B77-AF99-ED7968E93FD9}" srcOrd="25" destOrd="0" presId="urn:microsoft.com/office/officeart/2005/8/layout/list1"/>
    <dgm:cxn modelId="{FA96A846-4600-444A-9BDD-DF634BB758BF}" type="presParOf" srcId="{B8ECAA85-D49C-49F4-895A-81DBF49D0A3F}" destId="{1C28BDAA-8C29-4E01-BD5F-B734A2DF9802}"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9B8F91-A00A-411A-950A-B43D901D4C2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130B5FA3-128E-4EB3-8A83-196B02899927}">
      <dgm:prSet phldrT="[Text]" custT="1"/>
      <dgm:spPr/>
      <dgm:t>
        <a:bodyPr/>
        <a:lstStyle/>
        <a:p>
          <a:r>
            <a:rPr lang="en-US" sz="2400" b="0" dirty="0">
              <a:solidFill>
                <a:schemeClr val="bg1"/>
              </a:solidFill>
            </a:rPr>
            <a:t>For detecting PPEs</a:t>
          </a:r>
          <a:endParaRPr lang="en-IN" sz="2400" b="0" dirty="0">
            <a:solidFill>
              <a:schemeClr val="bg1"/>
            </a:solidFill>
          </a:endParaRPr>
        </a:p>
      </dgm:t>
    </dgm:pt>
    <dgm:pt modelId="{88751E7B-266A-482B-AC1D-13B5A59E3012}" type="parTrans" cxnId="{89F7BD69-DA39-4642-A5F7-AFC51CDDA2F8}">
      <dgm:prSet/>
      <dgm:spPr/>
      <dgm:t>
        <a:bodyPr/>
        <a:lstStyle/>
        <a:p>
          <a:endParaRPr lang="en-IN"/>
        </a:p>
      </dgm:t>
    </dgm:pt>
    <dgm:pt modelId="{75326A61-5F12-431F-90D2-26D26F6F0268}" type="sibTrans" cxnId="{89F7BD69-DA39-4642-A5F7-AFC51CDDA2F8}">
      <dgm:prSet/>
      <dgm:spPr/>
      <dgm:t>
        <a:bodyPr/>
        <a:lstStyle/>
        <a:p>
          <a:endParaRPr lang="en-IN"/>
        </a:p>
      </dgm:t>
    </dgm:pt>
    <dgm:pt modelId="{497174A3-697E-4C79-B558-C5CC9739C4B7}">
      <dgm:prSet phldrT="[Text]" custT="1"/>
      <dgm:spPr/>
      <dgm:t>
        <a:bodyPr/>
        <a:lstStyle/>
        <a:p>
          <a:r>
            <a:rPr lang="en-US" sz="2400" b="0" dirty="0">
              <a:solidFill>
                <a:schemeClr val="bg1"/>
              </a:solidFill>
              <a:latin typeface="Calibri" panose="020F0502020204030204"/>
              <a:ea typeface="+mn-ea"/>
              <a:cs typeface="+mn-cs"/>
            </a:rPr>
            <a:t>Switchyard Hotspot monitoring</a:t>
          </a:r>
          <a:endParaRPr lang="en-IN" sz="2400" b="0" dirty="0">
            <a:solidFill>
              <a:schemeClr val="bg1"/>
            </a:solidFill>
          </a:endParaRPr>
        </a:p>
      </dgm:t>
    </dgm:pt>
    <dgm:pt modelId="{26990E39-C857-46BC-9679-416711019EE4}" type="parTrans" cxnId="{5409B14B-E8AE-4B6E-BF6A-921F2127144E}">
      <dgm:prSet/>
      <dgm:spPr/>
      <dgm:t>
        <a:bodyPr/>
        <a:lstStyle/>
        <a:p>
          <a:endParaRPr lang="en-IN"/>
        </a:p>
      </dgm:t>
    </dgm:pt>
    <dgm:pt modelId="{DA130555-3791-4440-AB33-5AC9F81CB29A}" type="sibTrans" cxnId="{5409B14B-E8AE-4B6E-BF6A-921F2127144E}">
      <dgm:prSet/>
      <dgm:spPr/>
      <dgm:t>
        <a:bodyPr/>
        <a:lstStyle/>
        <a:p>
          <a:endParaRPr lang="en-IN"/>
        </a:p>
      </dgm:t>
    </dgm:pt>
    <dgm:pt modelId="{0E47CCE5-A8D5-4762-83A5-CCE96197275F}">
      <dgm:prSet phldrT="[Text]" custT="1"/>
      <dgm:spPr/>
      <dgm:t>
        <a:bodyPr/>
        <a:lstStyle/>
        <a:p>
          <a:r>
            <a:rPr lang="en-US" sz="2400" b="1" dirty="0">
              <a:solidFill>
                <a:srgbClr val="FF0000"/>
              </a:solidFill>
            </a:rPr>
            <a:t>Aerial Inspection of Critical structures/ Areas</a:t>
          </a:r>
          <a:endParaRPr lang="en-IN" sz="2400" b="1" dirty="0">
            <a:solidFill>
              <a:srgbClr val="FF0000"/>
            </a:solidFill>
          </a:endParaRPr>
        </a:p>
      </dgm:t>
    </dgm:pt>
    <dgm:pt modelId="{0BA9A3C1-07DA-4C0E-A340-6882C80F682A}" type="parTrans" cxnId="{274A60C9-F5E0-4BA5-826C-556D16A74D16}">
      <dgm:prSet/>
      <dgm:spPr/>
      <dgm:t>
        <a:bodyPr/>
        <a:lstStyle/>
        <a:p>
          <a:endParaRPr lang="en-IN"/>
        </a:p>
      </dgm:t>
    </dgm:pt>
    <dgm:pt modelId="{D15EB096-6610-471D-93B5-A2E85258FD48}" type="sibTrans" cxnId="{274A60C9-F5E0-4BA5-826C-556D16A74D16}">
      <dgm:prSet/>
      <dgm:spPr/>
      <dgm:t>
        <a:bodyPr/>
        <a:lstStyle/>
        <a:p>
          <a:endParaRPr lang="en-IN"/>
        </a:p>
      </dgm:t>
    </dgm:pt>
    <dgm:pt modelId="{230EE76A-30B8-43AB-B750-F1F12463E532}">
      <dgm:prSet custT="1"/>
      <dgm:spPr/>
      <dgm:t>
        <a:bodyPr/>
        <a:lstStyle/>
        <a:p>
          <a:r>
            <a:rPr lang="en-US" sz="2400" kern="1200" dirty="0">
              <a:solidFill>
                <a:prstClr val="white"/>
              </a:solidFill>
              <a:latin typeface="Calibri" panose="020F0502020204030204"/>
              <a:ea typeface="+mn-ea"/>
              <a:cs typeface="+mn-cs"/>
            </a:rPr>
            <a:t>Railway track inspection</a:t>
          </a:r>
        </a:p>
      </dgm:t>
    </dgm:pt>
    <dgm:pt modelId="{C3C3B73F-AB1D-4EF6-A082-BFA75A49F56B}" type="parTrans" cxnId="{7DBB8158-6752-487E-9114-3FAF4AACD598}">
      <dgm:prSet/>
      <dgm:spPr/>
      <dgm:t>
        <a:bodyPr/>
        <a:lstStyle/>
        <a:p>
          <a:endParaRPr lang="en-IN"/>
        </a:p>
      </dgm:t>
    </dgm:pt>
    <dgm:pt modelId="{305A48C6-0ADD-429B-B920-F6B3F0D2D466}" type="sibTrans" cxnId="{7DBB8158-6752-487E-9114-3FAF4AACD598}">
      <dgm:prSet/>
      <dgm:spPr/>
      <dgm:t>
        <a:bodyPr/>
        <a:lstStyle/>
        <a:p>
          <a:endParaRPr lang="en-IN"/>
        </a:p>
      </dgm:t>
    </dgm:pt>
    <dgm:pt modelId="{A3068302-01BB-4B99-BE61-5D5DB017C5DA}">
      <dgm:prSe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gm:t>
    </dgm:pt>
    <dgm:pt modelId="{6E38E9D3-F77E-4695-9609-61868C0257D2}" type="parTrans" cxnId="{0F7B5397-DA06-496F-B43C-850B8B397A2A}">
      <dgm:prSet/>
      <dgm:spPr/>
      <dgm:t>
        <a:bodyPr/>
        <a:lstStyle/>
        <a:p>
          <a:endParaRPr lang="en-IN"/>
        </a:p>
      </dgm:t>
    </dgm:pt>
    <dgm:pt modelId="{12C8C81D-E0C0-41C3-BBF6-E4A25B09FA50}" type="sibTrans" cxnId="{0F7B5397-DA06-496F-B43C-850B8B397A2A}">
      <dgm:prSet/>
      <dgm:spPr/>
      <dgm:t>
        <a:bodyPr/>
        <a:lstStyle/>
        <a:p>
          <a:endParaRPr lang="en-IN"/>
        </a:p>
      </dgm:t>
    </dgm:pt>
    <dgm:pt modelId="{AF7289A3-8873-411A-B9AC-EC705B3C4822}">
      <dgm:prSet custT="1"/>
      <dgm:spPr/>
      <dgm:t>
        <a:bodyPr/>
        <a:lstStyle/>
        <a:p>
          <a:r>
            <a:rPr lang="en-US" sz="2400" kern="1200" dirty="0">
              <a:solidFill>
                <a:prstClr val="white"/>
              </a:solidFill>
              <a:latin typeface="Calibri" panose="020F0502020204030204"/>
              <a:ea typeface="+mn-ea"/>
              <a:cs typeface="+mn-cs"/>
            </a:rPr>
            <a:t>Premise Security Surveillance </a:t>
          </a:r>
        </a:p>
      </dgm:t>
    </dgm:pt>
    <dgm:pt modelId="{FF2FC645-E50E-43F9-AC28-870FA0963DED}" type="parTrans" cxnId="{F9328B53-67DA-4A39-AA34-168A7DDF0A30}">
      <dgm:prSet/>
      <dgm:spPr/>
      <dgm:t>
        <a:bodyPr/>
        <a:lstStyle/>
        <a:p>
          <a:endParaRPr lang="en-IN"/>
        </a:p>
      </dgm:t>
    </dgm:pt>
    <dgm:pt modelId="{F2AA23B7-0BCF-4FF2-9711-6556D2CC3B58}" type="sibTrans" cxnId="{F9328B53-67DA-4A39-AA34-168A7DDF0A30}">
      <dgm:prSet/>
      <dgm:spPr/>
      <dgm:t>
        <a:bodyPr/>
        <a:lstStyle/>
        <a:p>
          <a:endParaRPr lang="en-IN"/>
        </a:p>
      </dgm:t>
    </dgm:pt>
    <dgm:pt modelId="{C19E8278-62CE-414C-9A13-CFAB562F43F8}">
      <dgm:prSet custT="1"/>
      <dgm:spPr/>
      <dgm: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gm:t>
    </dgm:pt>
    <dgm:pt modelId="{D65D8165-E84F-4C61-96E7-D098E4183ED2}" type="parTrans" cxnId="{3111E0DB-D071-4882-947C-3666128EF18F}">
      <dgm:prSet/>
      <dgm:spPr/>
      <dgm:t>
        <a:bodyPr/>
        <a:lstStyle/>
        <a:p>
          <a:endParaRPr lang="en-IN"/>
        </a:p>
      </dgm:t>
    </dgm:pt>
    <dgm:pt modelId="{F0806E7A-1CD5-4881-969C-B2201E8F7E85}" type="sibTrans" cxnId="{3111E0DB-D071-4882-947C-3666128EF18F}">
      <dgm:prSet/>
      <dgm:spPr/>
      <dgm:t>
        <a:bodyPr/>
        <a:lstStyle/>
        <a:p>
          <a:endParaRPr lang="en-IN"/>
        </a:p>
      </dgm:t>
    </dgm:pt>
    <dgm:pt modelId="{B8ECAA85-D49C-49F4-895A-81DBF49D0A3F}" type="pres">
      <dgm:prSet presAssocID="{799B8F91-A00A-411A-950A-B43D901D4C2C}" presName="linear" presStyleCnt="0">
        <dgm:presLayoutVars>
          <dgm:dir/>
          <dgm:animLvl val="lvl"/>
          <dgm:resizeHandles val="exact"/>
        </dgm:presLayoutVars>
      </dgm:prSet>
      <dgm:spPr/>
      <dgm:t>
        <a:bodyPr/>
        <a:lstStyle/>
        <a:p>
          <a:endParaRPr lang="en-US"/>
        </a:p>
      </dgm:t>
    </dgm:pt>
    <dgm:pt modelId="{144DCCCB-3BA5-4A00-B6C8-91C85CB7FE21}" type="pres">
      <dgm:prSet presAssocID="{130B5FA3-128E-4EB3-8A83-196B02899927}" presName="parentLin" presStyleCnt="0"/>
      <dgm:spPr/>
    </dgm:pt>
    <dgm:pt modelId="{2ACB33A2-8FD5-46AF-AC4E-1729C64503A0}" type="pres">
      <dgm:prSet presAssocID="{130B5FA3-128E-4EB3-8A83-196B02899927}" presName="parentLeftMargin" presStyleLbl="node1" presStyleIdx="0" presStyleCnt="7"/>
      <dgm:spPr/>
      <dgm:t>
        <a:bodyPr/>
        <a:lstStyle/>
        <a:p>
          <a:endParaRPr lang="en-US"/>
        </a:p>
      </dgm:t>
    </dgm:pt>
    <dgm:pt modelId="{EC82A922-1598-4CBA-B2A4-1CEC8B0018FF}" type="pres">
      <dgm:prSet presAssocID="{130B5FA3-128E-4EB3-8A83-196B02899927}" presName="parentText" presStyleLbl="node1" presStyleIdx="0" presStyleCnt="7">
        <dgm:presLayoutVars>
          <dgm:chMax val="0"/>
          <dgm:bulletEnabled val="1"/>
        </dgm:presLayoutVars>
      </dgm:prSet>
      <dgm:spPr/>
      <dgm:t>
        <a:bodyPr/>
        <a:lstStyle/>
        <a:p>
          <a:endParaRPr lang="en-US"/>
        </a:p>
      </dgm:t>
    </dgm:pt>
    <dgm:pt modelId="{987A1DBC-2D9B-4868-93E7-DA82F8D0BAC1}" type="pres">
      <dgm:prSet presAssocID="{130B5FA3-128E-4EB3-8A83-196B02899927}" presName="negativeSpace" presStyleCnt="0"/>
      <dgm:spPr/>
    </dgm:pt>
    <dgm:pt modelId="{757D77FA-56A8-4DA4-ACAD-E1F0B6795210}" type="pres">
      <dgm:prSet presAssocID="{130B5FA3-128E-4EB3-8A83-196B02899927}" presName="childText" presStyleLbl="conFgAcc1" presStyleIdx="0" presStyleCnt="7">
        <dgm:presLayoutVars>
          <dgm:bulletEnabled val="1"/>
        </dgm:presLayoutVars>
      </dgm:prSet>
      <dgm:spPr/>
    </dgm:pt>
    <dgm:pt modelId="{FBB228D2-4E23-4A40-9983-7265DE53C42A}" type="pres">
      <dgm:prSet presAssocID="{75326A61-5F12-431F-90D2-26D26F6F0268}" presName="spaceBetweenRectangles" presStyleCnt="0"/>
      <dgm:spPr/>
    </dgm:pt>
    <dgm:pt modelId="{9B78110B-CFD9-484E-933D-0480B19CB1DB}" type="pres">
      <dgm:prSet presAssocID="{497174A3-697E-4C79-B558-C5CC9739C4B7}" presName="parentLin" presStyleCnt="0"/>
      <dgm:spPr/>
    </dgm:pt>
    <dgm:pt modelId="{FBB40089-E5D0-4781-9E47-562873402B9C}" type="pres">
      <dgm:prSet presAssocID="{497174A3-697E-4C79-B558-C5CC9739C4B7}" presName="parentLeftMargin" presStyleLbl="node1" presStyleIdx="0" presStyleCnt="7"/>
      <dgm:spPr/>
      <dgm:t>
        <a:bodyPr/>
        <a:lstStyle/>
        <a:p>
          <a:endParaRPr lang="en-US"/>
        </a:p>
      </dgm:t>
    </dgm:pt>
    <dgm:pt modelId="{3C34F271-B0A9-4F85-ACD8-F05ACB47A210}" type="pres">
      <dgm:prSet presAssocID="{497174A3-697E-4C79-B558-C5CC9739C4B7}" presName="parentText" presStyleLbl="node1" presStyleIdx="1" presStyleCnt="7">
        <dgm:presLayoutVars>
          <dgm:chMax val="0"/>
          <dgm:bulletEnabled val="1"/>
        </dgm:presLayoutVars>
      </dgm:prSet>
      <dgm:spPr/>
      <dgm:t>
        <a:bodyPr/>
        <a:lstStyle/>
        <a:p>
          <a:endParaRPr lang="en-US"/>
        </a:p>
      </dgm:t>
    </dgm:pt>
    <dgm:pt modelId="{4715AA0F-524B-4BA6-8EF5-5584232C5984}" type="pres">
      <dgm:prSet presAssocID="{497174A3-697E-4C79-B558-C5CC9739C4B7}" presName="negativeSpace" presStyleCnt="0"/>
      <dgm:spPr/>
    </dgm:pt>
    <dgm:pt modelId="{1B536E75-1131-4279-B26C-EDE6B322D0AE}" type="pres">
      <dgm:prSet presAssocID="{497174A3-697E-4C79-B558-C5CC9739C4B7}" presName="childText" presStyleLbl="conFgAcc1" presStyleIdx="1" presStyleCnt="7">
        <dgm:presLayoutVars>
          <dgm:bulletEnabled val="1"/>
        </dgm:presLayoutVars>
      </dgm:prSet>
      <dgm:spPr/>
    </dgm:pt>
    <dgm:pt modelId="{D74F0234-A17B-4574-82F8-EDF8F7F1EC55}" type="pres">
      <dgm:prSet presAssocID="{DA130555-3791-4440-AB33-5AC9F81CB29A}" presName="spaceBetweenRectangles" presStyleCnt="0"/>
      <dgm:spPr/>
    </dgm:pt>
    <dgm:pt modelId="{2F615A93-4BEC-40A0-A552-458B22066396}" type="pres">
      <dgm:prSet presAssocID="{0E47CCE5-A8D5-4762-83A5-CCE96197275F}" presName="parentLin" presStyleCnt="0"/>
      <dgm:spPr/>
    </dgm:pt>
    <dgm:pt modelId="{D3FAEABD-DE4C-48A2-A50D-01FA75222D9B}" type="pres">
      <dgm:prSet presAssocID="{0E47CCE5-A8D5-4762-83A5-CCE96197275F}" presName="parentLeftMargin" presStyleLbl="node1" presStyleIdx="1" presStyleCnt="7"/>
      <dgm:spPr/>
      <dgm:t>
        <a:bodyPr/>
        <a:lstStyle/>
        <a:p>
          <a:endParaRPr lang="en-US"/>
        </a:p>
      </dgm:t>
    </dgm:pt>
    <dgm:pt modelId="{D79D6126-DB3B-4595-A220-210437920BB1}" type="pres">
      <dgm:prSet presAssocID="{0E47CCE5-A8D5-4762-83A5-CCE96197275F}" presName="parentText" presStyleLbl="node1" presStyleIdx="2" presStyleCnt="7" custScaleX="113741" custScaleY="92500">
        <dgm:presLayoutVars>
          <dgm:chMax val="0"/>
          <dgm:bulletEnabled val="1"/>
        </dgm:presLayoutVars>
      </dgm:prSet>
      <dgm:spPr/>
      <dgm:t>
        <a:bodyPr/>
        <a:lstStyle/>
        <a:p>
          <a:endParaRPr lang="en-US"/>
        </a:p>
      </dgm:t>
    </dgm:pt>
    <dgm:pt modelId="{DA8F4AD9-FBA9-4CB4-B2D1-717A5D9A7B91}" type="pres">
      <dgm:prSet presAssocID="{0E47CCE5-A8D5-4762-83A5-CCE96197275F}" presName="negativeSpace" presStyleCnt="0"/>
      <dgm:spPr/>
    </dgm:pt>
    <dgm:pt modelId="{2F3EEFD4-AAE5-4B00-B175-E4BF3CB52897}" type="pres">
      <dgm:prSet presAssocID="{0E47CCE5-A8D5-4762-83A5-CCE96197275F}" presName="childText" presStyleLbl="conFgAcc1" presStyleIdx="2" presStyleCnt="7">
        <dgm:presLayoutVars>
          <dgm:bulletEnabled val="1"/>
        </dgm:presLayoutVars>
      </dgm:prSet>
      <dgm:spPr/>
    </dgm:pt>
    <dgm:pt modelId="{FF58C365-9609-4457-BF57-513F2EA945D4}" type="pres">
      <dgm:prSet presAssocID="{D15EB096-6610-471D-93B5-A2E85258FD48}" presName="spaceBetweenRectangles" presStyleCnt="0"/>
      <dgm:spPr/>
    </dgm:pt>
    <dgm:pt modelId="{5727B30D-E9C1-4461-BF65-B2B7DD569BCD}" type="pres">
      <dgm:prSet presAssocID="{230EE76A-30B8-43AB-B750-F1F12463E532}" presName="parentLin" presStyleCnt="0"/>
      <dgm:spPr/>
    </dgm:pt>
    <dgm:pt modelId="{F2DC2850-CA50-4CA3-8AE8-1F3B5FA05B47}" type="pres">
      <dgm:prSet presAssocID="{230EE76A-30B8-43AB-B750-F1F12463E532}" presName="parentLeftMargin" presStyleLbl="node1" presStyleIdx="2" presStyleCnt="7"/>
      <dgm:spPr/>
      <dgm:t>
        <a:bodyPr/>
        <a:lstStyle/>
        <a:p>
          <a:endParaRPr lang="en-US"/>
        </a:p>
      </dgm:t>
    </dgm:pt>
    <dgm:pt modelId="{CF2C046D-E8D4-4BCB-B14C-CA5EDE08B5AE}" type="pres">
      <dgm:prSet presAssocID="{230EE76A-30B8-43AB-B750-F1F12463E532}" presName="parentText" presStyleLbl="node1" presStyleIdx="3" presStyleCnt="7">
        <dgm:presLayoutVars>
          <dgm:chMax val="0"/>
          <dgm:bulletEnabled val="1"/>
        </dgm:presLayoutVars>
      </dgm:prSet>
      <dgm:spPr/>
      <dgm:t>
        <a:bodyPr/>
        <a:lstStyle/>
        <a:p>
          <a:endParaRPr lang="en-US"/>
        </a:p>
      </dgm:t>
    </dgm:pt>
    <dgm:pt modelId="{1ED5DCF8-7158-47F8-ABA3-BF362954F45C}" type="pres">
      <dgm:prSet presAssocID="{230EE76A-30B8-43AB-B750-F1F12463E532}" presName="negativeSpace" presStyleCnt="0"/>
      <dgm:spPr/>
    </dgm:pt>
    <dgm:pt modelId="{80F571E7-B6B2-4456-9492-3905206D273E}" type="pres">
      <dgm:prSet presAssocID="{230EE76A-30B8-43AB-B750-F1F12463E532}" presName="childText" presStyleLbl="conFgAcc1" presStyleIdx="3" presStyleCnt="7">
        <dgm:presLayoutVars>
          <dgm:bulletEnabled val="1"/>
        </dgm:presLayoutVars>
      </dgm:prSet>
      <dgm:spPr/>
    </dgm:pt>
    <dgm:pt modelId="{485EF4C6-FAC8-4F78-80E4-87C596A53680}" type="pres">
      <dgm:prSet presAssocID="{305A48C6-0ADD-429B-B920-F6B3F0D2D466}" presName="spaceBetweenRectangles" presStyleCnt="0"/>
      <dgm:spPr/>
    </dgm:pt>
    <dgm:pt modelId="{67F165F9-E619-4E5A-9D96-4E72B4D878CA}" type="pres">
      <dgm:prSet presAssocID="{C19E8278-62CE-414C-9A13-CFAB562F43F8}" presName="parentLin" presStyleCnt="0"/>
      <dgm:spPr/>
    </dgm:pt>
    <dgm:pt modelId="{35FDE677-39D8-499D-AE01-C04702BD5719}" type="pres">
      <dgm:prSet presAssocID="{C19E8278-62CE-414C-9A13-CFAB562F43F8}" presName="parentLeftMargin" presStyleLbl="node1" presStyleIdx="3" presStyleCnt="7"/>
      <dgm:spPr/>
      <dgm:t>
        <a:bodyPr/>
        <a:lstStyle/>
        <a:p>
          <a:endParaRPr lang="en-US"/>
        </a:p>
      </dgm:t>
    </dgm:pt>
    <dgm:pt modelId="{770DCCF0-5D6E-43D4-9BF9-92CE1CC79531}" type="pres">
      <dgm:prSet presAssocID="{C19E8278-62CE-414C-9A13-CFAB562F43F8}" presName="parentText" presStyleLbl="node1" presStyleIdx="4" presStyleCnt="7">
        <dgm:presLayoutVars>
          <dgm:chMax val="0"/>
          <dgm:bulletEnabled val="1"/>
        </dgm:presLayoutVars>
      </dgm:prSet>
      <dgm:spPr/>
      <dgm:t>
        <a:bodyPr/>
        <a:lstStyle/>
        <a:p>
          <a:endParaRPr lang="en-US"/>
        </a:p>
      </dgm:t>
    </dgm:pt>
    <dgm:pt modelId="{DF1A8D96-A665-4A73-B31F-35C807CF4443}" type="pres">
      <dgm:prSet presAssocID="{C19E8278-62CE-414C-9A13-CFAB562F43F8}" presName="negativeSpace" presStyleCnt="0"/>
      <dgm:spPr/>
    </dgm:pt>
    <dgm:pt modelId="{6748568F-1117-4A19-BFF9-A3B4AA12E730}" type="pres">
      <dgm:prSet presAssocID="{C19E8278-62CE-414C-9A13-CFAB562F43F8}" presName="childText" presStyleLbl="conFgAcc1" presStyleIdx="4" presStyleCnt="7">
        <dgm:presLayoutVars>
          <dgm:bulletEnabled val="1"/>
        </dgm:presLayoutVars>
      </dgm:prSet>
      <dgm:spPr/>
    </dgm:pt>
    <dgm:pt modelId="{10D1CBA6-767D-4C83-8B0C-48ED0DC7DB22}" type="pres">
      <dgm:prSet presAssocID="{F0806E7A-1CD5-4881-969C-B2201E8F7E85}" presName="spaceBetweenRectangles" presStyleCnt="0"/>
      <dgm:spPr/>
    </dgm:pt>
    <dgm:pt modelId="{851D2C99-7638-4B0C-A6DB-46A619ACB7C0}" type="pres">
      <dgm:prSet presAssocID="{AF7289A3-8873-411A-B9AC-EC705B3C4822}" presName="parentLin" presStyleCnt="0"/>
      <dgm:spPr/>
    </dgm:pt>
    <dgm:pt modelId="{919CD650-E1A0-4196-8538-D920509F31D0}" type="pres">
      <dgm:prSet presAssocID="{AF7289A3-8873-411A-B9AC-EC705B3C4822}" presName="parentLeftMargin" presStyleLbl="node1" presStyleIdx="4" presStyleCnt="7"/>
      <dgm:spPr/>
      <dgm:t>
        <a:bodyPr/>
        <a:lstStyle/>
        <a:p>
          <a:endParaRPr lang="en-US"/>
        </a:p>
      </dgm:t>
    </dgm:pt>
    <dgm:pt modelId="{BEFCBA54-0D20-45FC-B4D6-129822C56B20}" type="pres">
      <dgm:prSet presAssocID="{AF7289A3-8873-411A-B9AC-EC705B3C4822}" presName="parentText" presStyleLbl="node1" presStyleIdx="5" presStyleCnt="7">
        <dgm:presLayoutVars>
          <dgm:chMax val="0"/>
          <dgm:bulletEnabled val="1"/>
        </dgm:presLayoutVars>
      </dgm:prSet>
      <dgm:spPr/>
      <dgm:t>
        <a:bodyPr/>
        <a:lstStyle/>
        <a:p>
          <a:endParaRPr lang="en-US"/>
        </a:p>
      </dgm:t>
    </dgm:pt>
    <dgm:pt modelId="{36FD0AA6-D536-4343-9DCF-4CC460C2C729}" type="pres">
      <dgm:prSet presAssocID="{AF7289A3-8873-411A-B9AC-EC705B3C4822}" presName="negativeSpace" presStyleCnt="0"/>
      <dgm:spPr/>
    </dgm:pt>
    <dgm:pt modelId="{6A1F95B3-3597-477D-9745-7DED0E813232}" type="pres">
      <dgm:prSet presAssocID="{AF7289A3-8873-411A-B9AC-EC705B3C4822}" presName="childText" presStyleLbl="conFgAcc1" presStyleIdx="5" presStyleCnt="7">
        <dgm:presLayoutVars>
          <dgm:bulletEnabled val="1"/>
        </dgm:presLayoutVars>
      </dgm:prSet>
      <dgm:spPr/>
    </dgm:pt>
    <dgm:pt modelId="{29B0DFD4-B315-4B0F-AC2B-A9530D3D047E}" type="pres">
      <dgm:prSet presAssocID="{F2AA23B7-0BCF-4FF2-9711-6556D2CC3B58}" presName="spaceBetweenRectangles" presStyleCnt="0"/>
      <dgm:spPr/>
    </dgm:pt>
    <dgm:pt modelId="{AABDA067-8C9F-44A7-A5BD-B902DCC19386}" type="pres">
      <dgm:prSet presAssocID="{A3068302-01BB-4B99-BE61-5D5DB017C5DA}" presName="parentLin" presStyleCnt="0"/>
      <dgm:spPr/>
    </dgm:pt>
    <dgm:pt modelId="{E63F69B9-614B-4F2A-94E5-792E6264C080}" type="pres">
      <dgm:prSet presAssocID="{A3068302-01BB-4B99-BE61-5D5DB017C5DA}" presName="parentLeftMargin" presStyleLbl="node1" presStyleIdx="5" presStyleCnt="7"/>
      <dgm:spPr/>
      <dgm:t>
        <a:bodyPr/>
        <a:lstStyle/>
        <a:p>
          <a:endParaRPr lang="en-US"/>
        </a:p>
      </dgm:t>
    </dgm:pt>
    <dgm:pt modelId="{990A74BA-6C7A-468D-8616-6DA0A5C17E76}" type="pres">
      <dgm:prSet presAssocID="{A3068302-01BB-4B99-BE61-5D5DB017C5DA}" presName="parentText" presStyleLbl="node1" presStyleIdx="6" presStyleCnt="7">
        <dgm:presLayoutVars>
          <dgm:chMax val="0"/>
          <dgm:bulletEnabled val="1"/>
        </dgm:presLayoutVars>
      </dgm:prSet>
      <dgm:spPr/>
      <dgm:t>
        <a:bodyPr/>
        <a:lstStyle/>
        <a:p>
          <a:endParaRPr lang="en-US"/>
        </a:p>
      </dgm:t>
    </dgm:pt>
    <dgm:pt modelId="{335B8A95-4151-4B77-AF99-ED7968E93FD9}" type="pres">
      <dgm:prSet presAssocID="{A3068302-01BB-4B99-BE61-5D5DB017C5DA}" presName="negativeSpace" presStyleCnt="0"/>
      <dgm:spPr/>
    </dgm:pt>
    <dgm:pt modelId="{1C28BDAA-8C29-4E01-BD5F-B734A2DF9802}" type="pres">
      <dgm:prSet presAssocID="{A3068302-01BB-4B99-BE61-5D5DB017C5DA}" presName="childText" presStyleLbl="conFgAcc1" presStyleIdx="6" presStyleCnt="7">
        <dgm:presLayoutVars>
          <dgm:bulletEnabled val="1"/>
        </dgm:presLayoutVars>
      </dgm:prSet>
      <dgm:spPr/>
    </dgm:pt>
  </dgm:ptLst>
  <dgm:cxnLst>
    <dgm:cxn modelId="{F9328B53-67DA-4A39-AA34-168A7DDF0A30}" srcId="{799B8F91-A00A-411A-950A-B43D901D4C2C}" destId="{AF7289A3-8873-411A-B9AC-EC705B3C4822}" srcOrd="5" destOrd="0" parTransId="{FF2FC645-E50E-43F9-AC28-870FA0963DED}" sibTransId="{F2AA23B7-0BCF-4FF2-9711-6556D2CC3B58}"/>
    <dgm:cxn modelId="{1DBC537E-3215-4E04-8442-89CADEB1C88B}" type="presOf" srcId="{230EE76A-30B8-43AB-B750-F1F12463E532}" destId="{CF2C046D-E8D4-4BCB-B14C-CA5EDE08B5AE}" srcOrd="1" destOrd="0" presId="urn:microsoft.com/office/officeart/2005/8/layout/list1"/>
    <dgm:cxn modelId="{5409B14B-E8AE-4B6E-BF6A-921F2127144E}" srcId="{799B8F91-A00A-411A-950A-B43D901D4C2C}" destId="{497174A3-697E-4C79-B558-C5CC9739C4B7}" srcOrd="1" destOrd="0" parTransId="{26990E39-C857-46BC-9679-416711019EE4}" sibTransId="{DA130555-3791-4440-AB33-5AC9F81CB29A}"/>
    <dgm:cxn modelId="{8A1E0B33-8719-4C90-A35F-7627CE81AEAA}" type="presOf" srcId="{230EE76A-30B8-43AB-B750-F1F12463E532}" destId="{F2DC2850-CA50-4CA3-8AE8-1F3B5FA05B47}" srcOrd="0" destOrd="0" presId="urn:microsoft.com/office/officeart/2005/8/layout/list1"/>
    <dgm:cxn modelId="{DBB62F7E-DFC5-451B-A582-AC71F7C031F0}" type="presOf" srcId="{130B5FA3-128E-4EB3-8A83-196B02899927}" destId="{2ACB33A2-8FD5-46AF-AC4E-1729C64503A0}" srcOrd="0" destOrd="0" presId="urn:microsoft.com/office/officeart/2005/8/layout/list1"/>
    <dgm:cxn modelId="{0C0524B1-8DA4-42D4-A1C1-791CAF279350}" type="presOf" srcId="{799B8F91-A00A-411A-950A-B43D901D4C2C}" destId="{B8ECAA85-D49C-49F4-895A-81DBF49D0A3F}" srcOrd="0" destOrd="0" presId="urn:microsoft.com/office/officeart/2005/8/layout/list1"/>
    <dgm:cxn modelId="{DA0EDC91-CC7B-4332-B5E7-A447B3BB424D}" type="presOf" srcId="{130B5FA3-128E-4EB3-8A83-196B02899927}" destId="{EC82A922-1598-4CBA-B2A4-1CEC8B0018FF}" srcOrd="1" destOrd="0" presId="urn:microsoft.com/office/officeart/2005/8/layout/list1"/>
    <dgm:cxn modelId="{9FDF77C1-1B83-4EA5-B5FB-D9611FCB9885}" type="presOf" srcId="{497174A3-697E-4C79-B558-C5CC9739C4B7}" destId="{3C34F271-B0A9-4F85-ACD8-F05ACB47A210}" srcOrd="1" destOrd="0" presId="urn:microsoft.com/office/officeart/2005/8/layout/list1"/>
    <dgm:cxn modelId="{C6AF6873-A709-4472-AC03-1DB931231A06}" type="presOf" srcId="{497174A3-697E-4C79-B558-C5CC9739C4B7}" destId="{FBB40089-E5D0-4781-9E47-562873402B9C}" srcOrd="0" destOrd="0" presId="urn:microsoft.com/office/officeart/2005/8/layout/list1"/>
    <dgm:cxn modelId="{3111E0DB-D071-4882-947C-3666128EF18F}" srcId="{799B8F91-A00A-411A-950A-B43D901D4C2C}" destId="{C19E8278-62CE-414C-9A13-CFAB562F43F8}" srcOrd="4" destOrd="0" parTransId="{D65D8165-E84F-4C61-96E7-D098E4183ED2}" sibTransId="{F0806E7A-1CD5-4881-969C-B2201E8F7E85}"/>
    <dgm:cxn modelId="{302D8470-3247-40DB-9DD8-C684334B9BA5}" type="presOf" srcId="{C19E8278-62CE-414C-9A13-CFAB562F43F8}" destId="{35FDE677-39D8-499D-AE01-C04702BD5719}" srcOrd="0" destOrd="0" presId="urn:microsoft.com/office/officeart/2005/8/layout/list1"/>
    <dgm:cxn modelId="{2B5CFC11-1576-4EDA-8985-4E58C0524B21}" type="presOf" srcId="{A3068302-01BB-4B99-BE61-5D5DB017C5DA}" destId="{E63F69B9-614B-4F2A-94E5-792E6264C080}" srcOrd="0" destOrd="0" presId="urn:microsoft.com/office/officeart/2005/8/layout/list1"/>
    <dgm:cxn modelId="{F658DE2B-BCA5-4E47-8A09-59CFCEDAED12}" type="presOf" srcId="{0E47CCE5-A8D5-4762-83A5-CCE96197275F}" destId="{D3FAEABD-DE4C-48A2-A50D-01FA75222D9B}" srcOrd="0" destOrd="0" presId="urn:microsoft.com/office/officeart/2005/8/layout/list1"/>
    <dgm:cxn modelId="{89F7BD69-DA39-4642-A5F7-AFC51CDDA2F8}" srcId="{799B8F91-A00A-411A-950A-B43D901D4C2C}" destId="{130B5FA3-128E-4EB3-8A83-196B02899927}" srcOrd="0" destOrd="0" parTransId="{88751E7B-266A-482B-AC1D-13B5A59E3012}" sibTransId="{75326A61-5F12-431F-90D2-26D26F6F0268}"/>
    <dgm:cxn modelId="{274A60C9-F5E0-4BA5-826C-556D16A74D16}" srcId="{799B8F91-A00A-411A-950A-B43D901D4C2C}" destId="{0E47CCE5-A8D5-4762-83A5-CCE96197275F}" srcOrd="2" destOrd="0" parTransId="{0BA9A3C1-07DA-4C0E-A340-6882C80F682A}" sibTransId="{D15EB096-6610-471D-93B5-A2E85258FD48}"/>
    <dgm:cxn modelId="{02ADF9DD-A3E3-4FD0-95D4-EF17D8ACD1A1}" type="presOf" srcId="{AF7289A3-8873-411A-B9AC-EC705B3C4822}" destId="{919CD650-E1A0-4196-8538-D920509F31D0}" srcOrd="0" destOrd="0" presId="urn:microsoft.com/office/officeart/2005/8/layout/list1"/>
    <dgm:cxn modelId="{7DBB8158-6752-487E-9114-3FAF4AACD598}" srcId="{799B8F91-A00A-411A-950A-B43D901D4C2C}" destId="{230EE76A-30B8-43AB-B750-F1F12463E532}" srcOrd="3" destOrd="0" parTransId="{C3C3B73F-AB1D-4EF6-A082-BFA75A49F56B}" sibTransId="{305A48C6-0ADD-429B-B920-F6B3F0D2D466}"/>
    <dgm:cxn modelId="{745382BE-BCDA-4D74-A5C0-BB67F66334F8}" type="presOf" srcId="{C19E8278-62CE-414C-9A13-CFAB562F43F8}" destId="{770DCCF0-5D6E-43D4-9BF9-92CE1CC79531}" srcOrd="1" destOrd="0" presId="urn:microsoft.com/office/officeart/2005/8/layout/list1"/>
    <dgm:cxn modelId="{D2420D22-94DB-4536-9038-64F779EA2CB7}" type="presOf" srcId="{0E47CCE5-A8D5-4762-83A5-CCE96197275F}" destId="{D79D6126-DB3B-4595-A220-210437920BB1}" srcOrd="1" destOrd="0" presId="urn:microsoft.com/office/officeart/2005/8/layout/list1"/>
    <dgm:cxn modelId="{EE94C479-33B8-4145-9819-6016A4B1D2E5}" type="presOf" srcId="{A3068302-01BB-4B99-BE61-5D5DB017C5DA}" destId="{990A74BA-6C7A-468D-8616-6DA0A5C17E76}" srcOrd="1" destOrd="0" presId="urn:microsoft.com/office/officeart/2005/8/layout/list1"/>
    <dgm:cxn modelId="{23EC73B0-3EC0-4E82-9F01-C78EA1EF6770}" type="presOf" srcId="{AF7289A3-8873-411A-B9AC-EC705B3C4822}" destId="{BEFCBA54-0D20-45FC-B4D6-129822C56B20}" srcOrd="1" destOrd="0" presId="urn:microsoft.com/office/officeart/2005/8/layout/list1"/>
    <dgm:cxn modelId="{0F7B5397-DA06-496F-B43C-850B8B397A2A}" srcId="{799B8F91-A00A-411A-950A-B43D901D4C2C}" destId="{A3068302-01BB-4B99-BE61-5D5DB017C5DA}" srcOrd="6" destOrd="0" parTransId="{6E38E9D3-F77E-4695-9609-61868C0257D2}" sibTransId="{12C8C81D-E0C0-41C3-BBF6-E4A25B09FA50}"/>
    <dgm:cxn modelId="{2C3480B2-2AAD-4977-866D-5B8C07BAE83F}" type="presParOf" srcId="{B8ECAA85-D49C-49F4-895A-81DBF49D0A3F}" destId="{144DCCCB-3BA5-4A00-B6C8-91C85CB7FE21}" srcOrd="0" destOrd="0" presId="urn:microsoft.com/office/officeart/2005/8/layout/list1"/>
    <dgm:cxn modelId="{D563D8B5-A4FC-49DE-A19D-07FDCD18D949}" type="presParOf" srcId="{144DCCCB-3BA5-4A00-B6C8-91C85CB7FE21}" destId="{2ACB33A2-8FD5-46AF-AC4E-1729C64503A0}" srcOrd="0" destOrd="0" presId="urn:microsoft.com/office/officeart/2005/8/layout/list1"/>
    <dgm:cxn modelId="{285628FC-0D27-49FE-996E-F4D8D1F83D57}" type="presParOf" srcId="{144DCCCB-3BA5-4A00-B6C8-91C85CB7FE21}" destId="{EC82A922-1598-4CBA-B2A4-1CEC8B0018FF}" srcOrd="1" destOrd="0" presId="urn:microsoft.com/office/officeart/2005/8/layout/list1"/>
    <dgm:cxn modelId="{23CD8E9F-1A41-455E-BE23-E5A8CCCEA5C2}" type="presParOf" srcId="{B8ECAA85-D49C-49F4-895A-81DBF49D0A3F}" destId="{987A1DBC-2D9B-4868-93E7-DA82F8D0BAC1}" srcOrd="1" destOrd="0" presId="urn:microsoft.com/office/officeart/2005/8/layout/list1"/>
    <dgm:cxn modelId="{BC83847C-F925-4B20-BD9F-78352AF57990}" type="presParOf" srcId="{B8ECAA85-D49C-49F4-895A-81DBF49D0A3F}" destId="{757D77FA-56A8-4DA4-ACAD-E1F0B6795210}" srcOrd="2" destOrd="0" presId="urn:microsoft.com/office/officeart/2005/8/layout/list1"/>
    <dgm:cxn modelId="{1C984C9E-039C-414C-BE3E-9A5236273813}" type="presParOf" srcId="{B8ECAA85-D49C-49F4-895A-81DBF49D0A3F}" destId="{FBB228D2-4E23-4A40-9983-7265DE53C42A}" srcOrd="3" destOrd="0" presId="urn:microsoft.com/office/officeart/2005/8/layout/list1"/>
    <dgm:cxn modelId="{B3EE1CCA-6956-4FBF-8132-44AF4FA8C53C}" type="presParOf" srcId="{B8ECAA85-D49C-49F4-895A-81DBF49D0A3F}" destId="{9B78110B-CFD9-484E-933D-0480B19CB1DB}" srcOrd="4" destOrd="0" presId="urn:microsoft.com/office/officeart/2005/8/layout/list1"/>
    <dgm:cxn modelId="{749A51C4-48EE-4C9D-84EB-7289DF136F52}" type="presParOf" srcId="{9B78110B-CFD9-484E-933D-0480B19CB1DB}" destId="{FBB40089-E5D0-4781-9E47-562873402B9C}" srcOrd="0" destOrd="0" presId="urn:microsoft.com/office/officeart/2005/8/layout/list1"/>
    <dgm:cxn modelId="{54403B35-87B2-41AB-93F2-0AE6CC55630B}" type="presParOf" srcId="{9B78110B-CFD9-484E-933D-0480B19CB1DB}" destId="{3C34F271-B0A9-4F85-ACD8-F05ACB47A210}" srcOrd="1" destOrd="0" presId="urn:microsoft.com/office/officeart/2005/8/layout/list1"/>
    <dgm:cxn modelId="{02DC5F6A-80DE-4FFE-BCDB-CF58FF3CF812}" type="presParOf" srcId="{B8ECAA85-D49C-49F4-895A-81DBF49D0A3F}" destId="{4715AA0F-524B-4BA6-8EF5-5584232C5984}" srcOrd="5" destOrd="0" presId="urn:microsoft.com/office/officeart/2005/8/layout/list1"/>
    <dgm:cxn modelId="{297894FA-3195-4E79-A061-EB07BC7D789B}" type="presParOf" srcId="{B8ECAA85-D49C-49F4-895A-81DBF49D0A3F}" destId="{1B536E75-1131-4279-B26C-EDE6B322D0AE}" srcOrd="6" destOrd="0" presId="urn:microsoft.com/office/officeart/2005/8/layout/list1"/>
    <dgm:cxn modelId="{1F1B8326-5D83-4BCC-A6DA-6D0FA37FE73D}" type="presParOf" srcId="{B8ECAA85-D49C-49F4-895A-81DBF49D0A3F}" destId="{D74F0234-A17B-4574-82F8-EDF8F7F1EC55}" srcOrd="7" destOrd="0" presId="urn:microsoft.com/office/officeart/2005/8/layout/list1"/>
    <dgm:cxn modelId="{EA0F29B5-239E-4456-8D11-7DB2393B2B26}" type="presParOf" srcId="{B8ECAA85-D49C-49F4-895A-81DBF49D0A3F}" destId="{2F615A93-4BEC-40A0-A552-458B22066396}" srcOrd="8" destOrd="0" presId="urn:microsoft.com/office/officeart/2005/8/layout/list1"/>
    <dgm:cxn modelId="{78EE1304-70B9-4FF3-B7F2-0DB039B2FB1B}" type="presParOf" srcId="{2F615A93-4BEC-40A0-A552-458B22066396}" destId="{D3FAEABD-DE4C-48A2-A50D-01FA75222D9B}" srcOrd="0" destOrd="0" presId="urn:microsoft.com/office/officeart/2005/8/layout/list1"/>
    <dgm:cxn modelId="{B9735D34-932F-41F7-B844-47D159E35548}" type="presParOf" srcId="{2F615A93-4BEC-40A0-A552-458B22066396}" destId="{D79D6126-DB3B-4595-A220-210437920BB1}" srcOrd="1" destOrd="0" presId="urn:microsoft.com/office/officeart/2005/8/layout/list1"/>
    <dgm:cxn modelId="{3C2199BC-CF23-464C-9057-B745D875E0A6}" type="presParOf" srcId="{B8ECAA85-D49C-49F4-895A-81DBF49D0A3F}" destId="{DA8F4AD9-FBA9-4CB4-B2D1-717A5D9A7B91}" srcOrd="9" destOrd="0" presId="urn:microsoft.com/office/officeart/2005/8/layout/list1"/>
    <dgm:cxn modelId="{66B43968-52BB-4DE3-BDF0-713194B8E8A4}" type="presParOf" srcId="{B8ECAA85-D49C-49F4-895A-81DBF49D0A3F}" destId="{2F3EEFD4-AAE5-4B00-B175-E4BF3CB52897}" srcOrd="10" destOrd="0" presId="urn:microsoft.com/office/officeart/2005/8/layout/list1"/>
    <dgm:cxn modelId="{F002DA2D-0E2C-4CBB-AD64-33BCF2CBAD03}" type="presParOf" srcId="{B8ECAA85-D49C-49F4-895A-81DBF49D0A3F}" destId="{FF58C365-9609-4457-BF57-513F2EA945D4}" srcOrd="11" destOrd="0" presId="urn:microsoft.com/office/officeart/2005/8/layout/list1"/>
    <dgm:cxn modelId="{97D5BFE8-75E5-43CA-BFAF-2B20DD7AB02D}" type="presParOf" srcId="{B8ECAA85-D49C-49F4-895A-81DBF49D0A3F}" destId="{5727B30D-E9C1-4461-BF65-B2B7DD569BCD}" srcOrd="12" destOrd="0" presId="urn:microsoft.com/office/officeart/2005/8/layout/list1"/>
    <dgm:cxn modelId="{7CEA64A2-0E72-4F31-B82B-091C578CD82E}" type="presParOf" srcId="{5727B30D-E9C1-4461-BF65-B2B7DD569BCD}" destId="{F2DC2850-CA50-4CA3-8AE8-1F3B5FA05B47}" srcOrd="0" destOrd="0" presId="urn:microsoft.com/office/officeart/2005/8/layout/list1"/>
    <dgm:cxn modelId="{ACDD5323-0D54-4258-AA3A-F8E1639A4F73}" type="presParOf" srcId="{5727B30D-E9C1-4461-BF65-B2B7DD569BCD}" destId="{CF2C046D-E8D4-4BCB-B14C-CA5EDE08B5AE}" srcOrd="1" destOrd="0" presId="urn:microsoft.com/office/officeart/2005/8/layout/list1"/>
    <dgm:cxn modelId="{E31A804B-68BA-4698-8D9C-DA3F5D60D6A6}" type="presParOf" srcId="{B8ECAA85-D49C-49F4-895A-81DBF49D0A3F}" destId="{1ED5DCF8-7158-47F8-ABA3-BF362954F45C}" srcOrd="13" destOrd="0" presId="urn:microsoft.com/office/officeart/2005/8/layout/list1"/>
    <dgm:cxn modelId="{17B96B56-5844-44E0-B27B-B00376A69465}" type="presParOf" srcId="{B8ECAA85-D49C-49F4-895A-81DBF49D0A3F}" destId="{80F571E7-B6B2-4456-9492-3905206D273E}" srcOrd="14" destOrd="0" presId="urn:microsoft.com/office/officeart/2005/8/layout/list1"/>
    <dgm:cxn modelId="{D33834BC-3E23-4632-B891-B0AE065FBFCD}" type="presParOf" srcId="{B8ECAA85-D49C-49F4-895A-81DBF49D0A3F}" destId="{485EF4C6-FAC8-4F78-80E4-87C596A53680}" srcOrd="15" destOrd="0" presId="urn:microsoft.com/office/officeart/2005/8/layout/list1"/>
    <dgm:cxn modelId="{4E79A974-44EF-46FB-9C56-2C0BBB6CAFFF}" type="presParOf" srcId="{B8ECAA85-D49C-49F4-895A-81DBF49D0A3F}" destId="{67F165F9-E619-4E5A-9D96-4E72B4D878CA}" srcOrd="16" destOrd="0" presId="urn:microsoft.com/office/officeart/2005/8/layout/list1"/>
    <dgm:cxn modelId="{CDC94A45-4EFC-46C1-83B0-8864AD2E3DF7}" type="presParOf" srcId="{67F165F9-E619-4E5A-9D96-4E72B4D878CA}" destId="{35FDE677-39D8-499D-AE01-C04702BD5719}" srcOrd="0" destOrd="0" presId="urn:microsoft.com/office/officeart/2005/8/layout/list1"/>
    <dgm:cxn modelId="{6C1C77B8-A1CC-4605-B639-D694F397DC0A}" type="presParOf" srcId="{67F165F9-E619-4E5A-9D96-4E72B4D878CA}" destId="{770DCCF0-5D6E-43D4-9BF9-92CE1CC79531}" srcOrd="1" destOrd="0" presId="urn:microsoft.com/office/officeart/2005/8/layout/list1"/>
    <dgm:cxn modelId="{615F9B53-F2CC-45E3-9A8B-27F360852F6E}" type="presParOf" srcId="{B8ECAA85-D49C-49F4-895A-81DBF49D0A3F}" destId="{DF1A8D96-A665-4A73-B31F-35C807CF4443}" srcOrd="17" destOrd="0" presId="urn:microsoft.com/office/officeart/2005/8/layout/list1"/>
    <dgm:cxn modelId="{7E8EA006-2EFD-4B93-B32C-AD3AEEB7D970}" type="presParOf" srcId="{B8ECAA85-D49C-49F4-895A-81DBF49D0A3F}" destId="{6748568F-1117-4A19-BFF9-A3B4AA12E730}" srcOrd="18" destOrd="0" presId="urn:microsoft.com/office/officeart/2005/8/layout/list1"/>
    <dgm:cxn modelId="{A7B56E74-B020-425A-9FD3-340740E66C8C}" type="presParOf" srcId="{B8ECAA85-D49C-49F4-895A-81DBF49D0A3F}" destId="{10D1CBA6-767D-4C83-8B0C-48ED0DC7DB22}" srcOrd="19" destOrd="0" presId="urn:microsoft.com/office/officeart/2005/8/layout/list1"/>
    <dgm:cxn modelId="{8454E8B3-DB2E-40EF-904D-386D4F5CEB32}" type="presParOf" srcId="{B8ECAA85-D49C-49F4-895A-81DBF49D0A3F}" destId="{851D2C99-7638-4B0C-A6DB-46A619ACB7C0}" srcOrd="20" destOrd="0" presId="urn:microsoft.com/office/officeart/2005/8/layout/list1"/>
    <dgm:cxn modelId="{F764CB16-050B-4A56-BDE6-BCB4ABB73111}" type="presParOf" srcId="{851D2C99-7638-4B0C-A6DB-46A619ACB7C0}" destId="{919CD650-E1A0-4196-8538-D920509F31D0}" srcOrd="0" destOrd="0" presId="urn:microsoft.com/office/officeart/2005/8/layout/list1"/>
    <dgm:cxn modelId="{347AE264-0C66-4C5F-BD29-82BC13E6D60B}" type="presParOf" srcId="{851D2C99-7638-4B0C-A6DB-46A619ACB7C0}" destId="{BEFCBA54-0D20-45FC-B4D6-129822C56B20}" srcOrd="1" destOrd="0" presId="urn:microsoft.com/office/officeart/2005/8/layout/list1"/>
    <dgm:cxn modelId="{A5B0CD3D-3BF7-4228-908F-A864B3CAC6CF}" type="presParOf" srcId="{B8ECAA85-D49C-49F4-895A-81DBF49D0A3F}" destId="{36FD0AA6-D536-4343-9DCF-4CC460C2C729}" srcOrd="21" destOrd="0" presId="urn:microsoft.com/office/officeart/2005/8/layout/list1"/>
    <dgm:cxn modelId="{A3E524C0-831A-483B-B6A1-79E3A013A276}" type="presParOf" srcId="{B8ECAA85-D49C-49F4-895A-81DBF49D0A3F}" destId="{6A1F95B3-3597-477D-9745-7DED0E813232}" srcOrd="22" destOrd="0" presId="urn:microsoft.com/office/officeart/2005/8/layout/list1"/>
    <dgm:cxn modelId="{AEC79EED-797A-43E2-953E-9D6C27C4D9A0}" type="presParOf" srcId="{B8ECAA85-D49C-49F4-895A-81DBF49D0A3F}" destId="{29B0DFD4-B315-4B0F-AC2B-A9530D3D047E}" srcOrd="23" destOrd="0" presId="urn:microsoft.com/office/officeart/2005/8/layout/list1"/>
    <dgm:cxn modelId="{C5BE9F87-A52D-4840-A45D-B3B43E821515}" type="presParOf" srcId="{B8ECAA85-D49C-49F4-895A-81DBF49D0A3F}" destId="{AABDA067-8C9F-44A7-A5BD-B902DCC19386}" srcOrd="24" destOrd="0" presId="urn:microsoft.com/office/officeart/2005/8/layout/list1"/>
    <dgm:cxn modelId="{4EF9C7FC-6EDB-4DB2-89C9-BED27C8BF061}" type="presParOf" srcId="{AABDA067-8C9F-44A7-A5BD-B902DCC19386}" destId="{E63F69B9-614B-4F2A-94E5-792E6264C080}" srcOrd="0" destOrd="0" presId="urn:microsoft.com/office/officeart/2005/8/layout/list1"/>
    <dgm:cxn modelId="{CB0330B1-92A5-46C3-9832-1B1351D9D2E1}" type="presParOf" srcId="{AABDA067-8C9F-44A7-A5BD-B902DCC19386}" destId="{990A74BA-6C7A-468D-8616-6DA0A5C17E76}" srcOrd="1" destOrd="0" presId="urn:microsoft.com/office/officeart/2005/8/layout/list1"/>
    <dgm:cxn modelId="{AAE1D851-D35A-48C3-A2F9-FDAF26DBE659}" type="presParOf" srcId="{B8ECAA85-D49C-49F4-895A-81DBF49D0A3F}" destId="{335B8A95-4151-4B77-AF99-ED7968E93FD9}" srcOrd="25" destOrd="0" presId="urn:microsoft.com/office/officeart/2005/8/layout/list1"/>
    <dgm:cxn modelId="{FA96A846-4600-444A-9BDD-DF634BB758BF}" type="presParOf" srcId="{B8ECAA85-D49C-49F4-895A-81DBF49D0A3F}" destId="{1C28BDAA-8C29-4E01-BD5F-B734A2DF9802}"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9B8F91-A00A-411A-950A-B43D901D4C2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130B5FA3-128E-4EB3-8A83-196B02899927}">
      <dgm:prSet phldrT="[Text]" custT="1"/>
      <dgm:spPr/>
      <dgm:t>
        <a:bodyPr/>
        <a:lstStyle/>
        <a:p>
          <a:r>
            <a:rPr lang="en-US" sz="2400" b="0" dirty="0">
              <a:solidFill>
                <a:schemeClr val="bg1"/>
              </a:solidFill>
            </a:rPr>
            <a:t>For detecting PPEs</a:t>
          </a:r>
          <a:endParaRPr lang="en-IN" sz="2400" b="0" dirty="0">
            <a:solidFill>
              <a:schemeClr val="bg1"/>
            </a:solidFill>
          </a:endParaRPr>
        </a:p>
      </dgm:t>
    </dgm:pt>
    <dgm:pt modelId="{88751E7B-266A-482B-AC1D-13B5A59E3012}" type="parTrans" cxnId="{89F7BD69-DA39-4642-A5F7-AFC51CDDA2F8}">
      <dgm:prSet/>
      <dgm:spPr/>
      <dgm:t>
        <a:bodyPr/>
        <a:lstStyle/>
        <a:p>
          <a:endParaRPr lang="en-IN"/>
        </a:p>
      </dgm:t>
    </dgm:pt>
    <dgm:pt modelId="{75326A61-5F12-431F-90D2-26D26F6F0268}" type="sibTrans" cxnId="{89F7BD69-DA39-4642-A5F7-AFC51CDDA2F8}">
      <dgm:prSet/>
      <dgm:spPr/>
      <dgm:t>
        <a:bodyPr/>
        <a:lstStyle/>
        <a:p>
          <a:endParaRPr lang="en-IN"/>
        </a:p>
      </dgm:t>
    </dgm:pt>
    <dgm:pt modelId="{497174A3-697E-4C79-B558-C5CC9739C4B7}">
      <dgm:prSet phldrT="[Text]" custT="1"/>
      <dgm:spPr/>
      <dgm:t>
        <a:bodyPr/>
        <a:lstStyle/>
        <a:p>
          <a:r>
            <a:rPr lang="en-US" sz="2400" b="0" dirty="0">
              <a:solidFill>
                <a:schemeClr val="bg1"/>
              </a:solidFill>
              <a:latin typeface="Calibri" panose="020F0502020204030204"/>
              <a:ea typeface="+mn-ea"/>
              <a:cs typeface="+mn-cs"/>
            </a:rPr>
            <a:t>Switchyard Hotspot monitoring</a:t>
          </a:r>
          <a:endParaRPr lang="en-IN" sz="2400" b="0" dirty="0">
            <a:solidFill>
              <a:schemeClr val="bg1"/>
            </a:solidFill>
          </a:endParaRPr>
        </a:p>
      </dgm:t>
    </dgm:pt>
    <dgm:pt modelId="{26990E39-C857-46BC-9679-416711019EE4}" type="parTrans" cxnId="{5409B14B-E8AE-4B6E-BF6A-921F2127144E}">
      <dgm:prSet/>
      <dgm:spPr/>
      <dgm:t>
        <a:bodyPr/>
        <a:lstStyle/>
        <a:p>
          <a:endParaRPr lang="en-IN"/>
        </a:p>
      </dgm:t>
    </dgm:pt>
    <dgm:pt modelId="{DA130555-3791-4440-AB33-5AC9F81CB29A}" type="sibTrans" cxnId="{5409B14B-E8AE-4B6E-BF6A-921F2127144E}">
      <dgm:prSet/>
      <dgm:spPr/>
      <dgm:t>
        <a:bodyPr/>
        <a:lstStyle/>
        <a:p>
          <a:endParaRPr lang="en-IN"/>
        </a:p>
      </dgm:t>
    </dgm:pt>
    <dgm:pt modelId="{0E47CCE5-A8D5-4762-83A5-CCE96197275F}">
      <dgm:prSet phldrT="[Text]" custT="1"/>
      <dgm:spPr/>
      <dgm:t>
        <a:bodyPr/>
        <a:lstStyle/>
        <a:p>
          <a:r>
            <a:rPr lang="en-US" sz="2400" b="0" dirty="0">
              <a:solidFill>
                <a:schemeClr val="bg1"/>
              </a:solidFill>
            </a:rPr>
            <a:t>Aerial Inspection of Critical structures/ Areas</a:t>
          </a:r>
          <a:endParaRPr lang="en-IN" sz="2400" b="0" dirty="0">
            <a:solidFill>
              <a:schemeClr val="bg1"/>
            </a:solidFill>
          </a:endParaRPr>
        </a:p>
      </dgm:t>
    </dgm:pt>
    <dgm:pt modelId="{0BA9A3C1-07DA-4C0E-A340-6882C80F682A}" type="parTrans" cxnId="{274A60C9-F5E0-4BA5-826C-556D16A74D16}">
      <dgm:prSet/>
      <dgm:spPr/>
      <dgm:t>
        <a:bodyPr/>
        <a:lstStyle/>
        <a:p>
          <a:endParaRPr lang="en-IN"/>
        </a:p>
      </dgm:t>
    </dgm:pt>
    <dgm:pt modelId="{D15EB096-6610-471D-93B5-A2E85258FD48}" type="sibTrans" cxnId="{274A60C9-F5E0-4BA5-826C-556D16A74D16}">
      <dgm:prSet/>
      <dgm:spPr/>
      <dgm:t>
        <a:bodyPr/>
        <a:lstStyle/>
        <a:p>
          <a:endParaRPr lang="en-IN"/>
        </a:p>
      </dgm:t>
    </dgm:pt>
    <dgm:pt modelId="{230EE76A-30B8-43AB-B750-F1F12463E532}">
      <dgm:prSet custT="1"/>
      <dgm:spPr/>
      <dgm:t>
        <a:bodyPr/>
        <a:lstStyle/>
        <a:p>
          <a:r>
            <a:rPr lang="en-US" sz="2400" b="1" kern="1200" dirty="0">
              <a:solidFill>
                <a:srgbClr val="FF0000"/>
              </a:solidFill>
              <a:latin typeface="Calibri" panose="020F0502020204030204"/>
              <a:ea typeface="+mn-ea"/>
              <a:cs typeface="+mn-cs"/>
            </a:rPr>
            <a:t>Railway track inspection</a:t>
          </a:r>
        </a:p>
      </dgm:t>
    </dgm:pt>
    <dgm:pt modelId="{C3C3B73F-AB1D-4EF6-A082-BFA75A49F56B}" type="parTrans" cxnId="{7DBB8158-6752-487E-9114-3FAF4AACD598}">
      <dgm:prSet/>
      <dgm:spPr/>
      <dgm:t>
        <a:bodyPr/>
        <a:lstStyle/>
        <a:p>
          <a:endParaRPr lang="en-IN"/>
        </a:p>
      </dgm:t>
    </dgm:pt>
    <dgm:pt modelId="{305A48C6-0ADD-429B-B920-F6B3F0D2D466}" type="sibTrans" cxnId="{7DBB8158-6752-487E-9114-3FAF4AACD598}">
      <dgm:prSet/>
      <dgm:spPr/>
      <dgm:t>
        <a:bodyPr/>
        <a:lstStyle/>
        <a:p>
          <a:endParaRPr lang="en-IN"/>
        </a:p>
      </dgm:t>
    </dgm:pt>
    <dgm:pt modelId="{A3068302-01BB-4B99-BE61-5D5DB017C5DA}">
      <dgm:prSe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gm:t>
    </dgm:pt>
    <dgm:pt modelId="{6E38E9D3-F77E-4695-9609-61868C0257D2}" type="parTrans" cxnId="{0F7B5397-DA06-496F-B43C-850B8B397A2A}">
      <dgm:prSet/>
      <dgm:spPr/>
      <dgm:t>
        <a:bodyPr/>
        <a:lstStyle/>
        <a:p>
          <a:endParaRPr lang="en-IN"/>
        </a:p>
      </dgm:t>
    </dgm:pt>
    <dgm:pt modelId="{12C8C81D-E0C0-41C3-BBF6-E4A25B09FA50}" type="sibTrans" cxnId="{0F7B5397-DA06-496F-B43C-850B8B397A2A}">
      <dgm:prSet/>
      <dgm:spPr/>
      <dgm:t>
        <a:bodyPr/>
        <a:lstStyle/>
        <a:p>
          <a:endParaRPr lang="en-IN"/>
        </a:p>
      </dgm:t>
    </dgm:pt>
    <dgm:pt modelId="{AF7289A3-8873-411A-B9AC-EC705B3C4822}">
      <dgm:prSet custT="1"/>
      <dgm:spPr/>
      <dgm:t>
        <a:bodyPr/>
        <a:lstStyle/>
        <a:p>
          <a:r>
            <a:rPr lang="en-US" sz="2400" kern="1200" dirty="0">
              <a:solidFill>
                <a:prstClr val="white"/>
              </a:solidFill>
              <a:latin typeface="Calibri" panose="020F0502020204030204"/>
              <a:ea typeface="+mn-ea"/>
              <a:cs typeface="+mn-cs"/>
            </a:rPr>
            <a:t>Premise Security Surveillance </a:t>
          </a:r>
        </a:p>
      </dgm:t>
    </dgm:pt>
    <dgm:pt modelId="{FF2FC645-E50E-43F9-AC28-870FA0963DED}" type="parTrans" cxnId="{F9328B53-67DA-4A39-AA34-168A7DDF0A30}">
      <dgm:prSet/>
      <dgm:spPr/>
      <dgm:t>
        <a:bodyPr/>
        <a:lstStyle/>
        <a:p>
          <a:endParaRPr lang="en-IN"/>
        </a:p>
      </dgm:t>
    </dgm:pt>
    <dgm:pt modelId="{F2AA23B7-0BCF-4FF2-9711-6556D2CC3B58}" type="sibTrans" cxnId="{F9328B53-67DA-4A39-AA34-168A7DDF0A30}">
      <dgm:prSet/>
      <dgm:spPr/>
      <dgm:t>
        <a:bodyPr/>
        <a:lstStyle/>
        <a:p>
          <a:endParaRPr lang="en-IN"/>
        </a:p>
      </dgm:t>
    </dgm:pt>
    <dgm:pt modelId="{C19E8278-62CE-414C-9A13-CFAB562F43F8}">
      <dgm:prSet custT="1"/>
      <dgm:spPr/>
      <dgm: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gm:t>
    </dgm:pt>
    <dgm:pt modelId="{D65D8165-E84F-4C61-96E7-D098E4183ED2}" type="parTrans" cxnId="{3111E0DB-D071-4882-947C-3666128EF18F}">
      <dgm:prSet/>
      <dgm:spPr/>
      <dgm:t>
        <a:bodyPr/>
        <a:lstStyle/>
        <a:p>
          <a:endParaRPr lang="en-IN"/>
        </a:p>
      </dgm:t>
    </dgm:pt>
    <dgm:pt modelId="{F0806E7A-1CD5-4881-969C-B2201E8F7E85}" type="sibTrans" cxnId="{3111E0DB-D071-4882-947C-3666128EF18F}">
      <dgm:prSet/>
      <dgm:spPr/>
      <dgm:t>
        <a:bodyPr/>
        <a:lstStyle/>
        <a:p>
          <a:endParaRPr lang="en-IN"/>
        </a:p>
      </dgm:t>
    </dgm:pt>
    <dgm:pt modelId="{B8ECAA85-D49C-49F4-895A-81DBF49D0A3F}" type="pres">
      <dgm:prSet presAssocID="{799B8F91-A00A-411A-950A-B43D901D4C2C}" presName="linear" presStyleCnt="0">
        <dgm:presLayoutVars>
          <dgm:dir/>
          <dgm:animLvl val="lvl"/>
          <dgm:resizeHandles val="exact"/>
        </dgm:presLayoutVars>
      </dgm:prSet>
      <dgm:spPr/>
      <dgm:t>
        <a:bodyPr/>
        <a:lstStyle/>
        <a:p>
          <a:endParaRPr lang="en-US"/>
        </a:p>
      </dgm:t>
    </dgm:pt>
    <dgm:pt modelId="{144DCCCB-3BA5-4A00-B6C8-91C85CB7FE21}" type="pres">
      <dgm:prSet presAssocID="{130B5FA3-128E-4EB3-8A83-196B02899927}" presName="parentLin" presStyleCnt="0"/>
      <dgm:spPr/>
    </dgm:pt>
    <dgm:pt modelId="{2ACB33A2-8FD5-46AF-AC4E-1729C64503A0}" type="pres">
      <dgm:prSet presAssocID="{130B5FA3-128E-4EB3-8A83-196B02899927}" presName="parentLeftMargin" presStyleLbl="node1" presStyleIdx="0" presStyleCnt="7"/>
      <dgm:spPr/>
      <dgm:t>
        <a:bodyPr/>
        <a:lstStyle/>
        <a:p>
          <a:endParaRPr lang="en-US"/>
        </a:p>
      </dgm:t>
    </dgm:pt>
    <dgm:pt modelId="{EC82A922-1598-4CBA-B2A4-1CEC8B0018FF}" type="pres">
      <dgm:prSet presAssocID="{130B5FA3-128E-4EB3-8A83-196B02899927}" presName="parentText" presStyleLbl="node1" presStyleIdx="0" presStyleCnt="7">
        <dgm:presLayoutVars>
          <dgm:chMax val="0"/>
          <dgm:bulletEnabled val="1"/>
        </dgm:presLayoutVars>
      </dgm:prSet>
      <dgm:spPr/>
      <dgm:t>
        <a:bodyPr/>
        <a:lstStyle/>
        <a:p>
          <a:endParaRPr lang="en-US"/>
        </a:p>
      </dgm:t>
    </dgm:pt>
    <dgm:pt modelId="{987A1DBC-2D9B-4868-93E7-DA82F8D0BAC1}" type="pres">
      <dgm:prSet presAssocID="{130B5FA3-128E-4EB3-8A83-196B02899927}" presName="negativeSpace" presStyleCnt="0"/>
      <dgm:spPr/>
    </dgm:pt>
    <dgm:pt modelId="{757D77FA-56A8-4DA4-ACAD-E1F0B6795210}" type="pres">
      <dgm:prSet presAssocID="{130B5FA3-128E-4EB3-8A83-196B02899927}" presName="childText" presStyleLbl="conFgAcc1" presStyleIdx="0" presStyleCnt="7">
        <dgm:presLayoutVars>
          <dgm:bulletEnabled val="1"/>
        </dgm:presLayoutVars>
      </dgm:prSet>
      <dgm:spPr/>
    </dgm:pt>
    <dgm:pt modelId="{FBB228D2-4E23-4A40-9983-7265DE53C42A}" type="pres">
      <dgm:prSet presAssocID="{75326A61-5F12-431F-90D2-26D26F6F0268}" presName="spaceBetweenRectangles" presStyleCnt="0"/>
      <dgm:spPr/>
    </dgm:pt>
    <dgm:pt modelId="{9B78110B-CFD9-484E-933D-0480B19CB1DB}" type="pres">
      <dgm:prSet presAssocID="{497174A3-697E-4C79-B558-C5CC9739C4B7}" presName="parentLin" presStyleCnt="0"/>
      <dgm:spPr/>
    </dgm:pt>
    <dgm:pt modelId="{FBB40089-E5D0-4781-9E47-562873402B9C}" type="pres">
      <dgm:prSet presAssocID="{497174A3-697E-4C79-B558-C5CC9739C4B7}" presName="parentLeftMargin" presStyleLbl="node1" presStyleIdx="0" presStyleCnt="7"/>
      <dgm:spPr/>
      <dgm:t>
        <a:bodyPr/>
        <a:lstStyle/>
        <a:p>
          <a:endParaRPr lang="en-US"/>
        </a:p>
      </dgm:t>
    </dgm:pt>
    <dgm:pt modelId="{3C34F271-B0A9-4F85-ACD8-F05ACB47A210}" type="pres">
      <dgm:prSet presAssocID="{497174A3-697E-4C79-B558-C5CC9739C4B7}" presName="parentText" presStyleLbl="node1" presStyleIdx="1" presStyleCnt="7">
        <dgm:presLayoutVars>
          <dgm:chMax val="0"/>
          <dgm:bulletEnabled val="1"/>
        </dgm:presLayoutVars>
      </dgm:prSet>
      <dgm:spPr/>
      <dgm:t>
        <a:bodyPr/>
        <a:lstStyle/>
        <a:p>
          <a:endParaRPr lang="en-US"/>
        </a:p>
      </dgm:t>
    </dgm:pt>
    <dgm:pt modelId="{4715AA0F-524B-4BA6-8EF5-5584232C5984}" type="pres">
      <dgm:prSet presAssocID="{497174A3-697E-4C79-B558-C5CC9739C4B7}" presName="negativeSpace" presStyleCnt="0"/>
      <dgm:spPr/>
    </dgm:pt>
    <dgm:pt modelId="{1B536E75-1131-4279-B26C-EDE6B322D0AE}" type="pres">
      <dgm:prSet presAssocID="{497174A3-697E-4C79-B558-C5CC9739C4B7}" presName="childText" presStyleLbl="conFgAcc1" presStyleIdx="1" presStyleCnt="7">
        <dgm:presLayoutVars>
          <dgm:bulletEnabled val="1"/>
        </dgm:presLayoutVars>
      </dgm:prSet>
      <dgm:spPr/>
    </dgm:pt>
    <dgm:pt modelId="{D74F0234-A17B-4574-82F8-EDF8F7F1EC55}" type="pres">
      <dgm:prSet presAssocID="{DA130555-3791-4440-AB33-5AC9F81CB29A}" presName="spaceBetweenRectangles" presStyleCnt="0"/>
      <dgm:spPr/>
    </dgm:pt>
    <dgm:pt modelId="{2F615A93-4BEC-40A0-A552-458B22066396}" type="pres">
      <dgm:prSet presAssocID="{0E47CCE5-A8D5-4762-83A5-CCE96197275F}" presName="parentLin" presStyleCnt="0"/>
      <dgm:spPr/>
    </dgm:pt>
    <dgm:pt modelId="{D3FAEABD-DE4C-48A2-A50D-01FA75222D9B}" type="pres">
      <dgm:prSet presAssocID="{0E47CCE5-A8D5-4762-83A5-CCE96197275F}" presName="parentLeftMargin" presStyleLbl="node1" presStyleIdx="1" presStyleCnt="7"/>
      <dgm:spPr/>
      <dgm:t>
        <a:bodyPr/>
        <a:lstStyle/>
        <a:p>
          <a:endParaRPr lang="en-US"/>
        </a:p>
      </dgm:t>
    </dgm:pt>
    <dgm:pt modelId="{D79D6126-DB3B-4595-A220-210437920BB1}" type="pres">
      <dgm:prSet presAssocID="{0E47CCE5-A8D5-4762-83A5-CCE96197275F}" presName="parentText" presStyleLbl="node1" presStyleIdx="2" presStyleCnt="7" custScaleX="113741" custScaleY="92500">
        <dgm:presLayoutVars>
          <dgm:chMax val="0"/>
          <dgm:bulletEnabled val="1"/>
        </dgm:presLayoutVars>
      </dgm:prSet>
      <dgm:spPr/>
      <dgm:t>
        <a:bodyPr/>
        <a:lstStyle/>
        <a:p>
          <a:endParaRPr lang="en-US"/>
        </a:p>
      </dgm:t>
    </dgm:pt>
    <dgm:pt modelId="{DA8F4AD9-FBA9-4CB4-B2D1-717A5D9A7B91}" type="pres">
      <dgm:prSet presAssocID="{0E47CCE5-A8D5-4762-83A5-CCE96197275F}" presName="negativeSpace" presStyleCnt="0"/>
      <dgm:spPr/>
    </dgm:pt>
    <dgm:pt modelId="{2F3EEFD4-AAE5-4B00-B175-E4BF3CB52897}" type="pres">
      <dgm:prSet presAssocID="{0E47CCE5-A8D5-4762-83A5-CCE96197275F}" presName="childText" presStyleLbl="conFgAcc1" presStyleIdx="2" presStyleCnt="7">
        <dgm:presLayoutVars>
          <dgm:bulletEnabled val="1"/>
        </dgm:presLayoutVars>
      </dgm:prSet>
      <dgm:spPr/>
    </dgm:pt>
    <dgm:pt modelId="{FF58C365-9609-4457-BF57-513F2EA945D4}" type="pres">
      <dgm:prSet presAssocID="{D15EB096-6610-471D-93B5-A2E85258FD48}" presName="spaceBetweenRectangles" presStyleCnt="0"/>
      <dgm:spPr/>
    </dgm:pt>
    <dgm:pt modelId="{5727B30D-E9C1-4461-BF65-B2B7DD569BCD}" type="pres">
      <dgm:prSet presAssocID="{230EE76A-30B8-43AB-B750-F1F12463E532}" presName="parentLin" presStyleCnt="0"/>
      <dgm:spPr/>
    </dgm:pt>
    <dgm:pt modelId="{F2DC2850-CA50-4CA3-8AE8-1F3B5FA05B47}" type="pres">
      <dgm:prSet presAssocID="{230EE76A-30B8-43AB-B750-F1F12463E532}" presName="parentLeftMargin" presStyleLbl="node1" presStyleIdx="2" presStyleCnt="7"/>
      <dgm:spPr/>
      <dgm:t>
        <a:bodyPr/>
        <a:lstStyle/>
        <a:p>
          <a:endParaRPr lang="en-US"/>
        </a:p>
      </dgm:t>
    </dgm:pt>
    <dgm:pt modelId="{CF2C046D-E8D4-4BCB-B14C-CA5EDE08B5AE}" type="pres">
      <dgm:prSet presAssocID="{230EE76A-30B8-43AB-B750-F1F12463E532}" presName="parentText" presStyleLbl="node1" presStyleIdx="3" presStyleCnt="7">
        <dgm:presLayoutVars>
          <dgm:chMax val="0"/>
          <dgm:bulletEnabled val="1"/>
        </dgm:presLayoutVars>
      </dgm:prSet>
      <dgm:spPr/>
      <dgm:t>
        <a:bodyPr/>
        <a:lstStyle/>
        <a:p>
          <a:endParaRPr lang="en-US"/>
        </a:p>
      </dgm:t>
    </dgm:pt>
    <dgm:pt modelId="{1ED5DCF8-7158-47F8-ABA3-BF362954F45C}" type="pres">
      <dgm:prSet presAssocID="{230EE76A-30B8-43AB-B750-F1F12463E532}" presName="negativeSpace" presStyleCnt="0"/>
      <dgm:spPr/>
    </dgm:pt>
    <dgm:pt modelId="{80F571E7-B6B2-4456-9492-3905206D273E}" type="pres">
      <dgm:prSet presAssocID="{230EE76A-30B8-43AB-B750-F1F12463E532}" presName="childText" presStyleLbl="conFgAcc1" presStyleIdx="3" presStyleCnt="7">
        <dgm:presLayoutVars>
          <dgm:bulletEnabled val="1"/>
        </dgm:presLayoutVars>
      </dgm:prSet>
      <dgm:spPr/>
    </dgm:pt>
    <dgm:pt modelId="{485EF4C6-FAC8-4F78-80E4-87C596A53680}" type="pres">
      <dgm:prSet presAssocID="{305A48C6-0ADD-429B-B920-F6B3F0D2D466}" presName="spaceBetweenRectangles" presStyleCnt="0"/>
      <dgm:spPr/>
    </dgm:pt>
    <dgm:pt modelId="{67F165F9-E619-4E5A-9D96-4E72B4D878CA}" type="pres">
      <dgm:prSet presAssocID="{C19E8278-62CE-414C-9A13-CFAB562F43F8}" presName="parentLin" presStyleCnt="0"/>
      <dgm:spPr/>
    </dgm:pt>
    <dgm:pt modelId="{35FDE677-39D8-499D-AE01-C04702BD5719}" type="pres">
      <dgm:prSet presAssocID="{C19E8278-62CE-414C-9A13-CFAB562F43F8}" presName="parentLeftMargin" presStyleLbl="node1" presStyleIdx="3" presStyleCnt="7"/>
      <dgm:spPr/>
      <dgm:t>
        <a:bodyPr/>
        <a:lstStyle/>
        <a:p>
          <a:endParaRPr lang="en-US"/>
        </a:p>
      </dgm:t>
    </dgm:pt>
    <dgm:pt modelId="{770DCCF0-5D6E-43D4-9BF9-92CE1CC79531}" type="pres">
      <dgm:prSet presAssocID="{C19E8278-62CE-414C-9A13-CFAB562F43F8}" presName="parentText" presStyleLbl="node1" presStyleIdx="4" presStyleCnt="7">
        <dgm:presLayoutVars>
          <dgm:chMax val="0"/>
          <dgm:bulletEnabled val="1"/>
        </dgm:presLayoutVars>
      </dgm:prSet>
      <dgm:spPr/>
      <dgm:t>
        <a:bodyPr/>
        <a:lstStyle/>
        <a:p>
          <a:endParaRPr lang="en-US"/>
        </a:p>
      </dgm:t>
    </dgm:pt>
    <dgm:pt modelId="{DF1A8D96-A665-4A73-B31F-35C807CF4443}" type="pres">
      <dgm:prSet presAssocID="{C19E8278-62CE-414C-9A13-CFAB562F43F8}" presName="negativeSpace" presStyleCnt="0"/>
      <dgm:spPr/>
    </dgm:pt>
    <dgm:pt modelId="{6748568F-1117-4A19-BFF9-A3B4AA12E730}" type="pres">
      <dgm:prSet presAssocID="{C19E8278-62CE-414C-9A13-CFAB562F43F8}" presName="childText" presStyleLbl="conFgAcc1" presStyleIdx="4" presStyleCnt="7">
        <dgm:presLayoutVars>
          <dgm:bulletEnabled val="1"/>
        </dgm:presLayoutVars>
      </dgm:prSet>
      <dgm:spPr/>
    </dgm:pt>
    <dgm:pt modelId="{10D1CBA6-767D-4C83-8B0C-48ED0DC7DB22}" type="pres">
      <dgm:prSet presAssocID="{F0806E7A-1CD5-4881-969C-B2201E8F7E85}" presName="spaceBetweenRectangles" presStyleCnt="0"/>
      <dgm:spPr/>
    </dgm:pt>
    <dgm:pt modelId="{851D2C99-7638-4B0C-A6DB-46A619ACB7C0}" type="pres">
      <dgm:prSet presAssocID="{AF7289A3-8873-411A-B9AC-EC705B3C4822}" presName="parentLin" presStyleCnt="0"/>
      <dgm:spPr/>
    </dgm:pt>
    <dgm:pt modelId="{919CD650-E1A0-4196-8538-D920509F31D0}" type="pres">
      <dgm:prSet presAssocID="{AF7289A3-8873-411A-B9AC-EC705B3C4822}" presName="parentLeftMargin" presStyleLbl="node1" presStyleIdx="4" presStyleCnt="7"/>
      <dgm:spPr/>
      <dgm:t>
        <a:bodyPr/>
        <a:lstStyle/>
        <a:p>
          <a:endParaRPr lang="en-US"/>
        </a:p>
      </dgm:t>
    </dgm:pt>
    <dgm:pt modelId="{BEFCBA54-0D20-45FC-B4D6-129822C56B20}" type="pres">
      <dgm:prSet presAssocID="{AF7289A3-8873-411A-B9AC-EC705B3C4822}" presName="parentText" presStyleLbl="node1" presStyleIdx="5" presStyleCnt="7">
        <dgm:presLayoutVars>
          <dgm:chMax val="0"/>
          <dgm:bulletEnabled val="1"/>
        </dgm:presLayoutVars>
      </dgm:prSet>
      <dgm:spPr/>
      <dgm:t>
        <a:bodyPr/>
        <a:lstStyle/>
        <a:p>
          <a:endParaRPr lang="en-US"/>
        </a:p>
      </dgm:t>
    </dgm:pt>
    <dgm:pt modelId="{36FD0AA6-D536-4343-9DCF-4CC460C2C729}" type="pres">
      <dgm:prSet presAssocID="{AF7289A3-8873-411A-B9AC-EC705B3C4822}" presName="negativeSpace" presStyleCnt="0"/>
      <dgm:spPr/>
    </dgm:pt>
    <dgm:pt modelId="{6A1F95B3-3597-477D-9745-7DED0E813232}" type="pres">
      <dgm:prSet presAssocID="{AF7289A3-8873-411A-B9AC-EC705B3C4822}" presName="childText" presStyleLbl="conFgAcc1" presStyleIdx="5" presStyleCnt="7">
        <dgm:presLayoutVars>
          <dgm:bulletEnabled val="1"/>
        </dgm:presLayoutVars>
      </dgm:prSet>
      <dgm:spPr/>
    </dgm:pt>
    <dgm:pt modelId="{29B0DFD4-B315-4B0F-AC2B-A9530D3D047E}" type="pres">
      <dgm:prSet presAssocID="{F2AA23B7-0BCF-4FF2-9711-6556D2CC3B58}" presName="spaceBetweenRectangles" presStyleCnt="0"/>
      <dgm:spPr/>
    </dgm:pt>
    <dgm:pt modelId="{AABDA067-8C9F-44A7-A5BD-B902DCC19386}" type="pres">
      <dgm:prSet presAssocID="{A3068302-01BB-4B99-BE61-5D5DB017C5DA}" presName="parentLin" presStyleCnt="0"/>
      <dgm:spPr/>
    </dgm:pt>
    <dgm:pt modelId="{E63F69B9-614B-4F2A-94E5-792E6264C080}" type="pres">
      <dgm:prSet presAssocID="{A3068302-01BB-4B99-BE61-5D5DB017C5DA}" presName="parentLeftMargin" presStyleLbl="node1" presStyleIdx="5" presStyleCnt="7"/>
      <dgm:spPr/>
      <dgm:t>
        <a:bodyPr/>
        <a:lstStyle/>
        <a:p>
          <a:endParaRPr lang="en-US"/>
        </a:p>
      </dgm:t>
    </dgm:pt>
    <dgm:pt modelId="{990A74BA-6C7A-468D-8616-6DA0A5C17E76}" type="pres">
      <dgm:prSet presAssocID="{A3068302-01BB-4B99-BE61-5D5DB017C5DA}" presName="parentText" presStyleLbl="node1" presStyleIdx="6" presStyleCnt="7">
        <dgm:presLayoutVars>
          <dgm:chMax val="0"/>
          <dgm:bulletEnabled val="1"/>
        </dgm:presLayoutVars>
      </dgm:prSet>
      <dgm:spPr/>
      <dgm:t>
        <a:bodyPr/>
        <a:lstStyle/>
        <a:p>
          <a:endParaRPr lang="en-US"/>
        </a:p>
      </dgm:t>
    </dgm:pt>
    <dgm:pt modelId="{335B8A95-4151-4B77-AF99-ED7968E93FD9}" type="pres">
      <dgm:prSet presAssocID="{A3068302-01BB-4B99-BE61-5D5DB017C5DA}" presName="negativeSpace" presStyleCnt="0"/>
      <dgm:spPr/>
    </dgm:pt>
    <dgm:pt modelId="{1C28BDAA-8C29-4E01-BD5F-B734A2DF9802}" type="pres">
      <dgm:prSet presAssocID="{A3068302-01BB-4B99-BE61-5D5DB017C5DA}" presName="childText" presStyleLbl="conFgAcc1" presStyleIdx="6" presStyleCnt="7">
        <dgm:presLayoutVars>
          <dgm:bulletEnabled val="1"/>
        </dgm:presLayoutVars>
      </dgm:prSet>
      <dgm:spPr/>
    </dgm:pt>
  </dgm:ptLst>
  <dgm:cxnLst>
    <dgm:cxn modelId="{F9328B53-67DA-4A39-AA34-168A7DDF0A30}" srcId="{799B8F91-A00A-411A-950A-B43D901D4C2C}" destId="{AF7289A3-8873-411A-B9AC-EC705B3C4822}" srcOrd="5" destOrd="0" parTransId="{FF2FC645-E50E-43F9-AC28-870FA0963DED}" sibTransId="{F2AA23B7-0BCF-4FF2-9711-6556D2CC3B58}"/>
    <dgm:cxn modelId="{1DBC537E-3215-4E04-8442-89CADEB1C88B}" type="presOf" srcId="{230EE76A-30B8-43AB-B750-F1F12463E532}" destId="{CF2C046D-E8D4-4BCB-B14C-CA5EDE08B5AE}" srcOrd="1" destOrd="0" presId="urn:microsoft.com/office/officeart/2005/8/layout/list1"/>
    <dgm:cxn modelId="{5409B14B-E8AE-4B6E-BF6A-921F2127144E}" srcId="{799B8F91-A00A-411A-950A-B43D901D4C2C}" destId="{497174A3-697E-4C79-B558-C5CC9739C4B7}" srcOrd="1" destOrd="0" parTransId="{26990E39-C857-46BC-9679-416711019EE4}" sibTransId="{DA130555-3791-4440-AB33-5AC9F81CB29A}"/>
    <dgm:cxn modelId="{8A1E0B33-8719-4C90-A35F-7627CE81AEAA}" type="presOf" srcId="{230EE76A-30B8-43AB-B750-F1F12463E532}" destId="{F2DC2850-CA50-4CA3-8AE8-1F3B5FA05B47}" srcOrd="0" destOrd="0" presId="urn:microsoft.com/office/officeart/2005/8/layout/list1"/>
    <dgm:cxn modelId="{DBB62F7E-DFC5-451B-A582-AC71F7C031F0}" type="presOf" srcId="{130B5FA3-128E-4EB3-8A83-196B02899927}" destId="{2ACB33A2-8FD5-46AF-AC4E-1729C64503A0}" srcOrd="0" destOrd="0" presId="urn:microsoft.com/office/officeart/2005/8/layout/list1"/>
    <dgm:cxn modelId="{0C0524B1-8DA4-42D4-A1C1-791CAF279350}" type="presOf" srcId="{799B8F91-A00A-411A-950A-B43D901D4C2C}" destId="{B8ECAA85-D49C-49F4-895A-81DBF49D0A3F}" srcOrd="0" destOrd="0" presId="urn:microsoft.com/office/officeart/2005/8/layout/list1"/>
    <dgm:cxn modelId="{DA0EDC91-CC7B-4332-B5E7-A447B3BB424D}" type="presOf" srcId="{130B5FA3-128E-4EB3-8A83-196B02899927}" destId="{EC82A922-1598-4CBA-B2A4-1CEC8B0018FF}" srcOrd="1" destOrd="0" presId="urn:microsoft.com/office/officeart/2005/8/layout/list1"/>
    <dgm:cxn modelId="{9FDF77C1-1B83-4EA5-B5FB-D9611FCB9885}" type="presOf" srcId="{497174A3-697E-4C79-B558-C5CC9739C4B7}" destId="{3C34F271-B0A9-4F85-ACD8-F05ACB47A210}" srcOrd="1" destOrd="0" presId="urn:microsoft.com/office/officeart/2005/8/layout/list1"/>
    <dgm:cxn modelId="{C6AF6873-A709-4472-AC03-1DB931231A06}" type="presOf" srcId="{497174A3-697E-4C79-B558-C5CC9739C4B7}" destId="{FBB40089-E5D0-4781-9E47-562873402B9C}" srcOrd="0" destOrd="0" presId="urn:microsoft.com/office/officeart/2005/8/layout/list1"/>
    <dgm:cxn modelId="{3111E0DB-D071-4882-947C-3666128EF18F}" srcId="{799B8F91-A00A-411A-950A-B43D901D4C2C}" destId="{C19E8278-62CE-414C-9A13-CFAB562F43F8}" srcOrd="4" destOrd="0" parTransId="{D65D8165-E84F-4C61-96E7-D098E4183ED2}" sibTransId="{F0806E7A-1CD5-4881-969C-B2201E8F7E85}"/>
    <dgm:cxn modelId="{302D8470-3247-40DB-9DD8-C684334B9BA5}" type="presOf" srcId="{C19E8278-62CE-414C-9A13-CFAB562F43F8}" destId="{35FDE677-39D8-499D-AE01-C04702BD5719}" srcOrd="0" destOrd="0" presId="urn:microsoft.com/office/officeart/2005/8/layout/list1"/>
    <dgm:cxn modelId="{2B5CFC11-1576-4EDA-8985-4E58C0524B21}" type="presOf" srcId="{A3068302-01BB-4B99-BE61-5D5DB017C5DA}" destId="{E63F69B9-614B-4F2A-94E5-792E6264C080}" srcOrd="0" destOrd="0" presId="urn:microsoft.com/office/officeart/2005/8/layout/list1"/>
    <dgm:cxn modelId="{F658DE2B-BCA5-4E47-8A09-59CFCEDAED12}" type="presOf" srcId="{0E47CCE5-A8D5-4762-83A5-CCE96197275F}" destId="{D3FAEABD-DE4C-48A2-A50D-01FA75222D9B}" srcOrd="0" destOrd="0" presId="urn:microsoft.com/office/officeart/2005/8/layout/list1"/>
    <dgm:cxn modelId="{89F7BD69-DA39-4642-A5F7-AFC51CDDA2F8}" srcId="{799B8F91-A00A-411A-950A-B43D901D4C2C}" destId="{130B5FA3-128E-4EB3-8A83-196B02899927}" srcOrd="0" destOrd="0" parTransId="{88751E7B-266A-482B-AC1D-13B5A59E3012}" sibTransId="{75326A61-5F12-431F-90D2-26D26F6F0268}"/>
    <dgm:cxn modelId="{274A60C9-F5E0-4BA5-826C-556D16A74D16}" srcId="{799B8F91-A00A-411A-950A-B43D901D4C2C}" destId="{0E47CCE5-A8D5-4762-83A5-CCE96197275F}" srcOrd="2" destOrd="0" parTransId="{0BA9A3C1-07DA-4C0E-A340-6882C80F682A}" sibTransId="{D15EB096-6610-471D-93B5-A2E85258FD48}"/>
    <dgm:cxn modelId="{02ADF9DD-A3E3-4FD0-95D4-EF17D8ACD1A1}" type="presOf" srcId="{AF7289A3-8873-411A-B9AC-EC705B3C4822}" destId="{919CD650-E1A0-4196-8538-D920509F31D0}" srcOrd="0" destOrd="0" presId="urn:microsoft.com/office/officeart/2005/8/layout/list1"/>
    <dgm:cxn modelId="{7DBB8158-6752-487E-9114-3FAF4AACD598}" srcId="{799B8F91-A00A-411A-950A-B43D901D4C2C}" destId="{230EE76A-30B8-43AB-B750-F1F12463E532}" srcOrd="3" destOrd="0" parTransId="{C3C3B73F-AB1D-4EF6-A082-BFA75A49F56B}" sibTransId="{305A48C6-0ADD-429B-B920-F6B3F0D2D466}"/>
    <dgm:cxn modelId="{745382BE-BCDA-4D74-A5C0-BB67F66334F8}" type="presOf" srcId="{C19E8278-62CE-414C-9A13-CFAB562F43F8}" destId="{770DCCF0-5D6E-43D4-9BF9-92CE1CC79531}" srcOrd="1" destOrd="0" presId="urn:microsoft.com/office/officeart/2005/8/layout/list1"/>
    <dgm:cxn modelId="{D2420D22-94DB-4536-9038-64F779EA2CB7}" type="presOf" srcId="{0E47CCE5-A8D5-4762-83A5-CCE96197275F}" destId="{D79D6126-DB3B-4595-A220-210437920BB1}" srcOrd="1" destOrd="0" presId="urn:microsoft.com/office/officeart/2005/8/layout/list1"/>
    <dgm:cxn modelId="{EE94C479-33B8-4145-9819-6016A4B1D2E5}" type="presOf" srcId="{A3068302-01BB-4B99-BE61-5D5DB017C5DA}" destId="{990A74BA-6C7A-468D-8616-6DA0A5C17E76}" srcOrd="1" destOrd="0" presId="urn:microsoft.com/office/officeart/2005/8/layout/list1"/>
    <dgm:cxn modelId="{23EC73B0-3EC0-4E82-9F01-C78EA1EF6770}" type="presOf" srcId="{AF7289A3-8873-411A-B9AC-EC705B3C4822}" destId="{BEFCBA54-0D20-45FC-B4D6-129822C56B20}" srcOrd="1" destOrd="0" presId="urn:microsoft.com/office/officeart/2005/8/layout/list1"/>
    <dgm:cxn modelId="{0F7B5397-DA06-496F-B43C-850B8B397A2A}" srcId="{799B8F91-A00A-411A-950A-B43D901D4C2C}" destId="{A3068302-01BB-4B99-BE61-5D5DB017C5DA}" srcOrd="6" destOrd="0" parTransId="{6E38E9D3-F77E-4695-9609-61868C0257D2}" sibTransId="{12C8C81D-E0C0-41C3-BBF6-E4A25B09FA50}"/>
    <dgm:cxn modelId="{2C3480B2-2AAD-4977-866D-5B8C07BAE83F}" type="presParOf" srcId="{B8ECAA85-D49C-49F4-895A-81DBF49D0A3F}" destId="{144DCCCB-3BA5-4A00-B6C8-91C85CB7FE21}" srcOrd="0" destOrd="0" presId="urn:microsoft.com/office/officeart/2005/8/layout/list1"/>
    <dgm:cxn modelId="{D563D8B5-A4FC-49DE-A19D-07FDCD18D949}" type="presParOf" srcId="{144DCCCB-3BA5-4A00-B6C8-91C85CB7FE21}" destId="{2ACB33A2-8FD5-46AF-AC4E-1729C64503A0}" srcOrd="0" destOrd="0" presId="urn:microsoft.com/office/officeart/2005/8/layout/list1"/>
    <dgm:cxn modelId="{285628FC-0D27-49FE-996E-F4D8D1F83D57}" type="presParOf" srcId="{144DCCCB-3BA5-4A00-B6C8-91C85CB7FE21}" destId="{EC82A922-1598-4CBA-B2A4-1CEC8B0018FF}" srcOrd="1" destOrd="0" presId="urn:microsoft.com/office/officeart/2005/8/layout/list1"/>
    <dgm:cxn modelId="{23CD8E9F-1A41-455E-BE23-E5A8CCCEA5C2}" type="presParOf" srcId="{B8ECAA85-D49C-49F4-895A-81DBF49D0A3F}" destId="{987A1DBC-2D9B-4868-93E7-DA82F8D0BAC1}" srcOrd="1" destOrd="0" presId="urn:microsoft.com/office/officeart/2005/8/layout/list1"/>
    <dgm:cxn modelId="{BC83847C-F925-4B20-BD9F-78352AF57990}" type="presParOf" srcId="{B8ECAA85-D49C-49F4-895A-81DBF49D0A3F}" destId="{757D77FA-56A8-4DA4-ACAD-E1F0B6795210}" srcOrd="2" destOrd="0" presId="urn:microsoft.com/office/officeart/2005/8/layout/list1"/>
    <dgm:cxn modelId="{1C984C9E-039C-414C-BE3E-9A5236273813}" type="presParOf" srcId="{B8ECAA85-D49C-49F4-895A-81DBF49D0A3F}" destId="{FBB228D2-4E23-4A40-9983-7265DE53C42A}" srcOrd="3" destOrd="0" presId="urn:microsoft.com/office/officeart/2005/8/layout/list1"/>
    <dgm:cxn modelId="{B3EE1CCA-6956-4FBF-8132-44AF4FA8C53C}" type="presParOf" srcId="{B8ECAA85-D49C-49F4-895A-81DBF49D0A3F}" destId="{9B78110B-CFD9-484E-933D-0480B19CB1DB}" srcOrd="4" destOrd="0" presId="urn:microsoft.com/office/officeart/2005/8/layout/list1"/>
    <dgm:cxn modelId="{749A51C4-48EE-4C9D-84EB-7289DF136F52}" type="presParOf" srcId="{9B78110B-CFD9-484E-933D-0480B19CB1DB}" destId="{FBB40089-E5D0-4781-9E47-562873402B9C}" srcOrd="0" destOrd="0" presId="urn:microsoft.com/office/officeart/2005/8/layout/list1"/>
    <dgm:cxn modelId="{54403B35-87B2-41AB-93F2-0AE6CC55630B}" type="presParOf" srcId="{9B78110B-CFD9-484E-933D-0480B19CB1DB}" destId="{3C34F271-B0A9-4F85-ACD8-F05ACB47A210}" srcOrd="1" destOrd="0" presId="urn:microsoft.com/office/officeart/2005/8/layout/list1"/>
    <dgm:cxn modelId="{02DC5F6A-80DE-4FFE-BCDB-CF58FF3CF812}" type="presParOf" srcId="{B8ECAA85-D49C-49F4-895A-81DBF49D0A3F}" destId="{4715AA0F-524B-4BA6-8EF5-5584232C5984}" srcOrd="5" destOrd="0" presId="urn:microsoft.com/office/officeart/2005/8/layout/list1"/>
    <dgm:cxn modelId="{297894FA-3195-4E79-A061-EB07BC7D789B}" type="presParOf" srcId="{B8ECAA85-D49C-49F4-895A-81DBF49D0A3F}" destId="{1B536E75-1131-4279-B26C-EDE6B322D0AE}" srcOrd="6" destOrd="0" presId="urn:microsoft.com/office/officeart/2005/8/layout/list1"/>
    <dgm:cxn modelId="{1F1B8326-5D83-4BCC-A6DA-6D0FA37FE73D}" type="presParOf" srcId="{B8ECAA85-D49C-49F4-895A-81DBF49D0A3F}" destId="{D74F0234-A17B-4574-82F8-EDF8F7F1EC55}" srcOrd="7" destOrd="0" presId="urn:microsoft.com/office/officeart/2005/8/layout/list1"/>
    <dgm:cxn modelId="{EA0F29B5-239E-4456-8D11-7DB2393B2B26}" type="presParOf" srcId="{B8ECAA85-D49C-49F4-895A-81DBF49D0A3F}" destId="{2F615A93-4BEC-40A0-A552-458B22066396}" srcOrd="8" destOrd="0" presId="urn:microsoft.com/office/officeart/2005/8/layout/list1"/>
    <dgm:cxn modelId="{78EE1304-70B9-4FF3-B7F2-0DB039B2FB1B}" type="presParOf" srcId="{2F615A93-4BEC-40A0-A552-458B22066396}" destId="{D3FAEABD-DE4C-48A2-A50D-01FA75222D9B}" srcOrd="0" destOrd="0" presId="urn:microsoft.com/office/officeart/2005/8/layout/list1"/>
    <dgm:cxn modelId="{B9735D34-932F-41F7-B844-47D159E35548}" type="presParOf" srcId="{2F615A93-4BEC-40A0-A552-458B22066396}" destId="{D79D6126-DB3B-4595-A220-210437920BB1}" srcOrd="1" destOrd="0" presId="urn:microsoft.com/office/officeart/2005/8/layout/list1"/>
    <dgm:cxn modelId="{3C2199BC-CF23-464C-9057-B745D875E0A6}" type="presParOf" srcId="{B8ECAA85-D49C-49F4-895A-81DBF49D0A3F}" destId="{DA8F4AD9-FBA9-4CB4-B2D1-717A5D9A7B91}" srcOrd="9" destOrd="0" presId="urn:microsoft.com/office/officeart/2005/8/layout/list1"/>
    <dgm:cxn modelId="{66B43968-52BB-4DE3-BDF0-713194B8E8A4}" type="presParOf" srcId="{B8ECAA85-D49C-49F4-895A-81DBF49D0A3F}" destId="{2F3EEFD4-AAE5-4B00-B175-E4BF3CB52897}" srcOrd="10" destOrd="0" presId="urn:microsoft.com/office/officeart/2005/8/layout/list1"/>
    <dgm:cxn modelId="{F002DA2D-0E2C-4CBB-AD64-33BCF2CBAD03}" type="presParOf" srcId="{B8ECAA85-D49C-49F4-895A-81DBF49D0A3F}" destId="{FF58C365-9609-4457-BF57-513F2EA945D4}" srcOrd="11" destOrd="0" presId="urn:microsoft.com/office/officeart/2005/8/layout/list1"/>
    <dgm:cxn modelId="{97D5BFE8-75E5-43CA-BFAF-2B20DD7AB02D}" type="presParOf" srcId="{B8ECAA85-D49C-49F4-895A-81DBF49D0A3F}" destId="{5727B30D-E9C1-4461-BF65-B2B7DD569BCD}" srcOrd="12" destOrd="0" presId="urn:microsoft.com/office/officeart/2005/8/layout/list1"/>
    <dgm:cxn modelId="{7CEA64A2-0E72-4F31-B82B-091C578CD82E}" type="presParOf" srcId="{5727B30D-E9C1-4461-BF65-B2B7DD569BCD}" destId="{F2DC2850-CA50-4CA3-8AE8-1F3B5FA05B47}" srcOrd="0" destOrd="0" presId="urn:microsoft.com/office/officeart/2005/8/layout/list1"/>
    <dgm:cxn modelId="{ACDD5323-0D54-4258-AA3A-F8E1639A4F73}" type="presParOf" srcId="{5727B30D-E9C1-4461-BF65-B2B7DD569BCD}" destId="{CF2C046D-E8D4-4BCB-B14C-CA5EDE08B5AE}" srcOrd="1" destOrd="0" presId="urn:microsoft.com/office/officeart/2005/8/layout/list1"/>
    <dgm:cxn modelId="{E31A804B-68BA-4698-8D9C-DA3F5D60D6A6}" type="presParOf" srcId="{B8ECAA85-D49C-49F4-895A-81DBF49D0A3F}" destId="{1ED5DCF8-7158-47F8-ABA3-BF362954F45C}" srcOrd="13" destOrd="0" presId="urn:microsoft.com/office/officeart/2005/8/layout/list1"/>
    <dgm:cxn modelId="{17B96B56-5844-44E0-B27B-B00376A69465}" type="presParOf" srcId="{B8ECAA85-D49C-49F4-895A-81DBF49D0A3F}" destId="{80F571E7-B6B2-4456-9492-3905206D273E}" srcOrd="14" destOrd="0" presId="urn:microsoft.com/office/officeart/2005/8/layout/list1"/>
    <dgm:cxn modelId="{D33834BC-3E23-4632-B891-B0AE065FBFCD}" type="presParOf" srcId="{B8ECAA85-D49C-49F4-895A-81DBF49D0A3F}" destId="{485EF4C6-FAC8-4F78-80E4-87C596A53680}" srcOrd="15" destOrd="0" presId="urn:microsoft.com/office/officeart/2005/8/layout/list1"/>
    <dgm:cxn modelId="{4E79A974-44EF-46FB-9C56-2C0BBB6CAFFF}" type="presParOf" srcId="{B8ECAA85-D49C-49F4-895A-81DBF49D0A3F}" destId="{67F165F9-E619-4E5A-9D96-4E72B4D878CA}" srcOrd="16" destOrd="0" presId="urn:microsoft.com/office/officeart/2005/8/layout/list1"/>
    <dgm:cxn modelId="{CDC94A45-4EFC-46C1-83B0-8864AD2E3DF7}" type="presParOf" srcId="{67F165F9-E619-4E5A-9D96-4E72B4D878CA}" destId="{35FDE677-39D8-499D-AE01-C04702BD5719}" srcOrd="0" destOrd="0" presId="urn:microsoft.com/office/officeart/2005/8/layout/list1"/>
    <dgm:cxn modelId="{6C1C77B8-A1CC-4605-B639-D694F397DC0A}" type="presParOf" srcId="{67F165F9-E619-4E5A-9D96-4E72B4D878CA}" destId="{770DCCF0-5D6E-43D4-9BF9-92CE1CC79531}" srcOrd="1" destOrd="0" presId="urn:microsoft.com/office/officeart/2005/8/layout/list1"/>
    <dgm:cxn modelId="{615F9B53-F2CC-45E3-9A8B-27F360852F6E}" type="presParOf" srcId="{B8ECAA85-D49C-49F4-895A-81DBF49D0A3F}" destId="{DF1A8D96-A665-4A73-B31F-35C807CF4443}" srcOrd="17" destOrd="0" presId="urn:microsoft.com/office/officeart/2005/8/layout/list1"/>
    <dgm:cxn modelId="{7E8EA006-2EFD-4B93-B32C-AD3AEEB7D970}" type="presParOf" srcId="{B8ECAA85-D49C-49F4-895A-81DBF49D0A3F}" destId="{6748568F-1117-4A19-BFF9-A3B4AA12E730}" srcOrd="18" destOrd="0" presId="urn:microsoft.com/office/officeart/2005/8/layout/list1"/>
    <dgm:cxn modelId="{A7B56E74-B020-425A-9FD3-340740E66C8C}" type="presParOf" srcId="{B8ECAA85-D49C-49F4-895A-81DBF49D0A3F}" destId="{10D1CBA6-767D-4C83-8B0C-48ED0DC7DB22}" srcOrd="19" destOrd="0" presId="urn:microsoft.com/office/officeart/2005/8/layout/list1"/>
    <dgm:cxn modelId="{8454E8B3-DB2E-40EF-904D-386D4F5CEB32}" type="presParOf" srcId="{B8ECAA85-D49C-49F4-895A-81DBF49D0A3F}" destId="{851D2C99-7638-4B0C-A6DB-46A619ACB7C0}" srcOrd="20" destOrd="0" presId="urn:microsoft.com/office/officeart/2005/8/layout/list1"/>
    <dgm:cxn modelId="{F764CB16-050B-4A56-BDE6-BCB4ABB73111}" type="presParOf" srcId="{851D2C99-7638-4B0C-A6DB-46A619ACB7C0}" destId="{919CD650-E1A0-4196-8538-D920509F31D0}" srcOrd="0" destOrd="0" presId="urn:microsoft.com/office/officeart/2005/8/layout/list1"/>
    <dgm:cxn modelId="{347AE264-0C66-4C5F-BD29-82BC13E6D60B}" type="presParOf" srcId="{851D2C99-7638-4B0C-A6DB-46A619ACB7C0}" destId="{BEFCBA54-0D20-45FC-B4D6-129822C56B20}" srcOrd="1" destOrd="0" presId="urn:microsoft.com/office/officeart/2005/8/layout/list1"/>
    <dgm:cxn modelId="{A5B0CD3D-3BF7-4228-908F-A864B3CAC6CF}" type="presParOf" srcId="{B8ECAA85-D49C-49F4-895A-81DBF49D0A3F}" destId="{36FD0AA6-D536-4343-9DCF-4CC460C2C729}" srcOrd="21" destOrd="0" presId="urn:microsoft.com/office/officeart/2005/8/layout/list1"/>
    <dgm:cxn modelId="{A3E524C0-831A-483B-B6A1-79E3A013A276}" type="presParOf" srcId="{B8ECAA85-D49C-49F4-895A-81DBF49D0A3F}" destId="{6A1F95B3-3597-477D-9745-7DED0E813232}" srcOrd="22" destOrd="0" presId="urn:microsoft.com/office/officeart/2005/8/layout/list1"/>
    <dgm:cxn modelId="{AEC79EED-797A-43E2-953E-9D6C27C4D9A0}" type="presParOf" srcId="{B8ECAA85-D49C-49F4-895A-81DBF49D0A3F}" destId="{29B0DFD4-B315-4B0F-AC2B-A9530D3D047E}" srcOrd="23" destOrd="0" presId="urn:microsoft.com/office/officeart/2005/8/layout/list1"/>
    <dgm:cxn modelId="{C5BE9F87-A52D-4840-A45D-B3B43E821515}" type="presParOf" srcId="{B8ECAA85-D49C-49F4-895A-81DBF49D0A3F}" destId="{AABDA067-8C9F-44A7-A5BD-B902DCC19386}" srcOrd="24" destOrd="0" presId="urn:microsoft.com/office/officeart/2005/8/layout/list1"/>
    <dgm:cxn modelId="{4EF9C7FC-6EDB-4DB2-89C9-BED27C8BF061}" type="presParOf" srcId="{AABDA067-8C9F-44A7-A5BD-B902DCC19386}" destId="{E63F69B9-614B-4F2A-94E5-792E6264C080}" srcOrd="0" destOrd="0" presId="urn:microsoft.com/office/officeart/2005/8/layout/list1"/>
    <dgm:cxn modelId="{CB0330B1-92A5-46C3-9832-1B1351D9D2E1}" type="presParOf" srcId="{AABDA067-8C9F-44A7-A5BD-B902DCC19386}" destId="{990A74BA-6C7A-468D-8616-6DA0A5C17E76}" srcOrd="1" destOrd="0" presId="urn:microsoft.com/office/officeart/2005/8/layout/list1"/>
    <dgm:cxn modelId="{AAE1D851-D35A-48C3-A2F9-FDAF26DBE659}" type="presParOf" srcId="{B8ECAA85-D49C-49F4-895A-81DBF49D0A3F}" destId="{335B8A95-4151-4B77-AF99-ED7968E93FD9}" srcOrd="25" destOrd="0" presId="urn:microsoft.com/office/officeart/2005/8/layout/list1"/>
    <dgm:cxn modelId="{FA96A846-4600-444A-9BDD-DF634BB758BF}" type="presParOf" srcId="{B8ECAA85-D49C-49F4-895A-81DBF49D0A3F}" destId="{1C28BDAA-8C29-4E01-BD5F-B734A2DF9802}"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9B8F91-A00A-411A-950A-B43D901D4C2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130B5FA3-128E-4EB3-8A83-196B02899927}">
      <dgm:prSet phldrT="[Text]" custT="1"/>
      <dgm:spPr/>
      <dgm:t>
        <a:bodyPr/>
        <a:lstStyle/>
        <a:p>
          <a:r>
            <a:rPr lang="en-US" sz="2400" b="0" dirty="0">
              <a:solidFill>
                <a:schemeClr val="bg1"/>
              </a:solidFill>
            </a:rPr>
            <a:t>For detecting PPEs</a:t>
          </a:r>
          <a:endParaRPr lang="en-IN" sz="2400" b="0" dirty="0">
            <a:solidFill>
              <a:schemeClr val="bg1"/>
            </a:solidFill>
          </a:endParaRPr>
        </a:p>
      </dgm:t>
    </dgm:pt>
    <dgm:pt modelId="{88751E7B-266A-482B-AC1D-13B5A59E3012}" type="parTrans" cxnId="{89F7BD69-DA39-4642-A5F7-AFC51CDDA2F8}">
      <dgm:prSet/>
      <dgm:spPr/>
      <dgm:t>
        <a:bodyPr/>
        <a:lstStyle/>
        <a:p>
          <a:endParaRPr lang="en-IN"/>
        </a:p>
      </dgm:t>
    </dgm:pt>
    <dgm:pt modelId="{75326A61-5F12-431F-90D2-26D26F6F0268}" type="sibTrans" cxnId="{89F7BD69-DA39-4642-A5F7-AFC51CDDA2F8}">
      <dgm:prSet/>
      <dgm:spPr/>
      <dgm:t>
        <a:bodyPr/>
        <a:lstStyle/>
        <a:p>
          <a:endParaRPr lang="en-IN"/>
        </a:p>
      </dgm:t>
    </dgm:pt>
    <dgm:pt modelId="{497174A3-697E-4C79-B558-C5CC9739C4B7}">
      <dgm:prSet phldrT="[Text]" custT="1"/>
      <dgm:spPr/>
      <dgm:t>
        <a:bodyPr/>
        <a:lstStyle/>
        <a:p>
          <a:r>
            <a:rPr lang="en-US" sz="2400" b="0" dirty="0">
              <a:solidFill>
                <a:schemeClr val="bg1"/>
              </a:solidFill>
              <a:latin typeface="Calibri" panose="020F0502020204030204"/>
              <a:ea typeface="+mn-ea"/>
              <a:cs typeface="+mn-cs"/>
            </a:rPr>
            <a:t>Switchyard Hotspot monitoring</a:t>
          </a:r>
          <a:endParaRPr lang="en-IN" sz="2400" b="0" dirty="0">
            <a:solidFill>
              <a:schemeClr val="bg1"/>
            </a:solidFill>
          </a:endParaRPr>
        </a:p>
      </dgm:t>
    </dgm:pt>
    <dgm:pt modelId="{26990E39-C857-46BC-9679-416711019EE4}" type="parTrans" cxnId="{5409B14B-E8AE-4B6E-BF6A-921F2127144E}">
      <dgm:prSet/>
      <dgm:spPr/>
      <dgm:t>
        <a:bodyPr/>
        <a:lstStyle/>
        <a:p>
          <a:endParaRPr lang="en-IN"/>
        </a:p>
      </dgm:t>
    </dgm:pt>
    <dgm:pt modelId="{DA130555-3791-4440-AB33-5AC9F81CB29A}" type="sibTrans" cxnId="{5409B14B-E8AE-4B6E-BF6A-921F2127144E}">
      <dgm:prSet/>
      <dgm:spPr/>
      <dgm:t>
        <a:bodyPr/>
        <a:lstStyle/>
        <a:p>
          <a:endParaRPr lang="en-IN"/>
        </a:p>
      </dgm:t>
    </dgm:pt>
    <dgm:pt modelId="{0E47CCE5-A8D5-4762-83A5-CCE96197275F}">
      <dgm:prSet phldrT="[Text]" custT="1"/>
      <dgm:spPr/>
      <dgm:t>
        <a:bodyPr/>
        <a:lstStyle/>
        <a:p>
          <a:r>
            <a:rPr lang="en-US" sz="2400" b="0" dirty="0">
              <a:solidFill>
                <a:schemeClr val="bg1"/>
              </a:solidFill>
            </a:rPr>
            <a:t>Aerial Inspection of Critical structures/ Areas</a:t>
          </a:r>
          <a:endParaRPr lang="en-IN" sz="2400" b="0" dirty="0">
            <a:solidFill>
              <a:schemeClr val="bg1"/>
            </a:solidFill>
          </a:endParaRPr>
        </a:p>
      </dgm:t>
    </dgm:pt>
    <dgm:pt modelId="{0BA9A3C1-07DA-4C0E-A340-6882C80F682A}" type="parTrans" cxnId="{274A60C9-F5E0-4BA5-826C-556D16A74D16}">
      <dgm:prSet/>
      <dgm:spPr/>
      <dgm:t>
        <a:bodyPr/>
        <a:lstStyle/>
        <a:p>
          <a:endParaRPr lang="en-IN"/>
        </a:p>
      </dgm:t>
    </dgm:pt>
    <dgm:pt modelId="{D15EB096-6610-471D-93B5-A2E85258FD48}" type="sibTrans" cxnId="{274A60C9-F5E0-4BA5-826C-556D16A74D16}">
      <dgm:prSet/>
      <dgm:spPr/>
      <dgm:t>
        <a:bodyPr/>
        <a:lstStyle/>
        <a:p>
          <a:endParaRPr lang="en-IN"/>
        </a:p>
      </dgm:t>
    </dgm:pt>
    <dgm:pt modelId="{230EE76A-30B8-43AB-B750-F1F12463E532}">
      <dgm:prSet custT="1"/>
      <dgm:spPr/>
      <dgm:t>
        <a:bodyPr/>
        <a:lstStyle/>
        <a:p>
          <a:r>
            <a:rPr lang="en-US" sz="2400" b="0" kern="1200" dirty="0">
              <a:solidFill>
                <a:schemeClr val="bg1"/>
              </a:solidFill>
              <a:latin typeface="Calibri" panose="020F0502020204030204"/>
              <a:ea typeface="+mn-ea"/>
              <a:cs typeface="+mn-cs"/>
            </a:rPr>
            <a:t>Railway track inspection</a:t>
          </a:r>
        </a:p>
      </dgm:t>
    </dgm:pt>
    <dgm:pt modelId="{C3C3B73F-AB1D-4EF6-A082-BFA75A49F56B}" type="parTrans" cxnId="{7DBB8158-6752-487E-9114-3FAF4AACD598}">
      <dgm:prSet/>
      <dgm:spPr/>
      <dgm:t>
        <a:bodyPr/>
        <a:lstStyle/>
        <a:p>
          <a:endParaRPr lang="en-IN"/>
        </a:p>
      </dgm:t>
    </dgm:pt>
    <dgm:pt modelId="{305A48C6-0ADD-429B-B920-F6B3F0D2D466}" type="sibTrans" cxnId="{7DBB8158-6752-487E-9114-3FAF4AACD598}">
      <dgm:prSet/>
      <dgm:spPr/>
      <dgm:t>
        <a:bodyPr/>
        <a:lstStyle/>
        <a:p>
          <a:endParaRPr lang="en-IN"/>
        </a:p>
      </dgm:t>
    </dgm:pt>
    <dgm:pt modelId="{A3068302-01BB-4B99-BE61-5D5DB017C5DA}">
      <dgm:prSet custT="1"/>
      <dgm:spPr/>
      <dgm:t>
        <a:bodyPr/>
        <a:lstStyle/>
        <a:p>
          <a:pPr marL="0" lvl="0" indent="0" algn="l" defTabSz="1066800">
            <a:lnSpc>
              <a:spcPct val="90000"/>
            </a:lnSpc>
            <a:spcBef>
              <a:spcPct val="0"/>
            </a:spcBef>
            <a:spcAft>
              <a:spcPct val="35000"/>
            </a:spcAft>
            <a:buNone/>
          </a:pPr>
          <a:r>
            <a:rPr lang="en-US" sz="2400" b="1" kern="1200" dirty="0">
              <a:solidFill>
                <a:srgbClr val="FF0000"/>
              </a:solidFill>
              <a:latin typeface="Calibri" panose="020F0502020204030204"/>
              <a:ea typeface="+mn-ea"/>
              <a:cs typeface="+mn-cs"/>
            </a:rPr>
            <a:t>Vehicle Speed monitoring</a:t>
          </a:r>
        </a:p>
      </dgm:t>
    </dgm:pt>
    <dgm:pt modelId="{6E38E9D3-F77E-4695-9609-61868C0257D2}" type="parTrans" cxnId="{0F7B5397-DA06-496F-B43C-850B8B397A2A}">
      <dgm:prSet/>
      <dgm:spPr/>
      <dgm:t>
        <a:bodyPr/>
        <a:lstStyle/>
        <a:p>
          <a:endParaRPr lang="en-IN"/>
        </a:p>
      </dgm:t>
    </dgm:pt>
    <dgm:pt modelId="{12C8C81D-E0C0-41C3-BBF6-E4A25B09FA50}" type="sibTrans" cxnId="{0F7B5397-DA06-496F-B43C-850B8B397A2A}">
      <dgm:prSet/>
      <dgm:spPr/>
      <dgm:t>
        <a:bodyPr/>
        <a:lstStyle/>
        <a:p>
          <a:endParaRPr lang="en-IN"/>
        </a:p>
      </dgm:t>
    </dgm:pt>
    <dgm:pt modelId="{AF7289A3-8873-411A-B9AC-EC705B3C4822}">
      <dgm:prSet custT="1"/>
      <dgm:spPr/>
      <dgm:t>
        <a:bodyPr/>
        <a:lstStyle/>
        <a:p>
          <a:r>
            <a:rPr lang="en-US" sz="2400" b="1" kern="1200" dirty="0">
              <a:solidFill>
                <a:srgbClr val="FF0000"/>
              </a:solidFill>
              <a:latin typeface="Calibri" panose="020F0502020204030204"/>
              <a:ea typeface="+mn-ea"/>
              <a:cs typeface="+mn-cs"/>
            </a:rPr>
            <a:t>Premise Security Surveillance </a:t>
          </a:r>
        </a:p>
      </dgm:t>
    </dgm:pt>
    <dgm:pt modelId="{FF2FC645-E50E-43F9-AC28-870FA0963DED}" type="parTrans" cxnId="{F9328B53-67DA-4A39-AA34-168A7DDF0A30}">
      <dgm:prSet/>
      <dgm:spPr/>
      <dgm:t>
        <a:bodyPr/>
        <a:lstStyle/>
        <a:p>
          <a:endParaRPr lang="en-IN"/>
        </a:p>
      </dgm:t>
    </dgm:pt>
    <dgm:pt modelId="{F2AA23B7-0BCF-4FF2-9711-6556D2CC3B58}" type="sibTrans" cxnId="{F9328B53-67DA-4A39-AA34-168A7DDF0A30}">
      <dgm:prSet/>
      <dgm:spPr/>
      <dgm:t>
        <a:bodyPr/>
        <a:lstStyle/>
        <a:p>
          <a:endParaRPr lang="en-IN"/>
        </a:p>
      </dgm:t>
    </dgm:pt>
    <dgm:pt modelId="{C19E8278-62CE-414C-9A13-CFAB562F43F8}">
      <dgm:prSet custT="1"/>
      <dgm:spPr/>
      <dgm:t>
        <a:bodyPr/>
        <a:lstStyle/>
        <a:p>
          <a:pPr marL="0" lvl="0" indent="0" algn="l" defTabSz="1066800">
            <a:lnSpc>
              <a:spcPct val="90000"/>
            </a:lnSpc>
            <a:spcBef>
              <a:spcPct val="0"/>
            </a:spcBef>
            <a:spcAft>
              <a:spcPct val="35000"/>
            </a:spcAft>
            <a:buNone/>
          </a:pPr>
          <a:r>
            <a:rPr lang="en-US" sz="2400" b="1" kern="1200" dirty="0">
              <a:solidFill>
                <a:srgbClr val="FF0000"/>
              </a:solidFill>
              <a:latin typeface="Calibri" panose="020F0502020204030204"/>
              <a:ea typeface="+mn-ea"/>
              <a:cs typeface="+mn-cs"/>
            </a:rPr>
            <a:t>Unsafe condition detection e.g. bee hive </a:t>
          </a:r>
        </a:p>
      </dgm:t>
    </dgm:pt>
    <dgm:pt modelId="{D65D8165-E84F-4C61-96E7-D098E4183ED2}" type="parTrans" cxnId="{3111E0DB-D071-4882-947C-3666128EF18F}">
      <dgm:prSet/>
      <dgm:spPr/>
      <dgm:t>
        <a:bodyPr/>
        <a:lstStyle/>
        <a:p>
          <a:endParaRPr lang="en-IN"/>
        </a:p>
      </dgm:t>
    </dgm:pt>
    <dgm:pt modelId="{F0806E7A-1CD5-4881-969C-B2201E8F7E85}" type="sibTrans" cxnId="{3111E0DB-D071-4882-947C-3666128EF18F}">
      <dgm:prSet/>
      <dgm:spPr/>
      <dgm:t>
        <a:bodyPr/>
        <a:lstStyle/>
        <a:p>
          <a:endParaRPr lang="en-IN"/>
        </a:p>
      </dgm:t>
    </dgm:pt>
    <dgm:pt modelId="{B8ECAA85-D49C-49F4-895A-81DBF49D0A3F}" type="pres">
      <dgm:prSet presAssocID="{799B8F91-A00A-411A-950A-B43D901D4C2C}" presName="linear" presStyleCnt="0">
        <dgm:presLayoutVars>
          <dgm:dir/>
          <dgm:animLvl val="lvl"/>
          <dgm:resizeHandles val="exact"/>
        </dgm:presLayoutVars>
      </dgm:prSet>
      <dgm:spPr/>
      <dgm:t>
        <a:bodyPr/>
        <a:lstStyle/>
        <a:p>
          <a:endParaRPr lang="en-US"/>
        </a:p>
      </dgm:t>
    </dgm:pt>
    <dgm:pt modelId="{144DCCCB-3BA5-4A00-B6C8-91C85CB7FE21}" type="pres">
      <dgm:prSet presAssocID="{130B5FA3-128E-4EB3-8A83-196B02899927}" presName="parentLin" presStyleCnt="0"/>
      <dgm:spPr/>
    </dgm:pt>
    <dgm:pt modelId="{2ACB33A2-8FD5-46AF-AC4E-1729C64503A0}" type="pres">
      <dgm:prSet presAssocID="{130B5FA3-128E-4EB3-8A83-196B02899927}" presName="parentLeftMargin" presStyleLbl="node1" presStyleIdx="0" presStyleCnt="7"/>
      <dgm:spPr/>
      <dgm:t>
        <a:bodyPr/>
        <a:lstStyle/>
        <a:p>
          <a:endParaRPr lang="en-US"/>
        </a:p>
      </dgm:t>
    </dgm:pt>
    <dgm:pt modelId="{EC82A922-1598-4CBA-B2A4-1CEC8B0018FF}" type="pres">
      <dgm:prSet presAssocID="{130B5FA3-128E-4EB3-8A83-196B02899927}" presName="parentText" presStyleLbl="node1" presStyleIdx="0" presStyleCnt="7">
        <dgm:presLayoutVars>
          <dgm:chMax val="0"/>
          <dgm:bulletEnabled val="1"/>
        </dgm:presLayoutVars>
      </dgm:prSet>
      <dgm:spPr/>
      <dgm:t>
        <a:bodyPr/>
        <a:lstStyle/>
        <a:p>
          <a:endParaRPr lang="en-US"/>
        </a:p>
      </dgm:t>
    </dgm:pt>
    <dgm:pt modelId="{987A1DBC-2D9B-4868-93E7-DA82F8D0BAC1}" type="pres">
      <dgm:prSet presAssocID="{130B5FA3-128E-4EB3-8A83-196B02899927}" presName="negativeSpace" presStyleCnt="0"/>
      <dgm:spPr/>
    </dgm:pt>
    <dgm:pt modelId="{757D77FA-56A8-4DA4-ACAD-E1F0B6795210}" type="pres">
      <dgm:prSet presAssocID="{130B5FA3-128E-4EB3-8A83-196B02899927}" presName="childText" presStyleLbl="conFgAcc1" presStyleIdx="0" presStyleCnt="7">
        <dgm:presLayoutVars>
          <dgm:bulletEnabled val="1"/>
        </dgm:presLayoutVars>
      </dgm:prSet>
      <dgm:spPr/>
    </dgm:pt>
    <dgm:pt modelId="{FBB228D2-4E23-4A40-9983-7265DE53C42A}" type="pres">
      <dgm:prSet presAssocID="{75326A61-5F12-431F-90D2-26D26F6F0268}" presName="spaceBetweenRectangles" presStyleCnt="0"/>
      <dgm:spPr/>
    </dgm:pt>
    <dgm:pt modelId="{9B78110B-CFD9-484E-933D-0480B19CB1DB}" type="pres">
      <dgm:prSet presAssocID="{497174A3-697E-4C79-B558-C5CC9739C4B7}" presName="parentLin" presStyleCnt="0"/>
      <dgm:spPr/>
    </dgm:pt>
    <dgm:pt modelId="{FBB40089-E5D0-4781-9E47-562873402B9C}" type="pres">
      <dgm:prSet presAssocID="{497174A3-697E-4C79-B558-C5CC9739C4B7}" presName="parentLeftMargin" presStyleLbl="node1" presStyleIdx="0" presStyleCnt="7"/>
      <dgm:spPr/>
      <dgm:t>
        <a:bodyPr/>
        <a:lstStyle/>
        <a:p>
          <a:endParaRPr lang="en-US"/>
        </a:p>
      </dgm:t>
    </dgm:pt>
    <dgm:pt modelId="{3C34F271-B0A9-4F85-ACD8-F05ACB47A210}" type="pres">
      <dgm:prSet presAssocID="{497174A3-697E-4C79-B558-C5CC9739C4B7}" presName="parentText" presStyleLbl="node1" presStyleIdx="1" presStyleCnt="7">
        <dgm:presLayoutVars>
          <dgm:chMax val="0"/>
          <dgm:bulletEnabled val="1"/>
        </dgm:presLayoutVars>
      </dgm:prSet>
      <dgm:spPr/>
      <dgm:t>
        <a:bodyPr/>
        <a:lstStyle/>
        <a:p>
          <a:endParaRPr lang="en-US"/>
        </a:p>
      </dgm:t>
    </dgm:pt>
    <dgm:pt modelId="{4715AA0F-524B-4BA6-8EF5-5584232C5984}" type="pres">
      <dgm:prSet presAssocID="{497174A3-697E-4C79-B558-C5CC9739C4B7}" presName="negativeSpace" presStyleCnt="0"/>
      <dgm:spPr/>
    </dgm:pt>
    <dgm:pt modelId="{1B536E75-1131-4279-B26C-EDE6B322D0AE}" type="pres">
      <dgm:prSet presAssocID="{497174A3-697E-4C79-B558-C5CC9739C4B7}" presName="childText" presStyleLbl="conFgAcc1" presStyleIdx="1" presStyleCnt="7">
        <dgm:presLayoutVars>
          <dgm:bulletEnabled val="1"/>
        </dgm:presLayoutVars>
      </dgm:prSet>
      <dgm:spPr/>
    </dgm:pt>
    <dgm:pt modelId="{D74F0234-A17B-4574-82F8-EDF8F7F1EC55}" type="pres">
      <dgm:prSet presAssocID="{DA130555-3791-4440-AB33-5AC9F81CB29A}" presName="spaceBetweenRectangles" presStyleCnt="0"/>
      <dgm:spPr/>
    </dgm:pt>
    <dgm:pt modelId="{2F615A93-4BEC-40A0-A552-458B22066396}" type="pres">
      <dgm:prSet presAssocID="{0E47CCE5-A8D5-4762-83A5-CCE96197275F}" presName="parentLin" presStyleCnt="0"/>
      <dgm:spPr/>
    </dgm:pt>
    <dgm:pt modelId="{D3FAEABD-DE4C-48A2-A50D-01FA75222D9B}" type="pres">
      <dgm:prSet presAssocID="{0E47CCE5-A8D5-4762-83A5-CCE96197275F}" presName="parentLeftMargin" presStyleLbl="node1" presStyleIdx="1" presStyleCnt="7"/>
      <dgm:spPr/>
      <dgm:t>
        <a:bodyPr/>
        <a:lstStyle/>
        <a:p>
          <a:endParaRPr lang="en-US"/>
        </a:p>
      </dgm:t>
    </dgm:pt>
    <dgm:pt modelId="{D79D6126-DB3B-4595-A220-210437920BB1}" type="pres">
      <dgm:prSet presAssocID="{0E47CCE5-A8D5-4762-83A5-CCE96197275F}" presName="parentText" presStyleLbl="node1" presStyleIdx="2" presStyleCnt="7" custScaleX="113741" custScaleY="92500">
        <dgm:presLayoutVars>
          <dgm:chMax val="0"/>
          <dgm:bulletEnabled val="1"/>
        </dgm:presLayoutVars>
      </dgm:prSet>
      <dgm:spPr/>
      <dgm:t>
        <a:bodyPr/>
        <a:lstStyle/>
        <a:p>
          <a:endParaRPr lang="en-US"/>
        </a:p>
      </dgm:t>
    </dgm:pt>
    <dgm:pt modelId="{DA8F4AD9-FBA9-4CB4-B2D1-717A5D9A7B91}" type="pres">
      <dgm:prSet presAssocID="{0E47CCE5-A8D5-4762-83A5-CCE96197275F}" presName="negativeSpace" presStyleCnt="0"/>
      <dgm:spPr/>
    </dgm:pt>
    <dgm:pt modelId="{2F3EEFD4-AAE5-4B00-B175-E4BF3CB52897}" type="pres">
      <dgm:prSet presAssocID="{0E47CCE5-A8D5-4762-83A5-CCE96197275F}" presName="childText" presStyleLbl="conFgAcc1" presStyleIdx="2" presStyleCnt="7">
        <dgm:presLayoutVars>
          <dgm:bulletEnabled val="1"/>
        </dgm:presLayoutVars>
      </dgm:prSet>
      <dgm:spPr/>
    </dgm:pt>
    <dgm:pt modelId="{FF58C365-9609-4457-BF57-513F2EA945D4}" type="pres">
      <dgm:prSet presAssocID="{D15EB096-6610-471D-93B5-A2E85258FD48}" presName="spaceBetweenRectangles" presStyleCnt="0"/>
      <dgm:spPr/>
    </dgm:pt>
    <dgm:pt modelId="{5727B30D-E9C1-4461-BF65-B2B7DD569BCD}" type="pres">
      <dgm:prSet presAssocID="{230EE76A-30B8-43AB-B750-F1F12463E532}" presName="parentLin" presStyleCnt="0"/>
      <dgm:spPr/>
    </dgm:pt>
    <dgm:pt modelId="{F2DC2850-CA50-4CA3-8AE8-1F3B5FA05B47}" type="pres">
      <dgm:prSet presAssocID="{230EE76A-30B8-43AB-B750-F1F12463E532}" presName="parentLeftMargin" presStyleLbl="node1" presStyleIdx="2" presStyleCnt="7"/>
      <dgm:spPr/>
      <dgm:t>
        <a:bodyPr/>
        <a:lstStyle/>
        <a:p>
          <a:endParaRPr lang="en-US"/>
        </a:p>
      </dgm:t>
    </dgm:pt>
    <dgm:pt modelId="{CF2C046D-E8D4-4BCB-B14C-CA5EDE08B5AE}" type="pres">
      <dgm:prSet presAssocID="{230EE76A-30B8-43AB-B750-F1F12463E532}" presName="parentText" presStyleLbl="node1" presStyleIdx="3" presStyleCnt="7">
        <dgm:presLayoutVars>
          <dgm:chMax val="0"/>
          <dgm:bulletEnabled val="1"/>
        </dgm:presLayoutVars>
      </dgm:prSet>
      <dgm:spPr/>
      <dgm:t>
        <a:bodyPr/>
        <a:lstStyle/>
        <a:p>
          <a:endParaRPr lang="en-US"/>
        </a:p>
      </dgm:t>
    </dgm:pt>
    <dgm:pt modelId="{1ED5DCF8-7158-47F8-ABA3-BF362954F45C}" type="pres">
      <dgm:prSet presAssocID="{230EE76A-30B8-43AB-B750-F1F12463E532}" presName="negativeSpace" presStyleCnt="0"/>
      <dgm:spPr/>
    </dgm:pt>
    <dgm:pt modelId="{80F571E7-B6B2-4456-9492-3905206D273E}" type="pres">
      <dgm:prSet presAssocID="{230EE76A-30B8-43AB-B750-F1F12463E532}" presName="childText" presStyleLbl="conFgAcc1" presStyleIdx="3" presStyleCnt="7">
        <dgm:presLayoutVars>
          <dgm:bulletEnabled val="1"/>
        </dgm:presLayoutVars>
      </dgm:prSet>
      <dgm:spPr/>
    </dgm:pt>
    <dgm:pt modelId="{485EF4C6-FAC8-4F78-80E4-87C596A53680}" type="pres">
      <dgm:prSet presAssocID="{305A48C6-0ADD-429B-B920-F6B3F0D2D466}" presName="spaceBetweenRectangles" presStyleCnt="0"/>
      <dgm:spPr/>
    </dgm:pt>
    <dgm:pt modelId="{67F165F9-E619-4E5A-9D96-4E72B4D878CA}" type="pres">
      <dgm:prSet presAssocID="{C19E8278-62CE-414C-9A13-CFAB562F43F8}" presName="parentLin" presStyleCnt="0"/>
      <dgm:spPr/>
    </dgm:pt>
    <dgm:pt modelId="{35FDE677-39D8-499D-AE01-C04702BD5719}" type="pres">
      <dgm:prSet presAssocID="{C19E8278-62CE-414C-9A13-CFAB562F43F8}" presName="parentLeftMargin" presStyleLbl="node1" presStyleIdx="3" presStyleCnt="7"/>
      <dgm:spPr/>
      <dgm:t>
        <a:bodyPr/>
        <a:lstStyle/>
        <a:p>
          <a:endParaRPr lang="en-US"/>
        </a:p>
      </dgm:t>
    </dgm:pt>
    <dgm:pt modelId="{770DCCF0-5D6E-43D4-9BF9-92CE1CC79531}" type="pres">
      <dgm:prSet presAssocID="{C19E8278-62CE-414C-9A13-CFAB562F43F8}" presName="parentText" presStyleLbl="node1" presStyleIdx="4" presStyleCnt="7" custScaleX="116985" custScaleY="84197">
        <dgm:presLayoutVars>
          <dgm:chMax val="0"/>
          <dgm:bulletEnabled val="1"/>
        </dgm:presLayoutVars>
      </dgm:prSet>
      <dgm:spPr/>
      <dgm:t>
        <a:bodyPr/>
        <a:lstStyle/>
        <a:p>
          <a:endParaRPr lang="en-US"/>
        </a:p>
      </dgm:t>
    </dgm:pt>
    <dgm:pt modelId="{DF1A8D96-A665-4A73-B31F-35C807CF4443}" type="pres">
      <dgm:prSet presAssocID="{C19E8278-62CE-414C-9A13-CFAB562F43F8}" presName="negativeSpace" presStyleCnt="0"/>
      <dgm:spPr/>
    </dgm:pt>
    <dgm:pt modelId="{6748568F-1117-4A19-BFF9-A3B4AA12E730}" type="pres">
      <dgm:prSet presAssocID="{C19E8278-62CE-414C-9A13-CFAB562F43F8}" presName="childText" presStyleLbl="conFgAcc1" presStyleIdx="4" presStyleCnt="7">
        <dgm:presLayoutVars>
          <dgm:bulletEnabled val="1"/>
        </dgm:presLayoutVars>
      </dgm:prSet>
      <dgm:spPr/>
    </dgm:pt>
    <dgm:pt modelId="{10D1CBA6-767D-4C83-8B0C-48ED0DC7DB22}" type="pres">
      <dgm:prSet presAssocID="{F0806E7A-1CD5-4881-969C-B2201E8F7E85}" presName="spaceBetweenRectangles" presStyleCnt="0"/>
      <dgm:spPr/>
    </dgm:pt>
    <dgm:pt modelId="{851D2C99-7638-4B0C-A6DB-46A619ACB7C0}" type="pres">
      <dgm:prSet presAssocID="{AF7289A3-8873-411A-B9AC-EC705B3C4822}" presName="parentLin" presStyleCnt="0"/>
      <dgm:spPr/>
    </dgm:pt>
    <dgm:pt modelId="{919CD650-E1A0-4196-8538-D920509F31D0}" type="pres">
      <dgm:prSet presAssocID="{AF7289A3-8873-411A-B9AC-EC705B3C4822}" presName="parentLeftMargin" presStyleLbl="node1" presStyleIdx="4" presStyleCnt="7"/>
      <dgm:spPr/>
      <dgm:t>
        <a:bodyPr/>
        <a:lstStyle/>
        <a:p>
          <a:endParaRPr lang="en-US"/>
        </a:p>
      </dgm:t>
    </dgm:pt>
    <dgm:pt modelId="{BEFCBA54-0D20-45FC-B4D6-129822C56B20}" type="pres">
      <dgm:prSet presAssocID="{AF7289A3-8873-411A-B9AC-EC705B3C4822}" presName="parentText" presStyleLbl="node1" presStyleIdx="5" presStyleCnt="7">
        <dgm:presLayoutVars>
          <dgm:chMax val="0"/>
          <dgm:bulletEnabled val="1"/>
        </dgm:presLayoutVars>
      </dgm:prSet>
      <dgm:spPr/>
      <dgm:t>
        <a:bodyPr/>
        <a:lstStyle/>
        <a:p>
          <a:endParaRPr lang="en-US"/>
        </a:p>
      </dgm:t>
    </dgm:pt>
    <dgm:pt modelId="{36FD0AA6-D536-4343-9DCF-4CC460C2C729}" type="pres">
      <dgm:prSet presAssocID="{AF7289A3-8873-411A-B9AC-EC705B3C4822}" presName="negativeSpace" presStyleCnt="0"/>
      <dgm:spPr/>
    </dgm:pt>
    <dgm:pt modelId="{6A1F95B3-3597-477D-9745-7DED0E813232}" type="pres">
      <dgm:prSet presAssocID="{AF7289A3-8873-411A-B9AC-EC705B3C4822}" presName="childText" presStyleLbl="conFgAcc1" presStyleIdx="5" presStyleCnt="7">
        <dgm:presLayoutVars>
          <dgm:bulletEnabled val="1"/>
        </dgm:presLayoutVars>
      </dgm:prSet>
      <dgm:spPr/>
    </dgm:pt>
    <dgm:pt modelId="{29B0DFD4-B315-4B0F-AC2B-A9530D3D047E}" type="pres">
      <dgm:prSet presAssocID="{F2AA23B7-0BCF-4FF2-9711-6556D2CC3B58}" presName="spaceBetweenRectangles" presStyleCnt="0"/>
      <dgm:spPr/>
    </dgm:pt>
    <dgm:pt modelId="{AABDA067-8C9F-44A7-A5BD-B902DCC19386}" type="pres">
      <dgm:prSet presAssocID="{A3068302-01BB-4B99-BE61-5D5DB017C5DA}" presName="parentLin" presStyleCnt="0"/>
      <dgm:spPr/>
    </dgm:pt>
    <dgm:pt modelId="{E63F69B9-614B-4F2A-94E5-792E6264C080}" type="pres">
      <dgm:prSet presAssocID="{A3068302-01BB-4B99-BE61-5D5DB017C5DA}" presName="parentLeftMargin" presStyleLbl="node1" presStyleIdx="5" presStyleCnt="7"/>
      <dgm:spPr/>
      <dgm:t>
        <a:bodyPr/>
        <a:lstStyle/>
        <a:p>
          <a:endParaRPr lang="en-US"/>
        </a:p>
      </dgm:t>
    </dgm:pt>
    <dgm:pt modelId="{990A74BA-6C7A-468D-8616-6DA0A5C17E76}" type="pres">
      <dgm:prSet presAssocID="{A3068302-01BB-4B99-BE61-5D5DB017C5DA}" presName="parentText" presStyleLbl="node1" presStyleIdx="6" presStyleCnt="7">
        <dgm:presLayoutVars>
          <dgm:chMax val="0"/>
          <dgm:bulletEnabled val="1"/>
        </dgm:presLayoutVars>
      </dgm:prSet>
      <dgm:spPr/>
      <dgm:t>
        <a:bodyPr/>
        <a:lstStyle/>
        <a:p>
          <a:endParaRPr lang="en-US"/>
        </a:p>
      </dgm:t>
    </dgm:pt>
    <dgm:pt modelId="{335B8A95-4151-4B77-AF99-ED7968E93FD9}" type="pres">
      <dgm:prSet presAssocID="{A3068302-01BB-4B99-BE61-5D5DB017C5DA}" presName="negativeSpace" presStyleCnt="0"/>
      <dgm:spPr/>
    </dgm:pt>
    <dgm:pt modelId="{1C28BDAA-8C29-4E01-BD5F-B734A2DF9802}" type="pres">
      <dgm:prSet presAssocID="{A3068302-01BB-4B99-BE61-5D5DB017C5DA}" presName="childText" presStyleLbl="conFgAcc1" presStyleIdx="6" presStyleCnt="7">
        <dgm:presLayoutVars>
          <dgm:bulletEnabled val="1"/>
        </dgm:presLayoutVars>
      </dgm:prSet>
      <dgm:spPr/>
    </dgm:pt>
  </dgm:ptLst>
  <dgm:cxnLst>
    <dgm:cxn modelId="{F9328B53-67DA-4A39-AA34-168A7DDF0A30}" srcId="{799B8F91-A00A-411A-950A-B43D901D4C2C}" destId="{AF7289A3-8873-411A-B9AC-EC705B3C4822}" srcOrd="5" destOrd="0" parTransId="{FF2FC645-E50E-43F9-AC28-870FA0963DED}" sibTransId="{F2AA23B7-0BCF-4FF2-9711-6556D2CC3B58}"/>
    <dgm:cxn modelId="{1DBC537E-3215-4E04-8442-89CADEB1C88B}" type="presOf" srcId="{230EE76A-30B8-43AB-B750-F1F12463E532}" destId="{CF2C046D-E8D4-4BCB-B14C-CA5EDE08B5AE}" srcOrd="1" destOrd="0" presId="urn:microsoft.com/office/officeart/2005/8/layout/list1"/>
    <dgm:cxn modelId="{5409B14B-E8AE-4B6E-BF6A-921F2127144E}" srcId="{799B8F91-A00A-411A-950A-B43D901D4C2C}" destId="{497174A3-697E-4C79-B558-C5CC9739C4B7}" srcOrd="1" destOrd="0" parTransId="{26990E39-C857-46BC-9679-416711019EE4}" sibTransId="{DA130555-3791-4440-AB33-5AC9F81CB29A}"/>
    <dgm:cxn modelId="{8A1E0B33-8719-4C90-A35F-7627CE81AEAA}" type="presOf" srcId="{230EE76A-30B8-43AB-B750-F1F12463E532}" destId="{F2DC2850-CA50-4CA3-8AE8-1F3B5FA05B47}" srcOrd="0" destOrd="0" presId="urn:microsoft.com/office/officeart/2005/8/layout/list1"/>
    <dgm:cxn modelId="{DBB62F7E-DFC5-451B-A582-AC71F7C031F0}" type="presOf" srcId="{130B5FA3-128E-4EB3-8A83-196B02899927}" destId="{2ACB33A2-8FD5-46AF-AC4E-1729C64503A0}" srcOrd="0" destOrd="0" presId="urn:microsoft.com/office/officeart/2005/8/layout/list1"/>
    <dgm:cxn modelId="{0C0524B1-8DA4-42D4-A1C1-791CAF279350}" type="presOf" srcId="{799B8F91-A00A-411A-950A-B43D901D4C2C}" destId="{B8ECAA85-D49C-49F4-895A-81DBF49D0A3F}" srcOrd="0" destOrd="0" presId="urn:microsoft.com/office/officeart/2005/8/layout/list1"/>
    <dgm:cxn modelId="{DA0EDC91-CC7B-4332-B5E7-A447B3BB424D}" type="presOf" srcId="{130B5FA3-128E-4EB3-8A83-196B02899927}" destId="{EC82A922-1598-4CBA-B2A4-1CEC8B0018FF}" srcOrd="1" destOrd="0" presId="urn:microsoft.com/office/officeart/2005/8/layout/list1"/>
    <dgm:cxn modelId="{9FDF77C1-1B83-4EA5-B5FB-D9611FCB9885}" type="presOf" srcId="{497174A3-697E-4C79-B558-C5CC9739C4B7}" destId="{3C34F271-B0A9-4F85-ACD8-F05ACB47A210}" srcOrd="1" destOrd="0" presId="urn:microsoft.com/office/officeart/2005/8/layout/list1"/>
    <dgm:cxn modelId="{C6AF6873-A709-4472-AC03-1DB931231A06}" type="presOf" srcId="{497174A3-697E-4C79-B558-C5CC9739C4B7}" destId="{FBB40089-E5D0-4781-9E47-562873402B9C}" srcOrd="0" destOrd="0" presId="urn:microsoft.com/office/officeart/2005/8/layout/list1"/>
    <dgm:cxn modelId="{3111E0DB-D071-4882-947C-3666128EF18F}" srcId="{799B8F91-A00A-411A-950A-B43D901D4C2C}" destId="{C19E8278-62CE-414C-9A13-CFAB562F43F8}" srcOrd="4" destOrd="0" parTransId="{D65D8165-E84F-4C61-96E7-D098E4183ED2}" sibTransId="{F0806E7A-1CD5-4881-969C-B2201E8F7E85}"/>
    <dgm:cxn modelId="{302D8470-3247-40DB-9DD8-C684334B9BA5}" type="presOf" srcId="{C19E8278-62CE-414C-9A13-CFAB562F43F8}" destId="{35FDE677-39D8-499D-AE01-C04702BD5719}" srcOrd="0" destOrd="0" presId="urn:microsoft.com/office/officeart/2005/8/layout/list1"/>
    <dgm:cxn modelId="{2B5CFC11-1576-4EDA-8985-4E58C0524B21}" type="presOf" srcId="{A3068302-01BB-4B99-BE61-5D5DB017C5DA}" destId="{E63F69B9-614B-4F2A-94E5-792E6264C080}" srcOrd="0" destOrd="0" presId="urn:microsoft.com/office/officeart/2005/8/layout/list1"/>
    <dgm:cxn modelId="{F658DE2B-BCA5-4E47-8A09-59CFCEDAED12}" type="presOf" srcId="{0E47CCE5-A8D5-4762-83A5-CCE96197275F}" destId="{D3FAEABD-DE4C-48A2-A50D-01FA75222D9B}" srcOrd="0" destOrd="0" presId="urn:microsoft.com/office/officeart/2005/8/layout/list1"/>
    <dgm:cxn modelId="{89F7BD69-DA39-4642-A5F7-AFC51CDDA2F8}" srcId="{799B8F91-A00A-411A-950A-B43D901D4C2C}" destId="{130B5FA3-128E-4EB3-8A83-196B02899927}" srcOrd="0" destOrd="0" parTransId="{88751E7B-266A-482B-AC1D-13B5A59E3012}" sibTransId="{75326A61-5F12-431F-90D2-26D26F6F0268}"/>
    <dgm:cxn modelId="{274A60C9-F5E0-4BA5-826C-556D16A74D16}" srcId="{799B8F91-A00A-411A-950A-B43D901D4C2C}" destId="{0E47CCE5-A8D5-4762-83A5-CCE96197275F}" srcOrd="2" destOrd="0" parTransId="{0BA9A3C1-07DA-4C0E-A340-6882C80F682A}" sibTransId="{D15EB096-6610-471D-93B5-A2E85258FD48}"/>
    <dgm:cxn modelId="{02ADF9DD-A3E3-4FD0-95D4-EF17D8ACD1A1}" type="presOf" srcId="{AF7289A3-8873-411A-B9AC-EC705B3C4822}" destId="{919CD650-E1A0-4196-8538-D920509F31D0}" srcOrd="0" destOrd="0" presId="urn:microsoft.com/office/officeart/2005/8/layout/list1"/>
    <dgm:cxn modelId="{7DBB8158-6752-487E-9114-3FAF4AACD598}" srcId="{799B8F91-A00A-411A-950A-B43D901D4C2C}" destId="{230EE76A-30B8-43AB-B750-F1F12463E532}" srcOrd="3" destOrd="0" parTransId="{C3C3B73F-AB1D-4EF6-A082-BFA75A49F56B}" sibTransId="{305A48C6-0ADD-429B-B920-F6B3F0D2D466}"/>
    <dgm:cxn modelId="{745382BE-BCDA-4D74-A5C0-BB67F66334F8}" type="presOf" srcId="{C19E8278-62CE-414C-9A13-CFAB562F43F8}" destId="{770DCCF0-5D6E-43D4-9BF9-92CE1CC79531}" srcOrd="1" destOrd="0" presId="urn:microsoft.com/office/officeart/2005/8/layout/list1"/>
    <dgm:cxn modelId="{D2420D22-94DB-4536-9038-64F779EA2CB7}" type="presOf" srcId="{0E47CCE5-A8D5-4762-83A5-CCE96197275F}" destId="{D79D6126-DB3B-4595-A220-210437920BB1}" srcOrd="1" destOrd="0" presId="urn:microsoft.com/office/officeart/2005/8/layout/list1"/>
    <dgm:cxn modelId="{EE94C479-33B8-4145-9819-6016A4B1D2E5}" type="presOf" srcId="{A3068302-01BB-4B99-BE61-5D5DB017C5DA}" destId="{990A74BA-6C7A-468D-8616-6DA0A5C17E76}" srcOrd="1" destOrd="0" presId="urn:microsoft.com/office/officeart/2005/8/layout/list1"/>
    <dgm:cxn modelId="{23EC73B0-3EC0-4E82-9F01-C78EA1EF6770}" type="presOf" srcId="{AF7289A3-8873-411A-B9AC-EC705B3C4822}" destId="{BEFCBA54-0D20-45FC-B4D6-129822C56B20}" srcOrd="1" destOrd="0" presId="urn:microsoft.com/office/officeart/2005/8/layout/list1"/>
    <dgm:cxn modelId="{0F7B5397-DA06-496F-B43C-850B8B397A2A}" srcId="{799B8F91-A00A-411A-950A-B43D901D4C2C}" destId="{A3068302-01BB-4B99-BE61-5D5DB017C5DA}" srcOrd="6" destOrd="0" parTransId="{6E38E9D3-F77E-4695-9609-61868C0257D2}" sibTransId="{12C8C81D-E0C0-41C3-BBF6-E4A25B09FA50}"/>
    <dgm:cxn modelId="{2C3480B2-2AAD-4977-866D-5B8C07BAE83F}" type="presParOf" srcId="{B8ECAA85-D49C-49F4-895A-81DBF49D0A3F}" destId="{144DCCCB-3BA5-4A00-B6C8-91C85CB7FE21}" srcOrd="0" destOrd="0" presId="urn:microsoft.com/office/officeart/2005/8/layout/list1"/>
    <dgm:cxn modelId="{D563D8B5-A4FC-49DE-A19D-07FDCD18D949}" type="presParOf" srcId="{144DCCCB-3BA5-4A00-B6C8-91C85CB7FE21}" destId="{2ACB33A2-8FD5-46AF-AC4E-1729C64503A0}" srcOrd="0" destOrd="0" presId="urn:microsoft.com/office/officeart/2005/8/layout/list1"/>
    <dgm:cxn modelId="{285628FC-0D27-49FE-996E-F4D8D1F83D57}" type="presParOf" srcId="{144DCCCB-3BA5-4A00-B6C8-91C85CB7FE21}" destId="{EC82A922-1598-4CBA-B2A4-1CEC8B0018FF}" srcOrd="1" destOrd="0" presId="urn:microsoft.com/office/officeart/2005/8/layout/list1"/>
    <dgm:cxn modelId="{23CD8E9F-1A41-455E-BE23-E5A8CCCEA5C2}" type="presParOf" srcId="{B8ECAA85-D49C-49F4-895A-81DBF49D0A3F}" destId="{987A1DBC-2D9B-4868-93E7-DA82F8D0BAC1}" srcOrd="1" destOrd="0" presId="urn:microsoft.com/office/officeart/2005/8/layout/list1"/>
    <dgm:cxn modelId="{BC83847C-F925-4B20-BD9F-78352AF57990}" type="presParOf" srcId="{B8ECAA85-D49C-49F4-895A-81DBF49D0A3F}" destId="{757D77FA-56A8-4DA4-ACAD-E1F0B6795210}" srcOrd="2" destOrd="0" presId="urn:microsoft.com/office/officeart/2005/8/layout/list1"/>
    <dgm:cxn modelId="{1C984C9E-039C-414C-BE3E-9A5236273813}" type="presParOf" srcId="{B8ECAA85-D49C-49F4-895A-81DBF49D0A3F}" destId="{FBB228D2-4E23-4A40-9983-7265DE53C42A}" srcOrd="3" destOrd="0" presId="urn:microsoft.com/office/officeart/2005/8/layout/list1"/>
    <dgm:cxn modelId="{B3EE1CCA-6956-4FBF-8132-44AF4FA8C53C}" type="presParOf" srcId="{B8ECAA85-D49C-49F4-895A-81DBF49D0A3F}" destId="{9B78110B-CFD9-484E-933D-0480B19CB1DB}" srcOrd="4" destOrd="0" presId="urn:microsoft.com/office/officeart/2005/8/layout/list1"/>
    <dgm:cxn modelId="{749A51C4-48EE-4C9D-84EB-7289DF136F52}" type="presParOf" srcId="{9B78110B-CFD9-484E-933D-0480B19CB1DB}" destId="{FBB40089-E5D0-4781-9E47-562873402B9C}" srcOrd="0" destOrd="0" presId="urn:microsoft.com/office/officeart/2005/8/layout/list1"/>
    <dgm:cxn modelId="{54403B35-87B2-41AB-93F2-0AE6CC55630B}" type="presParOf" srcId="{9B78110B-CFD9-484E-933D-0480B19CB1DB}" destId="{3C34F271-B0A9-4F85-ACD8-F05ACB47A210}" srcOrd="1" destOrd="0" presId="urn:microsoft.com/office/officeart/2005/8/layout/list1"/>
    <dgm:cxn modelId="{02DC5F6A-80DE-4FFE-BCDB-CF58FF3CF812}" type="presParOf" srcId="{B8ECAA85-D49C-49F4-895A-81DBF49D0A3F}" destId="{4715AA0F-524B-4BA6-8EF5-5584232C5984}" srcOrd="5" destOrd="0" presId="urn:microsoft.com/office/officeart/2005/8/layout/list1"/>
    <dgm:cxn modelId="{297894FA-3195-4E79-A061-EB07BC7D789B}" type="presParOf" srcId="{B8ECAA85-D49C-49F4-895A-81DBF49D0A3F}" destId="{1B536E75-1131-4279-B26C-EDE6B322D0AE}" srcOrd="6" destOrd="0" presId="urn:microsoft.com/office/officeart/2005/8/layout/list1"/>
    <dgm:cxn modelId="{1F1B8326-5D83-4BCC-A6DA-6D0FA37FE73D}" type="presParOf" srcId="{B8ECAA85-D49C-49F4-895A-81DBF49D0A3F}" destId="{D74F0234-A17B-4574-82F8-EDF8F7F1EC55}" srcOrd="7" destOrd="0" presId="urn:microsoft.com/office/officeart/2005/8/layout/list1"/>
    <dgm:cxn modelId="{EA0F29B5-239E-4456-8D11-7DB2393B2B26}" type="presParOf" srcId="{B8ECAA85-D49C-49F4-895A-81DBF49D0A3F}" destId="{2F615A93-4BEC-40A0-A552-458B22066396}" srcOrd="8" destOrd="0" presId="urn:microsoft.com/office/officeart/2005/8/layout/list1"/>
    <dgm:cxn modelId="{78EE1304-70B9-4FF3-B7F2-0DB039B2FB1B}" type="presParOf" srcId="{2F615A93-4BEC-40A0-A552-458B22066396}" destId="{D3FAEABD-DE4C-48A2-A50D-01FA75222D9B}" srcOrd="0" destOrd="0" presId="urn:microsoft.com/office/officeart/2005/8/layout/list1"/>
    <dgm:cxn modelId="{B9735D34-932F-41F7-B844-47D159E35548}" type="presParOf" srcId="{2F615A93-4BEC-40A0-A552-458B22066396}" destId="{D79D6126-DB3B-4595-A220-210437920BB1}" srcOrd="1" destOrd="0" presId="urn:microsoft.com/office/officeart/2005/8/layout/list1"/>
    <dgm:cxn modelId="{3C2199BC-CF23-464C-9057-B745D875E0A6}" type="presParOf" srcId="{B8ECAA85-D49C-49F4-895A-81DBF49D0A3F}" destId="{DA8F4AD9-FBA9-4CB4-B2D1-717A5D9A7B91}" srcOrd="9" destOrd="0" presId="urn:microsoft.com/office/officeart/2005/8/layout/list1"/>
    <dgm:cxn modelId="{66B43968-52BB-4DE3-BDF0-713194B8E8A4}" type="presParOf" srcId="{B8ECAA85-D49C-49F4-895A-81DBF49D0A3F}" destId="{2F3EEFD4-AAE5-4B00-B175-E4BF3CB52897}" srcOrd="10" destOrd="0" presId="urn:microsoft.com/office/officeart/2005/8/layout/list1"/>
    <dgm:cxn modelId="{F002DA2D-0E2C-4CBB-AD64-33BCF2CBAD03}" type="presParOf" srcId="{B8ECAA85-D49C-49F4-895A-81DBF49D0A3F}" destId="{FF58C365-9609-4457-BF57-513F2EA945D4}" srcOrd="11" destOrd="0" presId="urn:microsoft.com/office/officeart/2005/8/layout/list1"/>
    <dgm:cxn modelId="{97D5BFE8-75E5-43CA-BFAF-2B20DD7AB02D}" type="presParOf" srcId="{B8ECAA85-D49C-49F4-895A-81DBF49D0A3F}" destId="{5727B30D-E9C1-4461-BF65-B2B7DD569BCD}" srcOrd="12" destOrd="0" presId="urn:microsoft.com/office/officeart/2005/8/layout/list1"/>
    <dgm:cxn modelId="{7CEA64A2-0E72-4F31-B82B-091C578CD82E}" type="presParOf" srcId="{5727B30D-E9C1-4461-BF65-B2B7DD569BCD}" destId="{F2DC2850-CA50-4CA3-8AE8-1F3B5FA05B47}" srcOrd="0" destOrd="0" presId="urn:microsoft.com/office/officeart/2005/8/layout/list1"/>
    <dgm:cxn modelId="{ACDD5323-0D54-4258-AA3A-F8E1639A4F73}" type="presParOf" srcId="{5727B30D-E9C1-4461-BF65-B2B7DD569BCD}" destId="{CF2C046D-E8D4-4BCB-B14C-CA5EDE08B5AE}" srcOrd="1" destOrd="0" presId="urn:microsoft.com/office/officeart/2005/8/layout/list1"/>
    <dgm:cxn modelId="{E31A804B-68BA-4698-8D9C-DA3F5D60D6A6}" type="presParOf" srcId="{B8ECAA85-D49C-49F4-895A-81DBF49D0A3F}" destId="{1ED5DCF8-7158-47F8-ABA3-BF362954F45C}" srcOrd="13" destOrd="0" presId="urn:microsoft.com/office/officeart/2005/8/layout/list1"/>
    <dgm:cxn modelId="{17B96B56-5844-44E0-B27B-B00376A69465}" type="presParOf" srcId="{B8ECAA85-D49C-49F4-895A-81DBF49D0A3F}" destId="{80F571E7-B6B2-4456-9492-3905206D273E}" srcOrd="14" destOrd="0" presId="urn:microsoft.com/office/officeart/2005/8/layout/list1"/>
    <dgm:cxn modelId="{D33834BC-3E23-4632-B891-B0AE065FBFCD}" type="presParOf" srcId="{B8ECAA85-D49C-49F4-895A-81DBF49D0A3F}" destId="{485EF4C6-FAC8-4F78-80E4-87C596A53680}" srcOrd="15" destOrd="0" presId="urn:microsoft.com/office/officeart/2005/8/layout/list1"/>
    <dgm:cxn modelId="{4E79A974-44EF-46FB-9C56-2C0BBB6CAFFF}" type="presParOf" srcId="{B8ECAA85-D49C-49F4-895A-81DBF49D0A3F}" destId="{67F165F9-E619-4E5A-9D96-4E72B4D878CA}" srcOrd="16" destOrd="0" presId="urn:microsoft.com/office/officeart/2005/8/layout/list1"/>
    <dgm:cxn modelId="{CDC94A45-4EFC-46C1-83B0-8864AD2E3DF7}" type="presParOf" srcId="{67F165F9-E619-4E5A-9D96-4E72B4D878CA}" destId="{35FDE677-39D8-499D-AE01-C04702BD5719}" srcOrd="0" destOrd="0" presId="urn:microsoft.com/office/officeart/2005/8/layout/list1"/>
    <dgm:cxn modelId="{6C1C77B8-A1CC-4605-B639-D694F397DC0A}" type="presParOf" srcId="{67F165F9-E619-4E5A-9D96-4E72B4D878CA}" destId="{770DCCF0-5D6E-43D4-9BF9-92CE1CC79531}" srcOrd="1" destOrd="0" presId="urn:microsoft.com/office/officeart/2005/8/layout/list1"/>
    <dgm:cxn modelId="{615F9B53-F2CC-45E3-9A8B-27F360852F6E}" type="presParOf" srcId="{B8ECAA85-D49C-49F4-895A-81DBF49D0A3F}" destId="{DF1A8D96-A665-4A73-B31F-35C807CF4443}" srcOrd="17" destOrd="0" presId="urn:microsoft.com/office/officeart/2005/8/layout/list1"/>
    <dgm:cxn modelId="{7E8EA006-2EFD-4B93-B32C-AD3AEEB7D970}" type="presParOf" srcId="{B8ECAA85-D49C-49F4-895A-81DBF49D0A3F}" destId="{6748568F-1117-4A19-BFF9-A3B4AA12E730}" srcOrd="18" destOrd="0" presId="urn:microsoft.com/office/officeart/2005/8/layout/list1"/>
    <dgm:cxn modelId="{A7B56E74-B020-425A-9FD3-340740E66C8C}" type="presParOf" srcId="{B8ECAA85-D49C-49F4-895A-81DBF49D0A3F}" destId="{10D1CBA6-767D-4C83-8B0C-48ED0DC7DB22}" srcOrd="19" destOrd="0" presId="urn:microsoft.com/office/officeart/2005/8/layout/list1"/>
    <dgm:cxn modelId="{8454E8B3-DB2E-40EF-904D-386D4F5CEB32}" type="presParOf" srcId="{B8ECAA85-D49C-49F4-895A-81DBF49D0A3F}" destId="{851D2C99-7638-4B0C-A6DB-46A619ACB7C0}" srcOrd="20" destOrd="0" presId="urn:microsoft.com/office/officeart/2005/8/layout/list1"/>
    <dgm:cxn modelId="{F764CB16-050B-4A56-BDE6-BCB4ABB73111}" type="presParOf" srcId="{851D2C99-7638-4B0C-A6DB-46A619ACB7C0}" destId="{919CD650-E1A0-4196-8538-D920509F31D0}" srcOrd="0" destOrd="0" presId="urn:microsoft.com/office/officeart/2005/8/layout/list1"/>
    <dgm:cxn modelId="{347AE264-0C66-4C5F-BD29-82BC13E6D60B}" type="presParOf" srcId="{851D2C99-7638-4B0C-A6DB-46A619ACB7C0}" destId="{BEFCBA54-0D20-45FC-B4D6-129822C56B20}" srcOrd="1" destOrd="0" presId="urn:microsoft.com/office/officeart/2005/8/layout/list1"/>
    <dgm:cxn modelId="{A5B0CD3D-3BF7-4228-908F-A864B3CAC6CF}" type="presParOf" srcId="{B8ECAA85-D49C-49F4-895A-81DBF49D0A3F}" destId="{36FD0AA6-D536-4343-9DCF-4CC460C2C729}" srcOrd="21" destOrd="0" presId="urn:microsoft.com/office/officeart/2005/8/layout/list1"/>
    <dgm:cxn modelId="{A3E524C0-831A-483B-B6A1-79E3A013A276}" type="presParOf" srcId="{B8ECAA85-D49C-49F4-895A-81DBF49D0A3F}" destId="{6A1F95B3-3597-477D-9745-7DED0E813232}" srcOrd="22" destOrd="0" presId="urn:microsoft.com/office/officeart/2005/8/layout/list1"/>
    <dgm:cxn modelId="{AEC79EED-797A-43E2-953E-9D6C27C4D9A0}" type="presParOf" srcId="{B8ECAA85-D49C-49F4-895A-81DBF49D0A3F}" destId="{29B0DFD4-B315-4B0F-AC2B-A9530D3D047E}" srcOrd="23" destOrd="0" presId="urn:microsoft.com/office/officeart/2005/8/layout/list1"/>
    <dgm:cxn modelId="{C5BE9F87-A52D-4840-A45D-B3B43E821515}" type="presParOf" srcId="{B8ECAA85-D49C-49F4-895A-81DBF49D0A3F}" destId="{AABDA067-8C9F-44A7-A5BD-B902DCC19386}" srcOrd="24" destOrd="0" presId="urn:microsoft.com/office/officeart/2005/8/layout/list1"/>
    <dgm:cxn modelId="{4EF9C7FC-6EDB-4DB2-89C9-BED27C8BF061}" type="presParOf" srcId="{AABDA067-8C9F-44A7-A5BD-B902DCC19386}" destId="{E63F69B9-614B-4F2A-94E5-792E6264C080}" srcOrd="0" destOrd="0" presId="urn:microsoft.com/office/officeart/2005/8/layout/list1"/>
    <dgm:cxn modelId="{CB0330B1-92A5-46C3-9832-1B1351D9D2E1}" type="presParOf" srcId="{AABDA067-8C9F-44A7-A5BD-B902DCC19386}" destId="{990A74BA-6C7A-468D-8616-6DA0A5C17E76}" srcOrd="1" destOrd="0" presId="urn:microsoft.com/office/officeart/2005/8/layout/list1"/>
    <dgm:cxn modelId="{AAE1D851-D35A-48C3-A2F9-FDAF26DBE659}" type="presParOf" srcId="{B8ECAA85-D49C-49F4-895A-81DBF49D0A3F}" destId="{335B8A95-4151-4B77-AF99-ED7968E93FD9}" srcOrd="25" destOrd="0" presId="urn:microsoft.com/office/officeart/2005/8/layout/list1"/>
    <dgm:cxn modelId="{FA96A846-4600-444A-9BDD-DF634BB758BF}" type="presParOf" srcId="{B8ECAA85-D49C-49F4-895A-81DBF49D0A3F}" destId="{1C28BDAA-8C29-4E01-BD5F-B734A2DF9802}"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3B2DD0-3BD9-44F8-A9D2-8192E9EE732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68AC1250-E041-4EA4-BFD7-94F7C4517900}">
      <dgm:prSet phldrT="[Text]" custT="1"/>
      <dgm:spPr/>
      <dgm:t>
        <a:bodyPr/>
        <a:lstStyle/>
        <a:p>
          <a:r>
            <a:rPr lang="en-US" sz="2400" dirty="0"/>
            <a:t>Reservoir monitoring</a:t>
          </a:r>
          <a:endParaRPr lang="en-IN" sz="2400" dirty="0"/>
        </a:p>
      </dgm:t>
    </dgm:pt>
    <dgm:pt modelId="{2B107491-5DC8-4AEC-87A1-41E0CF4A7A0F}" type="parTrans" cxnId="{3F067637-A8D1-464D-824D-825750BAF542}">
      <dgm:prSet/>
      <dgm:spPr/>
      <dgm:t>
        <a:bodyPr/>
        <a:lstStyle/>
        <a:p>
          <a:endParaRPr lang="en-IN"/>
        </a:p>
      </dgm:t>
    </dgm:pt>
    <dgm:pt modelId="{234BCD40-853B-4DBC-B037-01DB8BB24309}" type="sibTrans" cxnId="{3F067637-A8D1-464D-824D-825750BAF542}">
      <dgm:prSet/>
      <dgm:spPr/>
      <dgm:t>
        <a:bodyPr/>
        <a:lstStyle/>
        <a:p>
          <a:endParaRPr lang="en-IN"/>
        </a:p>
      </dgm:t>
    </dgm:pt>
    <dgm:pt modelId="{9FE0B044-702F-42A9-B813-68B5D553F3A8}">
      <dgm:prSet phldrT="[Text]" custT="1"/>
      <dgm:spPr/>
      <dgm:t>
        <a:bodyPr/>
        <a:lstStyle/>
        <a:p>
          <a:r>
            <a:rPr lang="en-US" sz="2400" dirty="0"/>
            <a:t>Solar PV – Monitoring, Cleaning</a:t>
          </a:r>
          <a:endParaRPr lang="en-IN" sz="2400" dirty="0"/>
        </a:p>
      </dgm:t>
    </dgm:pt>
    <dgm:pt modelId="{C205E728-D364-44D7-9763-1D8051B784B3}" type="parTrans" cxnId="{AB302D42-1D5E-41C2-BF2E-DA65E6957223}">
      <dgm:prSet/>
      <dgm:spPr/>
      <dgm:t>
        <a:bodyPr/>
        <a:lstStyle/>
        <a:p>
          <a:endParaRPr lang="en-IN"/>
        </a:p>
      </dgm:t>
    </dgm:pt>
    <dgm:pt modelId="{7F5DD07F-BF8C-4F2C-BE63-50C82E0D4C8B}" type="sibTrans" cxnId="{AB302D42-1D5E-41C2-BF2E-DA65E6957223}">
      <dgm:prSet/>
      <dgm:spPr/>
      <dgm:t>
        <a:bodyPr/>
        <a:lstStyle/>
        <a:p>
          <a:endParaRPr lang="en-IN"/>
        </a:p>
      </dgm:t>
    </dgm:pt>
    <dgm:pt modelId="{A8E69353-AEB0-4180-B93D-EE185314FE63}">
      <dgm:prSet phldrT="[Text]" custT="1"/>
      <dgm:spPr/>
      <dgm:t>
        <a:bodyPr/>
        <a:lstStyle/>
        <a:p>
          <a:r>
            <a:rPr lang="en-US" sz="2400" dirty="0"/>
            <a:t>Boiler structure Insulation Thermal Mapping</a:t>
          </a:r>
          <a:endParaRPr lang="en-IN" sz="2400" dirty="0"/>
        </a:p>
      </dgm:t>
    </dgm:pt>
    <dgm:pt modelId="{147F5626-AA18-4A20-BC17-CD6786BBA5DB}" type="parTrans" cxnId="{ACEF5491-F878-4B24-A018-427A891A72EA}">
      <dgm:prSet/>
      <dgm:spPr/>
      <dgm:t>
        <a:bodyPr/>
        <a:lstStyle/>
        <a:p>
          <a:endParaRPr lang="en-IN"/>
        </a:p>
      </dgm:t>
    </dgm:pt>
    <dgm:pt modelId="{F958FC27-ABB7-482C-946A-81C310331545}" type="sibTrans" cxnId="{ACEF5491-F878-4B24-A018-427A891A72EA}">
      <dgm:prSet/>
      <dgm:spPr/>
      <dgm:t>
        <a:bodyPr/>
        <a:lstStyle/>
        <a:p>
          <a:endParaRPr lang="en-IN"/>
        </a:p>
      </dgm:t>
    </dgm:pt>
    <dgm:pt modelId="{96E40C98-3789-4B0B-8C8B-FFE4BCD8F83D}">
      <dgm:prSet custT="1"/>
      <dgm:spPr/>
      <dgm:t>
        <a:bodyPr/>
        <a:lstStyle/>
        <a:p>
          <a:r>
            <a:rPr lang="en-US" sz="2400" dirty="0"/>
            <a:t>Make up lines leakage inspection</a:t>
          </a:r>
          <a:endParaRPr lang="en-IN" sz="2400" dirty="0"/>
        </a:p>
      </dgm:t>
    </dgm:pt>
    <dgm:pt modelId="{AE9F4E67-38C9-4789-8E9B-9CF5196879ED}" type="parTrans" cxnId="{3598C78B-D4C7-47B4-9699-17DEEA2710FE}">
      <dgm:prSet/>
      <dgm:spPr/>
      <dgm:t>
        <a:bodyPr/>
        <a:lstStyle/>
        <a:p>
          <a:endParaRPr lang="en-IN"/>
        </a:p>
      </dgm:t>
    </dgm:pt>
    <dgm:pt modelId="{1086C5DB-AE54-4596-B2F8-BE09C550A703}" type="sibTrans" cxnId="{3598C78B-D4C7-47B4-9699-17DEEA2710FE}">
      <dgm:prSet/>
      <dgm:spPr/>
      <dgm:t>
        <a:bodyPr/>
        <a:lstStyle/>
        <a:p>
          <a:endParaRPr lang="en-IN"/>
        </a:p>
      </dgm:t>
    </dgm:pt>
    <dgm:pt modelId="{8D8102D8-11EC-424B-B0B9-4D6EC92507B3}">
      <dgm:prSet custT="1"/>
      <dgm:spPr/>
      <dgm:t>
        <a:bodyPr/>
        <a:lstStyle/>
        <a:p>
          <a:r>
            <a:rPr lang="en-US" sz="2400" dirty="0"/>
            <a:t>Coal pile – Volumetric Analysis, Thermal Inspection </a:t>
          </a:r>
          <a:endParaRPr lang="en-IN" sz="2400" dirty="0"/>
        </a:p>
      </dgm:t>
    </dgm:pt>
    <dgm:pt modelId="{EBDCA269-7B33-4576-B9B1-49676B3EF9F6}" type="parTrans" cxnId="{4312F9FA-F3D2-4E0E-A194-F1E83564DDA3}">
      <dgm:prSet/>
      <dgm:spPr/>
      <dgm:t>
        <a:bodyPr/>
        <a:lstStyle/>
        <a:p>
          <a:endParaRPr lang="en-IN"/>
        </a:p>
      </dgm:t>
    </dgm:pt>
    <dgm:pt modelId="{C2A60605-9EFF-4437-85D6-915F90CB5C55}" type="sibTrans" cxnId="{4312F9FA-F3D2-4E0E-A194-F1E83564DDA3}">
      <dgm:prSet/>
      <dgm:spPr/>
      <dgm:t>
        <a:bodyPr/>
        <a:lstStyle/>
        <a:p>
          <a:endParaRPr lang="en-IN"/>
        </a:p>
      </dgm:t>
    </dgm:pt>
    <dgm:pt modelId="{3012A444-AC4A-4DAE-99D5-8DC3BB68CA73}">
      <dgm:prSet custT="1"/>
      <dgm:spPr/>
      <dgm:t>
        <a:bodyPr/>
        <a:lstStyle/>
        <a:p>
          <a:r>
            <a:rPr lang="en-US" sz="2400" dirty="0"/>
            <a:t>BTL/Duct inspection</a:t>
          </a:r>
          <a:endParaRPr lang="en-IN" sz="2400" dirty="0"/>
        </a:p>
      </dgm:t>
    </dgm:pt>
    <dgm:pt modelId="{E7ECBFF2-CC83-4999-BCB0-A130E54F71E8}" type="parTrans" cxnId="{4F4F4297-2747-4186-9189-C0907FCA55FB}">
      <dgm:prSet/>
      <dgm:spPr/>
      <dgm:t>
        <a:bodyPr/>
        <a:lstStyle/>
        <a:p>
          <a:endParaRPr lang="en-IN"/>
        </a:p>
      </dgm:t>
    </dgm:pt>
    <dgm:pt modelId="{13ADAEE2-997A-455C-B29A-778B277D8DB0}" type="sibTrans" cxnId="{4F4F4297-2747-4186-9189-C0907FCA55FB}">
      <dgm:prSet/>
      <dgm:spPr/>
      <dgm:t>
        <a:bodyPr/>
        <a:lstStyle/>
        <a:p>
          <a:endParaRPr lang="en-IN"/>
        </a:p>
      </dgm:t>
    </dgm:pt>
    <dgm:pt modelId="{7EE54867-A9F5-4774-BB38-F3F4EB18B701}" type="pres">
      <dgm:prSet presAssocID="{943B2DD0-3BD9-44F8-A9D2-8192E9EE732F}" presName="linear" presStyleCnt="0">
        <dgm:presLayoutVars>
          <dgm:dir/>
          <dgm:animLvl val="lvl"/>
          <dgm:resizeHandles val="exact"/>
        </dgm:presLayoutVars>
      </dgm:prSet>
      <dgm:spPr/>
      <dgm:t>
        <a:bodyPr/>
        <a:lstStyle/>
        <a:p>
          <a:endParaRPr lang="en-US"/>
        </a:p>
      </dgm:t>
    </dgm:pt>
    <dgm:pt modelId="{17319172-5118-4F3D-8BA0-2B0975151731}" type="pres">
      <dgm:prSet presAssocID="{68AC1250-E041-4EA4-BFD7-94F7C4517900}" presName="parentLin" presStyleCnt="0"/>
      <dgm:spPr/>
    </dgm:pt>
    <dgm:pt modelId="{D6395E16-8E46-4D80-8D59-5CE5F7F43CC5}" type="pres">
      <dgm:prSet presAssocID="{68AC1250-E041-4EA4-BFD7-94F7C4517900}" presName="parentLeftMargin" presStyleLbl="node1" presStyleIdx="0" presStyleCnt="6"/>
      <dgm:spPr/>
      <dgm:t>
        <a:bodyPr/>
        <a:lstStyle/>
        <a:p>
          <a:endParaRPr lang="en-US"/>
        </a:p>
      </dgm:t>
    </dgm:pt>
    <dgm:pt modelId="{FAED9725-3CB2-4292-AEDC-A85B9906C4CE}" type="pres">
      <dgm:prSet presAssocID="{68AC1250-E041-4EA4-BFD7-94F7C4517900}" presName="parentText" presStyleLbl="node1" presStyleIdx="0" presStyleCnt="6">
        <dgm:presLayoutVars>
          <dgm:chMax val="0"/>
          <dgm:bulletEnabled val="1"/>
        </dgm:presLayoutVars>
      </dgm:prSet>
      <dgm:spPr/>
      <dgm:t>
        <a:bodyPr/>
        <a:lstStyle/>
        <a:p>
          <a:endParaRPr lang="en-US"/>
        </a:p>
      </dgm:t>
    </dgm:pt>
    <dgm:pt modelId="{7CE0DD57-C052-4287-ABB6-23C19E3B2F9A}" type="pres">
      <dgm:prSet presAssocID="{68AC1250-E041-4EA4-BFD7-94F7C4517900}" presName="negativeSpace" presStyleCnt="0"/>
      <dgm:spPr/>
    </dgm:pt>
    <dgm:pt modelId="{DE23EA4B-7C5F-4842-B579-60663CDA0EF5}" type="pres">
      <dgm:prSet presAssocID="{68AC1250-E041-4EA4-BFD7-94F7C4517900}" presName="childText" presStyleLbl="conFgAcc1" presStyleIdx="0" presStyleCnt="6">
        <dgm:presLayoutVars>
          <dgm:bulletEnabled val="1"/>
        </dgm:presLayoutVars>
      </dgm:prSet>
      <dgm:spPr/>
    </dgm:pt>
    <dgm:pt modelId="{EBCCEBC8-BDD4-409C-8F70-6F95C035022B}" type="pres">
      <dgm:prSet presAssocID="{234BCD40-853B-4DBC-B037-01DB8BB24309}" presName="spaceBetweenRectangles" presStyleCnt="0"/>
      <dgm:spPr/>
    </dgm:pt>
    <dgm:pt modelId="{BB69B1EF-A970-4937-AE2A-28FEEDF6AF1A}" type="pres">
      <dgm:prSet presAssocID="{9FE0B044-702F-42A9-B813-68B5D553F3A8}" presName="parentLin" presStyleCnt="0"/>
      <dgm:spPr/>
    </dgm:pt>
    <dgm:pt modelId="{8C7A5A73-A246-4337-94AD-C01BA38EE586}" type="pres">
      <dgm:prSet presAssocID="{9FE0B044-702F-42A9-B813-68B5D553F3A8}" presName="parentLeftMargin" presStyleLbl="node1" presStyleIdx="0" presStyleCnt="6"/>
      <dgm:spPr/>
      <dgm:t>
        <a:bodyPr/>
        <a:lstStyle/>
        <a:p>
          <a:endParaRPr lang="en-US"/>
        </a:p>
      </dgm:t>
    </dgm:pt>
    <dgm:pt modelId="{CF8985C7-E7B4-4CA5-8A51-A1E18A541267}" type="pres">
      <dgm:prSet presAssocID="{9FE0B044-702F-42A9-B813-68B5D553F3A8}" presName="parentText" presStyleLbl="node1" presStyleIdx="1" presStyleCnt="6">
        <dgm:presLayoutVars>
          <dgm:chMax val="0"/>
          <dgm:bulletEnabled val="1"/>
        </dgm:presLayoutVars>
      </dgm:prSet>
      <dgm:spPr/>
      <dgm:t>
        <a:bodyPr/>
        <a:lstStyle/>
        <a:p>
          <a:endParaRPr lang="en-US"/>
        </a:p>
      </dgm:t>
    </dgm:pt>
    <dgm:pt modelId="{09488C68-35D7-4C03-B06F-7FF205ECF2AC}" type="pres">
      <dgm:prSet presAssocID="{9FE0B044-702F-42A9-B813-68B5D553F3A8}" presName="negativeSpace" presStyleCnt="0"/>
      <dgm:spPr/>
    </dgm:pt>
    <dgm:pt modelId="{5FA3C351-8D10-4C55-A7A0-8058E6A8C277}" type="pres">
      <dgm:prSet presAssocID="{9FE0B044-702F-42A9-B813-68B5D553F3A8}" presName="childText" presStyleLbl="conFgAcc1" presStyleIdx="1" presStyleCnt="6">
        <dgm:presLayoutVars>
          <dgm:bulletEnabled val="1"/>
        </dgm:presLayoutVars>
      </dgm:prSet>
      <dgm:spPr/>
    </dgm:pt>
    <dgm:pt modelId="{355BB606-AF33-4F8E-BA3D-D9C726B9F899}" type="pres">
      <dgm:prSet presAssocID="{7F5DD07F-BF8C-4F2C-BE63-50C82E0D4C8B}" presName="spaceBetweenRectangles" presStyleCnt="0"/>
      <dgm:spPr/>
    </dgm:pt>
    <dgm:pt modelId="{4DF2CD36-C723-4599-A821-2BF7165EDA9C}" type="pres">
      <dgm:prSet presAssocID="{A8E69353-AEB0-4180-B93D-EE185314FE63}" presName="parentLin" presStyleCnt="0"/>
      <dgm:spPr/>
    </dgm:pt>
    <dgm:pt modelId="{09C17C48-2E3E-4F61-B3CA-E6047DEF7606}" type="pres">
      <dgm:prSet presAssocID="{A8E69353-AEB0-4180-B93D-EE185314FE63}" presName="parentLeftMargin" presStyleLbl="node1" presStyleIdx="1" presStyleCnt="6"/>
      <dgm:spPr/>
      <dgm:t>
        <a:bodyPr/>
        <a:lstStyle/>
        <a:p>
          <a:endParaRPr lang="en-US"/>
        </a:p>
      </dgm:t>
    </dgm:pt>
    <dgm:pt modelId="{8457B3A7-C0DC-4132-A2BB-4EC7881EC9C5}" type="pres">
      <dgm:prSet presAssocID="{A8E69353-AEB0-4180-B93D-EE185314FE63}" presName="parentText" presStyleLbl="node1" presStyleIdx="2" presStyleCnt="6">
        <dgm:presLayoutVars>
          <dgm:chMax val="0"/>
          <dgm:bulletEnabled val="1"/>
        </dgm:presLayoutVars>
      </dgm:prSet>
      <dgm:spPr/>
      <dgm:t>
        <a:bodyPr/>
        <a:lstStyle/>
        <a:p>
          <a:endParaRPr lang="en-US"/>
        </a:p>
      </dgm:t>
    </dgm:pt>
    <dgm:pt modelId="{20132054-8D19-40C0-A720-2C08E3BDB1F3}" type="pres">
      <dgm:prSet presAssocID="{A8E69353-AEB0-4180-B93D-EE185314FE63}" presName="negativeSpace" presStyleCnt="0"/>
      <dgm:spPr/>
    </dgm:pt>
    <dgm:pt modelId="{708FDFDD-1825-455E-BE00-2B424A810DDC}" type="pres">
      <dgm:prSet presAssocID="{A8E69353-AEB0-4180-B93D-EE185314FE63}" presName="childText" presStyleLbl="conFgAcc1" presStyleIdx="2" presStyleCnt="6">
        <dgm:presLayoutVars>
          <dgm:bulletEnabled val="1"/>
        </dgm:presLayoutVars>
      </dgm:prSet>
      <dgm:spPr/>
    </dgm:pt>
    <dgm:pt modelId="{43C1F9E1-A24D-4727-BA47-369A19DAE06A}" type="pres">
      <dgm:prSet presAssocID="{F958FC27-ABB7-482C-946A-81C310331545}" presName="spaceBetweenRectangles" presStyleCnt="0"/>
      <dgm:spPr/>
    </dgm:pt>
    <dgm:pt modelId="{A2EFF033-08A4-4A2D-9CC5-C505FF06390B}" type="pres">
      <dgm:prSet presAssocID="{96E40C98-3789-4B0B-8C8B-FFE4BCD8F83D}" presName="parentLin" presStyleCnt="0"/>
      <dgm:spPr/>
    </dgm:pt>
    <dgm:pt modelId="{6FBDADAA-1F1C-45A1-AF5F-0E1154F231DF}" type="pres">
      <dgm:prSet presAssocID="{96E40C98-3789-4B0B-8C8B-FFE4BCD8F83D}" presName="parentLeftMargin" presStyleLbl="node1" presStyleIdx="2" presStyleCnt="6"/>
      <dgm:spPr/>
      <dgm:t>
        <a:bodyPr/>
        <a:lstStyle/>
        <a:p>
          <a:endParaRPr lang="en-US"/>
        </a:p>
      </dgm:t>
    </dgm:pt>
    <dgm:pt modelId="{BD4838D8-9179-40DE-AFFC-3D6FEF8C05A1}" type="pres">
      <dgm:prSet presAssocID="{96E40C98-3789-4B0B-8C8B-FFE4BCD8F83D}" presName="parentText" presStyleLbl="node1" presStyleIdx="3" presStyleCnt="6">
        <dgm:presLayoutVars>
          <dgm:chMax val="0"/>
          <dgm:bulletEnabled val="1"/>
        </dgm:presLayoutVars>
      </dgm:prSet>
      <dgm:spPr/>
      <dgm:t>
        <a:bodyPr/>
        <a:lstStyle/>
        <a:p>
          <a:endParaRPr lang="en-US"/>
        </a:p>
      </dgm:t>
    </dgm:pt>
    <dgm:pt modelId="{CB13B81E-D45A-4A33-8B11-247E6872A6F2}" type="pres">
      <dgm:prSet presAssocID="{96E40C98-3789-4B0B-8C8B-FFE4BCD8F83D}" presName="negativeSpace" presStyleCnt="0"/>
      <dgm:spPr/>
    </dgm:pt>
    <dgm:pt modelId="{E68E7924-7DB5-4CD8-B4B3-B18B1F86F089}" type="pres">
      <dgm:prSet presAssocID="{96E40C98-3789-4B0B-8C8B-FFE4BCD8F83D}" presName="childText" presStyleLbl="conFgAcc1" presStyleIdx="3" presStyleCnt="6">
        <dgm:presLayoutVars>
          <dgm:bulletEnabled val="1"/>
        </dgm:presLayoutVars>
      </dgm:prSet>
      <dgm:spPr/>
    </dgm:pt>
    <dgm:pt modelId="{697B2BEF-AD1F-4461-AE40-1B4DE2E564F0}" type="pres">
      <dgm:prSet presAssocID="{1086C5DB-AE54-4596-B2F8-BE09C550A703}" presName="spaceBetweenRectangles" presStyleCnt="0"/>
      <dgm:spPr/>
    </dgm:pt>
    <dgm:pt modelId="{28934357-F4A3-435A-9E15-4FC60F9E9FDA}" type="pres">
      <dgm:prSet presAssocID="{8D8102D8-11EC-424B-B0B9-4D6EC92507B3}" presName="parentLin" presStyleCnt="0"/>
      <dgm:spPr/>
    </dgm:pt>
    <dgm:pt modelId="{124832D8-934A-420D-A29C-ACB863F7DCA4}" type="pres">
      <dgm:prSet presAssocID="{8D8102D8-11EC-424B-B0B9-4D6EC92507B3}" presName="parentLeftMargin" presStyleLbl="node1" presStyleIdx="3" presStyleCnt="6"/>
      <dgm:spPr/>
      <dgm:t>
        <a:bodyPr/>
        <a:lstStyle/>
        <a:p>
          <a:endParaRPr lang="en-US"/>
        </a:p>
      </dgm:t>
    </dgm:pt>
    <dgm:pt modelId="{6ECD35E0-3221-462F-ACC7-A49EFE24C113}" type="pres">
      <dgm:prSet presAssocID="{8D8102D8-11EC-424B-B0B9-4D6EC92507B3}" presName="parentText" presStyleLbl="node1" presStyleIdx="4" presStyleCnt="6" custScaleX="108264" custScaleY="113622">
        <dgm:presLayoutVars>
          <dgm:chMax val="0"/>
          <dgm:bulletEnabled val="1"/>
        </dgm:presLayoutVars>
      </dgm:prSet>
      <dgm:spPr/>
      <dgm:t>
        <a:bodyPr/>
        <a:lstStyle/>
        <a:p>
          <a:endParaRPr lang="en-US"/>
        </a:p>
      </dgm:t>
    </dgm:pt>
    <dgm:pt modelId="{C8B27EBB-8776-4848-AB1A-988CBE8B8832}" type="pres">
      <dgm:prSet presAssocID="{8D8102D8-11EC-424B-B0B9-4D6EC92507B3}" presName="negativeSpace" presStyleCnt="0"/>
      <dgm:spPr/>
    </dgm:pt>
    <dgm:pt modelId="{2F91F6FF-AA48-47BF-99D3-9FA8D2E24E68}" type="pres">
      <dgm:prSet presAssocID="{8D8102D8-11EC-424B-B0B9-4D6EC92507B3}" presName="childText" presStyleLbl="conFgAcc1" presStyleIdx="4" presStyleCnt="6">
        <dgm:presLayoutVars>
          <dgm:bulletEnabled val="1"/>
        </dgm:presLayoutVars>
      </dgm:prSet>
      <dgm:spPr/>
    </dgm:pt>
    <dgm:pt modelId="{51E3E12F-4045-4BA8-A13F-0316160D1632}" type="pres">
      <dgm:prSet presAssocID="{C2A60605-9EFF-4437-85D6-915F90CB5C55}" presName="spaceBetweenRectangles" presStyleCnt="0"/>
      <dgm:spPr/>
    </dgm:pt>
    <dgm:pt modelId="{CB0CE2D7-0123-449A-86A9-429CBB8B3E11}" type="pres">
      <dgm:prSet presAssocID="{3012A444-AC4A-4DAE-99D5-8DC3BB68CA73}" presName="parentLin" presStyleCnt="0"/>
      <dgm:spPr/>
    </dgm:pt>
    <dgm:pt modelId="{07999A60-D13F-490A-8C13-D23009B0C6A8}" type="pres">
      <dgm:prSet presAssocID="{3012A444-AC4A-4DAE-99D5-8DC3BB68CA73}" presName="parentLeftMargin" presStyleLbl="node1" presStyleIdx="4" presStyleCnt="6"/>
      <dgm:spPr/>
      <dgm:t>
        <a:bodyPr/>
        <a:lstStyle/>
        <a:p>
          <a:endParaRPr lang="en-US"/>
        </a:p>
      </dgm:t>
    </dgm:pt>
    <dgm:pt modelId="{18DBE02E-6481-44D1-96A4-34C182038AD9}" type="pres">
      <dgm:prSet presAssocID="{3012A444-AC4A-4DAE-99D5-8DC3BB68CA73}" presName="parentText" presStyleLbl="node1" presStyleIdx="5" presStyleCnt="6">
        <dgm:presLayoutVars>
          <dgm:chMax val="0"/>
          <dgm:bulletEnabled val="1"/>
        </dgm:presLayoutVars>
      </dgm:prSet>
      <dgm:spPr/>
      <dgm:t>
        <a:bodyPr/>
        <a:lstStyle/>
        <a:p>
          <a:endParaRPr lang="en-US"/>
        </a:p>
      </dgm:t>
    </dgm:pt>
    <dgm:pt modelId="{7C1F7624-2F71-4F23-B573-D8C7AF7A4567}" type="pres">
      <dgm:prSet presAssocID="{3012A444-AC4A-4DAE-99D5-8DC3BB68CA73}" presName="negativeSpace" presStyleCnt="0"/>
      <dgm:spPr/>
    </dgm:pt>
    <dgm:pt modelId="{773C7AA1-23C2-4858-B2C6-4DEBE3099054}" type="pres">
      <dgm:prSet presAssocID="{3012A444-AC4A-4DAE-99D5-8DC3BB68CA73}" presName="childText" presStyleLbl="conFgAcc1" presStyleIdx="5" presStyleCnt="6">
        <dgm:presLayoutVars>
          <dgm:bulletEnabled val="1"/>
        </dgm:presLayoutVars>
      </dgm:prSet>
      <dgm:spPr/>
    </dgm:pt>
  </dgm:ptLst>
  <dgm:cxnLst>
    <dgm:cxn modelId="{1119697C-2FD2-49B1-A884-0249A81E0518}" type="presOf" srcId="{3012A444-AC4A-4DAE-99D5-8DC3BB68CA73}" destId="{18DBE02E-6481-44D1-96A4-34C182038AD9}" srcOrd="1" destOrd="0" presId="urn:microsoft.com/office/officeart/2005/8/layout/list1"/>
    <dgm:cxn modelId="{E290671B-6F13-4A8F-A488-535CDFC8A69D}" type="presOf" srcId="{8D8102D8-11EC-424B-B0B9-4D6EC92507B3}" destId="{124832D8-934A-420D-A29C-ACB863F7DCA4}" srcOrd="0" destOrd="0" presId="urn:microsoft.com/office/officeart/2005/8/layout/list1"/>
    <dgm:cxn modelId="{4E8C6F35-44B7-4E22-BFBD-92FAAD4A72C9}" type="presOf" srcId="{943B2DD0-3BD9-44F8-A9D2-8192E9EE732F}" destId="{7EE54867-A9F5-4774-BB38-F3F4EB18B701}" srcOrd="0" destOrd="0" presId="urn:microsoft.com/office/officeart/2005/8/layout/list1"/>
    <dgm:cxn modelId="{3F067637-A8D1-464D-824D-825750BAF542}" srcId="{943B2DD0-3BD9-44F8-A9D2-8192E9EE732F}" destId="{68AC1250-E041-4EA4-BFD7-94F7C4517900}" srcOrd="0" destOrd="0" parTransId="{2B107491-5DC8-4AEC-87A1-41E0CF4A7A0F}" sibTransId="{234BCD40-853B-4DBC-B037-01DB8BB24309}"/>
    <dgm:cxn modelId="{F8E11EE5-D380-49D5-AAC7-3F0B89A18C04}" type="presOf" srcId="{8D8102D8-11EC-424B-B0B9-4D6EC92507B3}" destId="{6ECD35E0-3221-462F-ACC7-A49EFE24C113}" srcOrd="1" destOrd="0" presId="urn:microsoft.com/office/officeart/2005/8/layout/list1"/>
    <dgm:cxn modelId="{D0FD9E5B-FC96-4855-A7CE-911BE1E6B552}" type="presOf" srcId="{9FE0B044-702F-42A9-B813-68B5D553F3A8}" destId="{8C7A5A73-A246-4337-94AD-C01BA38EE586}" srcOrd="0" destOrd="0" presId="urn:microsoft.com/office/officeart/2005/8/layout/list1"/>
    <dgm:cxn modelId="{4312F9FA-F3D2-4E0E-A194-F1E83564DDA3}" srcId="{943B2DD0-3BD9-44F8-A9D2-8192E9EE732F}" destId="{8D8102D8-11EC-424B-B0B9-4D6EC92507B3}" srcOrd="4" destOrd="0" parTransId="{EBDCA269-7B33-4576-B9B1-49676B3EF9F6}" sibTransId="{C2A60605-9EFF-4437-85D6-915F90CB5C55}"/>
    <dgm:cxn modelId="{DA271B6F-0FA0-4891-AE3A-6DBFBDC517A8}" type="presOf" srcId="{9FE0B044-702F-42A9-B813-68B5D553F3A8}" destId="{CF8985C7-E7B4-4CA5-8A51-A1E18A541267}" srcOrd="1" destOrd="0" presId="urn:microsoft.com/office/officeart/2005/8/layout/list1"/>
    <dgm:cxn modelId="{2F5E3FAA-678B-4EF2-B0C6-D805698EB5A8}" type="presOf" srcId="{68AC1250-E041-4EA4-BFD7-94F7C4517900}" destId="{D6395E16-8E46-4D80-8D59-5CE5F7F43CC5}" srcOrd="0" destOrd="0" presId="urn:microsoft.com/office/officeart/2005/8/layout/list1"/>
    <dgm:cxn modelId="{A7C4DF4B-1136-484A-A359-A095B50D2F9A}" type="presOf" srcId="{3012A444-AC4A-4DAE-99D5-8DC3BB68CA73}" destId="{07999A60-D13F-490A-8C13-D23009B0C6A8}" srcOrd="0" destOrd="0" presId="urn:microsoft.com/office/officeart/2005/8/layout/list1"/>
    <dgm:cxn modelId="{530A76B4-DE97-41C8-9BE9-D4239571C8D5}" type="presOf" srcId="{A8E69353-AEB0-4180-B93D-EE185314FE63}" destId="{09C17C48-2E3E-4F61-B3CA-E6047DEF7606}" srcOrd="0" destOrd="0" presId="urn:microsoft.com/office/officeart/2005/8/layout/list1"/>
    <dgm:cxn modelId="{AB302D42-1D5E-41C2-BF2E-DA65E6957223}" srcId="{943B2DD0-3BD9-44F8-A9D2-8192E9EE732F}" destId="{9FE0B044-702F-42A9-B813-68B5D553F3A8}" srcOrd="1" destOrd="0" parTransId="{C205E728-D364-44D7-9763-1D8051B784B3}" sibTransId="{7F5DD07F-BF8C-4F2C-BE63-50C82E0D4C8B}"/>
    <dgm:cxn modelId="{ACEF5491-F878-4B24-A018-427A891A72EA}" srcId="{943B2DD0-3BD9-44F8-A9D2-8192E9EE732F}" destId="{A8E69353-AEB0-4180-B93D-EE185314FE63}" srcOrd="2" destOrd="0" parTransId="{147F5626-AA18-4A20-BC17-CD6786BBA5DB}" sibTransId="{F958FC27-ABB7-482C-946A-81C310331545}"/>
    <dgm:cxn modelId="{4F4F4297-2747-4186-9189-C0907FCA55FB}" srcId="{943B2DD0-3BD9-44F8-A9D2-8192E9EE732F}" destId="{3012A444-AC4A-4DAE-99D5-8DC3BB68CA73}" srcOrd="5" destOrd="0" parTransId="{E7ECBFF2-CC83-4999-BCB0-A130E54F71E8}" sibTransId="{13ADAEE2-997A-455C-B29A-778B277D8DB0}"/>
    <dgm:cxn modelId="{3598C78B-D4C7-47B4-9699-17DEEA2710FE}" srcId="{943B2DD0-3BD9-44F8-A9D2-8192E9EE732F}" destId="{96E40C98-3789-4B0B-8C8B-FFE4BCD8F83D}" srcOrd="3" destOrd="0" parTransId="{AE9F4E67-38C9-4789-8E9B-9CF5196879ED}" sibTransId="{1086C5DB-AE54-4596-B2F8-BE09C550A703}"/>
    <dgm:cxn modelId="{11C7E348-C390-4451-AB46-3C47892D753C}" type="presOf" srcId="{96E40C98-3789-4B0B-8C8B-FFE4BCD8F83D}" destId="{BD4838D8-9179-40DE-AFFC-3D6FEF8C05A1}" srcOrd="1" destOrd="0" presId="urn:microsoft.com/office/officeart/2005/8/layout/list1"/>
    <dgm:cxn modelId="{9AA588C2-69FA-421D-B25D-F1F3188BC97A}" type="presOf" srcId="{96E40C98-3789-4B0B-8C8B-FFE4BCD8F83D}" destId="{6FBDADAA-1F1C-45A1-AF5F-0E1154F231DF}" srcOrd="0" destOrd="0" presId="urn:microsoft.com/office/officeart/2005/8/layout/list1"/>
    <dgm:cxn modelId="{59805253-B07F-451F-95C6-CC322FFDE029}" type="presOf" srcId="{A8E69353-AEB0-4180-B93D-EE185314FE63}" destId="{8457B3A7-C0DC-4132-A2BB-4EC7881EC9C5}" srcOrd="1" destOrd="0" presId="urn:microsoft.com/office/officeart/2005/8/layout/list1"/>
    <dgm:cxn modelId="{2DD688B4-425A-41FC-BCD2-77B6DB4E0FF3}" type="presOf" srcId="{68AC1250-E041-4EA4-BFD7-94F7C4517900}" destId="{FAED9725-3CB2-4292-AEDC-A85B9906C4CE}" srcOrd="1" destOrd="0" presId="urn:microsoft.com/office/officeart/2005/8/layout/list1"/>
    <dgm:cxn modelId="{924C78FD-E7FE-4E0A-BCAC-94C1ACB1C6F7}" type="presParOf" srcId="{7EE54867-A9F5-4774-BB38-F3F4EB18B701}" destId="{17319172-5118-4F3D-8BA0-2B0975151731}" srcOrd="0" destOrd="0" presId="urn:microsoft.com/office/officeart/2005/8/layout/list1"/>
    <dgm:cxn modelId="{532F8510-0880-437A-9707-161E250CD435}" type="presParOf" srcId="{17319172-5118-4F3D-8BA0-2B0975151731}" destId="{D6395E16-8E46-4D80-8D59-5CE5F7F43CC5}" srcOrd="0" destOrd="0" presId="urn:microsoft.com/office/officeart/2005/8/layout/list1"/>
    <dgm:cxn modelId="{2306516D-A63C-4467-9B27-22126E20859A}" type="presParOf" srcId="{17319172-5118-4F3D-8BA0-2B0975151731}" destId="{FAED9725-3CB2-4292-AEDC-A85B9906C4CE}" srcOrd="1" destOrd="0" presId="urn:microsoft.com/office/officeart/2005/8/layout/list1"/>
    <dgm:cxn modelId="{C73034FE-2A37-4446-B045-15C8CB5D4AE2}" type="presParOf" srcId="{7EE54867-A9F5-4774-BB38-F3F4EB18B701}" destId="{7CE0DD57-C052-4287-ABB6-23C19E3B2F9A}" srcOrd="1" destOrd="0" presId="urn:microsoft.com/office/officeart/2005/8/layout/list1"/>
    <dgm:cxn modelId="{4BA5B138-1FF0-4FE9-A749-A2CCDBDE0B61}" type="presParOf" srcId="{7EE54867-A9F5-4774-BB38-F3F4EB18B701}" destId="{DE23EA4B-7C5F-4842-B579-60663CDA0EF5}" srcOrd="2" destOrd="0" presId="urn:microsoft.com/office/officeart/2005/8/layout/list1"/>
    <dgm:cxn modelId="{35F701D5-F3B4-44CA-A2C2-A0EAF0962A24}" type="presParOf" srcId="{7EE54867-A9F5-4774-BB38-F3F4EB18B701}" destId="{EBCCEBC8-BDD4-409C-8F70-6F95C035022B}" srcOrd="3" destOrd="0" presId="urn:microsoft.com/office/officeart/2005/8/layout/list1"/>
    <dgm:cxn modelId="{1132E290-583E-413A-BDB9-FA9CE21490C7}" type="presParOf" srcId="{7EE54867-A9F5-4774-BB38-F3F4EB18B701}" destId="{BB69B1EF-A970-4937-AE2A-28FEEDF6AF1A}" srcOrd="4" destOrd="0" presId="urn:microsoft.com/office/officeart/2005/8/layout/list1"/>
    <dgm:cxn modelId="{14A8E639-165A-4096-B74B-81ADB2E62FCF}" type="presParOf" srcId="{BB69B1EF-A970-4937-AE2A-28FEEDF6AF1A}" destId="{8C7A5A73-A246-4337-94AD-C01BA38EE586}" srcOrd="0" destOrd="0" presId="urn:microsoft.com/office/officeart/2005/8/layout/list1"/>
    <dgm:cxn modelId="{2591D2C5-1A30-44AC-B603-716C5DFD28F5}" type="presParOf" srcId="{BB69B1EF-A970-4937-AE2A-28FEEDF6AF1A}" destId="{CF8985C7-E7B4-4CA5-8A51-A1E18A541267}" srcOrd="1" destOrd="0" presId="urn:microsoft.com/office/officeart/2005/8/layout/list1"/>
    <dgm:cxn modelId="{C9A32044-A2E7-4E9F-9997-E8124810970A}" type="presParOf" srcId="{7EE54867-A9F5-4774-BB38-F3F4EB18B701}" destId="{09488C68-35D7-4C03-B06F-7FF205ECF2AC}" srcOrd="5" destOrd="0" presId="urn:microsoft.com/office/officeart/2005/8/layout/list1"/>
    <dgm:cxn modelId="{65DE7D28-FC22-4D7F-BD80-406298AE0F14}" type="presParOf" srcId="{7EE54867-A9F5-4774-BB38-F3F4EB18B701}" destId="{5FA3C351-8D10-4C55-A7A0-8058E6A8C277}" srcOrd="6" destOrd="0" presId="urn:microsoft.com/office/officeart/2005/8/layout/list1"/>
    <dgm:cxn modelId="{93DC9E38-775C-46DB-BD5A-D7A9C2255CC7}" type="presParOf" srcId="{7EE54867-A9F5-4774-BB38-F3F4EB18B701}" destId="{355BB606-AF33-4F8E-BA3D-D9C726B9F899}" srcOrd="7" destOrd="0" presId="urn:microsoft.com/office/officeart/2005/8/layout/list1"/>
    <dgm:cxn modelId="{43395E44-37CD-4A02-AC5C-82E183BDEF35}" type="presParOf" srcId="{7EE54867-A9F5-4774-BB38-F3F4EB18B701}" destId="{4DF2CD36-C723-4599-A821-2BF7165EDA9C}" srcOrd="8" destOrd="0" presId="urn:microsoft.com/office/officeart/2005/8/layout/list1"/>
    <dgm:cxn modelId="{414DCDEB-C421-452F-B1FA-73114FC225AC}" type="presParOf" srcId="{4DF2CD36-C723-4599-A821-2BF7165EDA9C}" destId="{09C17C48-2E3E-4F61-B3CA-E6047DEF7606}" srcOrd="0" destOrd="0" presId="urn:microsoft.com/office/officeart/2005/8/layout/list1"/>
    <dgm:cxn modelId="{9B966879-5690-4ACA-8B98-A3346F7F3CCA}" type="presParOf" srcId="{4DF2CD36-C723-4599-A821-2BF7165EDA9C}" destId="{8457B3A7-C0DC-4132-A2BB-4EC7881EC9C5}" srcOrd="1" destOrd="0" presId="urn:microsoft.com/office/officeart/2005/8/layout/list1"/>
    <dgm:cxn modelId="{283DDD45-0B08-4F47-8BBF-F9D31F432AB7}" type="presParOf" srcId="{7EE54867-A9F5-4774-BB38-F3F4EB18B701}" destId="{20132054-8D19-40C0-A720-2C08E3BDB1F3}" srcOrd="9" destOrd="0" presId="urn:microsoft.com/office/officeart/2005/8/layout/list1"/>
    <dgm:cxn modelId="{C9BBF4FC-EC9F-41B0-95C6-C5AD2A59370E}" type="presParOf" srcId="{7EE54867-A9F5-4774-BB38-F3F4EB18B701}" destId="{708FDFDD-1825-455E-BE00-2B424A810DDC}" srcOrd="10" destOrd="0" presId="urn:microsoft.com/office/officeart/2005/8/layout/list1"/>
    <dgm:cxn modelId="{B43C6A48-8261-4B33-AE99-8925921EABAA}" type="presParOf" srcId="{7EE54867-A9F5-4774-BB38-F3F4EB18B701}" destId="{43C1F9E1-A24D-4727-BA47-369A19DAE06A}" srcOrd="11" destOrd="0" presId="urn:microsoft.com/office/officeart/2005/8/layout/list1"/>
    <dgm:cxn modelId="{F256CCB8-62C0-4CBF-BA0B-E0ED9EEC3994}" type="presParOf" srcId="{7EE54867-A9F5-4774-BB38-F3F4EB18B701}" destId="{A2EFF033-08A4-4A2D-9CC5-C505FF06390B}" srcOrd="12" destOrd="0" presId="urn:microsoft.com/office/officeart/2005/8/layout/list1"/>
    <dgm:cxn modelId="{72E3A5CD-52AC-4115-941B-4D0BC70F119C}" type="presParOf" srcId="{A2EFF033-08A4-4A2D-9CC5-C505FF06390B}" destId="{6FBDADAA-1F1C-45A1-AF5F-0E1154F231DF}" srcOrd="0" destOrd="0" presId="urn:microsoft.com/office/officeart/2005/8/layout/list1"/>
    <dgm:cxn modelId="{ECA47C5E-9201-4870-9F2A-4DD9D2565B42}" type="presParOf" srcId="{A2EFF033-08A4-4A2D-9CC5-C505FF06390B}" destId="{BD4838D8-9179-40DE-AFFC-3D6FEF8C05A1}" srcOrd="1" destOrd="0" presId="urn:microsoft.com/office/officeart/2005/8/layout/list1"/>
    <dgm:cxn modelId="{2BF6782D-A57A-4675-9B39-8F8350EFBCAF}" type="presParOf" srcId="{7EE54867-A9F5-4774-BB38-F3F4EB18B701}" destId="{CB13B81E-D45A-4A33-8B11-247E6872A6F2}" srcOrd="13" destOrd="0" presId="urn:microsoft.com/office/officeart/2005/8/layout/list1"/>
    <dgm:cxn modelId="{42913CB8-DDAB-4DC7-A31E-34433B30A8F4}" type="presParOf" srcId="{7EE54867-A9F5-4774-BB38-F3F4EB18B701}" destId="{E68E7924-7DB5-4CD8-B4B3-B18B1F86F089}" srcOrd="14" destOrd="0" presId="urn:microsoft.com/office/officeart/2005/8/layout/list1"/>
    <dgm:cxn modelId="{1A70DB8E-142C-4A71-99AB-378AD6A2C74B}" type="presParOf" srcId="{7EE54867-A9F5-4774-BB38-F3F4EB18B701}" destId="{697B2BEF-AD1F-4461-AE40-1B4DE2E564F0}" srcOrd="15" destOrd="0" presId="urn:microsoft.com/office/officeart/2005/8/layout/list1"/>
    <dgm:cxn modelId="{17D80EE6-7BEB-44B5-B8AA-A9F003937710}" type="presParOf" srcId="{7EE54867-A9F5-4774-BB38-F3F4EB18B701}" destId="{28934357-F4A3-435A-9E15-4FC60F9E9FDA}" srcOrd="16" destOrd="0" presId="urn:microsoft.com/office/officeart/2005/8/layout/list1"/>
    <dgm:cxn modelId="{CE37DECE-77D4-4A88-9327-5D6D93C9DBE5}" type="presParOf" srcId="{28934357-F4A3-435A-9E15-4FC60F9E9FDA}" destId="{124832D8-934A-420D-A29C-ACB863F7DCA4}" srcOrd="0" destOrd="0" presId="urn:microsoft.com/office/officeart/2005/8/layout/list1"/>
    <dgm:cxn modelId="{D6044A2D-3FBA-4C23-9A85-FD8EA443A37C}" type="presParOf" srcId="{28934357-F4A3-435A-9E15-4FC60F9E9FDA}" destId="{6ECD35E0-3221-462F-ACC7-A49EFE24C113}" srcOrd="1" destOrd="0" presId="urn:microsoft.com/office/officeart/2005/8/layout/list1"/>
    <dgm:cxn modelId="{D62662F7-68BC-403A-ABDC-0608ACA733B9}" type="presParOf" srcId="{7EE54867-A9F5-4774-BB38-F3F4EB18B701}" destId="{C8B27EBB-8776-4848-AB1A-988CBE8B8832}" srcOrd="17" destOrd="0" presId="urn:microsoft.com/office/officeart/2005/8/layout/list1"/>
    <dgm:cxn modelId="{E21AE67E-7C28-4F99-A0D4-109E9997CDD0}" type="presParOf" srcId="{7EE54867-A9F5-4774-BB38-F3F4EB18B701}" destId="{2F91F6FF-AA48-47BF-99D3-9FA8D2E24E68}" srcOrd="18" destOrd="0" presId="urn:microsoft.com/office/officeart/2005/8/layout/list1"/>
    <dgm:cxn modelId="{A9597D65-3047-4C13-8EDE-E792D065CEF3}" type="presParOf" srcId="{7EE54867-A9F5-4774-BB38-F3F4EB18B701}" destId="{51E3E12F-4045-4BA8-A13F-0316160D1632}" srcOrd="19" destOrd="0" presId="urn:microsoft.com/office/officeart/2005/8/layout/list1"/>
    <dgm:cxn modelId="{81F2EB92-28EC-4B42-9E92-C267B75439F8}" type="presParOf" srcId="{7EE54867-A9F5-4774-BB38-F3F4EB18B701}" destId="{CB0CE2D7-0123-449A-86A9-429CBB8B3E11}" srcOrd="20" destOrd="0" presId="urn:microsoft.com/office/officeart/2005/8/layout/list1"/>
    <dgm:cxn modelId="{E585FAB3-00A9-4279-8F25-EE9FC07DB965}" type="presParOf" srcId="{CB0CE2D7-0123-449A-86A9-429CBB8B3E11}" destId="{07999A60-D13F-490A-8C13-D23009B0C6A8}" srcOrd="0" destOrd="0" presId="urn:microsoft.com/office/officeart/2005/8/layout/list1"/>
    <dgm:cxn modelId="{C74EFDEE-BBD7-4C48-B95A-3C13571F17C3}" type="presParOf" srcId="{CB0CE2D7-0123-449A-86A9-429CBB8B3E11}" destId="{18DBE02E-6481-44D1-96A4-34C182038AD9}" srcOrd="1" destOrd="0" presId="urn:microsoft.com/office/officeart/2005/8/layout/list1"/>
    <dgm:cxn modelId="{46321AAC-A85A-41B9-9969-788373A3F39B}" type="presParOf" srcId="{7EE54867-A9F5-4774-BB38-F3F4EB18B701}" destId="{7C1F7624-2F71-4F23-B573-D8C7AF7A4567}" srcOrd="21" destOrd="0" presId="urn:microsoft.com/office/officeart/2005/8/layout/list1"/>
    <dgm:cxn modelId="{9AE2F8F4-D12D-4511-B009-3CF43E787772}" type="presParOf" srcId="{7EE54867-A9F5-4774-BB38-F3F4EB18B701}" destId="{773C7AA1-23C2-4858-B2C6-4DEBE3099054}"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3F4C40-A594-48B4-BAC7-B59ACACB2C5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IN"/>
        </a:p>
      </dgm:t>
    </dgm:pt>
    <dgm:pt modelId="{6F1BECBF-9D0F-43BC-9943-3EC4D46C43E4}">
      <dgm:prSet phldrT="[Text]"/>
      <dgm:spPr/>
      <dgm:t>
        <a:bodyPr/>
        <a:lstStyle/>
        <a:p>
          <a:r>
            <a:rPr lang="en-US" dirty="0"/>
            <a:t>BVLOS- Beyond Visual Line of Sight</a:t>
          </a:r>
          <a:endParaRPr lang="en-IN" dirty="0"/>
        </a:p>
      </dgm:t>
    </dgm:pt>
    <dgm:pt modelId="{EA183AFC-71D3-4C18-8F5B-80485C12717C}" type="parTrans" cxnId="{1B96CE0A-0826-4C9B-9DDD-FB13FE3ABBA9}">
      <dgm:prSet/>
      <dgm:spPr/>
      <dgm:t>
        <a:bodyPr/>
        <a:lstStyle/>
        <a:p>
          <a:endParaRPr lang="en-IN"/>
        </a:p>
      </dgm:t>
    </dgm:pt>
    <dgm:pt modelId="{6A808A09-2C01-4863-837B-C7DA7D0A6E3E}" type="sibTrans" cxnId="{1B96CE0A-0826-4C9B-9DDD-FB13FE3ABBA9}">
      <dgm:prSet/>
      <dgm:spPr/>
      <dgm:t>
        <a:bodyPr/>
        <a:lstStyle/>
        <a:p>
          <a:endParaRPr lang="en-IN"/>
        </a:p>
      </dgm:t>
    </dgm:pt>
    <dgm:pt modelId="{56EBC279-5468-42B5-8485-ECAD3404DA2C}">
      <dgm:prSet phldrT="[Text]"/>
      <dgm:spPr/>
      <dgm:t>
        <a:bodyPr/>
        <a:lstStyle/>
        <a:p>
          <a:r>
            <a:rPr lang="en-US" b="1" dirty="0"/>
            <a:t>4g Drones</a:t>
          </a:r>
          <a:r>
            <a:rPr lang="en-US" dirty="0"/>
            <a:t>– Limitless Range from GCS </a:t>
          </a:r>
          <a:endParaRPr lang="en-IN" dirty="0"/>
        </a:p>
      </dgm:t>
    </dgm:pt>
    <dgm:pt modelId="{2E8A23AB-7130-45DA-AECC-2F147177DA86}" type="parTrans" cxnId="{DB532568-9538-4445-BC03-37E6C203B5AA}">
      <dgm:prSet/>
      <dgm:spPr/>
      <dgm:t>
        <a:bodyPr/>
        <a:lstStyle/>
        <a:p>
          <a:endParaRPr lang="en-IN"/>
        </a:p>
      </dgm:t>
    </dgm:pt>
    <dgm:pt modelId="{81BEA395-13D3-49A0-9DC0-4AF0609DD453}" type="sibTrans" cxnId="{DB532568-9538-4445-BC03-37E6C203B5AA}">
      <dgm:prSet/>
      <dgm:spPr/>
      <dgm:t>
        <a:bodyPr/>
        <a:lstStyle/>
        <a:p>
          <a:endParaRPr lang="en-IN"/>
        </a:p>
      </dgm:t>
    </dgm:pt>
    <dgm:pt modelId="{13092A20-CC4D-4107-8051-3352997EA77F}" type="pres">
      <dgm:prSet presAssocID="{513F4C40-A594-48B4-BAC7-B59ACACB2C53}" presName="diagram" presStyleCnt="0">
        <dgm:presLayoutVars>
          <dgm:chPref val="1"/>
          <dgm:dir/>
          <dgm:animOne val="branch"/>
          <dgm:animLvl val="lvl"/>
          <dgm:resizeHandles/>
        </dgm:presLayoutVars>
      </dgm:prSet>
      <dgm:spPr/>
      <dgm:t>
        <a:bodyPr/>
        <a:lstStyle/>
        <a:p>
          <a:endParaRPr lang="en-US"/>
        </a:p>
      </dgm:t>
    </dgm:pt>
    <dgm:pt modelId="{C569C77E-512F-48FC-A85F-50292321F5F9}" type="pres">
      <dgm:prSet presAssocID="{6F1BECBF-9D0F-43BC-9943-3EC4D46C43E4}" presName="root" presStyleCnt="0"/>
      <dgm:spPr/>
    </dgm:pt>
    <dgm:pt modelId="{C984E690-E223-4252-93D7-9014E74C772B}" type="pres">
      <dgm:prSet presAssocID="{6F1BECBF-9D0F-43BC-9943-3EC4D46C43E4}" presName="rootComposite" presStyleCnt="0"/>
      <dgm:spPr/>
    </dgm:pt>
    <dgm:pt modelId="{3EA86E1B-86E2-40AA-84FD-20E4C6C5DF41}" type="pres">
      <dgm:prSet presAssocID="{6F1BECBF-9D0F-43BC-9943-3EC4D46C43E4}" presName="rootText" presStyleLbl="node1" presStyleIdx="0" presStyleCnt="1"/>
      <dgm:spPr/>
      <dgm:t>
        <a:bodyPr/>
        <a:lstStyle/>
        <a:p>
          <a:endParaRPr lang="en-US"/>
        </a:p>
      </dgm:t>
    </dgm:pt>
    <dgm:pt modelId="{EA764010-9451-4B33-9D30-0ECB129DB530}" type="pres">
      <dgm:prSet presAssocID="{6F1BECBF-9D0F-43BC-9943-3EC4D46C43E4}" presName="rootConnector" presStyleLbl="node1" presStyleIdx="0" presStyleCnt="1"/>
      <dgm:spPr/>
      <dgm:t>
        <a:bodyPr/>
        <a:lstStyle/>
        <a:p>
          <a:endParaRPr lang="en-US"/>
        </a:p>
      </dgm:t>
    </dgm:pt>
    <dgm:pt modelId="{DA4D7D40-661A-4382-8721-AD8A3B10DDDD}" type="pres">
      <dgm:prSet presAssocID="{6F1BECBF-9D0F-43BC-9943-3EC4D46C43E4}" presName="childShape" presStyleCnt="0"/>
      <dgm:spPr/>
    </dgm:pt>
    <dgm:pt modelId="{184370E9-E002-4CA7-BD5F-145595864FFC}" type="pres">
      <dgm:prSet presAssocID="{2E8A23AB-7130-45DA-AECC-2F147177DA86}" presName="Name13" presStyleLbl="parChTrans1D2" presStyleIdx="0" presStyleCnt="1"/>
      <dgm:spPr/>
      <dgm:t>
        <a:bodyPr/>
        <a:lstStyle/>
        <a:p>
          <a:endParaRPr lang="en-US"/>
        </a:p>
      </dgm:t>
    </dgm:pt>
    <dgm:pt modelId="{669844F7-A0EA-4D71-A24E-CE8D7C12DF5D}" type="pres">
      <dgm:prSet presAssocID="{56EBC279-5468-42B5-8485-ECAD3404DA2C}" presName="childText" presStyleLbl="bgAcc1" presStyleIdx="0" presStyleCnt="1">
        <dgm:presLayoutVars>
          <dgm:bulletEnabled val="1"/>
        </dgm:presLayoutVars>
      </dgm:prSet>
      <dgm:spPr/>
      <dgm:t>
        <a:bodyPr/>
        <a:lstStyle/>
        <a:p>
          <a:endParaRPr lang="en-US"/>
        </a:p>
      </dgm:t>
    </dgm:pt>
  </dgm:ptLst>
  <dgm:cxnLst>
    <dgm:cxn modelId="{E70EAEFF-D0EF-4A91-A0B5-DEE2B2852909}" type="presOf" srcId="{6F1BECBF-9D0F-43BC-9943-3EC4D46C43E4}" destId="{3EA86E1B-86E2-40AA-84FD-20E4C6C5DF41}" srcOrd="0" destOrd="0" presId="urn:microsoft.com/office/officeart/2005/8/layout/hierarchy3"/>
    <dgm:cxn modelId="{B37D3160-248E-4542-A88E-FFAC5F117442}" type="presOf" srcId="{6F1BECBF-9D0F-43BC-9943-3EC4D46C43E4}" destId="{EA764010-9451-4B33-9D30-0ECB129DB530}" srcOrd="1" destOrd="0" presId="urn:microsoft.com/office/officeart/2005/8/layout/hierarchy3"/>
    <dgm:cxn modelId="{23D66103-7399-4AB1-9771-52869EB81C11}" type="presOf" srcId="{2E8A23AB-7130-45DA-AECC-2F147177DA86}" destId="{184370E9-E002-4CA7-BD5F-145595864FFC}" srcOrd="0" destOrd="0" presId="urn:microsoft.com/office/officeart/2005/8/layout/hierarchy3"/>
    <dgm:cxn modelId="{52AAD786-EF63-4196-80E8-79303D8D5987}" type="presOf" srcId="{56EBC279-5468-42B5-8485-ECAD3404DA2C}" destId="{669844F7-A0EA-4D71-A24E-CE8D7C12DF5D}" srcOrd="0" destOrd="0" presId="urn:microsoft.com/office/officeart/2005/8/layout/hierarchy3"/>
    <dgm:cxn modelId="{1B96CE0A-0826-4C9B-9DDD-FB13FE3ABBA9}" srcId="{513F4C40-A594-48B4-BAC7-B59ACACB2C53}" destId="{6F1BECBF-9D0F-43BC-9943-3EC4D46C43E4}" srcOrd="0" destOrd="0" parTransId="{EA183AFC-71D3-4C18-8F5B-80485C12717C}" sibTransId="{6A808A09-2C01-4863-837B-C7DA7D0A6E3E}"/>
    <dgm:cxn modelId="{09FD9EAF-00D4-4E7F-BDE1-705CF7156BDF}" type="presOf" srcId="{513F4C40-A594-48B4-BAC7-B59ACACB2C53}" destId="{13092A20-CC4D-4107-8051-3352997EA77F}" srcOrd="0" destOrd="0" presId="urn:microsoft.com/office/officeart/2005/8/layout/hierarchy3"/>
    <dgm:cxn modelId="{DB532568-9538-4445-BC03-37E6C203B5AA}" srcId="{6F1BECBF-9D0F-43BC-9943-3EC4D46C43E4}" destId="{56EBC279-5468-42B5-8485-ECAD3404DA2C}" srcOrd="0" destOrd="0" parTransId="{2E8A23AB-7130-45DA-AECC-2F147177DA86}" sibTransId="{81BEA395-13D3-49A0-9DC0-4AF0609DD453}"/>
    <dgm:cxn modelId="{B3A12751-C3D3-4760-A2A6-C463D209F1CB}" type="presParOf" srcId="{13092A20-CC4D-4107-8051-3352997EA77F}" destId="{C569C77E-512F-48FC-A85F-50292321F5F9}" srcOrd="0" destOrd="0" presId="urn:microsoft.com/office/officeart/2005/8/layout/hierarchy3"/>
    <dgm:cxn modelId="{BABA371A-A166-40D5-9166-B8A158A6C894}" type="presParOf" srcId="{C569C77E-512F-48FC-A85F-50292321F5F9}" destId="{C984E690-E223-4252-93D7-9014E74C772B}" srcOrd="0" destOrd="0" presId="urn:microsoft.com/office/officeart/2005/8/layout/hierarchy3"/>
    <dgm:cxn modelId="{69AD3110-83F0-49CE-8A26-8A3B63D37CB3}" type="presParOf" srcId="{C984E690-E223-4252-93D7-9014E74C772B}" destId="{3EA86E1B-86E2-40AA-84FD-20E4C6C5DF41}" srcOrd="0" destOrd="0" presId="urn:microsoft.com/office/officeart/2005/8/layout/hierarchy3"/>
    <dgm:cxn modelId="{DE363C01-51F3-4EA2-A8D1-CC2E710D3B29}" type="presParOf" srcId="{C984E690-E223-4252-93D7-9014E74C772B}" destId="{EA764010-9451-4B33-9D30-0ECB129DB530}" srcOrd="1" destOrd="0" presId="urn:microsoft.com/office/officeart/2005/8/layout/hierarchy3"/>
    <dgm:cxn modelId="{A2A37321-4330-4AED-A792-7AA22A34D750}" type="presParOf" srcId="{C569C77E-512F-48FC-A85F-50292321F5F9}" destId="{DA4D7D40-661A-4382-8721-AD8A3B10DDDD}" srcOrd="1" destOrd="0" presId="urn:microsoft.com/office/officeart/2005/8/layout/hierarchy3"/>
    <dgm:cxn modelId="{34014E65-DF44-405E-B1E9-7E6E08CFD42A}" type="presParOf" srcId="{DA4D7D40-661A-4382-8721-AD8A3B10DDDD}" destId="{184370E9-E002-4CA7-BD5F-145595864FFC}" srcOrd="0" destOrd="0" presId="urn:microsoft.com/office/officeart/2005/8/layout/hierarchy3"/>
    <dgm:cxn modelId="{27FFE611-80AA-4A02-A860-7D0CCAEA86CC}" type="presParOf" srcId="{DA4D7D40-661A-4382-8721-AD8A3B10DDDD}" destId="{669844F7-A0EA-4D71-A24E-CE8D7C12DF5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B044B-B52D-4F23-BA87-76DAAAF01451}">
      <dsp:nvSpPr>
        <dsp:cNvPr id="0" name=""/>
        <dsp:cNvSpPr/>
      </dsp:nvSpPr>
      <dsp:spPr>
        <a:xfrm>
          <a:off x="3969543" y="2372360"/>
          <a:ext cx="3117056" cy="494478"/>
        </a:xfrm>
        <a:custGeom>
          <a:avLst/>
          <a:gdLst/>
          <a:ahLst/>
          <a:cxnLst/>
          <a:rect l="0" t="0" r="0" b="0"/>
          <a:pathLst>
            <a:path>
              <a:moveTo>
                <a:pt x="0" y="0"/>
              </a:moveTo>
              <a:lnTo>
                <a:pt x="0" y="336972"/>
              </a:lnTo>
              <a:lnTo>
                <a:pt x="3117056" y="336972"/>
              </a:lnTo>
              <a:lnTo>
                <a:pt x="3117056" y="494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A2E5F6-725A-425D-9698-7C54BBFE3874}">
      <dsp:nvSpPr>
        <dsp:cNvPr id="0" name=""/>
        <dsp:cNvSpPr/>
      </dsp:nvSpPr>
      <dsp:spPr>
        <a:xfrm>
          <a:off x="3969543" y="2372360"/>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67AB5B-5239-4A79-B780-0BACA93CC330}">
      <dsp:nvSpPr>
        <dsp:cNvPr id="0" name=""/>
        <dsp:cNvSpPr/>
      </dsp:nvSpPr>
      <dsp:spPr>
        <a:xfrm>
          <a:off x="2933228" y="2372360"/>
          <a:ext cx="1036315" cy="496950"/>
        </a:xfrm>
        <a:custGeom>
          <a:avLst/>
          <a:gdLst/>
          <a:ahLst/>
          <a:cxnLst/>
          <a:rect l="0" t="0" r="0" b="0"/>
          <a:pathLst>
            <a:path>
              <a:moveTo>
                <a:pt x="1036315" y="0"/>
              </a:moveTo>
              <a:lnTo>
                <a:pt x="1036315" y="339445"/>
              </a:lnTo>
              <a:lnTo>
                <a:pt x="0" y="339445"/>
              </a:lnTo>
              <a:lnTo>
                <a:pt x="0" y="4969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33D4F1-906C-406A-B24D-395B78C18BA0}">
      <dsp:nvSpPr>
        <dsp:cNvPr id="0" name=""/>
        <dsp:cNvSpPr/>
      </dsp:nvSpPr>
      <dsp:spPr>
        <a:xfrm>
          <a:off x="852487" y="2372360"/>
          <a:ext cx="3117056" cy="494478"/>
        </a:xfrm>
        <a:custGeom>
          <a:avLst/>
          <a:gdLst/>
          <a:ahLst/>
          <a:cxnLst/>
          <a:rect l="0" t="0" r="0" b="0"/>
          <a:pathLst>
            <a:path>
              <a:moveTo>
                <a:pt x="3117056" y="0"/>
              </a:moveTo>
              <a:lnTo>
                <a:pt x="3117056"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EE20DA-49E6-41AF-8E54-815E7316740C}">
      <dsp:nvSpPr>
        <dsp:cNvPr id="0" name=""/>
        <dsp:cNvSpPr/>
      </dsp:nvSpPr>
      <dsp:spPr>
        <a:xfrm>
          <a:off x="2388261" y="1292725"/>
          <a:ext cx="3162565"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28707-025E-4D69-A63C-9D8D20B15F72}">
      <dsp:nvSpPr>
        <dsp:cNvPr id="0" name=""/>
        <dsp:cNvSpPr/>
      </dsp:nvSpPr>
      <dsp:spPr>
        <a:xfrm>
          <a:off x="2577173" y="1472192"/>
          <a:ext cx="3162565"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Drone Fleet  capable of autonomous missions</a:t>
          </a:r>
          <a:endParaRPr lang="en-IN" sz="2000" b="1" kern="1200" dirty="0"/>
        </a:p>
      </dsp:txBody>
      <dsp:txXfrm>
        <a:off x="2608794" y="1503813"/>
        <a:ext cx="3099323" cy="1016392"/>
      </dsp:txXfrm>
    </dsp:sp>
    <dsp:sp modelId="{49312885-53C8-4791-A7CE-0E76CB46D7E3}">
      <dsp:nvSpPr>
        <dsp:cNvPr id="0" name=""/>
        <dsp:cNvSpPr/>
      </dsp:nvSpPr>
      <dsp:spPr>
        <a:xfrm>
          <a:off x="2381" y="286683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DC4ED-524C-47B7-BD7D-CB1CFED35C01}">
      <dsp:nvSpPr>
        <dsp:cNvPr id="0" name=""/>
        <dsp:cNvSpPr/>
      </dsp:nvSpPr>
      <dsp:spPr>
        <a:xfrm>
          <a:off x="191293" y="304630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Autonomous drone </a:t>
          </a:r>
          <a:endParaRPr lang="en-IN" sz="2000" kern="1200" dirty="0"/>
        </a:p>
      </dsp:txBody>
      <dsp:txXfrm>
        <a:off x="222914" y="3077927"/>
        <a:ext cx="1636970" cy="1016392"/>
      </dsp:txXfrm>
    </dsp:sp>
    <dsp:sp modelId="{0A32A522-A53E-49A4-ACDE-97DCF74CCB00}">
      <dsp:nvSpPr>
        <dsp:cNvPr id="0" name=""/>
        <dsp:cNvSpPr/>
      </dsp:nvSpPr>
      <dsp:spPr>
        <a:xfrm>
          <a:off x="2083122" y="2869311"/>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E9C082-582B-46F7-A3DE-493C3C053DE6}">
      <dsp:nvSpPr>
        <dsp:cNvPr id="0" name=""/>
        <dsp:cNvSpPr/>
      </dsp:nvSpPr>
      <dsp:spPr>
        <a:xfrm>
          <a:off x="2272034" y="3048778"/>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Battery Swapping Dock</a:t>
          </a:r>
          <a:endParaRPr lang="en-IN" sz="2000" kern="1200" dirty="0"/>
        </a:p>
      </dsp:txBody>
      <dsp:txXfrm>
        <a:off x="2303655" y="3080399"/>
        <a:ext cx="1636970" cy="1016392"/>
      </dsp:txXfrm>
    </dsp:sp>
    <dsp:sp modelId="{9DCBAD7C-9BB9-4BB9-BCF8-E2D5985A3CDF}">
      <dsp:nvSpPr>
        <dsp:cNvPr id="0" name=""/>
        <dsp:cNvSpPr/>
      </dsp:nvSpPr>
      <dsp:spPr>
        <a:xfrm>
          <a:off x="4158456" y="286683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80CE1D-A961-46E7-BB91-700A592CCE47}">
      <dsp:nvSpPr>
        <dsp:cNvPr id="0" name=""/>
        <dsp:cNvSpPr/>
      </dsp:nvSpPr>
      <dsp:spPr>
        <a:xfrm>
          <a:off x="4347368" y="304630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Task Specific AI models</a:t>
          </a:r>
          <a:endParaRPr lang="en-US" sz="2000" kern="1200" dirty="0"/>
        </a:p>
      </dsp:txBody>
      <dsp:txXfrm>
        <a:off x="4378989" y="3077927"/>
        <a:ext cx="1636970" cy="1016392"/>
      </dsp:txXfrm>
    </dsp:sp>
    <dsp:sp modelId="{10B8E71E-A2AE-494B-B371-8B020BA68B8D}">
      <dsp:nvSpPr>
        <dsp:cNvPr id="0" name=""/>
        <dsp:cNvSpPr/>
      </dsp:nvSpPr>
      <dsp:spPr>
        <a:xfrm>
          <a:off x="6236493" y="286683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F883B-91DC-4451-8A74-6BB57A695A8F}">
      <dsp:nvSpPr>
        <dsp:cNvPr id="0" name=""/>
        <dsp:cNvSpPr/>
      </dsp:nvSpPr>
      <dsp:spPr>
        <a:xfrm>
          <a:off x="6425406" y="304630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Ground Control station</a:t>
          </a:r>
          <a:endParaRPr lang="en-IN" sz="2000" kern="1200" dirty="0"/>
        </a:p>
      </dsp:txBody>
      <dsp:txXfrm>
        <a:off x="6457027" y="3077927"/>
        <a:ext cx="1636970" cy="1016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C432D-7A63-DD40-961F-84C6506A4BE6}">
      <dsp:nvSpPr>
        <dsp:cNvPr id="0" name=""/>
        <dsp:cNvSpPr/>
      </dsp:nvSpPr>
      <dsp:spPr>
        <a:xfrm>
          <a:off x="0" y="5675627"/>
          <a:ext cx="1848518" cy="5129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a:t>Stage 8</a:t>
          </a:r>
        </a:p>
      </dsp:txBody>
      <dsp:txXfrm>
        <a:off x="0" y="5675627"/>
        <a:ext cx="1848518" cy="512974"/>
      </dsp:txXfrm>
    </dsp:sp>
    <dsp:sp modelId="{F9EC4FA7-61F9-CB4B-95BF-DA1827789022}">
      <dsp:nvSpPr>
        <dsp:cNvPr id="0" name=""/>
        <dsp:cNvSpPr/>
      </dsp:nvSpPr>
      <dsp:spPr>
        <a:xfrm>
          <a:off x="1848518" y="5675627"/>
          <a:ext cx="5545556" cy="51297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a:t>Internet of Drones</a:t>
          </a:r>
        </a:p>
      </dsp:txBody>
      <dsp:txXfrm>
        <a:off x="1848518" y="5675627"/>
        <a:ext cx="5545556" cy="512974"/>
      </dsp:txXfrm>
    </dsp:sp>
    <dsp:sp modelId="{62254B27-AAA6-3B44-9B14-956CBD68264F}">
      <dsp:nvSpPr>
        <dsp:cNvPr id="0" name=""/>
        <dsp:cNvSpPr/>
      </dsp:nvSpPr>
      <dsp:spPr>
        <a:xfrm rot="10800000">
          <a:off x="0" y="4894367"/>
          <a:ext cx="1848518" cy="788954"/>
        </a:xfrm>
        <a:prstGeom prst="upArrowCallout">
          <a:avLst>
            <a:gd name="adj1" fmla="val 5000"/>
            <a:gd name="adj2" fmla="val 10000"/>
            <a:gd name="adj3" fmla="val 15000"/>
            <a:gd name="adj4" fmla="val 64977"/>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a:t>Stage 7</a:t>
          </a:r>
        </a:p>
      </dsp:txBody>
      <dsp:txXfrm rot="-10800000">
        <a:off x="0" y="4894367"/>
        <a:ext cx="1848518" cy="512820"/>
      </dsp:txXfrm>
    </dsp:sp>
    <dsp:sp modelId="{1F5D7EBA-D03F-524D-B2EB-817E78D51345}">
      <dsp:nvSpPr>
        <dsp:cNvPr id="0" name=""/>
        <dsp:cNvSpPr/>
      </dsp:nvSpPr>
      <dsp:spPr>
        <a:xfrm>
          <a:off x="1848518" y="4894367"/>
          <a:ext cx="5545556" cy="512820"/>
        </a:xfrm>
        <a:prstGeom prst="rect">
          <a:avLst/>
        </a:prstGeom>
        <a:solidFill>
          <a:schemeClr val="accent5">
            <a:tint val="40000"/>
            <a:alpha val="90000"/>
            <a:hueOff val="-962823"/>
            <a:satOff val="-3262"/>
            <a:lumOff val="-418"/>
            <a:alphaOff val="0"/>
          </a:schemeClr>
        </a:solidFill>
        <a:ln w="12700" cap="flat" cmpd="sng" algn="ctr">
          <a:solidFill>
            <a:schemeClr val="accent5">
              <a:tint val="40000"/>
              <a:alpha val="90000"/>
              <a:hueOff val="-962823"/>
              <a:satOff val="-3262"/>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dirty="0" smtClean="0"/>
            <a:t>BVLOS </a:t>
          </a:r>
          <a:r>
            <a:rPr lang="en-US" sz="2400" kern="1200" dirty="0"/>
            <a:t>operation </a:t>
          </a:r>
        </a:p>
      </dsp:txBody>
      <dsp:txXfrm>
        <a:off x="1848518" y="4894367"/>
        <a:ext cx="5545556" cy="512820"/>
      </dsp:txXfrm>
    </dsp:sp>
    <dsp:sp modelId="{56B2D7DE-ED90-9343-8FA1-568D187C7E26}">
      <dsp:nvSpPr>
        <dsp:cNvPr id="0" name=""/>
        <dsp:cNvSpPr/>
      </dsp:nvSpPr>
      <dsp:spPr>
        <a:xfrm rot="10800000">
          <a:off x="0" y="4113108"/>
          <a:ext cx="1848518" cy="788954"/>
        </a:xfrm>
        <a:prstGeom prst="upArrowCallout">
          <a:avLst>
            <a:gd name="adj1" fmla="val 5000"/>
            <a:gd name="adj2" fmla="val 10000"/>
            <a:gd name="adj3" fmla="val 15000"/>
            <a:gd name="adj4" fmla="val 64977"/>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a:t>Stage 6</a:t>
          </a:r>
        </a:p>
      </dsp:txBody>
      <dsp:txXfrm rot="-10800000">
        <a:off x="0" y="4113108"/>
        <a:ext cx="1848518" cy="512820"/>
      </dsp:txXfrm>
    </dsp:sp>
    <dsp:sp modelId="{F8FBDD5D-1F9D-A149-8ED1-C37E2CE4E68A}">
      <dsp:nvSpPr>
        <dsp:cNvPr id="0" name=""/>
        <dsp:cNvSpPr/>
      </dsp:nvSpPr>
      <dsp:spPr>
        <a:xfrm>
          <a:off x="1848518" y="4113108"/>
          <a:ext cx="5545556" cy="512820"/>
        </a:xfrm>
        <a:prstGeom prst="rect">
          <a:avLst/>
        </a:prstGeom>
        <a:solidFill>
          <a:schemeClr val="accent5">
            <a:tint val="40000"/>
            <a:alpha val="90000"/>
            <a:hueOff val="-1925647"/>
            <a:satOff val="-6523"/>
            <a:lumOff val="-837"/>
            <a:alphaOff val="0"/>
          </a:schemeClr>
        </a:solidFill>
        <a:ln w="12700" cap="flat" cmpd="sng" algn="ctr">
          <a:solidFill>
            <a:schemeClr val="accent5">
              <a:tint val="40000"/>
              <a:alpha val="90000"/>
              <a:hueOff val="-1925647"/>
              <a:satOff val="-6523"/>
              <a:lumOff val="-8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dirty="0"/>
            <a:t>Task specific AI models development </a:t>
          </a:r>
        </a:p>
      </dsp:txBody>
      <dsp:txXfrm>
        <a:off x="1848518" y="4113108"/>
        <a:ext cx="5545556" cy="512820"/>
      </dsp:txXfrm>
    </dsp:sp>
    <dsp:sp modelId="{CDA8C342-93AD-E641-B404-6ED30014D0EC}">
      <dsp:nvSpPr>
        <dsp:cNvPr id="0" name=""/>
        <dsp:cNvSpPr/>
      </dsp:nvSpPr>
      <dsp:spPr>
        <a:xfrm rot="10800000">
          <a:off x="0" y="3331848"/>
          <a:ext cx="1848518" cy="788954"/>
        </a:xfrm>
        <a:prstGeom prst="upArrowCallout">
          <a:avLst>
            <a:gd name="adj1" fmla="val 5000"/>
            <a:gd name="adj2" fmla="val 10000"/>
            <a:gd name="adj3" fmla="val 15000"/>
            <a:gd name="adj4" fmla="val 64977"/>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a:t>Stage 5</a:t>
          </a:r>
        </a:p>
      </dsp:txBody>
      <dsp:txXfrm rot="-10800000">
        <a:off x="0" y="3331848"/>
        <a:ext cx="1848518" cy="512820"/>
      </dsp:txXfrm>
    </dsp:sp>
    <dsp:sp modelId="{B80F53E7-8C5F-494C-860B-8D149810EB86}">
      <dsp:nvSpPr>
        <dsp:cNvPr id="0" name=""/>
        <dsp:cNvSpPr/>
      </dsp:nvSpPr>
      <dsp:spPr>
        <a:xfrm>
          <a:off x="1848518" y="3331848"/>
          <a:ext cx="5545556" cy="512820"/>
        </a:xfrm>
        <a:prstGeom prst="rect">
          <a:avLst/>
        </a:prstGeom>
        <a:solidFill>
          <a:schemeClr val="accent5">
            <a:tint val="40000"/>
            <a:alpha val="90000"/>
            <a:hueOff val="-2888470"/>
            <a:satOff val="-9785"/>
            <a:lumOff val="-1255"/>
            <a:alphaOff val="0"/>
          </a:schemeClr>
        </a:solidFill>
        <a:ln w="12700" cap="flat" cmpd="sng" algn="ctr">
          <a:solidFill>
            <a:schemeClr val="accent5">
              <a:tint val="40000"/>
              <a:alpha val="90000"/>
              <a:hueOff val="-2888470"/>
              <a:satOff val="-9785"/>
              <a:lumOff val="-1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a:t>Battery Swapping Dock</a:t>
          </a:r>
        </a:p>
      </dsp:txBody>
      <dsp:txXfrm>
        <a:off x="1848518" y="3331848"/>
        <a:ext cx="5545556" cy="512820"/>
      </dsp:txXfrm>
    </dsp:sp>
    <dsp:sp modelId="{AD7687D7-BCCC-9B40-898F-795F439111D5}">
      <dsp:nvSpPr>
        <dsp:cNvPr id="0" name=""/>
        <dsp:cNvSpPr/>
      </dsp:nvSpPr>
      <dsp:spPr>
        <a:xfrm rot="10800000">
          <a:off x="0" y="2550588"/>
          <a:ext cx="1848518" cy="788954"/>
        </a:xfrm>
        <a:prstGeom prst="upArrowCallout">
          <a:avLst>
            <a:gd name="adj1" fmla="val 5000"/>
            <a:gd name="adj2" fmla="val 10000"/>
            <a:gd name="adj3" fmla="val 15000"/>
            <a:gd name="adj4" fmla="val 64977"/>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a:t>Stage 4</a:t>
          </a:r>
        </a:p>
      </dsp:txBody>
      <dsp:txXfrm rot="-10800000">
        <a:off x="0" y="2550588"/>
        <a:ext cx="1848518" cy="512820"/>
      </dsp:txXfrm>
    </dsp:sp>
    <dsp:sp modelId="{5D2E9060-6E94-3F4C-BBC0-81D362F9C135}">
      <dsp:nvSpPr>
        <dsp:cNvPr id="0" name=""/>
        <dsp:cNvSpPr/>
      </dsp:nvSpPr>
      <dsp:spPr>
        <a:xfrm>
          <a:off x="1848518" y="2550588"/>
          <a:ext cx="5545556" cy="512820"/>
        </a:xfrm>
        <a:prstGeom prst="rect">
          <a:avLst/>
        </a:prstGeom>
        <a:solidFill>
          <a:schemeClr val="accent5">
            <a:tint val="40000"/>
            <a:alpha val="90000"/>
            <a:hueOff val="-3851293"/>
            <a:satOff val="-13047"/>
            <a:lumOff val="-1673"/>
            <a:alphaOff val="0"/>
          </a:schemeClr>
        </a:solidFill>
        <a:ln w="12700" cap="flat" cmpd="sng" algn="ctr">
          <a:solidFill>
            <a:schemeClr val="accent5">
              <a:tint val="40000"/>
              <a:alpha val="90000"/>
              <a:hueOff val="-3851293"/>
              <a:satOff val="-13047"/>
              <a:lumOff val="-16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dirty="0"/>
            <a:t>Precision Landing </a:t>
          </a:r>
        </a:p>
      </dsp:txBody>
      <dsp:txXfrm>
        <a:off x="1848518" y="2550588"/>
        <a:ext cx="5545556" cy="512820"/>
      </dsp:txXfrm>
    </dsp:sp>
    <dsp:sp modelId="{BE16FF31-58E3-1043-BB91-AD62C6D911E1}">
      <dsp:nvSpPr>
        <dsp:cNvPr id="0" name=""/>
        <dsp:cNvSpPr/>
      </dsp:nvSpPr>
      <dsp:spPr>
        <a:xfrm rot="10800000">
          <a:off x="0" y="1769328"/>
          <a:ext cx="1848518" cy="788954"/>
        </a:xfrm>
        <a:prstGeom prst="upArrowCallout">
          <a:avLst>
            <a:gd name="adj1" fmla="val 5000"/>
            <a:gd name="adj2" fmla="val 10000"/>
            <a:gd name="adj3" fmla="val 15000"/>
            <a:gd name="adj4" fmla="val 64977"/>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a:t>Stage 3</a:t>
          </a:r>
        </a:p>
      </dsp:txBody>
      <dsp:txXfrm rot="-10800000">
        <a:off x="0" y="1769328"/>
        <a:ext cx="1848518" cy="512820"/>
      </dsp:txXfrm>
    </dsp:sp>
    <dsp:sp modelId="{DCE901A4-EFBD-D043-9019-969A35A9928B}">
      <dsp:nvSpPr>
        <dsp:cNvPr id="0" name=""/>
        <dsp:cNvSpPr/>
      </dsp:nvSpPr>
      <dsp:spPr>
        <a:xfrm>
          <a:off x="1848518" y="1769328"/>
          <a:ext cx="5545556" cy="512820"/>
        </a:xfrm>
        <a:prstGeom prst="rect">
          <a:avLst/>
        </a:prstGeom>
        <a:solidFill>
          <a:schemeClr val="accent5">
            <a:tint val="40000"/>
            <a:alpha val="90000"/>
            <a:hueOff val="-4814116"/>
            <a:satOff val="-16309"/>
            <a:lumOff val="-2091"/>
            <a:alphaOff val="0"/>
          </a:schemeClr>
        </a:solidFill>
        <a:ln w="12700" cap="flat" cmpd="sng" algn="ctr">
          <a:solidFill>
            <a:schemeClr val="accent5">
              <a:tint val="40000"/>
              <a:alpha val="90000"/>
              <a:hueOff val="-4814116"/>
              <a:satOff val="-16309"/>
              <a:lumOff val="-20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dirty="0"/>
            <a:t>Autonomous Flight</a:t>
          </a:r>
        </a:p>
      </dsp:txBody>
      <dsp:txXfrm>
        <a:off x="1848518" y="1769328"/>
        <a:ext cx="5545556" cy="512820"/>
      </dsp:txXfrm>
    </dsp:sp>
    <dsp:sp modelId="{3C46D4FF-DCB1-C843-B959-A88B0F872C44}">
      <dsp:nvSpPr>
        <dsp:cNvPr id="0" name=""/>
        <dsp:cNvSpPr/>
      </dsp:nvSpPr>
      <dsp:spPr>
        <a:xfrm rot="10800000">
          <a:off x="0" y="988069"/>
          <a:ext cx="1848518" cy="788954"/>
        </a:xfrm>
        <a:prstGeom prst="upArrowCallout">
          <a:avLst>
            <a:gd name="adj1" fmla="val 5000"/>
            <a:gd name="adj2" fmla="val 10000"/>
            <a:gd name="adj3" fmla="val 15000"/>
            <a:gd name="adj4" fmla="val 64977"/>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dirty="0"/>
            <a:t>Stage 2</a:t>
          </a:r>
        </a:p>
      </dsp:txBody>
      <dsp:txXfrm rot="-10800000">
        <a:off x="0" y="988069"/>
        <a:ext cx="1848518" cy="512820"/>
      </dsp:txXfrm>
    </dsp:sp>
    <dsp:sp modelId="{935E64EA-6B9D-CD4A-97FA-42C4DDC020D8}">
      <dsp:nvSpPr>
        <dsp:cNvPr id="0" name=""/>
        <dsp:cNvSpPr/>
      </dsp:nvSpPr>
      <dsp:spPr>
        <a:xfrm>
          <a:off x="1848518" y="988069"/>
          <a:ext cx="5545556" cy="512820"/>
        </a:xfrm>
        <a:prstGeom prst="rect">
          <a:avLst/>
        </a:prstGeom>
        <a:solidFill>
          <a:schemeClr val="accent5">
            <a:tint val="40000"/>
            <a:alpha val="90000"/>
            <a:hueOff val="-5776939"/>
            <a:satOff val="-19570"/>
            <a:lumOff val="-2510"/>
            <a:alphaOff val="0"/>
          </a:schemeClr>
        </a:solidFill>
        <a:ln w="12700" cap="flat" cmpd="sng" algn="ctr">
          <a:solidFill>
            <a:schemeClr val="accent5">
              <a:tint val="40000"/>
              <a:alpha val="90000"/>
              <a:hueOff val="-5776939"/>
              <a:satOff val="-19570"/>
              <a:lumOff val="-2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dirty="0"/>
            <a:t>Swappable Battery Design &amp; GCS setup</a:t>
          </a:r>
        </a:p>
      </dsp:txBody>
      <dsp:txXfrm>
        <a:off x="1848518" y="988069"/>
        <a:ext cx="5545556" cy="512820"/>
      </dsp:txXfrm>
    </dsp:sp>
    <dsp:sp modelId="{737F43D8-8331-594B-AB06-40D1A0D7DD9B}">
      <dsp:nvSpPr>
        <dsp:cNvPr id="0" name=""/>
        <dsp:cNvSpPr/>
      </dsp:nvSpPr>
      <dsp:spPr>
        <a:xfrm rot="10800000">
          <a:off x="10841" y="206809"/>
          <a:ext cx="1848518" cy="788954"/>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67" tIns="170688" rIns="131467" bIns="170688" numCol="1" spcCol="1270" anchor="ctr" anchorCtr="0">
          <a:noAutofit/>
        </a:bodyPr>
        <a:lstStyle/>
        <a:p>
          <a:pPr lvl="0" algn="ctr" defTabSz="1066800">
            <a:lnSpc>
              <a:spcPct val="90000"/>
            </a:lnSpc>
            <a:spcBef>
              <a:spcPct val="0"/>
            </a:spcBef>
            <a:spcAft>
              <a:spcPct val="35000"/>
            </a:spcAft>
          </a:pPr>
          <a:r>
            <a:rPr lang="en-US" sz="2400" kern="1200" dirty="0"/>
            <a:t>Stage 1</a:t>
          </a:r>
        </a:p>
      </dsp:txBody>
      <dsp:txXfrm rot="-10800000">
        <a:off x="10841" y="206809"/>
        <a:ext cx="1848518" cy="512820"/>
      </dsp:txXfrm>
    </dsp:sp>
    <dsp:sp modelId="{E829CA27-8DC0-7C4B-947E-8C97F0354DA8}">
      <dsp:nvSpPr>
        <dsp:cNvPr id="0" name=""/>
        <dsp:cNvSpPr/>
      </dsp:nvSpPr>
      <dsp:spPr>
        <a:xfrm>
          <a:off x="1881043" y="330"/>
          <a:ext cx="5502190" cy="92577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490" tIns="304800" rIns="112490" bIns="304800" numCol="1" spcCol="1270" anchor="ctr" anchorCtr="0">
          <a:noAutofit/>
        </a:bodyPr>
        <a:lstStyle/>
        <a:p>
          <a:pPr lvl="0" algn="l" defTabSz="1066800">
            <a:lnSpc>
              <a:spcPct val="90000"/>
            </a:lnSpc>
            <a:spcBef>
              <a:spcPct val="0"/>
            </a:spcBef>
            <a:spcAft>
              <a:spcPct val="35000"/>
            </a:spcAft>
          </a:pPr>
          <a:r>
            <a:rPr lang="en-US" sz="2400" kern="1200" dirty="0"/>
            <a:t>Indigenous Drone Development- Micro Category</a:t>
          </a:r>
        </a:p>
      </dsp:txBody>
      <dsp:txXfrm>
        <a:off x="1881043" y="330"/>
        <a:ext cx="5502190" cy="925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D77FA-56A8-4DA4-ACAD-E1F0B6795210}">
      <dsp:nvSpPr>
        <dsp:cNvPr id="0" name=""/>
        <dsp:cNvSpPr/>
      </dsp:nvSpPr>
      <dsp:spPr>
        <a:xfrm>
          <a:off x="0" y="2552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2A922-1598-4CBA-B2A4-1CEC8B0018FF}">
      <dsp:nvSpPr>
        <dsp:cNvPr id="0" name=""/>
        <dsp:cNvSpPr/>
      </dsp:nvSpPr>
      <dsp:spPr>
        <a:xfrm>
          <a:off x="395605" y="338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1" kern="1200" dirty="0">
              <a:solidFill>
                <a:srgbClr val="FF0000"/>
              </a:solidFill>
            </a:rPr>
            <a:t>For detecting PPEs</a:t>
          </a:r>
          <a:endParaRPr lang="en-IN" sz="2400" b="1" kern="1200" dirty="0">
            <a:solidFill>
              <a:srgbClr val="FF0000"/>
            </a:solidFill>
          </a:endParaRPr>
        </a:p>
      </dsp:txBody>
      <dsp:txXfrm>
        <a:off x="417221" y="55420"/>
        <a:ext cx="5495238" cy="399568"/>
      </dsp:txXfrm>
    </dsp:sp>
    <dsp:sp modelId="{1B536E75-1131-4279-B26C-EDE6B322D0AE}">
      <dsp:nvSpPr>
        <dsp:cNvPr id="0" name=""/>
        <dsp:cNvSpPr/>
      </dsp:nvSpPr>
      <dsp:spPr>
        <a:xfrm>
          <a:off x="0" y="9356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4F271-B0A9-4F85-ACD8-F05ACB47A210}">
      <dsp:nvSpPr>
        <dsp:cNvPr id="0" name=""/>
        <dsp:cNvSpPr/>
      </dsp:nvSpPr>
      <dsp:spPr>
        <a:xfrm>
          <a:off x="395605" y="7142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Switchyard Hotspot monitoring</a:t>
          </a:r>
          <a:endParaRPr lang="en-IN" sz="2400" kern="1200" dirty="0"/>
        </a:p>
      </dsp:txBody>
      <dsp:txXfrm>
        <a:off x="417221" y="735820"/>
        <a:ext cx="5495238" cy="399568"/>
      </dsp:txXfrm>
    </dsp:sp>
    <dsp:sp modelId="{2F3EEFD4-AAE5-4B00-B175-E4BF3CB52897}">
      <dsp:nvSpPr>
        <dsp:cNvPr id="0" name=""/>
        <dsp:cNvSpPr/>
      </dsp:nvSpPr>
      <dsp:spPr>
        <a:xfrm>
          <a:off x="0" y="15827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9D6126-DB3B-4595-A220-210437920BB1}">
      <dsp:nvSpPr>
        <dsp:cNvPr id="0" name=""/>
        <dsp:cNvSpPr/>
      </dsp:nvSpPr>
      <dsp:spPr>
        <a:xfrm>
          <a:off x="395605" y="1394604"/>
          <a:ext cx="6299511" cy="409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t>Aerial Supervision of Critical structures/ Areas</a:t>
          </a:r>
          <a:endParaRPr lang="en-IN" sz="2400" kern="1200" dirty="0"/>
        </a:p>
      </dsp:txBody>
      <dsp:txXfrm>
        <a:off x="415600" y="1414599"/>
        <a:ext cx="6259521" cy="369600"/>
      </dsp:txXfrm>
    </dsp:sp>
    <dsp:sp modelId="{80F571E7-B6B2-4456-9492-3905206D273E}">
      <dsp:nvSpPr>
        <dsp:cNvPr id="0" name=""/>
        <dsp:cNvSpPr/>
      </dsp:nvSpPr>
      <dsp:spPr>
        <a:xfrm>
          <a:off x="0" y="22631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2C046D-E8D4-4BCB-B14C-CA5EDE08B5AE}">
      <dsp:nvSpPr>
        <dsp:cNvPr id="0" name=""/>
        <dsp:cNvSpPr/>
      </dsp:nvSpPr>
      <dsp:spPr>
        <a:xfrm>
          <a:off x="395605" y="20417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Railway track inspection</a:t>
          </a:r>
        </a:p>
      </dsp:txBody>
      <dsp:txXfrm>
        <a:off x="417221" y="2063410"/>
        <a:ext cx="5495238" cy="399568"/>
      </dsp:txXfrm>
    </dsp:sp>
    <dsp:sp modelId="{6748568F-1117-4A19-BFF9-A3B4AA12E730}">
      <dsp:nvSpPr>
        <dsp:cNvPr id="0" name=""/>
        <dsp:cNvSpPr/>
      </dsp:nvSpPr>
      <dsp:spPr>
        <a:xfrm>
          <a:off x="0" y="29435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DCCF0-5D6E-43D4-9BF9-92CE1CC79531}">
      <dsp:nvSpPr>
        <dsp:cNvPr id="0" name=""/>
        <dsp:cNvSpPr/>
      </dsp:nvSpPr>
      <dsp:spPr>
        <a:xfrm>
          <a:off x="395605" y="27221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sp:txBody>
      <dsp:txXfrm>
        <a:off x="417221" y="2743810"/>
        <a:ext cx="5495238" cy="399568"/>
      </dsp:txXfrm>
    </dsp:sp>
    <dsp:sp modelId="{6A1F95B3-3597-477D-9745-7DED0E813232}">
      <dsp:nvSpPr>
        <dsp:cNvPr id="0" name=""/>
        <dsp:cNvSpPr/>
      </dsp:nvSpPr>
      <dsp:spPr>
        <a:xfrm>
          <a:off x="0" y="36239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CBA54-0D20-45FC-B4D6-129822C56B20}">
      <dsp:nvSpPr>
        <dsp:cNvPr id="0" name=""/>
        <dsp:cNvSpPr/>
      </dsp:nvSpPr>
      <dsp:spPr>
        <a:xfrm>
          <a:off x="395605" y="34025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Premise Security Surveillance </a:t>
          </a:r>
        </a:p>
      </dsp:txBody>
      <dsp:txXfrm>
        <a:off x="417221" y="3424210"/>
        <a:ext cx="5495238" cy="399568"/>
      </dsp:txXfrm>
    </dsp:sp>
    <dsp:sp modelId="{1C28BDAA-8C29-4E01-BD5F-B734A2DF9802}">
      <dsp:nvSpPr>
        <dsp:cNvPr id="0" name=""/>
        <dsp:cNvSpPr/>
      </dsp:nvSpPr>
      <dsp:spPr>
        <a:xfrm>
          <a:off x="0" y="43043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A74BA-6C7A-468D-8616-6DA0A5C17E76}">
      <dsp:nvSpPr>
        <dsp:cNvPr id="0" name=""/>
        <dsp:cNvSpPr/>
      </dsp:nvSpPr>
      <dsp:spPr>
        <a:xfrm>
          <a:off x="395605" y="40829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sp:txBody>
      <dsp:txXfrm>
        <a:off x="417221" y="4104610"/>
        <a:ext cx="549523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D77FA-56A8-4DA4-ACAD-E1F0B6795210}">
      <dsp:nvSpPr>
        <dsp:cNvPr id="0" name=""/>
        <dsp:cNvSpPr/>
      </dsp:nvSpPr>
      <dsp:spPr>
        <a:xfrm>
          <a:off x="0" y="2552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2A922-1598-4CBA-B2A4-1CEC8B0018FF}">
      <dsp:nvSpPr>
        <dsp:cNvPr id="0" name=""/>
        <dsp:cNvSpPr/>
      </dsp:nvSpPr>
      <dsp:spPr>
        <a:xfrm>
          <a:off x="395605" y="338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rPr>
            <a:t>For detecting PPEs</a:t>
          </a:r>
          <a:endParaRPr lang="en-IN" sz="2400" b="0" kern="1200" dirty="0">
            <a:solidFill>
              <a:schemeClr val="bg1"/>
            </a:solidFill>
          </a:endParaRPr>
        </a:p>
      </dsp:txBody>
      <dsp:txXfrm>
        <a:off x="417221" y="55420"/>
        <a:ext cx="5495238" cy="399568"/>
      </dsp:txXfrm>
    </dsp:sp>
    <dsp:sp modelId="{1B536E75-1131-4279-B26C-EDE6B322D0AE}">
      <dsp:nvSpPr>
        <dsp:cNvPr id="0" name=""/>
        <dsp:cNvSpPr/>
      </dsp:nvSpPr>
      <dsp:spPr>
        <a:xfrm>
          <a:off x="0" y="9356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4F271-B0A9-4F85-ACD8-F05ACB47A210}">
      <dsp:nvSpPr>
        <dsp:cNvPr id="0" name=""/>
        <dsp:cNvSpPr/>
      </dsp:nvSpPr>
      <dsp:spPr>
        <a:xfrm>
          <a:off x="395605" y="7142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1" kern="1200" dirty="0">
              <a:solidFill>
                <a:srgbClr val="FF0000"/>
              </a:solidFill>
              <a:latin typeface="Calibri" panose="020F0502020204030204"/>
              <a:ea typeface="+mn-ea"/>
              <a:cs typeface="+mn-cs"/>
            </a:rPr>
            <a:t>Switchyard Hotspot monitoring</a:t>
          </a:r>
          <a:endParaRPr lang="en-IN" sz="2400" b="1" kern="1200" dirty="0">
            <a:solidFill>
              <a:srgbClr val="FF0000"/>
            </a:solidFill>
          </a:endParaRPr>
        </a:p>
      </dsp:txBody>
      <dsp:txXfrm>
        <a:off x="417221" y="735820"/>
        <a:ext cx="5495238" cy="399568"/>
      </dsp:txXfrm>
    </dsp:sp>
    <dsp:sp modelId="{2F3EEFD4-AAE5-4B00-B175-E4BF3CB52897}">
      <dsp:nvSpPr>
        <dsp:cNvPr id="0" name=""/>
        <dsp:cNvSpPr/>
      </dsp:nvSpPr>
      <dsp:spPr>
        <a:xfrm>
          <a:off x="0" y="15827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9D6126-DB3B-4595-A220-210437920BB1}">
      <dsp:nvSpPr>
        <dsp:cNvPr id="0" name=""/>
        <dsp:cNvSpPr/>
      </dsp:nvSpPr>
      <dsp:spPr>
        <a:xfrm>
          <a:off x="395605" y="1394604"/>
          <a:ext cx="6299511" cy="409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t>Aerial Inspection of Critical structures/ Areas</a:t>
          </a:r>
          <a:endParaRPr lang="en-IN" sz="2400" kern="1200" dirty="0"/>
        </a:p>
      </dsp:txBody>
      <dsp:txXfrm>
        <a:off x="415600" y="1414599"/>
        <a:ext cx="6259521" cy="369600"/>
      </dsp:txXfrm>
    </dsp:sp>
    <dsp:sp modelId="{80F571E7-B6B2-4456-9492-3905206D273E}">
      <dsp:nvSpPr>
        <dsp:cNvPr id="0" name=""/>
        <dsp:cNvSpPr/>
      </dsp:nvSpPr>
      <dsp:spPr>
        <a:xfrm>
          <a:off x="0" y="22631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2C046D-E8D4-4BCB-B14C-CA5EDE08B5AE}">
      <dsp:nvSpPr>
        <dsp:cNvPr id="0" name=""/>
        <dsp:cNvSpPr/>
      </dsp:nvSpPr>
      <dsp:spPr>
        <a:xfrm>
          <a:off x="395605" y="20417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Railway track inspection</a:t>
          </a:r>
        </a:p>
      </dsp:txBody>
      <dsp:txXfrm>
        <a:off x="417221" y="2063410"/>
        <a:ext cx="5495238" cy="399568"/>
      </dsp:txXfrm>
    </dsp:sp>
    <dsp:sp modelId="{6748568F-1117-4A19-BFF9-A3B4AA12E730}">
      <dsp:nvSpPr>
        <dsp:cNvPr id="0" name=""/>
        <dsp:cNvSpPr/>
      </dsp:nvSpPr>
      <dsp:spPr>
        <a:xfrm>
          <a:off x="0" y="29435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DCCF0-5D6E-43D4-9BF9-92CE1CC79531}">
      <dsp:nvSpPr>
        <dsp:cNvPr id="0" name=""/>
        <dsp:cNvSpPr/>
      </dsp:nvSpPr>
      <dsp:spPr>
        <a:xfrm>
          <a:off x="395605" y="27221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sp:txBody>
      <dsp:txXfrm>
        <a:off x="417221" y="2743810"/>
        <a:ext cx="5495238" cy="399568"/>
      </dsp:txXfrm>
    </dsp:sp>
    <dsp:sp modelId="{6A1F95B3-3597-477D-9745-7DED0E813232}">
      <dsp:nvSpPr>
        <dsp:cNvPr id="0" name=""/>
        <dsp:cNvSpPr/>
      </dsp:nvSpPr>
      <dsp:spPr>
        <a:xfrm>
          <a:off x="0" y="36239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CBA54-0D20-45FC-B4D6-129822C56B20}">
      <dsp:nvSpPr>
        <dsp:cNvPr id="0" name=""/>
        <dsp:cNvSpPr/>
      </dsp:nvSpPr>
      <dsp:spPr>
        <a:xfrm>
          <a:off x="395605" y="34025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Premise Security Surveillance </a:t>
          </a:r>
        </a:p>
      </dsp:txBody>
      <dsp:txXfrm>
        <a:off x="417221" y="3424210"/>
        <a:ext cx="5495238" cy="399568"/>
      </dsp:txXfrm>
    </dsp:sp>
    <dsp:sp modelId="{1C28BDAA-8C29-4E01-BD5F-B734A2DF9802}">
      <dsp:nvSpPr>
        <dsp:cNvPr id="0" name=""/>
        <dsp:cNvSpPr/>
      </dsp:nvSpPr>
      <dsp:spPr>
        <a:xfrm>
          <a:off x="0" y="43043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A74BA-6C7A-468D-8616-6DA0A5C17E76}">
      <dsp:nvSpPr>
        <dsp:cNvPr id="0" name=""/>
        <dsp:cNvSpPr/>
      </dsp:nvSpPr>
      <dsp:spPr>
        <a:xfrm>
          <a:off x="395605" y="40829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sp:txBody>
      <dsp:txXfrm>
        <a:off x="417221" y="4104610"/>
        <a:ext cx="5495238"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D77FA-56A8-4DA4-ACAD-E1F0B6795210}">
      <dsp:nvSpPr>
        <dsp:cNvPr id="0" name=""/>
        <dsp:cNvSpPr/>
      </dsp:nvSpPr>
      <dsp:spPr>
        <a:xfrm>
          <a:off x="0" y="2552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2A922-1598-4CBA-B2A4-1CEC8B0018FF}">
      <dsp:nvSpPr>
        <dsp:cNvPr id="0" name=""/>
        <dsp:cNvSpPr/>
      </dsp:nvSpPr>
      <dsp:spPr>
        <a:xfrm>
          <a:off x="395605" y="338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rPr>
            <a:t>For detecting PPEs</a:t>
          </a:r>
          <a:endParaRPr lang="en-IN" sz="2400" b="0" kern="1200" dirty="0">
            <a:solidFill>
              <a:schemeClr val="bg1"/>
            </a:solidFill>
          </a:endParaRPr>
        </a:p>
      </dsp:txBody>
      <dsp:txXfrm>
        <a:off x="417221" y="55420"/>
        <a:ext cx="5495238" cy="399568"/>
      </dsp:txXfrm>
    </dsp:sp>
    <dsp:sp modelId="{1B536E75-1131-4279-B26C-EDE6B322D0AE}">
      <dsp:nvSpPr>
        <dsp:cNvPr id="0" name=""/>
        <dsp:cNvSpPr/>
      </dsp:nvSpPr>
      <dsp:spPr>
        <a:xfrm>
          <a:off x="0" y="9356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4F271-B0A9-4F85-ACD8-F05ACB47A210}">
      <dsp:nvSpPr>
        <dsp:cNvPr id="0" name=""/>
        <dsp:cNvSpPr/>
      </dsp:nvSpPr>
      <dsp:spPr>
        <a:xfrm>
          <a:off x="395605" y="7142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latin typeface="Calibri" panose="020F0502020204030204"/>
              <a:ea typeface="+mn-ea"/>
              <a:cs typeface="+mn-cs"/>
            </a:rPr>
            <a:t>Switchyard Hotspot monitoring</a:t>
          </a:r>
          <a:endParaRPr lang="en-IN" sz="2400" b="0" kern="1200" dirty="0">
            <a:solidFill>
              <a:schemeClr val="bg1"/>
            </a:solidFill>
          </a:endParaRPr>
        </a:p>
      </dsp:txBody>
      <dsp:txXfrm>
        <a:off x="417221" y="735820"/>
        <a:ext cx="5495238" cy="399568"/>
      </dsp:txXfrm>
    </dsp:sp>
    <dsp:sp modelId="{2F3EEFD4-AAE5-4B00-B175-E4BF3CB52897}">
      <dsp:nvSpPr>
        <dsp:cNvPr id="0" name=""/>
        <dsp:cNvSpPr/>
      </dsp:nvSpPr>
      <dsp:spPr>
        <a:xfrm>
          <a:off x="0" y="15827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9D6126-DB3B-4595-A220-210437920BB1}">
      <dsp:nvSpPr>
        <dsp:cNvPr id="0" name=""/>
        <dsp:cNvSpPr/>
      </dsp:nvSpPr>
      <dsp:spPr>
        <a:xfrm>
          <a:off x="395605" y="1394604"/>
          <a:ext cx="6299511" cy="409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1" kern="1200" dirty="0">
              <a:solidFill>
                <a:srgbClr val="FF0000"/>
              </a:solidFill>
            </a:rPr>
            <a:t>Aerial Inspection of Critical structures/ Areas</a:t>
          </a:r>
          <a:endParaRPr lang="en-IN" sz="2400" b="1" kern="1200" dirty="0">
            <a:solidFill>
              <a:srgbClr val="FF0000"/>
            </a:solidFill>
          </a:endParaRPr>
        </a:p>
      </dsp:txBody>
      <dsp:txXfrm>
        <a:off x="415600" y="1414599"/>
        <a:ext cx="6259521" cy="369600"/>
      </dsp:txXfrm>
    </dsp:sp>
    <dsp:sp modelId="{80F571E7-B6B2-4456-9492-3905206D273E}">
      <dsp:nvSpPr>
        <dsp:cNvPr id="0" name=""/>
        <dsp:cNvSpPr/>
      </dsp:nvSpPr>
      <dsp:spPr>
        <a:xfrm>
          <a:off x="0" y="22631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2C046D-E8D4-4BCB-B14C-CA5EDE08B5AE}">
      <dsp:nvSpPr>
        <dsp:cNvPr id="0" name=""/>
        <dsp:cNvSpPr/>
      </dsp:nvSpPr>
      <dsp:spPr>
        <a:xfrm>
          <a:off x="395605" y="20417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Railway track inspection</a:t>
          </a:r>
        </a:p>
      </dsp:txBody>
      <dsp:txXfrm>
        <a:off x="417221" y="2063410"/>
        <a:ext cx="5495238" cy="399568"/>
      </dsp:txXfrm>
    </dsp:sp>
    <dsp:sp modelId="{6748568F-1117-4A19-BFF9-A3B4AA12E730}">
      <dsp:nvSpPr>
        <dsp:cNvPr id="0" name=""/>
        <dsp:cNvSpPr/>
      </dsp:nvSpPr>
      <dsp:spPr>
        <a:xfrm>
          <a:off x="0" y="29435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DCCF0-5D6E-43D4-9BF9-92CE1CC79531}">
      <dsp:nvSpPr>
        <dsp:cNvPr id="0" name=""/>
        <dsp:cNvSpPr/>
      </dsp:nvSpPr>
      <dsp:spPr>
        <a:xfrm>
          <a:off x="395605" y="27221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sp:txBody>
      <dsp:txXfrm>
        <a:off x="417221" y="2743810"/>
        <a:ext cx="5495238" cy="399568"/>
      </dsp:txXfrm>
    </dsp:sp>
    <dsp:sp modelId="{6A1F95B3-3597-477D-9745-7DED0E813232}">
      <dsp:nvSpPr>
        <dsp:cNvPr id="0" name=""/>
        <dsp:cNvSpPr/>
      </dsp:nvSpPr>
      <dsp:spPr>
        <a:xfrm>
          <a:off x="0" y="36239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CBA54-0D20-45FC-B4D6-129822C56B20}">
      <dsp:nvSpPr>
        <dsp:cNvPr id="0" name=""/>
        <dsp:cNvSpPr/>
      </dsp:nvSpPr>
      <dsp:spPr>
        <a:xfrm>
          <a:off x="395605" y="34025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Premise Security Surveillance </a:t>
          </a:r>
        </a:p>
      </dsp:txBody>
      <dsp:txXfrm>
        <a:off x="417221" y="3424210"/>
        <a:ext cx="5495238" cy="399568"/>
      </dsp:txXfrm>
    </dsp:sp>
    <dsp:sp modelId="{1C28BDAA-8C29-4E01-BD5F-B734A2DF9802}">
      <dsp:nvSpPr>
        <dsp:cNvPr id="0" name=""/>
        <dsp:cNvSpPr/>
      </dsp:nvSpPr>
      <dsp:spPr>
        <a:xfrm>
          <a:off x="0" y="43043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A74BA-6C7A-468D-8616-6DA0A5C17E76}">
      <dsp:nvSpPr>
        <dsp:cNvPr id="0" name=""/>
        <dsp:cNvSpPr/>
      </dsp:nvSpPr>
      <dsp:spPr>
        <a:xfrm>
          <a:off x="395605" y="40829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sp:txBody>
      <dsp:txXfrm>
        <a:off x="417221" y="4104610"/>
        <a:ext cx="5495238"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D77FA-56A8-4DA4-ACAD-E1F0B6795210}">
      <dsp:nvSpPr>
        <dsp:cNvPr id="0" name=""/>
        <dsp:cNvSpPr/>
      </dsp:nvSpPr>
      <dsp:spPr>
        <a:xfrm>
          <a:off x="0" y="2552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2A922-1598-4CBA-B2A4-1CEC8B0018FF}">
      <dsp:nvSpPr>
        <dsp:cNvPr id="0" name=""/>
        <dsp:cNvSpPr/>
      </dsp:nvSpPr>
      <dsp:spPr>
        <a:xfrm>
          <a:off x="395605" y="338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rPr>
            <a:t>For detecting PPEs</a:t>
          </a:r>
          <a:endParaRPr lang="en-IN" sz="2400" b="0" kern="1200" dirty="0">
            <a:solidFill>
              <a:schemeClr val="bg1"/>
            </a:solidFill>
          </a:endParaRPr>
        </a:p>
      </dsp:txBody>
      <dsp:txXfrm>
        <a:off x="417221" y="55420"/>
        <a:ext cx="5495238" cy="399568"/>
      </dsp:txXfrm>
    </dsp:sp>
    <dsp:sp modelId="{1B536E75-1131-4279-B26C-EDE6B322D0AE}">
      <dsp:nvSpPr>
        <dsp:cNvPr id="0" name=""/>
        <dsp:cNvSpPr/>
      </dsp:nvSpPr>
      <dsp:spPr>
        <a:xfrm>
          <a:off x="0" y="93560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4F271-B0A9-4F85-ACD8-F05ACB47A210}">
      <dsp:nvSpPr>
        <dsp:cNvPr id="0" name=""/>
        <dsp:cNvSpPr/>
      </dsp:nvSpPr>
      <dsp:spPr>
        <a:xfrm>
          <a:off x="395605" y="71420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latin typeface="Calibri" panose="020F0502020204030204"/>
              <a:ea typeface="+mn-ea"/>
              <a:cs typeface="+mn-cs"/>
            </a:rPr>
            <a:t>Switchyard Hotspot monitoring</a:t>
          </a:r>
          <a:endParaRPr lang="en-IN" sz="2400" b="0" kern="1200" dirty="0">
            <a:solidFill>
              <a:schemeClr val="bg1"/>
            </a:solidFill>
          </a:endParaRPr>
        </a:p>
      </dsp:txBody>
      <dsp:txXfrm>
        <a:off x="417221" y="735820"/>
        <a:ext cx="5495238" cy="399568"/>
      </dsp:txXfrm>
    </dsp:sp>
    <dsp:sp modelId="{2F3EEFD4-AAE5-4B00-B175-E4BF3CB52897}">
      <dsp:nvSpPr>
        <dsp:cNvPr id="0" name=""/>
        <dsp:cNvSpPr/>
      </dsp:nvSpPr>
      <dsp:spPr>
        <a:xfrm>
          <a:off x="0" y="15827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9D6126-DB3B-4595-A220-210437920BB1}">
      <dsp:nvSpPr>
        <dsp:cNvPr id="0" name=""/>
        <dsp:cNvSpPr/>
      </dsp:nvSpPr>
      <dsp:spPr>
        <a:xfrm>
          <a:off x="395605" y="1394604"/>
          <a:ext cx="6299511" cy="409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rPr>
            <a:t>Aerial Inspection of Critical structures/ Areas</a:t>
          </a:r>
          <a:endParaRPr lang="en-IN" sz="2400" b="0" kern="1200" dirty="0">
            <a:solidFill>
              <a:schemeClr val="bg1"/>
            </a:solidFill>
          </a:endParaRPr>
        </a:p>
      </dsp:txBody>
      <dsp:txXfrm>
        <a:off x="415600" y="1414599"/>
        <a:ext cx="6259521" cy="369600"/>
      </dsp:txXfrm>
    </dsp:sp>
    <dsp:sp modelId="{80F571E7-B6B2-4456-9492-3905206D273E}">
      <dsp:nvSpPr>
        <dsp:cNvPr id="0" name=""/>
        <dsp:cNvSpPr/>
      </dsp:nvSpPr>
      <dsp:spPr>
        <a:xfrm>
          <a:off x="0" y="22631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2C046D-E8D4-4BCB-B14C-CA5EDE08B5AE}">
      <dsp:nvSpPr>
        <dsp:cNvPr id="0" name=""/>
        <dsp:cNvSpPr/>
      </dsp:nvSpPr>
      <dsp:spPr>
        <a:xfrm>
          <a:off x="395605" y="20417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1" kern="1200" dirty="0">
              <a:solidFill>
                <a:srgbClr val="FF0000"/>
              </a:solidFill>
              <a:latin typeface="Calibri" panose="020F0502020204030204"/>
              <a:ea typeface="+mn-ea"/>
              <a:cs typeface="+mn-cs"/>
            </a:rPr>
            <a:t>Railway track inspection</a:t>
          </a:r>
        </a:p>
      </dsp:txBody>
      <dsp:txXfrm>
        <a:off x="417221" y="2063410"/>
        <a:ext cx="5495238" cy="399568"/>
      </dsp:txXfrm>
    </dsp:sp>
    <dsp:sp modelId="{6748568F-1117-4A19-BFF9-A3B4AA12E730}">
      <dsp:nvSpPr>
        <dsp:cNvPr id="0" name=""/>
        <dsp:cNvSpPr/>
      </dsp:nvSpPr>
      <dsp:spPr>
        <a:xfrm>
          <a:off x="0" y="29435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DCCF0-5D6E-43D4-9BF9-92CE1CC79531}">
      <dsp:nvSpPr>
        <dsp:cNvPr id="0" name=""/>
        <dsp:cNvSpPr/>
      </dsp:nvSpPr>
      <dsp:spPr>
        <a:xfrm>
          <a:off x="395605" y="27221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latin typeface="Calibri" panose="020F0502020204030204"/>
              <a:ea typeface="+mn-ea"/>
              <a:cs typeface="+mn-cs"/>
            </a:rPr>
            <a:t>Unsafe condition detection e.g. bee hive </a:t>
          </a:r>
          <a:endParaRPr lang="en-US" sz="2400" kern="1200" dirty="0">
            <a:solidFill>
              <a:prstClr val="white"/>
            </a:solidFill>
            <a:latin typeface="Calibri" panose="020F0502020204030204"/>
            <a:ea typeface="+mn-ea"/>
            <a:cs typeface="+mn-cs"/>
          </a:endParaRPr>
        </a:p>
      </dsp:txBody>
      <dsp:txXfrm>
        <a:off x="417221" y="2743810"/>
        <a:ext cx="5495238" cy="399568"/>
      </dsp:txXfrm>
    </dsp:sp>
    <dsp:sp modelId="{6A1F95B3-3597-477D-9745-7DED0E813232}">
      <dsp:nvSpPr>
        <dsp:cNvPr id="0" name=""/>
        <dsp:cNvSpPr/>
      </dsp:nvSpPr>
      <dsp:spPr>
        <a:xfrm>
          <a:off x="0" y="36239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CBA54-0D20-45FC-B4D6-129822C56B20}">
      <dsp:nvSpPr>
        <dsp:cNvPr id="0" name=""/>
        <dsp:cNvSpPr/>
      </dsp:nvSpPr>
      <dsp:spPr>
        <a:xfrm>
          <a:off x="395605" y="34025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kern="1200" dirty="0">
              <a:solidFill>
                <a:prstClr val="white"/>
              </a:solidFill>
              <a:latin typeface="Calibri" panose="020F0502020204030204"/>
              <a:ea typeface="+mn-ea"/>
              <a:cs typeface="+mn-cs"/>
            </a:rPr>
            <a:t>Premise Security Surveillance </a:t>
          </a:r>
        </a:p>
      </dsp:txBody>
      <dsp:txXfrm>
        <a:off x="417221" y="3424210"/>
        <a:ext cx="5495238" cy="399568"/>
      </dsp:txXfrm>
    </dsp:sp>
    <dsp:sp modelId="{1C28BDAA-8C29-4E01-BD5F-B734A2DF9802}">
      <dsp:nvSpPr>
        <dsp:cNvPr id="0" name=""/>
        <dsp:cNvSpPr/>
      </dsp:nvSpPr>
      <dsp:spPr>
        <a:xfrm>
          <a:off x="0" y="4304394"/>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A74BA-6C7A-468D-8616-6DA0A5C17E76}">
      <dsp:nvSpPr>
        <dsp:cNvPr id="0" name=""/>
        <dsp:cNvSpPr/>
      </dsp:nvSpPr>
      <dsp:spPr>
        <a:xfrm>
          <a:off x="395605" y="4082994"/>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Vehicle Speed monitoring</a:t>
          </a:r>
        </a:p>
      </dsp:txBody>
      <dsp:txXfrm>
        <a:off x="417221" y="4104610"/>
        <a:ext cx="5495238"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D77FA-56A8-4DA4-ACAD-E1F0B6795210}">
      <dsp:nvSpPr>
        <dsp:cNvPr id="0" name=""/>
        <dsp:cNvSpPr/>
      </dsp:nvSpPr>
      <dsp:spPr>
        <a:xfrm>
          <a:off x="0" y="290191"/>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2A922-1598-4CBA-B2A4-1CEC8B0018FF}">
      <dsp:nvSpPr>
        <dsp:cNvPr id="0" name=""/>
        <dsp:cNvSpPr/>
      </dsp:nvSpPr>
      <dsp:spPr>
        <a:xfrm>
          <a:off x="395605" y="68791"/>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rPr>
            <a:t>For detecting PPEs</a:t>
          </a:r>
          <a:endParaRPr lang="en-IN" sz="2400" b="0" kern="1200" dirty="0">
            <a:solidFill>
              <a:schemeClr val="bg1"/>
            </a:solidFill>
          </a:endParaRPr>
        </a:p>
      </dsp:txBody>
      <dsp:txXfrm>
        <a:off x="417221" y="90407"/>
        <a:ext cx="5495238" cy="399568"/>
      </dsp:txXfrm>
    </dsp:sp>
    <dsp:sp modelId="{1B536E75-1131-4279-B26C-EDE6B322D0AE}">
      <dsp:nvSpPr>
        <dsp:cNvPr id="0" name=""/>
        <dsp:cNvSpPr/>
      </dsp:nvSpPr>
      <dsp:spPr>
        <a:xfrm>
          <a:off x="0" y="970591"/>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4F271-B0A9-4F85-ACD8-F05ACB47A210}">
      <dsp:nvSpPr>
        <dsp:cNvPr id="0" name=""/>
        <dsp:cNvSpPr/>
      </dsp:nvSpPr>
      <dsp:spPr>
        <a:xfrm>
          <a:off x="395605" y="749191"/>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latin typeface="Calibri" panose="020F0502020204030204"/>
              <a:ea typeface="+mn-ea"/>
              <a:cs typeface="+mn-cs"/>
            </a:rPr>
            <a:t>Switchyard Hotspot monitoring</a:t>
          </a:r>
          <a:endParaRPr lang="en-IN" sz="2400" b="0" kern="1200" dirty="0">
            <a:solidFill>
              <a:schemeClr val="bg1"/>
            </a:solidFill>
          </a:endParaRPr>
        </a:p>
      </dsp:txBody>
      <dsp:txXfrm>
        <a:off x="417221" y="770807"/>
        <a:ext cx="5495238" cy="399568"/>
      </dsp:txXfrm>
    </dsp:sp>
    <dsp:sp modelId="{2F3EEFD4-AAE5-4B00-B175-E4BF3CB52897}">
      <dsp:nvSpPr>
        <dsp:cNvPr id="0" name=""/>
        <dsp:cNvSpPr/>
      </dsp:nvSpPr>
      <dsp:spPr>
        <a:xfrm>
          <a:off x="0" y="1617781"/>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9D6126-DB3B-4595-A220-210437920BB1}">
      <dsp:nvSpPr>
        <dsp:cNvPr id="0" name=""/>
        <dsp:cNvSpPr/>
      </dsp:nvSpPr>
      <dsp:spPr>
        <a:xfrm>
          <a:off x="395605" y="1429591"/>
          <a:ext cx="6299511" cy="409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rPr>
            <a:t>Aerial Inspection of Critical structures/ Areas</a:t>
          </a:r>
          <a:endParaRPr lang="en-IN" sz="2400" b="0" kern="1200" dirty="0">
            <a:solidFill>
              <a:schemeClr val="bg1"/>
            </a:solidFill>
          </a:endParaRPr>
        </a:p>
      </dsp:txBody>
      <dsp:txXfrm>
        <a:off x="415600" y="1449586"/>
        <a:ext cx="6259521" cy="369600"/>
      </dsp:txXfrm>
    </dsp:sp>
    <dsp:sp modelId="{80F571E7-B6B2-4456-9492-3905206D273E}">
      <dsp:nvSpPr>
        <dsp:cNvPr id="0" name=""/>
        <dsp:cNvSpPr/>
      </dsp:nvSpPr>
      <dsp:spPr>
        <a:xfrm>
          <a:off x="0" y="2298181"/>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2C046D-E8D4-4BCB-B14C-CA5EDE08B5AE}">
      <dsp:nvSpPr>
        <dsp:cNvPr id="0" name=""/>
        <dsp:cNvSpPr/>
      </dsp:nvSpPr>
      <dsp:spPr>
        <a:xfrm>
          <a:off x="395605" y="2076781"/>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0" kern="1200" dirty="0">
              <a:solidFill>
                <a:schemeClr val="bg1"/>
              </a:solidFill>
              <a:latin typeface="Calibri" panose="020F0502020204030204"/>
              <a:ea typeface="+mn-ea"/>
              <a:cs typeface="+mn-cs"/>
            </a:rPr>
            <a:t>Railway track inspection</a:t>
          </a:r>
        </a:p>
      </dsp:txBody>
      <dsp:txXfrm>
        <a:off x="417221" y="2098397"/>
        <a:ext cx="5495238" cy="399568"/>
      </dsp:txXfrm>
    </dsp:sp>
    <dsp:sp modelId="{6748568F-1117-4A19-BFF9-A3B4AA12E730}">
      <dsp:nvSpPr>
        <dsp:cNvPr id="0" name=""/>
        <dsp:cNvSpPr/>
      </dsp:nvSpPr>
      <dsp:spPr>
        <a:xfrm>
          <a:off x="0" y="2908606"/>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DCCF0-5D6E-43D4-9BF9-92CE1CC79531}">
      <dsp:nvSpPr>
        <dsp:cNvPr id="0" name=""/>
        <dsp:cNvSpPr/>
      </dsp:nvSpPr>
      <dsp:spPr>
        <a:xfrm>
          <a:off x="395605" y="2757181"/>
          <a:ext cx="6479179" cy="3728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0000"/>
              </a:solidFill>
              <a:latin typeface="Calibri" panose="020F0502020204030204"/>
              <a:ea typeface="+mn-ea"/>
              <a:cs typeface="+mn-cs"/>
            </a:rPr>
            <a:t>Unsafe condition detection e.g. bee hive </a:t>
          </a:r>
        </a:p>
      </dsp:txBody>
      <dsp:txXfrm>
        <a:off x="413805" y="2775381"/>
        <a:ext cx="6442779" cy="336424"/>
      </dsp:txXfrm>
    </dsp:sp>
    <dsp:sp modelId="{6A1F95B3-3597-477D-9745-7DED0E813232}">
      <dsp:nvSpPr>
        <dsp:cNvPr id="0" name=""/>
        <dsp:cNvSpPr/>
      </dsp:nvSpPr>
      <dsp:spPr>
        <a:xfrm>
          <a:off x="0" y="3589006"/>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CBA54-0D20-45FC-B4D6-129822C56B20}">
      <dsp:nvSpPr>
        <dsp:cNvPr id="0" name=""/>
        <dsp:cNvSpPr/>
      </dsp:nvSpPr>
      <dsp:spPr>
        <a:xfrm>
          <a:off x="395605" y="3367606"/>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lvl="0" algn="l" defTabSz="1066800">
            <a:lnSpc>
              <a:spcPct val="90000"/>
            </a:lnSpc>
            <a:spcBef>
              <a:spcPct val="0"/>
            </a:spcBef>
            <a:spcAft>
              <a:spcPct val="35000"/>
            </a:spcAft>
          </a:pPr>
          <a:r>
            <a:rPr lang="en-US" sz="2400" b="1" kern="1200" dirty="0">
              <a:solidFill>
                <a:srgbClr val="FF0000"/>
              </a:solidFill>
              <a:latin typeface="Calibri" panose="020F0502020204030204"/>
              <a:ea typeface="+mn-ea"/>
              <a:cs typeface="+mn-cs"/>
            </a:rPr>
            <a:t>Premise Security Surveillance </a:t>
          </a:r>
        </a:p>
      </dsp:txBody>
      <dsp:txXfrm>
        <a:off x="417221" y="3389222"/>
        <a:ext cx="5495238" cy="399568"/>
      </dsp:txXfrm>
    </dsp:sp>
    <dsp:sp modelId="{1C28BDAA-8C29-4E01-BD5F-B734A2DF9802}">
      <dsp:nvSpPr>
        <dsp:cNvPr id="0" name=""/>
        <dsp:cNvSpPr/>
      </dsp:nvSpPr>
      <dsp:spPr>
        <a:xfrm>
          <a:off x="0" y="4269406"/>
          <a:ext cx="79121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A74BA-6C7A-468D-8616-6DA0A5C17E76}">
      <dsp:nvSpPr>
        <dsp:cNvPr id="0" name=""/>
        <dsp:cNvSpPr/>
      </dsp:nvSpPr>
      <dsp:spPr>
        <a:xfrm>
          <a:off x="395605" y="4048006"/>
          <a:ext cx="553847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41" tIns="0" rIns="209341"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0000"/>
              </a:solidFill>
              <a:latin typeface="Calibri" panose="020F0502020204030204"/>
              <a:ea typeface="+mn-ea"/>
              <a:cs typeface="+mn-cs"/>
            </a:rPr>
            <a:t>Vehicle Speed monitoring</a:t>
          </a:r>
        </a:p>
      </dsp:txBody>
      <dsp:txXfrm>
        <a:off x="417221" y="4069622"/>
        <a:ext cx="5495238" cy="3995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3EA4B-7C5F-4842-B579-60663CDA0EF5}">
      <dsp:nvSpPr>
        <dsp:cNvPr id="0" name=""/>
        <dsp:cNvSpPr/>
      </dsp:nvSpPr>
      <dsp:spPr>
        <a:xfrm>
          <a:off x="0" y="293997"/>
          <a:ext cx="9779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9725-3CB2-4292-AEDC-A85B9906C4CE}">
      <dsp:nvSpPr>
        <dsp:cNvPr id="0" name=""/>
        <dsp:cNvSpPr/>
      </dsp:nvSpPr>
      <dsp:spPr>
        <a:xfrm>
          <a:off x="488950" y="57837"/>
          <a:ext cx="684530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36" tIns="0" rIns="258736" bIns="0" numCol="1" spcCol="1270" anchor="ctr" anchorCtr="0">
          <a:noAutofit/>
        </a:bodyPr>
        <a:lstStyle/>
        <a:p>
          <a:pPr lvl="0" algn="l" defTabSz="1066800">
            <a:lnSpc>
              <a:spcPct val="90000"/>
            </a:lnSpc>
            <a:spcBef>
              <a:spcPct val="0"/>
            </a:spcBef>
            <a:spcAft>
              <a:spcPct val="35000"/>
            </a:spcAft>
          </a:pPr>
          <a:r>
            <a:rPr lang="en-US" sz="2400" kern="1200" dirty="0"/>
            <a:t>Reservoir monitoring</a:t>
          </a:r>
          <a:endParaRPr lang="en-IN" sz="2400" kern="1200" dirty="0"/>
        </a:p>
      </dsp:txBody>
      <dsp:txXfrm>
        <a:off x="512007" y="80894"/>
        <a:ext cx="6799186" cy="426206"/>
      </dsp:txXfrm>
    </dsp:sp>
    <dsp:sp modelId="{5FA3C351-8D10-4C55-A7A0-8058E6A8C277}">
      <dsp:nvSpPr>
        <dsp:cNvPr id="0" name=""/>
        <dsp:cNvSpPr/>
      </dsp:nvSpPr>
      <dsp:spPr>
        <a:xfrm>
          <a:off x="0" y="1019757"/>
          <a:ext cx="9779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8985C7-E7B4-4CA5-8A51-A1E18A541267}">
      <dsp:nvSpPr>
        <dsp:cNvPr id="0" name=""/>
        <dsp:cNvSpPr/>
      </dsp:nvSpPr>
      <dsp:spPr>
        <a:xfrm>
          <a:off x="488950" y="783597"/>
          <a:ext cx="684530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36" tIns="0" rIns="258736" bIns="0" numCol="1" spcCol="1270" anchor="ctr" anchorCtr="0">
          <a:noAutofit/>
        </a:bodyPr>
        <a:lstStyle/>
        <a:p>
          <a:pPr lvl="0" algn="l" defTabSz="1066800">
            <a:lnSpc>
              <a:spcPct val="90000"/>
            </a:lnSpc>
            <a:spcBef>
              <a:spcPct val="0"/>
            </a:spcBef>
            <a:spcAft>
              <a:spcPct val="35000"/>
            </a:spcAft>
          </a:pPr>
          <a:r>
            <a:rPr lang="en-US" sz="2400" kern="1200" dirty="0"/>
            <a:t>Solar PV – Monitoring, Cleaning</a:t>
          </a:r>
          <a:endParaRPr lang="en-IN" sz="2400" kern="1200" dirty="0"/>
        </a:p>
      </dsp:txBody>
      <dsp:txXfrm>
        <a:off x="512007" y="806654"/>
        <a:ext cx="6799186" cy="426206"/>
      </dsp:txXfrm>
    </dsp:sp>
    <dsp:sp modelId="{708FDFDD-1825-455E-BE00-2B424A810DDC}">
      <dsp:nvSpPr>
        <dsp:cNvPr id="0" name=""/>
        <dsp:cNvSpPr/>
      </dsp:nvSpPr>
      <dsp:spPr>
        <a:xfrm>
          <a:off x="0" y="1745517"/>
          <a:ext cx="9779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57B3A7-C0DC-4132-A2BB-4EC7881EC9C5}">
      <dsp:nvSpPr>
        <dsp:cNvPr id="0" name=""/>
        <dsp:cNvSpPr/>
      </dsp:nvSpPr>
      <dsp:spPr>
        <a:xfrm>
          <a:off x="488950" y="1509357"/>
          <a:ext cx="684530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36" tIns="0" rIns="258736" bIns="0" numCol="1" spcCol="1270" anchor="ctr" anchorCtr="0">
          <a:noAutofit/>
        </a:bodyPr>
        <a:lstStyle/>
        <a:p>
          <a:pPr lvl="0" algn="l" defTabSz="1066800">
            <a:lnSpc>
              <a:spcPct val="90000"/>
            </a:lnSpc>
            <a:spcBef>
              <a:spcPct val="0"/>
            </a:spcBef>
            <a:spcAft>
              <a:spcPct val="35000"/>
            </a:spcAft>
          </a:pPr>
          <a:r>
            <a:rPr lang="en-US" sz="2400" kern="1200" dirty="0"/>
            <a:t>Boiler structure Insulation Thermal Mapping</a:t>
          </a:r>
          <a:endParaRPr lang="en-IN" sz="2400" kern="1200" dirty="0"/>
        </a:p>
      </dsp:txBody>
      <dsp:txXfrm>
        <a:off x="512007" y="1532414"/>
        <a:ext cx="6799186" cy="426206"/>
      </dsp:txXfrm>
    </dsp:sp>
    <dsp:sp modelId="{E68E7924-7DB5-4CD8-B4B3-B18B1F86F089}">
      <dsp:nvSpPr>
        <dsp:cNvPr id="0" name=""/>
        <dsp:cNvSpPr/>
      </dsp:nvSpPr>
      <dsp:spPr>
        <a:xfrm>
          <a:off x="0" y="2471277"/>
          <a:ext cx="9779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838D8-9179-40DE-AFFC-3D6FEF8C05A1}">
      <dsp:nvSpPr>
        <dsp:cNvPr id="0" name=""/>
        <dsp:cNvSpPr/>
      </dsp:nvSpPr>
      <dsp:spPr>
        <a:xfrm>
          <a:off x="488950" y="2235117"/>
          <a:ext cx="684530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36" tIns="0" rIns="258736" bIns="0" numCol="1" spcCol="1270" anchor="ctr" anchorCtr="0">
          <a:noAutofit/>
        </a:bodyPr>
        <a:lstStyle/>
        <a:p>
          <a:pPr lvl="0" algn="l" defTabSz="1066800">
            <a:lnSpc>
              <a:spcPct val="90000"/>
            </a:lnSpc>
            <a:spcBef>
              <a:spcPct val="0"/>
            </a:spcBef>
            <a:spcAft>
              <a:spcPct val="35000"/>
            </a:spcAft>
          </a:pPr>
          <a:r>
            <a:rPr lang="en-US" sz="2400" kern="1200" dirty="0"/>
            <a:t>Make up lines leakage inspection</a:t>
          </a:r>
          <a:endParaRPr lang="en-IN" sz="2400" kern="1200" dirty="0"/>
        </a:p>
      </dsp:txBody>
      <dsp:txXfrm>
        <a:off x="512007" y="2258174"/>
        <a:ext cx="6799186" cy="426206"/>
      </dsp:txXfrm>
    </dsp:sp>
    <dsp:sp modelId="{2F91F6FF-AA48-47BF-99D3-9FA8D2E24E68}">
      <dsp:nvSpPr>
        <dsp:cNvPr id="0" name=""/>
        <dsp:cNvSpPr/>
      </dsp:nvSpPr>
      <dsp:spPr>
        <a:xfrm>
          <a:off x="0" y="3261377"/>
          <a:ext cx="9779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CD35E0-3221-462F-ACC7-A49EFE24C113}">
      <dsp:nvSpPr>
        <dsp:cNvPr id="0" name=""/>
        <dsp:cNvSpPr/>
      </dsp:nvSpPr>
      <dsp:spPr>
        <a:xfrm>
          <a:off x="488950" y="2960877"/>
          <a:ext cx="7410995" cy="5366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36" tIns="0" rIns="258736" bIns="0" numCol="1" spcCol="1270" anchor="ctr" anchorCtr="0">
          <a:noAutofit/>
        </a:bodyPr>
        <a:lstStyle/>
        <a:p>
          <a:pPr lvl="0" algn="l" defTabSz="1066800">
            <a:lnSpc>
              <a:spcPct val="90000"/>
            </a:lnSpc>
            <a:spcBef>
              <a:spcPct val="0"/>
            </a:spcBef>
            <a:spcAft>
              <a:spcPct val="35000"/>
            </a:spcAft>
          </a:pPr>
          <a:r>
            <a:rPr lang="en-US" sz="2400" kern="1200" dirty="0"/>
            <a:t>Coal pile – Volumetric Analysis, Thermal Inspection </a:t>
          </a:r>
          <a:endParaRPr lang="en-IN" sz="2400" kern="1200" dirty="0"/>
        </a:p>
      </dsp:txBody>
      <dsp:txXfrm>
        <a:off x="515148" y="2987075"/>
        <a:ext cx="7358599" cy="484263"/>
      </dsp:txXfrm>
    </dsp:sp>
    <dsp:sp modelId="{773C7AA1-23C2-4858-B2C6-4DEBE3099054}">
      <dsp:nvSpPr>
        <dsp:cNvPr id="0" name=""/>
        <dsp:cNvSpPr/>
      </dsp:nvSpPr>
      <dsp:spPr>
        <a:xfrm>
          <a:off x="0" y="3987137"/>
          <a:ext cx="9779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BE02E-6481-44D1-96A4-34C182038AD9}">
      <dsp:nvSpPr>
        <dsp:cNvPr id="0" name=""/>
        <dsp:cNvSpPr/>
      </dsp:nvSpPr>
      <dsp:spPr>
        <a:xfrm>
          <a:off x="488950" y="3750977"/>
          <a:ext cx="684530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36" tIns="0" rIns="258736" bIns="0" numCol="1" spcCol="1270" anchor="ctr" anchorCtr="0">
          <a:noAutofit/>
        </a:bodyPr>
        <a:lstStyle/>
        <a:p>
          <a:pPr lvl="0" algn="l" defTabSz="1066800">
            <a:lnSpc>
              <a:spcPct val="90000"/>
            </a:lnSpc>
            <a:spcBef>
              <a:spcPct val="0"/>
            </a:spcBef>
            <a:spcAft>
              <a:spcPct val="35000"/>
            </a:spcAft>
          </a:pPr>
          <a:r>
            <a:rPr lang="en-US" sz="2400" kern="1200" dirty="0"/>
            <a:t>BTL/Duct inspection</a:t>
          </a:r>
          <a:endParaRPr lang="en-IN" sz="2400" kern="1200" dirty="0"/>
        </a:p>
      </dsp:txBody>
      <dsp:txXfrm>
        <a:off x="512007" y="3774034"/>
        <a:ext cx="6799186" cy="426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86E1B-86E2-40AA-84FD-20E4C6C5DF41}">
      <dsp:nvSpPr>
        <dsp:cNvPr id="0" name=""/>
        <dsp:cNvSpPr/>
      </dsp:nvSpPr>
      <dsp:spPr>
        <a:xfrm>
          <a:off x="1165792" y="1759"/>
          <a:ext cx="3607576" cy="18037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a:t>BVLOS- Beyond Visual Line of Sight</a:t>
          </a:r>
          <a:endParaRPr lang="en-IN" sz="3800" kern="1200" dirty="0"/>
        </a:p>
      </dsp:txBody>
      <dsp:txXfrm>
        <a:off x="1218623" y="54590"/>
        <a:ext cx="3501914" cy="1698126"/>
      </dsp:txXfrm>
    </dsp:sp>
    <dsp:sp modelId="{184370E9-E002-4CA7-BD5F-145595864FFC}">
      <dsp:nvSpPr>
        <dsp:cNvPr id="0" name=""/>
        <dsp:cNvSpPr/>
      </dsp:nvSpPr>
      <dsp:spPr>
        <a:xfrm>
          <a:off x="1526549" y="1805547"/>
          <a:ext cx="360757" cy="1352841"/>
        </a:xfrm>
        <a:custGeom>
          <a:avLst/>
          <a:gdLst/>
          <a:ahLst/>
          <a:cxnLst/>
          <a:rect l="0" t="0" r="0" b="0"/>
          <a:pathLst>
            <a:path>
              <a:moveTo>
                <a:pt x="0" y="0"/>
              </a:moveTo>
              <a:lnTo>
                <a:pt x="0" y="1352841"/>
              </a:lnTo>
              <a:lnTo>
                <a:pt x="360757" y="13528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9844F7-A0EA-4D71-A24E-CE8D7C12DF5D}">
      <dsp:nvSpPr>
        <dsp:cNvPr id="0" name=""/>
        <dsp:cNvSpPr/>
      </dsp:nvSpPr>
      <dsp:spPr>
        <a:xfrm>
          <a:off x="1887307" y="2256494"/>
          <a:ext cx="2886061" cy="18037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b="1" kern="1200" dirty="0"/>
            <a:t>4g Drones</a:t>
          </a:r>
          <a:r>
            <a:rPr lang="en-US" sz="3300" kern="1200" dirty="0"/>
            <a:t>– Limitless Range from GCS </a:t>
          </a:r>
          <a:endParaRPr lang="en-IN" sz="3300" kern="1200" dirty="0"/>
        </a:p>
      </dsp:txBody>
      <dsp:txXfrm>
        <a:off x="1940138" y="2309325"/>
        <a:ext cx="2780399" cy="16981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EED3-E74A-18E9-6134-AC9DC70A9D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3C1744-B3A1-03BB-9196-DE3488428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4A9F5F-3035-C4B5-ADD2-E725DEB0F526}"/>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5" name="Footer Placeholder 4">
            <a:extLst>
              <a:ext uri="{FF2B5EF4-FFF2-40B4-BE49-F238E27FC236}">
                <a16:creationId xmlns:a16="http://schemas.microsoft.com/office/drawing/2014/main" id="{75AFD450-BC22-A29E-919D-F0F45F696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18545-B78A-B1A4-BFEC-5F24AC24137B}"/>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219007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062B-E09D-2950-D6A8-C24827DDBC4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50403B-BFE8-914C-6255-21DA521793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C866FA-63D0-0760-FF96-D75D359FC603}"/>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5" name="Footer Placeholder 4">
            <a:extLst>
              <a:ext uri="{FF2B5EF4-FFF2-40B4-BE49-F238E27FC236}">
                <a16:creationId xmlns:a16="http://schemas.microsoft.com/office/drawing/2014/main" id="{E30300CB-E82D-9A1D-E79D-1400666DB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61C1C-2B3B-BB4C-943F-C451DD3B1287}"/>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200427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1E288-E8EC-E964-050F-50DE73B036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650B68F-F603-A8F8-A689-7233A82D03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89E991-B3A9-9A9A-54D1-DECBD26EA61E}"/>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5" name="Footer Placeholder 4">
            <a:extLst>
              <a:ext uri="{FF2B5EF4-FFF2-40B4-BE49-F238E27FC236}">
                <a16:creationId xmlns:a16="http://schemas.microsoft.com/office/drawing/2014/main" id="{48DE8BF0-B5B6-3DAC-AAF7-9EECD914E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08D71-E4A4-1ACF-D6EC-279C5A0BC155}"/>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297036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16E5-942F-A97A-1279-D505B656C6E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EC014C-C752-3D96-6160-EE5F1A02D4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D7C841-DB3E-40B4-FAB0-8FE660343DAC}"/>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5" name="Footer Placeholder 4">
            <a:extLst>
              <a:ext uri="{FF2B5EF4-FFF2-40B4-BE49-F238E27FC236}">
                <a16:creationId xmlns:a16="http://schemas.microsoft.com/office/drawing/2014/main" id="{504BC964-94EE-B81B-C679-577EA8C0D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AEF14-CC99-3214-1027-FFF902B7ECEB}"/>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250914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F8FB-6923-6BA3-8FFE-271AEFB4094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08993E9-9BC8-4A66-DB0A-A9FD6EA9AD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724FF4A-274E-8B3E-036A-B93970BD7011}"/>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5" name="Footer Placeholder 4">
            <a:extLst>
              <a:ext uri="{FF2B5EF4-FFF2-40B4-BE49-F238E27FC236}">
                <a16:creationId xmlns:a16="http://schemas.microsoft.com/office/drawing/2014/main" id="{6F955288-DA92-02EE-87BD-E42C1BD2F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25C0A-6108-91BC-FFFD-FF6FC14DA9F5}"/>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420916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5A59-107A-BCC7-0753-1908E9CFBA0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DD5344-823C-38DB-AC62-D09716CA86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31D49FB-3281-3E82-072A-5BFBAEF7A3A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F8E81A-E23F-6D96-0D9C-04AEB08DBE8D}"/>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6" name="Footer Placeholder 5">
            <a:extLst>
              <a:ext uri="{FF2B5EF4-FFF2-40B4-BE49-F238E27FC236}">
                <a16:creationId xmlns:a16="http://schemas.microsoft.com/office/drawing/2014/main" id="{007F372C-B61A-7B9C-B54D-D1ADA7D4C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BBEAE-8F6A-2B42-9DA5-91FCB40233B4}"/>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92722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2301-FC25-4B1D-02BC-AE2B15EF880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6AB0E6-06CE-AD53-2D0F-3EE90B62C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D4FA8F-5D66-5835-362D-A3A8E279C9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F6D8DD1-D551-9776-7990-E102A59FC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9C2B2E-1887-32F5-66B3-ED275D608A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67E995-6431-B8BA-6FC2-FC878046D017}"/>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8" name="Footer Placeholder 7">
            <a:extLst>
              <a:ext uri="{FF2B5EF4-FFF2-40B4-BE49-F238E27FC236}">
                <a16:creationId xmlns:a16="http://schemas.microsoft.com/office/drawing/2014/main" id="{048092AD-ED7A-49DF-E2F5-C6E9607CFC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813780-3BB7-CE7F-54C9-E3BD6E4C6767}"/>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290836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E065-E3A7-0F74-92BE-B2CF6E4C2E4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591C1DC-B224-8349-9025-9256FA30DDDF}"/>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4" name="Footer Placeholder 3">
            <a:extLst>
              <a:ext uri="{FF2B5EF4-FFF2-40B4-BE49-F238E27FC236}">
                <a16:creationId xmlns:a16="http://schemas.microsoft.com/office/drawing/2014/main" id="{0F9A8D9D-0C5F-881E-F1DC-977C48603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C749FD-3FDB-4832-4CF5-DCC2A5ABD11F}"/>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202055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29178-819F-1E33-75B2-FF03F4967BCC}"/>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3" name="Footer Placeholder 2">
            <a:extLst>
              <a:ext uri="{FF2B5EF4-FFF2-40B4-BE49-F238E27FC236}">
                <a16:creationId xmlns:a16="http://schemas.microsoft.com/office/drawing/2014/main" id="{07899D3D-29D4-C672-A06B-B804DB790C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B147FE-A67C-A4DB-4906-26457DC3C032}"/>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152423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F24D-C249-682F-B20C-F27B4FF44A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6DDA89E-423F-D546-0D40-80B2F043A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9184688-49DB-9955-FB00-F654DE136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E9C64B-7789-59DC-D51E-70D0F253CA42}"/>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6" name="Footer Placeholder 5">
            <a:extLst>
              <a:ext uri="{FF2B5EF4-FFF2-40B4-BE49-F238E27FC236}">
                <a16:creationId xmlns:a16="http://schemas.microsoft.com/office/drawing/2014/main" id="{240558F9-7A78-367A-D4FC-CC46B0FD9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DB163-3E4A-9BD4-BAAA-191E50216D47}"/>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184849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DE57-FE8B-C91C-D98D-A00157B642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B74970-C765-4AAD-BD14-79981712B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926EA2-5075-53B4-91E3-02D9787D9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45DE6E-195F-CEFB-9389-85D2F377BDB5}"/>
              </a:ext>
            </a:extLst>
          </p:cNvPr>
          <p:cNvSpPr>
            <a:spLocks noGrp="1"/>
          </p:cNvSpPr>
          <p:nvPr>
            <p:ph type="dt" sz="half" idx="10"/>
          </p:nvPr>
        </p:nvSpPr>
        <p:spPr/>
        <p:txBody>
          <a:bodyPr/>
          <a:lstStyle/>
          <a:p>
            <a:fld id="{F5B808E6-C9DF-CB4C-B289-B85E77ED0452}" type="datetimeFigureOut">
              <a:rPr lang="en-US" smtClean="0"/>
              <a:t>2/6/2024</a:t>
            </a:fld>
            <a:endParaRPr lang="en-US"/>
          </a:p>
        </p:txBody>
      </p:sp>
      <p:sp>
        <p:nvSpPr>
          <p:cNvPr id="6" name="Footer Placeholder 5">
            <a:extLst>
              <a:ext uri="{FF2B5EF4-FFF2-40B4-BE49-F238E27FC236}">
                <a16:creationId xmlns:a16="http://schemas.microsoft.com/office/drawing/2014/main" id="{EAF7EBC6-C51C-545E-F936-8D9E5126C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CB72D-931D-A5BE-718E-5C1F4CCBB1A6}"/>
              </a:ext>
            </a:extLst>
          </p:cNvPr>
          <p:cNvSpPr>
            <a:spLocks noGrp="1"/>
          </p:cNvSpPr>
          <p:nvPr>
            <p:ph type="sldNum" sz="quarter" idx="12"/>
          </p:nvPr>
        </p:nvSpPr>
        <p:spPr/>
        <p:txBody>
          <a:bodyPr/>
          <a:lstStyle/>
          <a:p>
            <a:fld id="{880AD7A8-67E1-D649-A7B8-965DECCC7B3E}" type="slidenum">
              <a:rPr lang="en-US" smtClean="0"/>
              <a:t>‹#›</a:t>
            </a:fld>
            <a:endParaRPr lang="en-US"/>
          </a:p>
        </p:txBody>
      </p:sp>
    </p:spTree>
    <p:extLst>
      <p:ext uri="{BB962C8B-B14F-4D97-AF65-F5344CB8AC3E}">
        <p14:creationId xmlns:p14="http://schemas.microsoft.com/office/powerpoint/2010/main" val="206721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9C32F-BD1E-219B-1A17-6E0193A29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D5FA7F4-A0DD-7747-2BA7-A5B0D4F8C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89E7E7-4D5D-BB67-D9C1-4A6931D43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808E6-C9DF-CB4C-B289-B85E77ED0452}" type="datetimeFigureOut">
              <a:rPr lang="en-US" smtClean="0"/>
              <a:t>2/6/2024</a:t>
            </a:fld>
            <a:endParaRPr lang="en-US"/>
          </a:p>
        </p:txBody>
      </p:sp>
      <p:sp>
        <p:nvSpPr>
          <p:cNvPr id="5" name="Footer Placeholder 4">
            <a:extLst>
              <a:ext uri="{FF2B5EF4-FFF2-40B4-BE49-F238E27FC236}">
                <a16:creationId xmlns:a16="http://schemas.microsoft.com/office/drawing/2014/main" id="{47F90235-E0F6-92EF-EB41-3A1BF06079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7FA1C-187A-FEAA-5BCD-2C03D67D38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AD7A8-67E1-D649-A7B8-965DECCC7B3E}" type="slidenum">
              <a:rPr lang="en-US" smtClean="0"/>
              <a:t>‹#›</a:t>
            </a:fld>
            <a:endParaRPr lang="en-US"/>
          </a:p>
        </p:txBody>
      </p:sp>
    </p:spTree>
    <p:extLst>
      <p:ext uri="{BB962C8B-B14F-4D97-AF65-F5344CB8AC3E}">
        <p14:creationId xmlns:p14="http://schemas.microsoft.com/office/powerpoint/2010/main" val="3483437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3.xml"/><Relationship Id="rId7" Type="http://schemas.openxmlformats.org/officeDocument/2006/relationships/image" Target="../media/image2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4.xml"/><Relationship Id="rId7" Type="http://schemas.openxmlformats.org/officeDocument/2006/relationships/image" Target="../media/image2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30.jpg"/></Relationships>
</file>

<file path=ppt/slides/_rels/slide2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Layout" Target="../diagrams/layout5.xml"/><Relationship Id="rId7" Type="http://schemas.openxmlformats.org/officeDocument/2006/relationships/image" Target="../media/image29.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6.xml"/><Relationship Id="rId7" Type="http://schemas.openxmlformats.org/officeDocument/2006/relationships/image" Target="../media/image30.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ublicdomainpictures.net/en/view-image.php?image=22117" TargetMode="External"/><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4" name="Google Shape;260;p1">
            <a:extLst>
              <a:ext uri="{FF2B5EF4-FFF2-40B4-BE49-F238E27FC236}">
                <a16:creationId xmlns:a16="http://schemas.microsoft.com/office/drawing/2014/main" id="{F005E4A8-DE9C-FD60-B8F9-BE9ECC9B3227}"/>
              </a:ext>
            </a:extLst>
          </p:cNvPr>
          <p:cNvPicPr preferRelativeResize="0">
            <a:picLocks noChangeAspect="1" noChangeArrowheads="1"/>
          </p:cNvPicPr>
          <p:nvPr/>
        </p:nvPicPr>
        <p:blipFill>
          <a:blip r:embed="rId3"/>
          <a:srcRect/>
          <a:stretch>
            <a:fillRect/>
          </a:stretch>
        </p:blipFill>
        <p:spPr bwMode="auto">
          <a:xfrm>
            <a:off x="10406743" y="249239"/>
            <a:ext cx="1486807" cy="769758"/>
          </a:xfrm>
          <a:prstGeom prst="rect">
            <a:avLst/>
          </a:prstGeom>
          <a:noFill/>
          <a:ln w="9525">
            <a:noFill/>
            <a:miter lim="800000"/>
            <a:headEnd/>
            <a:tailEnd/>
          </a:ln>
        </p:spPr>
      </p:pic>
      <p:sp>
        <p:nvSpPr>
          <p:cNvPr id="6" name="Google Shape;263;p1">
            <a:extLst>
              <a:ext uri="{FF2B5EF4-FFF2-40B4-BE49-F238E27FC236}">
                <a16:creationId xmlns:a16="http://schemas.microsoft.com/office/drawing/2014/main" id="{98F4DC4D-1D51-304E-CAB0-B88C55028CF4}"/>
              </a:ext>
            </a:extLst>
          </p:cNvPr>
          <p:cNvSpPr txBox="1">
            <a:spLocks noChangeArrowheads="1"/>
          </p:cNvSpPr>
          <p:nvPr/>
        </p:nvSpPr>
        <p:spPr bwMode="auto">
          <a:xfrm>
            <a:off x="10297019" y="1010846"/>
            <a:ext cx="1704975" cy="269875"/>
          </a:xfrm>
          <a:prstGeom prst="rect">
            <a:avLst/>
          </a:prstGeom>
          <a:noFill/>
          <a:ln w="9525">
            <a:noFill/>
            <a:miter lim="800000"/>
            <a:headEnd/>
            <a:tailEnd/>
          </a:ln>
        </p:spPr>
        <p:txBody>
          <a:bodyPr lIns="91425" tIns="45700" rIns="91425" bIns="45700" anchor="ctr"/>
          <a:lstStyle/>
          <a:p>
            <a:pPr algn="ctr">
              <a:lnSpc>
                <a:spcPct val="120000"/>
              </a:lnSpc>
              <a:buClr>
                <a:srgbClr val="0067B0"/>
              </a:buClr>
              <a:buSzPts val="2000"/>
              <a:buFont typeface="Arial" charset="0"/>
              <a:buNone/>
            </a:pPr>
            <a:r>
              <a:rPr lang="en-US" sz="2000" b="1" dirty="0" err="1">
                <a:solidFill>
                  <a:srgbClr val="0067B0"/>
                </a:solidFill>
                <a:latin typeface="Calibri" pitchFamily="34" charset="0"/>
                <a:cs typeface="Calibri" pitchFamily="34" charset="0"/>
                <a:sym typeface="Calibri" pitchFamily="34" charset="0"/>
              </a:rPr>
              <a:t>Gadarwara</a:t>
            </a:r>
            <a:endParaRPr lang="en-US" dirty="0"/>
          </a:p>
        </p:txBody>
      </p:sp>
      <p:sp>
        <p:nvSpPr>
          <p:cNvPr id="7" name="Google Shape;264;p1">
            <a:extLst>
              <a:ext uri="{FF2B5EF4-FFF2-40B4-BE49-F238E27FC236}">
                <a16:creationId xmlns:a16="http://schemas.microsoft.com/office/drawing/2014/main" id="{669E4E6E-BE99-A3EE-5754-6924303A4DB1}"/>
              </a:ext>
            </a:extLst>
          </p:cNvPr>
          <p:cNvSpPr txBox="1">
            <a:spLocks noChangeArrowheads="1"/>
          </p:cNvSpPr>
          <p:nvPr/>
        </p:nvSpPr>
        <p:spPr bwMode="auto">
          <a:xfrm>
            <a:off x="10304956" y="1280721"/>
            <a:ext cx="1697038" cy="400050"/>
          </a:xfrm>
          <a:prstGeom prst="rect">
            <a:avLst/>
          </a:prstGeom>
          <a:noFill/>
          <a:ln w="9525">
            <a:noFill/>
            <a:miter lim="800000"/>
            <a:headEnd/>
            <a:tailEnd/>
          </a:ln>
        </p:spPr>
        <p:txBody>
          <a:bodyPr lIns="91425" tIns="45700" rIns="91425" bIns="45700">
            <a:spAutoFit/>
          </a:bodyPr>
          <a:lstStyle/>
          <a:p>
            <a:pPr algn="ctr">
              <a:buClr>
                <a:srgbClr val="000000"/>
              </a:buClr>
              <a:buFont typeface="Arial" charset="0"/>
              <a:buNone/>
            </a:pPr>
            <a:r>
              <a:rPr lang="en-US" sz="2000" b="1" dirty="0">
                <a:latin typeface="Calibri" pitchFamily="34" charset="0"/>
                <a:cs typeface="Calibri" pitchFamily="34" charset="0"/>
                <a:sym typeface="Calibri" pitchFamily="34" charset="0"/>
              </a:rPr>
              <a:t>(2 x 800 MW)</a:t>
            </a:r>
          </a:p>
        </p:txBody>
      </p:sp>
      <p:sp>
        <p:nvSpPr>
          <p:cNvPr id="8" name="Google Shape;265;p1">
            <a:extLst>
              <a:ext uri="{FF2B5EF4-FFF2-40B4-BE49-F238E27FC236}">
                <a16:creationId xmlns:a16="http://schemas.microsoft.com/office/drawing/2014/main" id="{C1E1F9B8-BF6A-61A3-E0E5-A055F890DA5C}"/>
              </a:ext>
            </a:extLst>
          </p:cNvPr>
          <p:cNvSpPr txBox="1">
            <a:spLocks noChangeArrowheads="1"/>
          </p:cNvSpPr>
          <p:nvPr/>
        </p:nvSpPr>
        <p:spPr bwMode="auto">
          <a:xfrm>
            <a:off x="1343000" y="249596"/>
            <a:ext cx="8661967" cy="769401"/>
          </a:xfrm>
          <a:prstGeom prst="rect">
            <a:avLst/>
          </a:prstGeom>
          <a:noFill/>
          <a:ln w="9525">
            <a:noFill/>
            <a:miter lim="800000"/>
            <a:headEnd/>
            <a:tailEnd/>
          </a:ln>
        </p:spPr>
        <p:txBody>
          <a:bodyPr wrap="square" lIns="91425" tIns="45700" rIns="91425" bIns="45700">
            <a:spAutoFit/>
          </a:bodyPr>
          <a:lstStyle/>
          <a:p>
            <a:pPr algn="ctr">
              <a:buClr>
                <a:srgbClr val="000000"/>
              </a:buClr>
              <a:buFont typeface="Arial" charset="0"/>
              <a:buNone/>
            </a:pPr>
            <a:r>
              <a:rPr lang="en-US" sz="4400" b="1" u="sng" dirty="0" smtClean="0">
                <a:solidFill>
                  <a:schemeClr val="accent6">
                    <a:lumMod val="50000"/>
                  </a:schemeClr>
                </a:solidFill>
                <a:latin typeface="Bahnschrift" panose="020B0502040204020203" pitchFamily="34" charset="0"/>
                <a:cs typeface="Calibri" pitchFamily="34" charset="0"/>
                <a:sym typeface="Calibri" pitchFamily="34" charset="0"/>
              </a:rPr>
              <a:t>O&amp;M Conference -2024</a:t>
            </a:r>
            <a:endParaRPr lang="en-US" sz="4400" b="1" u="sng" dirty="0">
              <a:solidFill>
                <a:schemeClr val="accent6">
                  <a:lumMod val="50000"/>
                </a:schemeClr>
              </a:solidFill>
              <a:latin typeface="Bahnschrift" panose="020B0502040204020203" pitchFamily="34" charset="0"/>
              <a:cs typeface="Calibri" pitchFamily="34" charset="0"/>
              <a:sym typeface="Calibri" pitchFamily="34" charset="0"/>
            </a:endParaRPr>
          </a:p>
        </p:txBody>
      </p:sp>
      <p:pic>
        <p:nvPicPr>
          <p:cNvPr id="1026" name="Picture 2" descr="Camera Drones - DJI">
            <a:extLst>
              <a:ext uri="{FF2B5EF4-FFF2-40B4-BE49-F238E27FC236}">
                <a16:creationId xmlns:a16="http://schemas.microsoft.com/office/drawing/2014/main" id="{9429F0A2-689D-5C6E-160F-877DB64FE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0189" y="-1801820"/>
            <a:ext cx="2812666" cy="28126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A85789-AFDF-3E6E-2CF5-C57A64BBCB21}"/>
              </a:ext>
            </a:extLst>
          </p:cNvPr>
          <p:cNvSpPr txBox="1"/>
          <p:nvPr/>
        </p:nvSpPr>
        <p:spPr>
          <a:xfrm>
            <a:off x="2069303" y="2158224"/>
            <a:ext cx="7687439" cy="830997"/>
          </a:xfrm>
          <a:prstGeom prst="rect">
            <a:avLst/>
          </a:prstGeom>
          <a:noFill/>
        </p:spPr>
        <p:txBody>
          <a:bodyPr wrap="square" rtlCol="0">
            <a:spAutoFit/>
          </a:bodyPr>
          <a:lstStyle/>
          <a:p>
            <a:r>
              <a:rPr lang="en-US" sz="4800" u="sng" dirty="0">
                <a:solidFill>
                  <a:srgbClr val="C00000"/>
                </a:solidFill>
                <a:latin typeface="Bahnschrift" panose="020B0502040204020203" pitchFamily="34" charset="0"/>
              </a:rPr>
              <a:t>PROJECT: DRONE KAWACH</a:t>
            </a:r>
            <a:endParaRPr lang="en-IN" sz="4800" u="sng" dirty="0">
              <a:solidFill>
                <a:srgbClr val="C00000"/>
              </a:solidFill>
              <a:latin typeface="Bahnschrift" panose="020B0502040204020203" pitchFamily="34" charset="0"/>
            </a:endParaRPr>
          </a:p>
        </p:txBody>
      </p:sp>
      <p:pic>
        <p:nvPicPr>
          <p:cNvPr id="19" name="Picture 18">
            <a:extLst>
              <a:ext uri="{FF2B5EF4-FFF2-40B4-BE49-F238E27FC236}">
                <a16:creationId xmlns:a16="http://schemas.microsoft.com/office/drawing/2014/main" id="{17AAF38E-317B-9974-D77B-4B5058718063}"/>
              </a:ext>
            </a:extLst>
          </p:cNvPr>
          <p:cNvPicPr>
            <a:picLocks noChangeAspect="1"/>
          </p:cNvPicPr>
          <p:nvPr/>
        </p:nvPicPr>
        <p:blipFill>
          <a:blip r:embed="rId5"/>
          <a:stretch>
            <a:fillRect/>
          </a:stretch>
        </p:blipFill>
        <p:spPr>
          <a:xfrm>
            <a:off x="5243130" y="2989221"/>
            <a:ext cx="1536058" cy="2189553"/>
          </a:xfrm>
          <a:prstGeom prst="rect">
            <a:avLst/>
          </a:prstGeom>
        </p:spPr>
      </p:pic>
      <p:pic>
        <p:nvPicPr>
          <p:cNvPr id="21" name="Picture 20">
            <a:extLst>
              <a:ext uri="{FF2B5EF4-FFF2-40B4-BE49-F238E27FC236}">
                <a16:creationId xmlns:a16="http://schemas.microsoft.com/office/drawing/2014/main" id="{DDC01FBF-C275-8CE3-D687-9B83D9D701FA}"/>
              </a:ext>
            </a:extLst>
          </p:cNvPr>
          <p:cNvPicPr>
            <a:picLocks noChangeAspect="1"/>
          </p:cNvPicPr>
          <p:nvPr/>
        </p:nvPicPr>
        <p:blipFill>
          <a:blip r:embed="rId6"/>
          <a:stretch>
            <a:fillRect/>
          </a:stretch>
        </p:blipFill>
        <p:spPr>
          <a:xfrm>
            <a:off x="781329" y="3272118"/>
            <a:ext cx="1879756" cy="1242865"/>
          </a:xfrm>
          <a:prstGeom prst="rect">
            <a:avLst/>
          </a:prstGeom>
        </p:spPr>
      </p:pic>
      <p:pic>
        <p:nvPicPr>
          <p:cNvPr id="22" name="Picture 21">
            <a:extLst>
              <a:ext uri="{FF2B5EF4-FFF2-40B4-BE49-F238E27FC236}">
                <a16:creationId xmlns:a16="http://schemas.microsoft.com/office/drawing/2014/main" id="{2270F49F-0301-100B-62EE-C7FAC4EEC3AC}"/>
              </a:ext>
            </a:extLst>
          </p:cNvPr>
          <p:cNvPicPr>
            <a:picLocks noChangeAspect="1"/>
          </p:cNvPicPr>
          <p:nvPr/>
        </p:nvPicPr>
        <p:blipFill>
          <a:blip r:embed="rId7"/>
          <a:stretch>
            <a:fillRect/>
          </a:stretch>
        </p:blipFill>
        <p:spPr>
          <a:xfrm>
            <a:off x="9686712" y="3183680"/>
            <a:ext cx="1879756" cy="1242865"/>
          </a:xfrm>
          <a:prstGeom prst="rect">
            <a:avLst/>
          </a:prstGeom>
        </p:spPr>
      </p:pic>
    </p:spTree>
    <p:extLst>
      <p:ext uri="{BB962C8B-B14F-4D97-AF65-F5344CB8AC3E}">
        <p14:creationId xmlns:p14="http://schemas.microsoft.com/office/powerpoint/2010/main" val="3732375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cycle">
            <a:extLst>
              <a:ext uri="{FF2B5EF4-FFF2-40B4-BE49-F238E27FC236}">
                <a16:creationId xmlns:a16="http://schemas.microsoft.com/office/drawing/2014/main" id="{BB66286C-7440-3EBC-D458-7D9388FE1068}"/>
              </a:ext>
            </a:extLst>
          </p:cNvPr>
          <p:cNvGrpSpPr/>
          <p:nvPr/>
        </p:nvGrpSpPr>
        <p:grpSpPr>
          <a:xfrm rot="3872720">
            <a:off x="-2701477" y="1750267"/>
            <a:ext cx="4729977" cy="4703286"/>
            <a:chOff x="-2934820" y="1468385"/>
            <a:chExt cx="4486361" cy="4353769"/>
          </a:xfrm>
        </p:grpSpPr>
        <p:sp>
          <p:nvSpPr>
            <p:cNvPr id="24" name="Freeform: Shape 23">
              <a:extLst>
                <a:ext uri="{FF2B5EF4-FFF2-40B4-BE49-F238E27FC236}">
                  <a16:creationId xmlns:a16="http://schemas.microsoft.com/office/drawing/2014/main" id="{153D2975-21D9-16EC-DFAD-6664C4AA4E77}"/>
                </a:ext>
              </a:extLst>
            </p:cNvPr>
            <p:cNvSpPr/>
            <p:nvPr/>
          </p:nvSpPr>
          <p:spPr>
            <a:xfrm>
              <a:off x="-658978" y="1468385"/>
              <a:ext cx="1836692" cy="1317652"/>
            </a:xfrm>
            <a:custGeom>
              <a:avLst/>
              <a:gdLst>
                <a:gd name="connsiteX0" fmla="*/ 0 w 1970935"/>
                <a:gd name="connsiteY0" fmla="*/ 0 h 1515563"/>
                <a:gd name="connsiteX1" fmla="*/ 1970935 w 1970935"/>
                <a:gd name="connsiteY1" fmla="*/ 1137920 h 1515563"/>
                <a:gd name="connsiteX2" fmla="*/ 1316838 w 1970935"/>
                <a:gd name="connsiteY2" fmla="*/ 1515563 h 1515563"/>
                <a:gd name="connsiteX3" fmla="*/ 1299244 w 1970935"/>
                <a:gd name="connsiteY3" fmla="*/ 1488968 h 1515563"/>
                <a:gd name="connsiteX4" fmla="*/ 28406 w 1970935"/>
                <a:gd name="connsiteY4" fmla="*/ 868474 h 1515563"/>
                <a:gd name="connsiteX5" fmla="*/ 0 w 1970935"/>
                <a:gd name="connsiteY5" fmla="*/ 869791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0" y="0"/>
                  </a:moveTo>
                  <a:cubicBezTo>
                    <a:pt x="813079" y="0"/>
                    <a:pt x="1564396" y="433773"/>
                    <a:pt x="1970935" y="1137920"/>
                  </a:cubicBezTo>
                  <a:lnTo>
                    <a:pt x="1316838" y="1515563"/>
                  </a:lnTo>
                  <a:lnTo>
                    <a:pt x="1299244" y="1488968"/>
                  </a:lnTo>
                  <a:cubicBezTo>
                    <a:pt x="1023828" y="1114607"/>
                    <a:pt x="557418" y="868474"/>
                    <a:pt x="28406" y="868474"/>
                  </a:cubicBezTo>
                  <a:lnTo>
                    <a:pt x="0" y="8697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541020" rIns="952839" bIns="314198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3" name="Freeform: Shape 22">
              <a:extLst>
                <a:ext uri="{FF2B5EF4-FFF2-40B4-BE49-F238E27FC236}">
                  <a16:creationId xmlns:a16="http://schemas.microsoft.com/office/drawing/2014/main" id="{0010EF2D-8B3B-6F40-51B7-DE6CDE7AEA0C}"/>
                </a:ext>
              </a:extLst>
            </p:cNvPr>
            <p:cNvSpPr/>
            <p:nvPr/>
          </p:nvSpPr>
          <p:spPr>
            <a:xfrm>
              <a:off x="657858" y="2705585"/>
              <a:ext cx="893683" cy="1978648"/>
            </a:xfrm>
            <a:custGeom>
              <a:avLst/>
              <a:gdLst>
                <a:gd name="connsiteX0" fmla="*/ 654097 w 959002"/>
                <a:gd name="connsiteY0" fmla="*/ 0 h 2275840"/>
                <a:gd name="connsiteX1" fmla="*/ 654097 w 959002"/>
                <a:gd name="connsiteY1" fmla="*/ 2275840 h 2275840"/>
                <a:gd name="connsiteX2" fmla="*/ 0 w 959002"/>
                <a:gd name="connsiteY2" fmla="*/ 1898197 h 2275840"/>
                <a:gd name="connsiteX3" fmla="*/ 59172 w 959002"/>
                <a:gd name="connsiteY3" fmla="*/ 1808755 h 2275840"/>
                <a:gd name="connsiteX4" fmla="*/ 244146 w 959002"/>
                <a:gd name="connsiteY4" fmla="*/ 1137920 h 2275840"/>
                <a:gd name="connsiteX5" fmla="*/ 59172 w 959002"/>
                <a:gd name="connsiteY5" fmla="*/ 467086 h 2275840"/>
                <a:gd name="connsiteX6" fmla="*/ 0 w 959002"/>
                <a:gd name="connsiteY6" fmla="*/ 377643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002" h="2275840">
                  <a:moveTo>
                    <a:pt x="654097" y="0"/>
                  </a:moveTo>
                  <a:cubicBezTo>
                    <a:pt x="1060637" y="704147"/>
                    <a:pt x="1060637" y="1571693"/>
                    <a:pt x="654097" y="2275840"/>
                  </a:cubicBezTo>
                  <a:lnTo>
                    <a:pt x="0" y="1898197"/>
                  </a:lnTo>
                  <a:lnTo>
                    <a:pt x="59172" y="1808755"/>
                  </a:lnTo>
                  <a:cubicBezTo>
                    <a:pt x="177139" y="1609340"/>
                    <a:pt x="244146" y="1380816"/>
                    <a:pt x="244146" y="1137920"/>
                  </a:cubicBezTo>
                  <a:cubicBezTo>
                    <a:pt x="244146" y="895024"/>
                    <a:pt x="177139" y="666500"/>
                    <a:pt x="59172" y="467086"/>
                  </a:cubicBezTo>
                  <a:lnTo>
                    <a:pt x="0" y="377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0344" tIns="1869863" rIns="114215" bIns="1869864" numCol="1" spcCol="1270" anchor="ctr" anchorCtr="0">
              <a:noAutofit/>
            </a:bodyPr>
            <a:lstStyle/>
            <a:p>
              <a:pPr marL="0" lvl="0" indent="0" algn="ctr" defTabSz="1911350">
                <a:lnSpc>
                  <a:spcPct val="90000"/>
                </a:lnSpc>
                <a:spcBef>
                  <a:spcPct val="0"/>
                </a:spcBef>
                <a:spcAft>
                  <a:spcPct val="35000"/>
                </a:spcAft>
                <a:buNone/>
              </a:pPr>
              <a:endParaRPr lang="en-IN" sz="4300" kern="1200"/>
            </a:p>
          </p:txBody>
        </p:sp>
        <p:sp>
          <p:nvSpPr>
            <p:cNvPr id="28" name="Freeform: Shape 27">
              <a:extLst>
                <a:ext uri="{FF2B5EF4-FFF2-40B4-BE49-F238E27FC236}">
                  <a16:creationId xmlns:a16="http://schemas.microsoft.com/office/drawing/2014/main" id="{E0D12657-0C8A-7076-5D93-EC8D27C65FA4}"/>
                </a:ext>
              </a:extLst>
            </p:cNvPr>
            <p:cNvSpPr/>
            <p:nvPr/>
          </p:nvSpPr>
          <p:spPr>
            <a:xfrm>
              <a:off x="-658978" y="4504502"/>
              <a:ext cx="1836692" cy="1317652"/>
            </a:xfrm>
            <a:custGeom>
              <a:avLst/>
              <a:gdLst>
                <a:gd name="connsiteX0" fmla="*/ 1316838 w 1970935"/>
                <a:gd name="connsiteY0" fmla="*/ 0 h 1515563"/>
                <a:gd name="connsiteX1" fmla="*/ 1970935 w 1970935"/>
                <a:gd name="connsiteY1" fmla="*/ 377643 h 1515563"/>
                <a:gd name="connsiteX2" fmla="*/ 0 w 1970935"/>
                <a:gd name="connsiteY2" fmla="*/ 1515563 h 1515563"/>
                <a:gd name="connsiteX3" fmla="*/ 0 w 1970935"/>
                <a:gd name="connsiteY3" fmla="*/ 645772 h 1515563"/>
                <a:gd name="connsiteX4" fmla="*/ 28406 w 1970935"/>
                <a:gd name="connsiteY4" fmla="*/ 647089 h 1515563"/>
                <a:gd name="connsiteX5" fmla="*/ 1299244 w 1970935"/>
                <a:gd name="connsiteY5" fmla="*/ 26595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1316838" y="0"/>
                  </a:moveTo>
                  <a:lnTo>
                    <a:pt x="1970935" y="377643"/>
                  </a:lnTo>
                  <a:cubicBezTo>
                    <a:pt x="1564395" y="1081790"/>
                    <a:pt x="813079" y="1515563"/>
                    <a:pt x="0" y="1515563"/>
                  </a:cubicBezTo>
                  <a:lnTo>
                    <a:pt x="0" y="645772"/>
                  </a:lnTo>
                  <a:lnTo>
                    <a:pt x="28406" y="647089"/>
                  </a:lnTo>
                  <a:cubicBezTo>
                    <a:pt x="557418" y="647089"/>
                    <a:pt x="1023828" y="400957"/>
                    <a:pt x="1299244" y="2659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3141980" rIns="952839" bIns="54102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7" name="Freeform: Shape 26">
              <a:extLst>
                <a:ext uri="{FF2B5EF4-FFF2-40B4-BE49-F238E27FC236}">
                  <a16:creationId xmlns:a16="http://schemas.microsoft.com/office/drawing/2014/main" id="{B72099F2-590B-5FE4-242E-7C74312D6B8A}"/>
                </a:ext>
              </a:extLst>
            </p:cNvPr>
            <p:cNvSpPr/>
            <p:nvPr/>
          </p:nvSpPr>
          <p:spPr>
            <a:xfrm>
              <a:off x="-2629913" y="4483865"/>
              <a:ext cx="1836692" cy="1338288"/>
            </a:xfrm>
            <a:custGeom>
              <a:avLst/>
              <a:gdLst>
                <a:gd name="connsiteX0" fmla="*/ 695207 w 1970935"/>
                <a:gd name="connsiteY0" fmla="*/ 0 h 1539298"/>
                <a:gd name="connsiteX1" fmla="*/ 728504 w 1970935"/>
                <a:gd name="connsiteY1" fmla="*/ 50330 h 1539298"/>
                <a:gd name="connsiteX2" fmla="*/ 1842644 w 1970935"/>
                <a:gd name="connsiteY2" fmla="*/ 663558 h 1539298"/>
                <a:gd name="connsiteX3" fmla="*/ 1970935 w 1970935"/>
                <a:gd name="connsiteY3" fmla="*/ 669507 h 1539298"/>
                <a:gd name="connsiteX4" fmla="*/ 1970935 w 1970935"/>
                <a:gd name="connsiteY4" fmla="*/ 1539298 h 1539298"/>
                <a:gd name="connsiteX5" fmla="*/ 0 w 1970935"/>
                <a:gd name="connsiteY5" fmla="*/ 401378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39298">
                  <a:moveTo>
                    <a:pt x="695207" y="0"/>
                  </a:moveTo>
                  <a:lnTo>
                    <a:pt x="728504" y="50330"/>
                  </a:lnTo>
                  <a:cubicBezTo>
                    <a:pt x="976378" y="387256"/>
                    <a:pt x="1378957" y="620315"/>
                    <a:pt x="1842644" y="663558"/>
                  </a:cubicBezTo>
                  <a:lnTo>
                    <a:pt x="1970935" y="669507"/>
                  </a:lnTo>
                  <a:lnTo>
                    <a:pt x="1970935" y="1539298"/>
                  </a:lnTo>
                  <a:cubicBezTo>
                    <a:pt x="1157856" y="1539298"/>
                    <a:pt x="406539" y="1105525"/>
                    <a:pt x="0" y="40137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3163570" rIns="2399538" bIns="562610" numCol="1" spcCol="1270" anchor="ctr" anchorCtr="0">
              <a:noAutofit/>
            </a:bodyPr>
            <a:lstStyle/>
            <a:p>
              <a:pPr marL="0" lvl="0" indent="0" algn="ctr" defTabSz="2622550">
                <a:lnSpc>
                  <a:spcPct val="90000"/>
                </a:lnSpc>
                <a:spcBef>
                  <a:spcPct val="0"/>
                </a:spcBef>
                <a:spcAft>
                  <a:spcPct val="35000"/>
                </a:spcAft>
                <a:buNone/>
              </a:pPr>
              <a:endParaRPr lang="en-IN" sz="5900" kern="1200"/>
            </a:p>
          </p:txBody>
        </p:sp>
        <p:sp>
          <p:nvSpPr>
            <p:cNvPr id="26" name="Freeform: Shape 25">
              <a:extLst>
                <a:ext uri="{FF2B5EF4-FFF2-40B4-BE49-F238E27FC236}">
                  <a16:creationId xmlns:a16="http://schemas.microsoft.com/office/drawing/2014/main" id="{8C64210F-F3A6-A4D2-08F3-2587D371942D}"/>
                </a:ext>
              </a:extLst>
            </p:cNvPr>
            <p:cNvSpPr/>
            <p:nvPr/>
          </p:nvSpPr>
          <p:spPr>
            <a:xfrm>
              <a:off x="-2934820" y="2705585"/>
              <a:ext cx="931993" cy="1978648"/>
            </a:xfrm>
            <a:custGeom>
              <a:avLst/>
              <a:gdLst>
                <a:gd name="connsiteX0" fmla="*/ 304905 w 1000112"/>
                <a:gd name="connsiteY0" fmla="*/ 0 h 2275840"/>
                <a:gd name="connsiteX1" fmla="*/ 1000112 w 1000112"/>
                <a:gd name="connsiteY1" fmla="*/ 401378 h 2275840"/>
                <a:gd name="connsiteX2" fmla="*/ 956642 w 1000112"/>
                <a:gd name="connsiteY2" fmla="*/ 467086 h 2275840"/>
                <a:gd name="connsiteX3" fmla="*/ 771668 w 1000112"/>
                <a:gd name="connsiteY3" fmla="*/ 1137920 h 2275840"/>
                <a:gd name="connsiteX4" fmla="*/ 956642 w 1000112"/>
                <a:gd name="connsiteY4" fmla="*/ 1808755 h 2275840"/>
                <a:gd name="connsiteX5" fmla="*/ 1000112 w 1000112"/>
                <a:gd name="connsiteY5" fmla="*/ 1874462 h 2275840"/>
                <a:gd name="connsiteX6" fmla="*/ 304905 w 1000112"/>
                <a:gd name="connsiteY6" fmla="*/ 2275840 h 2275840"/>
                <a:gd name="connsiteX7" fmla="*/ 304905 w 1000112"/>
                <a:gd name="connsiteY7"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12" h="2275840">
                  <a:moveTo>
                    <a:pt x="304905" y="0"/>
                  </a:moveTo>
                  <a:lnTo>
                    <a:pt x="1000112" y="401378"/>
                  </a:lnTo>
                  <a:lnTo>
                    <a:pt x="956642" y="467086"/>
                  </a:lnTo>
                  <a:cubicBezTo>
                    <a:pt x="838676" y="666500"/>
                    <a:pt x="771668" y="895024"/>
                    <a:pt x="771668" y="1137920"/>
                  </a:cubicBezTo>
                  <a:cubicBezTo>
                    <a:pt x="771668" y="1380816"/>
                    <a:pt x="838676" y="1609340"/>
                    <a:pt x="956642" y="1808755"/>
                  </a:cubicBezTo>
                  <a:lnTo>
                    <a:pt x="1000112" y="1874462"/>
                  </a:lnTo>
                  <a:lnTo>
                    <a:pt x="304905" y="2275840"/>
                  </a:lnTo>
                  <a:cubicBezTo>
                    <a:pt x="-101635" y="1571693"/>
                    <a:pt x="-101635" y="704147"/>
                    <a:pt x="30490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293" tIns="1885103" rIns="3174746" bIns="1885104" numCol="1" spcCol="1270" anchor="ctr" anchorCtr="0">
              <a:noAutofit/>
            </a:bodyPr>
            <a:lstStyle/>
            <a:p>
              <a:pPr marL="0" lvl="0" indent="0" algn="ctr" defTabSz="2444750">
                <a:lnSpc>
                  <a:spcPct val="90000"/>
                </a:lnSpc>
                <a:spcBef>
                  <a:spcPct val="0"/>
                </a:spcBef>
                <a:spcAft>
                  <a:spcPct val="35000"/>
                </a:spcAft>
                <a:buNone/>
              </a:pPr>
              <a:endParaRPr lang="en-IN" sz="5500" kern="1200"/>
            </a:p>
          </p:txBody>
        </p:sp>
        <p:sp>
          <p:nvSpPr>
            <p:cNvPr id="25" name="Freeform: Shape 24">
              <a:extLst>
                <a:ext uri="{FF2B5EF4-FFF2-40B4-BE49-F238E27FC236}">
                  <a16:creationId xmlns:a16="http://schemas.microsoft.com/office/drawing/2014/main" id="{CCE7050C-7CC6-0E58-3050-F2BB321A8E3A}"/>
                </a:ext>
              </a:extLst>
            </p:cNvPr>
            <p:cNvSpPr/>
            <p:nvPr/>
          </p:nvSpPr>
          <p:spPr>
            <a:xfrm>
              <a:off x="-2629913" y="1471483"/>
              <a:ext cx="1836692" cy="1338288"/>
            </a:xfrm>
            <a:custGeom>
              <a:avLst/>
              <a:gdLst>
                <a:gd name="connsiteX0" fmla="*/ 1970935 w 1970935"/>
                <a:gd name="connsiteY0" fmla="*/ 0 h 1539298"/>
                <a:gd name="connsiteX1" fmla="*/ 1970935 w 1970935"/>
                <a:gd name="connsiteY1" fmla="*/ 869791 h 1539298"/>
                <a:gd name="connsiteX2" fmla="*/ 1842644 w 1970935"/>
                <a:gd name="connsiteY2" fmla="*/ 875740 h 1539298"/>
                <a:gd name="connsiteX3" fmla="*/ 728504 w 1970935"/>
                <a:gd name="connsiteY3" fmla="*/ 1488968 h 1539298"/>
                <a:gd name="connsiteX4" fmla="*/ 695207 w 1970935"/>
                <a:gd name="connsiteY4" fmla="*/ 1539298 h 1539298"/>
                <a:gd name="connsiteX5" fmla="*/ 0 w 1970935"/>
                <a:gd name="connsiteY5" fmla="*/ 1137920 h 1539298"/>
                <a:gd name="connsiteX6" fmla="*/ 1970935 w 1970935"/>
                <a:gd name="connsiteY6" fmla="*/ 0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935" h="1539298">
                  <a:moveTo>
                    <a:pt x="1970935" y="0"/>
                  </a:moveTo>
                  <a:lnTo>
                    <a:pt x="1970935" y="869791"/>
                  </a:lnTo>
                  <a:lnTo>
                    <a:pt x="1842644" y="875740"/>
                  </a:lnTo>
                  <a:cubicBezTo>
                    <a:pt x="1378957" y="918983"/>
                    <a:pt x="976378" y="1152043"/>
                    <a:pt x="728504" y="1488968"/>
                  </a:cubicBezTo>
                  <a:lnTo>
                    <a:pt x="695207" y="1539298"/>
                  </a:lnTo>
                  <a:lnTo>
                    <a:pt x="0" y="1137920"/>
                  </a:lnTo>
                  <a:cubicBezTo>
                    <a:pt x="406540" y="433773"/>
                    <a:pt x="1157856" y="0"/>
                    <a:pt x="197093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562610" rIns="2399538" bIns="3163570" numCol="1" spcCol="1270" anchor="ctr" anchorCtr="0">
              <a:noAutofit/>
            </a:bodyPr>
            <a:lstStyle/>
            <a:p>
              <a:pPr marL="0" lvl="0" indent="0" algn="ctr" defTabSz="2622550">
                <a:lnSpc>
                  <a:spcPct val="90000"/>
                </a:lnSpc>
                <a:spcBef>
                  <a:spcPct val="0"/>
                </a:spcBef>
                <a:spcAft>
                  <a:spcPct val="35000"/>
                </a:spcAft>
                <a:buNone/>
              </a:pPr>
              <a:endParaRPr lang="en-IN" sz="5900" kern="1200" dirty="0"/>
            </a:p>
          </p:txBody>
        </p:sp>
        <p:sp>
          <p:nvSpPr>
            <p:cNvPr id="29" name="TextBox 28">
              <a:extLst>
                <a:ext uri="{FF2B5EF4-FFF2-40B4-BE49-F238E27FC236}">
                  <a16:creationId xmlns:a16="http://schemas.microsoft.com/office/drawing/2014/main" id="{F45A2B65-2785-292E-B1C3-A59D4EE7C8DC}"/>
                </a:ext>
              </a:extLst>
            </p:cNvPr>
            <p:cNvSpPr txBox="1"/>
            <p:nvPr/>
          </p:nvSpPr>
          <p:spPr>
            <a:xfrm rot="5400000">
              <a:off x="272263" y="3307996"/>
              <a:ext cx="1836692" cy="400110"/>
            </a:xfrm>
            <a:prstGeom prst="rect">
              <a:avLst/>
            </a:prstGeom>
            <a:noFill/>
          </p:spPr>
          <p:txBody>
            <a:bodyPr wrap="square" rtlCol="0">
              <a:spAutoFit/>
            </a:bodyPr>
            <a:lstStyle/>
            <a:p>
              <a:pPr lvl="1"/>
              <a:r>
                <a:rPr lang="en-US" sz="2000" b="1" dirty="0"/>
                <a:t>Incidence 1</a:t>
              </a:r>
              <a:endParaRPr lang="en-IN" sz="2000" b="1" dirty="0"/>
            </a:p>
          </p:txBody>
        </p:sp>
        <p:sp>
          <p:nvSpPr>
            <p:cNvPr id="30" name="TextBox 29">
              <a:extLst>
                <a:ext uri="{FF2B5EF4-FFF2-40B4-BE49-F238E27FC236}">
                  <a16:creationId xmlns:a16="http://schemas.microsoft.com/office/drawing/2014/main" id="{6D091B3E-374D-EDED-185E-A7770043F766}"/>
                </a:ext>
              </a:extLst>
            </p:cNvPr>
            <p:cNvSpPr txBox="1"/>
            <p:nvPr/>
          </p:nvSpPr>
          <p:spPr>
            <a:xfrm rot="1681328">
              <a:off x="-837202" y="1775287"/>
              <a:ext cx="1836692" cy="400110"/>
            </a:xfrm>
            <a:prstGeom prst="rect">
              <a:avLst/>
            </a:prstGeom>
            <a:noFill/>
          </p:spPr>
          <p:txBody>
            <a:bodyPr wrap="square" rtlCol="0">
              <a:spAutoFit/>
            </a:bodyPr>
            <a:lstStyle/>
            <a:p>
              <a:pPr lvl="1"/>
              <a:r>
                <a:rPr lang="en-US" sz="2000" b="1" dirty="0"/>
                <a:t>Incidence 6</a:t>
              </a:r>
              <a:endParaRPr lang="en-IN" sz="2000" b="1" dirty="0"/>
            </a:p>
          </p:txBody>
        </p:sp>
        <p:sp>
          <p:nvSpPr>
            <p:cNvPr id="31" name="TextBox 30">
              <a:extLst>
                <a:ext uri="{FF2B5EF4-FFF2-40B4-BE49-F238E27FC236}">
                  <a16:creationId xmlns:a16="http://schemas.microsoft.com/office/drawing/2014/main" id="{E177D960-9B7F-9439-3645-108FF5D4B690}"/>
                </a:ext>
              </a:extLst>
            </p:cNvPr>
            <p:cNvSpPr txBox="1"/>
            <p:nvPr/>
          </p:nvSpPr>
          <p:spPr>
            <a:xfrm rot="20148448">
              <a:off x="-903857" y="5063348"/>
              <a:ext cx="1836692" cy="400110"/>
            </a:xfrm>
            <a:prstGeom prst="rect">
              <a:avLst/>
            </a:prstGeom>
            <a:noFill/>
          </p:spPr>
          <p:txBody>
            <a:bodyPr wrap="square" rtlCol="0">
              <a:spAutoFit/>
            </a:bodyPr>
            <a:lstStyle/>
            <a:p>
              <a:pPr lvl="1"/>
              <a:r>
                <a:rPr lang="en-US" sz="2000" b="1" dirty="0"/>
                <a:t>Incidence 2</a:t>
              </a:r>
              <a:endParaRPr lang="en-IN" sz="2000" b="1" dirty="0"/>
            </a:p>
          </p:txBody>
        </p:sp>
        <p:sp>
          <p:nvSpPr>
            <p:cNvPr id="32" name="TextBox 31">
              <a:extLst>
                <a:ext uri="{FF2B5EF4-FFF2-40B4-BE49-F238E27FC236}">
                  <a16:creationId xmlns:a16="http://schemas.microsoft.com/office/drawing/2014/main" id="{6F1C5912-61B3-1E8E-32E5-6672CCBA30CA}"/>
                </a:ext>
              </a:extLst>
            </p:cNvPr>
            <p:cNvSpPr txBox="1"/>
            <p:nvPr/>
          </p:nvSpPr>
          <p:spPr>
            <a:xfrm rot="1624653">
              <a:off x="-2734259" y="4899114"/>
              <a:ext cx="1836692" cy="400110"/>
            </a:xfrm>
            <a:prstGeom prst="rect">
              <a:avLst/>
            </a:prstGeom>
            <a:noFill/>
          </p:spPr>
          <p:txBody>
            <a:bodyPr wrap="square" rtlCol="0">
              <a:spAutoFit/>
            </a:bodyPr>
            <a:lstStyle/>
            <a:p>
              <a:pPr lvl="1"/>
              <a:r>
                <a:rPr lang="en-US" sz="2000" b="1" dirty="0"/>
                <a:t>Incidence 3</a:t>
              </a:r>
              <a:endParaRPr lang="en-IN" sz="2000" b="1" dirty="0"/>
            </a:p>
          </p:txBody>
        </p:sp>
        <p:sp>
          <p:nvSpPr>
            <p:cNvPr id="33" name="TextBox 32">
              <a:extLst>
                <a:ext uri="{FF2B5EF4-FFF2-40B4-BE49-F238E27FC236}">
                  <a16:creationId xmlns:a16="http://schemas.microsoft.com/office/drawing/2014/main" id="{C4239A1A-A812-EB81-436C-BA386D587ED8}"/>
                </a:ext>
              </a:extLst>
            </p:cNvPr>
            <p:cNvSpPr txBox="1"/>
            <p:nvPr/>
          </p:nvSpPr>
          <p:spPr>
            <a:xfrm rot="5400000">
              <a:off x="-3442019" y="3257784"/>
              <a:ext cx="1836692" cy="400110"/>
            </a:xfrm>
            <a:prstGeom prst="rect">
              <a:avLst/>
            </a:prstGeom>
            <a:noFill/>
          </p:spPr>
          <p:txBody>
            <a:bodyPr wrap="square" rtlCol="0">
              <a:spAutoFit/>
            </a:bodyPr>
            <a:lstStyle/>
            <a:p>
              <a:pPr lvl="1"/>
              <a:r>
                <a:rPr lang="en-US" sz="2000" b="1" dirty="0"/>
                <a:t>Incidence 4</a:t>
              </a:r>
              <a:endParaRPr lang="en-IN" sz="2000" b="1" dirty="0"/>
            </a:p>
          </p:txBody>
        </p:sp>
        <p:sp>
          <p:nvSpPr>
            <p:cNvPr id="34" name="TextBox 33">
              <a:extLst>
                <a:ext uri="{FF2B5EF4-FFF2-40B4-BE49-F238E27FC236}">
                  <a16:creationId xmlns:a16="http://schemas.microsoft.com/office/drawing/2014/main" id="{51AB1A4B-882C-ECDE-7FBE-3B3A3D95B46F}"/>
                </a:ext>
              </a:extLst>
            </p:cNvPr>
            <p:cNvSpPr txBox="1"/>
            <p:nvPr/>
          </p:nvSpPr>
          <p:spPr>
            <a:xfrm rot="19910390">
              <a:off x="-2825225" y="1993479"/>
              <a:ext cx="1836692" cy="400110"/>
            </a:xfrm>
            <a:prstGeom prst="rect">
              <a:avLst/>
            </a:prstGeom>
            <a:noFill/>
          </p:spPr>
          <p:txBody>
            <a:bodyPr wrap="square" rtlCol="0">
              <a:spAutoFit/>
            </a:bodyPr>
            <a:lstStyle/>
            <a:p>
              <a:pPr lvl="1"/>
              <a:r>
                <a:rPr lang="en-US" sz="2000" b="1" dirty="0"/>
                <a:t>Incidence 5</a:t>
              </a:r>
              <a:endParaRPr lang="en-IN" sz="2000" b="1" dirty="0"/>
            </a:p>
          </p:txBody>
        </p:sp>
      </p:grpSp>
      <p:sp>
        <p:nvSpPr>
          <p:cNvPr id="35" name="TextBox 34">
            <a:extLst>
              <a:ext uri="{FF2B5EF4-FFF2-40B4-BE49-F238E27FC236}">
                <a16:creationId xmlns:a16="http://schemas.microsoft.com/office/drawing/2014/main" id="{C6C30FF9-DD48-4C9B-F3B1-544E458A0630}"/>
              </a:ext>
            </a:extLst>
          </p:cNvPr>
          <p:cNvSpPr txBox="1"/>
          <p:nvPr/>
        </p:nvSpPr>
        <p:spPr>
          <a:xfrm>
            <a:off x="1636687" y="362833"/>
            <a:ext cx="8736911" cy="584775"/>
          </a:xfrm>
          <a:prstGeom prst="rect">
            <a:avLst/>
          </a:prstGeom>
          <a:noFill/>
        </p:spPr>
        <p:txBody>
          <a:bodyPr wrap="square" rtlCol="0">
            <a:spAutoFit/>
          </a:bodyPr>
          <a:lstStyle/>
          <a:p>
            <a:pPr algn="ctr"/>
            <a:r>
              <a:rPr lang="en-US" sz="3200" dirty="0"/>
              <a:t>Fatal incident due to fall of cable tray structure</a:t>
            </a:r>
            <a:endParaRPr lang="en-IN" sz="3200" dirty="0"/>
          </a:p>
        </p:txBody>
      </p:sp>
      <p:sp>
        <p:nvSpPr>
          <p:cNvPr id="37" name="TextBox 36">
            <a:extLst>
              <a:ext uri="{FF2B5EF4-FFF2-40B4-BE49-F238E27FC236}">
                <a16:creationId xmlns:a16="http://schemas.microsoft.com/office/drawing/2014/main" id="{43E2E20E-B957-69A2-4D66-2468458B710F}"/>
              </a:ext>
            </a:extLst>
          </p:cNvPr>
          <p:cNvSpPr txBox="1"/>
          <p:nvPr/>
        </p:nvSpPr>
        <p:spPr>
          <a:xfrm>
            <a:off x="2471692" y="1693713"/>
            <a:ext cx="4714876" cy="1477328"/>
          </a:xfrm>
          <a:prstGeom prst="rect">
            <a:avLst/>
          </a:prstGeom>
          <a:noFill/>
        </p:spPr>
        <p:txBody>
          <a:bodyPr wrap="square" rtlCol="0">
            <a:spAutoFit/>
          </a:bodyPr>
          <a:lstStyle/>
          <a:p>
            <a:r>
              <a:rPr lang="en-US" dirty="0"/>
              <a:t>1 worker met with fatal incident while doing cable dressing work on mobile ladder in one of the stations. Due to cable tray support material failure the entire cable tray structure fallen down.</a:t>
            </a:r>
            <a:endParaRPr lang="en-IN" dirty="0"/>
          </a:p>
        </p:txBody>
      </p:sp>
      <p:sp>
        <p:nvSpPr>
          <p:cNvPr id="5" name="Rectangle: Rounded Corners 4">
            <a:extLst>
              <a:ext uri="{FF2B5EF4-FFF2-40B4-BE49-F238E27FC236}">
                <a16:creationId xmlns:a16="http://schemas.microsoft.com/office/drawing/2014/main" id="{D16E5DCB-8446-88BA-3E4A-8D1BC441C711}"/>
              </a:ext>
            </a:extLst>
          </p:cNvPr>
          <p:cNvSpPr/>
          <p:nvPr/>
        </p:nvSpPr>
        <p:spPr>
          <a:xfrm>
            <a:off x="7362870" y="1405963"/>
            <a:ext cx="4714875" cy="3609975"/>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590200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B320-C7C0-EC8E-862C-E758494CA2B5}"/>
              </a:ext>
            </a:extLst>
          </p:cNvPr>
          <p:cNvSpPr>
            <a:spLocks noGrp="1"/>
          </p:cNvSpPr>
          <p:nvPr>
            <p:ph type="title"/>
          </p:nvPr>
        </p:nvSpPr>
        <p:spPr>
          <a:xfrm>
            <a:off x="838199" y="0"/>
            <a:ext cx="10515600" cy="1325563"/>
          </a:xfrm>
        </p:spPr>
        <p:txBody>
          <a:bodyPr>
            <a:normAutofit/>
          </a:bodyPr>
          <a:lstStyle/>
          <a:p>
            <a:pPr algn="ctr"/>
            <a:r>
              <a:rPr lang="en-US" sz="3200" u="sng" dirty="0">
                <a:latin typeface="+mn-lt"/>
                <a:ea typeface="+mn-ea"/>
                <a:cs typeface="+mn-cs"/>
              </a:rPr>
              <a:t>Problem Statement</a:t>
            </a:r>
          </a:p>
        </p:txBody>
      </p:sp>
      <p:sp>
        <p:nvSpPr>
          <p:cNvPr id="3" name="Content Placeholder 2">
            <a:extLst>
              <a:ext uri="{FF2B5EF4-FFF2-40B4-BE49-F238E27FC236}">
                <a16:creationId xmlns:a16="http://schemas.microsoft.com/office/drawing/2014/main" id="{80576CE3-BA32-CEAF-95C5-9F7ED8808854}"/>
              </a:ext>
            </a:extLst>
          </p:cNvPr>
          <p:cNvSpPr>
            <a:spLocks noGrp="1"/>
          </p:cNvSpPr>
          <p:nvPr>
            <p:ph idx="1"/>
          </p:nvPr>
        </p:nvSpPr>
        <p:spPr>
          <a:xfrm>
            <a:off x="316786" y="923131"/>
            <a:ext cx="11558427" cy="4591050"/>
          </a:xfrm>
        </p:spPr>
        <p:txBody>
          <a:bodyPr/>
          <a:lstStyle/>
          <a:p>
            <a:pPr marL="914400" lvl="2" indent="0">
              <a:buNone/>
            </a:pPr>
            <a:endParaRPr lang="en-US" dirty="0"/>
          </a:p>
          <a:p>
            <a:r>
              <a:rPr lang="en-US" dirty="0"/>
              <a:t>All these safety incidents could have been averted if monitoring would have been done in a more </a:t>
            </a:r>
            <a:r>
              <a:rPr lang="en-US" b="1" dirty="0"/>
              <a:t>continuous</a:t>
            </a:r>
            <a:r>
              <a:rPr lang="en-US" dirty="0"/>
              <a:t> and </a:t>
            </a:r>
            <a:r>
              <a:rPr lang="en-US" b="1" dirty="0"/>
              <a:t>efficient</a:t>
            </a:r>
            <a:r>
              <a:rPr lang="en-US" dirty="0"/>
              <a:t> way.</a:t>
            </a:r>
          </a:p>
          <a:p>
            <a:r>
              <a:rPr lang="en-US" dirty="0"/>
              <a:t>At present we are relying on human monitoring which is failing to be a continuous &amp; efficient way of monitoring.</a:t>
            </a:r>
          </a:p>
        </p:txBody>
      </p:sp>
      <p:pic>
        <p:nvPicPr>
          <p:cNvPr id="5" name="Picture 4">
            <a:extLst>
              <a:ext uri="{FF2B5EF4-FFF2-40B4-BE49-F238E27FC236}">
                <a16:creationId xmlns:a16="http://schemas.microsoft.com/office/drawing/2014/main" id="{344A7D0C-5F46-1F5D-4E48-62E60A5979EB}"/>
              </a:ext>
            </a:extLst>
          </p:cNvPr>
          <p:cNvPicPr>
            <a:picLocks noChangeAspect="1"/>
          </p:cNvPicPr>
          <p:nvPr/>
        </p:nvPicPr>
        <p:blipFill>
          <a:blip r:embed="rId2"/>
          <a:stretch>
            <a:fillRect/>
          </a:stretch>
        </p:blipFill>
        <p:spPr>
          <a:xfrm>
            <a:off x="2224127" y="3257508"/>
            <a:ext cx="994827" cy="1226540"/>
          </a:xfrm>
          <a:prstGeom prst="rect">
            <a:avLst/>
          </a:prstGeom>
        </p:spPr>
      </p:pic>
      <p:sp>
        <p:nvSpPr>
          <p:cNvPr id="6" name="Thought Bubble: Cloud 5">
            <a:extLst>
              <a:ext uri="{FF2B5EF4-FFF2-40B4-BE49-F238E27FC236}">
                <a16:creationId xmlns:a16="http://schemas.microsoft.com/office/drawing/2014/main" id="{A97334DF-1ADD-B107-02C3-10809879CA5E}"/>
              </a:ext>
            </a:extLst>
          </p:cNvPr>
          <p:cNvSpPr/>
          <p:nvPr/>
        </p:nvSpPr>
        <p:spPr>
          <a:xfrm>
            <a:off x="3312238" y="3257508"/>
            <a:ext cx="6931097" cy="1226540"/>
          </a:xfrm>
          <a:prstGeom prst="cloud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A77DC2A4-8E22-BC10-33AB-E74F988E8546}"/>
              </a:ext>
            </a:extLst>
          </p:cNvPr>
          <p:cNvSpPr txBox="1"/>
          <p:nvPr/>
        </p:nvSpPr>
        <p:spPr>
          <a:xfrm>
            <a:off x="3952593" y="3639945"/>
            <a:ext cx="6015280" cy="461665"/>
          </a:xfrm>
          <a:prstGeom prst="rect">
            <a:avLst/>
          </a:prstGeom>
          <a:noFill/>
        </p:spPr>
        <p:txBody>
          <a:bodyPr wrap="square" rtlCol="0">
            <a:spAutoFit/>
          </a:bodyPr>
          <a:lstStyle/>
          <a:p>
            <a:r>
              <a:rPr lang="en-US" sz="2400" b="1" dirty="0">
                <a:solidFill>
                  <a:srgbClr val="FFFF00"/>
                </a:solidFill>
              </a:rPr>
              <a:t>HOW CAN WE IMPROVE OUR MONITORING ?</a:t>
            </a:r>
            <a:endParaRPr lang="en-IN" sz="2400" b="1" dirty="0">
              <a:solidFill>
                <a:srgbClr val="FFFF00"/>
              </a:solidFill>
            </a:endParaRPr>
          </a:p>
        </p:txBody>
      </p:sp>
      <p:pic>
        <p:nvPicPr>
          <p:cNvPr id="9" name="Picture 8">
            <a:extLst>
              <a:ext uri="{FF2B5EF4-FFF2-40B4-BE49-F238E27FC236}">
                <a16:creationId xmlns:a16="http://schemas.microsoft.com/office/drawing/2014/main" id="{63C2779F-0724-95A5-B2E8-0F05F355C1F3}"/>
              </a:ext>
            </a:extLst>
          </p:cNvPr>
          <p:cNvPicPr>
            <a:picLocks noChangeAspect="1"/>
          </p:cNvPicPr>
          <p:nvPr/>
        </p:nvPicPr>
        <p:blipFill>
          <a:blip r:embed="rId3"/>
          <a:stretch>
            <a:fillRect/>
          </a:stretch>
        </p:blipFill>
        <p:spPr>
          <a:xfrm flipH="1">
            <a:off x="2047192" y="4992087"/>
            <a:ext cx="1171762" cy="1133380"/>
          </a:xfrm>
          <a:prstGeom prst="rect">
            <a:avLst/>
          </a:prstGeom>
        </p:spPr>
      </p:pic>
      <p:sp>
        <p:nvSpPr>
          <p:cNvPr id="10" name="TextBox 9">
            <a:extLst>
              <a:ext uri="{FF2B5EF4-FFF2-40B4-BE49-F238E27FC236}">
                <a16:creationId xmlns:a16="http://schemas.microsoft.com/office/drawing/2014/main" id="{EE4C7972-A6C8-11BE-B584-5E4C9EF1C341}"/>
              </a:ext>
            </a:extLst>
          </p:cNvPr>
          <p:cNvSpPr txBox="1"/>
          <p:nvPr/>
        </p:nvSpPr>
        <p:spPr>
          <a:xfrm>
            <a:off x="3772593" y="5327944"/>
            <a:ext cx="7581206" cy="584775"/>
          </a:xfrm>
          <a:prstGeom prst="rect">
            <a:avLst/>
          </a:prstGeom>
          <a:noFill/>
        </p:spPr>
        <p:txBody>
          <a:bodyPr wrap="square" rtlCol="0">
            <a:spAutoFit/>
          </a:bodyPr>
          <a:lstStyle/>
          <a:p>
            <a:r>
              <a:rPr lang="en-US" sz="2400" b="1" dirty="0"/>
              <a:t>How about we do monitoring using a </a:t>
            </a:r>
            <a:r>
              <a:rPr lang="en-US" sz="3200" b="1" dirty="0">
                <a:solidFill>
                  <a:srgbClr val="FF0000"/>
                </a:solidFill>
              </a:rPr>
              <a:t>DRONE FLEET </a:t>
            </a:r>
            <a:r>
              <a:rPr lang="en-US" sz="2400" b="1" dirty="0"/>
              <a:t>?</a:t>
            </a:r>
            <a:endParaRPr lang="en-IN" sz="2400" b="1" dirty="0"/>
          </a:p>
        </p:txBody>
      </p:sp>
    </p:spTree>
    <p:extLst>
      <p:ext uri="{BB962C8B-B14F-4D97-AF65-F5344CB8AC3E}">
        <p14:creationId xmlns:p14="http://schemas.microsoft.com/office/powerpoint/2010/main" val="328009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4" descr="A screenshot of a computer&#10;&#10;Description automatically generated">
            <a:extLst>
              <a:ext uri="{FF2B5EF4-FFF2-40B4-BE49-F238E27FC236}">
                <a16:creationId xmlns:a16="http://schemas.microsoft.com/office/drawing/2014/main" id="{9215E83E-89DF-34AB-C134-D4C1C33A6F51}"/>
              </a:ext>
            </a:extLst>
          </p:cNvPr>
          <p:cNvPicPr>
            <a:picLocks noGrp="1" noChangeAspect="1"/>
          </p:cNvPicPr>
          <p:nvPr>
            <p:ph idx="1"/>
          </p:nvPr>
        </p:nvPicPr>
        <p:blipFill rotWithShape="1">
          <a:blip r:embed="rId2"/>
          <a:srcRect l="17439" t="9267" r="37003"/>
          <a:stretch/>
        </p:blipFill>
        <p:spPr>
          <a:xfrm>
            <a:off x="1535330" y="663579"/>
            <a:ext cx="4649712" cy="5787710"/>
          </a:xfrm>
          <a:ln w="9525">
            <a:solidFill>
              <a:schemeClr val="tx1"/>
            </a:solidFill>
          </a:ln>
        </p:spPr>
      </p:pic>
      <p:pic>
        <p:nvPicPr>
          <p:cNvPr id="6" name="Picture 5">
            <a:extLst>
              <a:ext uri="{FF2B5EF4-FFF2-40B4-BE49-F238E27FC236}">
                <a16:creationId xmlns:a16="http://schemas.microsoft.com/office/drawing/2014/main" id="{2BE6E265-D364-B484-7DF0-E7947F89B008}"/>
              </a:ext>
            </a:extLst>
          </p:cNvPr>
          <p:cNvPicPr>
            <a:picLocks noChangeAspect="1"/>
          </p:cNvPicPr>
          <p:nvPr/>
        </p:nvPicPr>
        <p:blipFill>
          <a:blip r:embed="rId3"/>
          <a:stretch>
            <a:fillRect/>
          </a:stretch>
        </p:blipFill>
        <p:spPr>
          <a:xfrm>
            <a:off x="7036614" y="663579"/>
            <a:ext cx="3875837" cy="2877156"/>
          </a:xfrm>
          <a:prstGeom prst="rect">
            <a:avLst/>
          </a:prstGeom>
          <a:ln w="9525">
            <a:solidFill>
              <a:schemeClr val="tx1"/>
            </a:solidFill>
          </a:ln>
        </p:spPr>
      </p:pic>
      <p:pic>
        <p:nvPicPr>
          <p:cNvPr id="8" name="Picture 7">
            <a:extLst>
              <a:ext uri="{FF2B5EF4-FFF2-40B4-BE49-F238E27FC236}">
                <a16:creationId xmlns:a16="http://schemas.microsoft.com/office/drawing/2014/main" id="{EEEB8EF8-813E-0866-D79E-E67F0F9A7889}"/>
              </a:ext>
            </a:extLst>
          </p:cNvPr>
          <p:cNvPicPr>
            <a:picLocks noChangeAspect="1"/>
          </p:cNvPicPr>
          <p:nvPr/>
        </p:nvPicPr>
        <p:blipFill>
          <a:blip r:embed="rId4"/>
          <a:stretch>
            <a:fillRect/>
          </a:stretch>
        </p:blipFill>
        <p:spPr>
          <a:xfrm>
            <a:off x="7036614" y="3760341"/>
            <a:ext cx="4267328" cy="2750462"/>
          </a:xfrm>
          <a:prstGeom prst="rect">
            <a:avLst/>
          </a:prstGeom>
          <a:ln w="9525">
            <a:solidFill>
              <a:schemeClr val="tx1"/>
            </a:solidFill>
          </a:ln>
        </p:spPr>
      </p:pic>
    </p:spTree>
    <p:extLst>
      <p:ext uri="{BB962C8B-B14F-4D97-AF65-F5344CB8AC3E}">
        <p14:creationId xmlns:p14="http://schemas.microsoft.com/office/powerpoint/2010/main" val="1984709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201C-C51B-27AF-72C3-945194C148D5}"/>
              </a:ext>
            </a:extLst>
          </p:cNvPr>
          <p:cNvSpPr>
            <a:spLocks noGrp="1"/>
          </p:cNvSpPr>
          <p:nvPr>
            <p:ph type="title"/>
          </p:nvPr>
        </p:nvSpPr>
        <p:spPr>
          <a:xfrm>
            <a:off x="930667" y="128820"/>
            <a:ext cx="10515600" cy="1325563"/>
          </a:xfrm>
        </p:spPr>
        <p:txBody>
          <a:bodyPr>
            <a:normAutofit/>
          </a:bodyPr>
          <a:lstStyle/>
          <a:p>
            <a:pPr algn="ctr"/>
            <a:r>
              <a:rPr lang="en-US" sz="4000" u="sng" dirty="0">
                <a:latin typeface="+mn-lt"/>
                <a:ea typeface="+mn-ea"/>
                <a:cs typeface="+mn-cs"/>
              </a:rPr>
              <a:t>Solution</a:t>
            </a:r>
          </a:p>
        </p:txBody>
      </p:sp>
      <p:graphicFrame>
        <p:nvGraphicFramePr>
          <p:cNvPr id="4" name="Diagram 3">
            <a:extLst>
              <a:ext uri="{FF2B5EF4-FFF2-40B4-BE49-F238E27FC236}">
                <a16:creationId xmlns:a16="http://schemas.microsoft.com/office/drawing/2014/main" id="{227AEB24-2C3E-5D37-E1A1-7049EEBAD47A}"/>
              </a:ext>
            </a:extLst>
          </p:cNvPr>
          <p:cNvGraphicFramePr/>
          <p:nvPr>
            <p:extLst>
              <p:ext uri="{D42A27DB-BD31-4B8C-83A1-F6EECF244321}">
                <p14:modId xmlns:p14="http://schemas.microsoft.com/office/powerpoint/2010/main" val="381645630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431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070A6-34E1-2DDB-4B0C-95591B2F79A1}"/>
              </a:ext>
            </a:extLst>
          </p:cNvPr>
          <p:cNvSpPr>
            <a:spLocks noGrp="1"/>
          </p:cNvSpPr>
          <p:nvPr>
            <p:ph type="title"/>
          </p:nvPr>
        </p:nvSpPr>
        <p:spPr>
          <a:xfrm>
            <a:off x="317500" y="637426"/>
            <a:ext cx="3555857" cy="5583148"/>
          </a:xfrm>
        </p:spPr>
        <p:txBody>
          <a:bodyPr anchor="ctr">
            <a:normAutofit/>
          </a:bodyPr>
          <a:lstStyle/>
          <a:p>
            <a:pPr algn="ctr"/>
            <a:r>
              <a:rPr lang="en-US" sz="4000" dirty="0">
                <a:latin typeface="+mn-lt"/>
              </a:rPr>
              <a:t>Solution</a:t>
            </a:r>
            <a:r>
              <a:rPr lang="en-US" sz="4000" dirty="0"/>
              <a:t> </a:t>
            </a:r>
            <a:r>
              <a:rPr lang="en-US" sz="4000" dirty="0">
                <a:latin typeface="+mn-lt"/>
              </a:rPr>
              <a:t>Breakdown</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1F1CC0B-B966-324C-1E80-4FD4437D9B36}"/>
              </a:ext>
            </a:extLst>
          </p:cNvPr>
          <p:cNvGraphicFramePr>
            <a:graphicFrameLocks noGrp="1"/>
          </p:cNvGraphicFramePr>
          <p:nvPr>
            <p:ph idx="1"/>
            <p:extLst>
              <p:ext uri="{D42A27DB-BD31-4B8C-83A1-F6EECF244321}">
                <p14:modId xmlns:p14="http://schemas.microsoft.com/office/powerpoint/2010/main" val="3822518166"/>
              </p:ext>
            </p:extLst>
          </p:nvPr>
        </p:nvGraphicFramePr>
        <p:xfrm>
          <a:off x="4536387" y="334534"/>
          <a:ext cx="7394075" cy="6188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778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C770-B311-8664-5208-322491DF8D0B}"/>
              </a:ext>
            </a:extLst>
          </p:cNvPr>
          <p:cNvSpPr>
            <a:spLocks noGrp="1"/>
          </p:cNvSpPr>
          <p:nvPr>
            <p:ph type="title"/>
          </p:nvPr>
        </p:nvSpPr>
        <p:spPr/>
        <p:txBody>
          <a:bodyPr>
            <a:normAutofit/>
          </a:bodyPr>
          <a:lstStyle/>
          <a:p>
            <a:pPr algn="ctr"/>
            <a:r>
              <a:rPr lang="en-US" sz="4000" u="sng" dirty="0">
                <a:latin typeface="+mn-lt"/>
                <a:ea typeface="+mn-ea"/>
                <a:cs typeface="+mn-cs"/>
              </a:rPr>
              <a:t>Stage 1: Indigenous Drone Development</a:t>
            </a:r>
          </a:p>
        </p:txBody>
      </p:sp>
      <p:sp>
        <p:nvSpPr>
          <p:cNvPr id="3" name="Content Placeholder 2">
            <a:extLst>
              <a:ext uri="{FF2B5EF4-FFF2-40B4-BE49-F238E27FC236}">
                <a16:creationId xmlns:a16="http://schemas.microsoft.com/office/drawing/2014/main" id="{9EB29140-18EB-39A9-7F94-8CC2D38E8EE3}"/>
              </a:ext>
            </a:extLst>
          </p:cNvPr>
          <p:cNvSpPr>
            <a:spLocks noGrp="1"/>
          </p:cNvSpPr>
          <p:nvPr>
            <p:ph idx="1"/>
          </p:nvPr>
        </p:nvSpPr>
        <p:spPr/>
        <p:txBody>
          <a:bodyPr/>
          <a:lstStyle/>
          <a:p>
            <a:r>
              <a:rPr lang="en-US" dirty="0"/>
              <a:t>Why Indigenous?</a:t>
            </a:r>
          </a:p>
          <a:p>
            <a:pPr lvl="1"/>
            <a:r>
              <a:rPr lang="en-US" b="1" dirty="0"/>
              <a:t>Customized Solution </a:t>
            </a:r>
            <a:r>
              <a:rPr lang="en-US" dirty="0"/>
              <a:t>needs Indigenous development.</a:t>
            </a:r>
          </a:p>
          <a:p>
            <a:pPr lvl="1"/>
            <a:r>
              <a:rPr lang="en-US" dirty="0"/>
              <a:t>To scale up </a:t>
            </a:r>
            <a:r>
              <a:rPr lang="en-US" b="1" dirty="0"/>
              <a:t>tailored features </a:t>
            </a:r>
            <a:r>
              <a:rPr lang="en-US" dirty="0"/>
              <a:t>viz- LIDAR , RTK GNSS, On-board Edge Computing etc.</a:t>
            </a:r>
          </a:p>
          <a:p>
            <a:pPr lvl="1"/>
            <a:r>
              <a:rPr lang="en-US" b="1" dirty="0"/>
              <a:t>Battery Swapping Dock </a:t>
            </a:r>
            <a:r>
              <a:rPr lang="en-US" dirty="0"/>
              <a:t>@ Network connected Ground Control Station(GCS).</a:t>
            </a:r>
          </a:p>
          <a:p>
            <a:pPr lvl="1"/>
            <a:r>
              <a:rPr lang="en-US" dirty="0"/>
              <a:t>Cost Effective</a:t>
            </a:r>
          </a:p>
          <a:p>
            <a:pPr lvl="1"/>
            <a:r>
              <a:rPr lang="en-US" b="1" dirty="0"/>
              <a:t>Maintenance Capability </a:t>
            </a:r>
            <a:r>
              <a:rPr lang="en-US" dirty="0"/>
              <a:t>as developed </a:t>
            </a:r>
            <a:r>
              <a:rPr lang="en-US" b="1" dirty="0"/>
              <a:t>in-house</a:t>
            </a:r>
            <a:r>
              <a:rPr lang="en-US" dirty="0"/>
              <a:t>.</a:t>
            </a:r>
          </a:p>
          <a:p>
            <a:pPr marL="457200" lvl="1" indent="0">
              <a:buNone/>
            </a:pPr>
            <a:endParaRPr lang="en-US" dirty="0"/>
          </a:p>
        </p:txBody>
      </p:sp>
    </p:spTree>
    <p:extLst>
      <p:ext uri="{BB962C8B-B14F-4D97-AF65-F5344CB8AC3E}">
        <p14:creationId xmlns:p14="http://schemas.microsoft.com/office/powerpoint/2010/main" val="1296603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BCE0A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E949E-F908-4457-4BB8-146865BD416E}"/>
              </a:ext>
            </a:extLst>
          </p:cNvPr>
          <p:cNvSpPr>
            <a:spLocks noGrp="1"/>
          </p:cNvSpPr>
          <p:nvPr>
            <p:ph type="title"/>
          </p:nvPr>
        </p:nvSpPr>
        <p:spPr/>
        <p:txBody>
          <a:bodyPr>
            <a:normAutofit/>
          </a:bodyPr>
          <a:lstStyle/>
          <a:p>
            <a:r>
              <a:rPr lang="en-US" sz="4000" u="sng" dirty="0">
                <a:latin typeface="+mn-lt"/>
                <a:ea typeface="+mn-ea"/>
                <a:cs typeface="+mn-cs"/>
              </a:rPr>
              <a:t>Stage 2: Swappable Battery design &amp; GCS Setup</a:t>
            </a:r>
          </a:p>
        </p:txBody>
      </p:sp>
      <p:sp>
        <p:nvSpPr>
          <p:cNvPr id="3" name="Content Placeholder 2">
            <a:extLst>
              <a:ext uri="{FF2B5EF4-FFF2-40B4-BE49-F238E27FC236}">
                <a16:creationId xmlns:a16="http://schemas.microsoft.com/office/drawing/2014/main" id="{6934D118-8ABF-E7BE-95BF-A56C3ECAD7FB}"/>
              </a:ext>
            </a:extLst>
          </p:cNvPr>
          <p:cNvSpPr>
            <a:spLocks noGrp="1"/>
          </p:cNvSpPr>
          <p:nvPr>
            <p:ph idx="1"/>
          </p:nvPr>
        </p:nvSpPr>
        <p:spPr/>
        <p:txBody>
          <a:bodyPr/>
          <a:lstStyle/>
          <a:p>
            <a:r>
              <a:rPr lang="en-US" dirty="0"/>
              <a:t>Why Swappable Battery?</a:t>
            </a:r>
          </a:p>
          <a:p>
            <a:pPr lvl="1"/>
            <a:r>
              <a:rPr lang="en-US" dirty="0"/>
              <a:t>To </a:t>
            </a:r>
            <a:r>
              <a:rPr lang="en-US" b="1" dirty="0"/>
              <a:t>reduce</a:t>
            </a:r>
            <a:r>
              <a:rPr lang="en-US" dirty="0"/>
              <a:t> Drone downtime </a:t>
            </a:r>
          </a:p>
          <a:p>
            <a:pPr lvl="1"/>
            <a:endParaRPr lang="en-US" dirty="0"/>
          </a:p>
          <a:p>
            <a:r>
              <a:rPr lang="en-US" dirty="0"/>
              <a:t>GCS Setup?</a:t>
            </a:r>
          </a:p>
          <a:p>
            <a:pPr lvl="1"/>
            <a:r>
              <a:rPr lang="en-US" dirty="0"/>
              <a:t>Mission Control/ Fleet Control and Coordination Center</a:t>
            </a:r>
          </a:p>
          <a:p>
            <a:pPr lvl="1"/>
            <a:r>
              <a:rPr lang="en-US" dirty="0"/>
              <a:t>Data Feed, Camera Feed, Mission Execution Logs etc. – From Drone to GCS</a:t>
            </a:r>
          </a:p>
        </p:txBody>
      </p:sp>
    </p:spTree>
    <p:extLst>
      <p:ext uri="{BB962C8B-B14F-4D97-AF65-F5344CB8AC3E}">
        <p14:creationId xmlns:p14="http://schemas.microsoft.com/office/powerpoint/2010/main" val="3882541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34AB-8AF9-7B10-7E85-F23740FEB345}"/>
              </a:ext>
            </a:extLst>
          </p:cNvPr>
          <p:cNvSpPr>
            <a:spLocks noGrp="1"/>
          </p:cNvSpPr>
          <p:nvPr>
            <p:ph type="title"/>
          </p:nvPr>
        </p:nvSpPr>
        <p:spPr/>
        <p:txBody>
          <a:bodyPr>
            <a:normAutofit/>
          </a:bodyPr>
          <a:lstStyle/>
          <a:p>
            <a:pPr algn="ctr"/>
            <a:r>
              <a:rPr lang="en-US" sz="4000" u="sng" dirty="0">
                <a:latin typeface="+mn-lt"/>
                <a:ea typeface="+mn-ea"/>
                <a:cs typeface="+mn-cs"/>
              </a:rPr>
              <a:t>Stage 3:Autonomous flight</a:t>
            </a:r>
          </a:p>
        </p:txBody>
      </p:sp>
      <p:sp>
        <p:nvSpPr>
          <p:cNvPr id="4" name="TextBox 3">
            <a:extLst>
              <a:ext uri="{FF2B5EF4-FFF2-40B4-BE49-F238E27FC236}">
                <a16:creationId xmlns:a16="http://schemas.microsoft.com/office/drawing/2014/main" id="{73DAF250-74E5-7144-DD09-3B29AB700DD4}"/>
              </a:ext>
            </a:extLst>
          </p:cNvPr>
          <p:cNvSpPr txBox="1"/>
          <p:nvPr/>
        </p:nvSpPr>
        <p:spPr>
          <a:xfrm>
            <a:off x="1597660" y="1774508"/>
            <a:ext cx="11036300" cy="1569660"/>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Way point marking by us.</a:t>
            </a:r>
          </a:p>
          <a:p>
            <a:pPr marL="285750" indent="-285750">
              <a:buFont typeface="Wingdings" panose="05000000000000000000" pitchFamily="2" charset="2"/>
              <a:buChar char="q"/>
            </a:pPr>
            <a:r>
              <a:rPr lang="en-US" sz="2400" dirty="0"/>
              <a:t>Precise path following by the drone.</a:t>
            </a:r>
          </a:p>
          <a:p>
            <a:pPr marL="285750" indent="-285750">
              <a:buFont typeface="Wingdings" panose="05000000000000000000" pitchFamily="2" charset="2"/>
              <a:buChar char="q"/>
            </a:pPr>
            <a:r>
              <a:rPr lang="en-US" sz="2400" dirty="0"/>
              <a:t>Altitude hold</a:t>
            </a:r>
          </a:p>
          <a:p>
            <a:pPr marL="285750" indent="-285750">
              <a:buFont typeface="Wingdings" panose="05000000000000000000" pitchFamily="2" charset="2"/>
              <a:buChar char="q"/>
            </a:pPr>
            <a:r>
              <a:rPr lang="en-US" sz="2400" dirty="0"/>
              <a:t>Return to home.</a:t>
            </a:r>
          </a:p>
        </p:txBody>
      </p:sp>
    </p:spTree>
    <p:extLst>
      <p:ext uri="{BB962C8B-B14F-4D97-AF65-F5344CB8AC3E}">
        <p14:creationId xmlns:p14="http://schemas.microsoft.com/office/powerpoint/2010/main" val="3974217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C33D-50E6-05EB-3B71-71D57CD87E36}"/>
              </a:ext>
            </a:extLst>
          </p:cNvPr>
          <p:cNvSpPr>
            <a:spLocks noGrp="1"/>
          </p:cNvSpPr>
          <p:nvPr>
            <p:ph type="title"/>
          </p:nvPr>
        </p:nvSpPr>
        <p:spPr/>
        <p:txBody>
          <a:bodyPr>
            <a:normAutofit/>
          </a:bodyPr>
          <a:lstStyle/>
          <a:p>
            <a:pPr algn="ctr"/>
            <a:r>
              <a:rPr lang="en-US" sz="4000" u="sng" dirty="0">
                <a:latin typeface="+mn-lt"/>
                <a:ea typeface="+mn-ea"/>
                <a:cs typeface="+mn-cs"/>
              </a:rPr>
              <a:t>Stage 4 : Precision Landing</a:t>
            </a:r>
          </a:p>
        </p:txBody>
      </p:sp>
      <p:sp>
        <p:nvSpPr>
          <p:cNvPr id="3" name="Content Placeholder 2">
            <a:extLst>
              <a:ext uri="{FF2B5EF4-FFF2-40B4-BE49-F238E27FC236}">
                <a16:creationId xmlns:a16="http://schemas.microsoft.com/office/drawing/2014/main" id="{DF430188-2355-BB73-4372-A6DD10230767}"/>
              </a:ext>
            </a:extLst>
          </p:cNvPr>
          <p:cNvSpPr>
            <a:spLocks noGrp="1"/>
          </p:cNvSpPr>
          <p:nvPr>
            <p:ph idx="1"/>
          </p:nvPr>
        </p:nvSpPr>
        <p:spPr/>
        <p:txBody>
          <a:bodyPr>
            <a:normAutofit/>
          </a:bodyPr>
          <a:lstStyle/>
          <a:p>
            <a:r>
              <a:rPr lang="en-US" u="sng" dirty="0"/>
              <a:t>Target</a:t>
            </a:r>
            <a:r>
              <a:rPr lang="en-US" dirty="0"/>
              <a:t>:- </a:t>
            </a:r>
          </a:p>
          <a:p>
            <a:pPr marL="457200" lvl="1" indent="0">
              <a:buNone/>
            </a:pPr>
            <a:r>
              <a:rPr lang="en-US" dirty="0"/>
              <a:t>Landing within 50*50 sq cm Landing Pad under windy condition(25-30 kmph).</a:t>
            </a:r>
          </a:p>
          <a:p>
            <a:pPr marL="457200" lvl="1" indent="0">
              <a:buNone/>
            </a:pPr>
            <a:endParaRPr lang="en-US" dirty="0"/>
          </a:p>
          <a:p>
            <a:r>
              <a:rPr lang="en-US" u="sng" dirty="0"/>
              <a:t>Two-Pronged Solution </a:t>
            </a:r>
            <a:r>
              <a:rPr lang="en-US" dirty="0"/>
              <a:t>–</a:t>
            </a:r>
          </a:p>
          <a:p>
            <a:pPr marL="0" indent="0">
              <a:buNone/>
            </a:pPr>
            <a:endParaRPr lang="en-US" sz="900" dirty="0"/>
          </a:p>
          <a:p>
            <a:pPr marL="914400" lvl="1" indent="-457200">
              <a:buFont typeface="+mj-lt"/>
              <a:buAutoNum type="arabicPeriod"/>
            </a:pPr>
            <a:r>
              <a:rPr lang="en-US" dirty="0"/>
              <a:t>Using </a:t>
            </a:r>
            <a:r>
              <a:rPr lang="en-US" dirty="0">
                <a:solidFill>
                  <a:srgbClr val="FF0000"/>
                </a:solidFill>
              </a:rPr>
              <a:t>DGPS (RTK) </a:t>
            </a:r>
            <a:r>
              <a:rPr lang="en-US" dirty="0"/>
              <a:t>– Position Accuracy &lt;10cm</a:t>
            </a:r>
          </a:p>
          <a:p>
            <a:pPr marL="914400" lvl="1" indent="-457200">
              <a:buFont typeface="+mj-lt"/>
              <a:buAutoNum type="arabicPeriod"/>
            </a:pPr>
            <a:r>
              <a:rPr lang="en-US" dirty="0"/>
              <a:t>Using </a:t>
            </a:r>
            <a:r>
              <a:rPr lang="en-US" dirty="0" err="1">
                <a:solidFill>
                  <a:srgbClr val="FF0000"/>
                </a:solidFill>
              </a:rPr>
              <a:t>ArUco</a:t>
            </a:r>
            <a:r>
              <a:rPr lang="en-US" dirty="0">
                <a:solidFill>
                  <a:srgbClr val="FF0000"/>
                </a:solidFill>
              </a:rPr>
              <a:t> Markers </a:t>
            </a:r>
            <a:r>
              <a:rPr lang="en-US" dirty="0"/>
              <a:t>and Computer Vision guided landing</a:t>
            </a:r>
          </a:p>
          <a:p>
            <a:pPr marL="914400" lvl="1" indent="-457200">
              <a:buFont typeface="+mj-lt"/>
              <a:buAutoNum type="arabicPeriod"/>
            </a:pPr>
            <a:endParaRPr lang="en-US" dirty="0"/>
          </a:p>
          <a:p>
            <a:pPr marL="914400" lvl="1" indent="-457200">
              <a:buFont typeface="+mj-lt"/>
              <a:buAutoNum type="arabicPeriod"/>
            </a:pPr>
            <a:endParaRPr lang="en-US" dirty="0"/>
          </a:p>
          <a:p>
            <a:pPr marL="457200" lvl="1" indent="0">
              <a:buNone/>
            </a:pPr>
            <a:endParaRPr lang="en-US" dirty="0"/>
          </a:p>
          <a:p>
            <a:pPr marL="914400" lvl="1" indent="-457200">
              <a:buFont typeface="+mj-lt"/>
              <a:buAutoNum type="arabicPeriod"/>
            </a:pPr>
            <a:endParaRPr lang="en-US" dirty="0"/>
          </a:p>
          <a:p>
            <a:pPr marL="914400" lvl="1" indent="-457200">
              <a:buFont typeface="+mj-lt"/>
              <a:buAutoNum type="arabicPeriod"/>
            </a:pPr>
            <a:endParaRPr lang="en-US" dirty="0"/>
          </a:p>
          <a:p>
            <a:pPr marL="457200" lvl="1" indent="0">
              <a:buNone/>
            </a:pPr>
            <a:endParaRPr lang="en-US" dirty="0"/>
          </a:p>
        </p:txBody>
      </p:sp>
      <p:grpSp>
        <p:nvGrpSpPr>
          <p:cNvPr id="4" name="Group 3">
            <a:extLst>
              <a:ext uri="{FF2B5EF4-FFF2-40B4-BE49-F238E27FC236}">
                <a16:creationId xmlns:a16="http://schemas.microsoft.com/office/drawing/2014/main" id="{3C1F72B0-5017-C0E0-0D77-67EF2B59923A}"/>
              </a:ext>
            </a:extLst>
          </p:cNvPr>
          <p:cNvGrpSpPr/>
          <p:nvPr/>
        </p:nvGrpSpPr>
        <p:grpSpPr>
          <a:xfrm>
            <a:off x="9689240" y="3429000"/>
            <a:ext cx="1839018" cy="1672390"/>
            <a:chOff x="9422540" y="4102768"/>
            <a:chExt cx="1839018" cy="1672390"/>
          </a:xfrm>
        </p:grpSpPr>
        <p:grpSp>
          <p:nvGrpSpPr>
            <p:cNvPr id="8" name="Group 7">
              <a:extLst>
                <a:ext uri="{FF2B5EF4-FFF2-40B4-BE49-F238E27FC236}">
                  <a16:creationId xmlns:a16="http://schemas.microsoft.com/office/drawing/2014/main" id="{BDFB2423-4065-198F-459D-9BA8FDE655C1}"/>
                </a:ext>
              </a:extLst>
            </p:cNvPr>
            <p:cNvGrpSpPr/>
            <p:nvPr/>
          </p:nvGrpSpPr>
          <p:grpSpPr>
            <a:xfrm>
              <a:off x="9422540" y="4351328"/>
              <a:ext cx="1528176" cy="1140063"/>
              <a:chOff x="8830849" y="3106261"/>
              <a:chExt cx="1528176" cy="1140063"/>
            </a:xfrm>
          </p:grpSpPr>
          <p:pic>
            <p:nvPicPr>
              <p:cNvPr id="5" name="Picture 4" descr="A group of black squares with white squares&#10;&#10;Description automatically generated">
                <a:extLst>
                  <a:ext uri="{FF2B5EF4-FFF2-40B4-BE49-F238E27FC236}">
                    <a16:creationId xmlns:a16="http://schemas.microsoft.com/office/drawing/2014/main" id="{6C3E91F0-23FF-95EE-8B5D-31A6ED6A3EC9}"/>
                  </a:ext>
                </a:extLst>
              </p:cNvPr>
              <p:cNvPicPr>
                <a:picLocks noChangeAspect="1"/>
              </p:cNvPicPr>
              <p:nvPr/>
            </p:nvPicPr>
            <p:blipFill rotWithShape="1">
              <a:blip r:embed="rId2"/>
              <a:srcRect l="24478" b="36025"/>
              <a:stretch/>
            </p:blipFill>
            <p:spPr>
              <a:xfrm>
                <a:off x="8866605" y="3106261"/>
                <a:ext cx="1492420" cy="849947"/>
              </a:xfrm>
              <a:prstGeom prst="rect">
                <a:avLst/>
              </a:prstGeom>
            </p:spPr>
          </p:pic>
          <p:sp>
            <p:nvSpPr>
              <p:cNvPr id="6" name="TextBox 5">
                <a:extLst>
                  <a:ext uri="{FF2B5EF4-FFF2-40B4-BE49-F238E27FC236}">
                    <a16:creationId xmlns:a16="http://schemas.microsoft.com/office/drawing/2014/main" id="{312FAD28-0EB9-C696-A562-634338863CC7}"/>
                  </a:ext>
                </a:extLst>
              </p:cNvPr>
              <p:cNvSpPr txBox="1"/>
              <p:nvPr/>
            </p:nvSpPr>
            <p:spPr>
              <a:xfrm>
                <a:off x="8830849" y="3956208"/>
                <a:ext cx="1528176" cy="290116"/>
              </a:xfrm>
              <a:prstGeom prst="rect">
                <a:avLst/>
              </a:prstGeom>
              <a:noFill/>
            </p:spPr>
            <p:txBody>
              <a:bodyPr wrap="none" rtlCol="0">
                <a:spAutoFit/>
              </a:bodyPr>
              <a:lstStyle/>
              <a:p>
                <a:r>
                  <a:rPr lang="en-US" sz="2400" dirty="0" err="1"/>
                  <a:t>ArUco</a:t>
                </a:r>
                <a:r>
                  <a:rPr lang="en-US" sz="2400" dirty="0"/>
                  <a:t> Marker</a:t>
                </a:r>
              </a:p>
            </p:txBody>
          </p:sp>
        </p:grpSp>
        <p:sp>
          <p:nvSpPr>
            <p:cNvPr id="9" name="Rectangle 8">
              <a:extLst>
                <a:ext uri="{FF2B5EF4-FFF2-40B4-BE49-F238E27FC236}">
                  <a16:creationId xmlns:a16="http://schemas.microsoft.com/office/drawing/2014/main" id="{4ADE736C-A1D0-3D13-D54F-3263C9110A44}"/>
                </a:ext>
              </a:extLst>
            </p:cNvPr>
            <p:cNvSpPr/>
            <p:nvPr/>
          </p:nvSpPr>
          <p:spPr>
            <a:xfrm>
              <a:off x="9422540" y="4102768"/>
              <a:ext cx="1839018" cy="16723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819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0C87-5542-A89C-EF3C-A4F398F87518}"/>
              </a:ext>
            </a:extLst>
          </p:cNvPr>
          <p:cNvSpPr>
            <a:spLocks noGrp="1"/>
          </p:cNvSpPr>
          <p:nvPr>
            <p:ph type="title"/>
          </p:nvPr>
        </p:nvSpPr>
        <p:spPr>
          <a:xfrm>
            <a:off x="890336" y="35641"/>
            <a:ext cx="10463463" cy="1114759"/>
          </a:xfrm>
        </p:spPr>
        <p:txBody>
          <a:bodyPr>
            <a:normAutofit/>
          </a:bodyPr>
          <a:lstStyle/>
          <a:p>
            <a:pPr algn="ctr"/>
            <a:r>
              <a:rPr lang="en-US" sz="4000" u="sng" dirty="0">
                <a:latin typeface="+mn-lt"/>
                <a:ea typeface="+mn-ea"/>
                <a:cs typeface="+mn-cs"/>
              </a:rPr>
              <a:t>Stage 5: Battery Swapping Dock</a:t>
            </a:r>
          </a:p>
        </p:txBody>
      </p:sp>
      <p:pic>
        <p:nvPicPr>
          <p:cNvPr id="6" name="Content Placeholder 5" descr="A screenshot of a computer&#10;&#10;Description automatically generated">
            <a:extLst>
              <a:ext uri="{FF2B5EF4-FFF2-40B4-BE49-F238E27FC236}">
                <a16:creationId xmlns:a16="http://schemas.microsoft.com/office/drawing/2014/main" id="{636911E3-97F1-CB51-B7B6-696466CCFB9A}"/>
              </a:ext>
            </a:extLst>
          </p:cNvPr>
          <p:cNvPicPr>
            <a:picLocks noGrp="1" noChangeAspect="1"/>
          </p:cNvPicPr>
          <p:nvPr>
            <p:ph idx="1"/>
          </p:nvPr>
        </p:nvPicPr>
        <p:blipFill rotWithShape="1">
          <a:blip r:embed="rId2"/>
          <a:srcRect l="30529" t="17216" r="5703" b="6746"/>
          <a:stretch/>
        </p:blipFill>
        <p:spPr>
          <a:xfrm>
            <a:off x="2310463" y="1150400"/>
            <a:ext cx="7242609" cy="5397609"/>
          </a:xfrm>
        </p:spPr>
      </p:pic>
      <p:sp>
        <p:nvSpPr>
          <p:cNvPr id="7" name="TextBox 6">
            <a:extLst>
              <a:ext uri="{FF2B5EF4-FFF2-40B4-BE49-F238E27FC236}">
                <a16:creationId xmlns:a16="http://schemas.microsoft.com/office/drawing/2014/main" id="{D1DD8739-F82A-755E-68A2-7EA0EFE9D58A}"/>
              </a:ext>
            </a:extLst>
          </p:cNvPr>
          <p:cNvSpPr txBox="1"/>
          <p:nvPr/>
        </p:nvSpPr>
        <p:spPr>
          <a:xfrm>
            <a:off x="574305" y="2468868"/>
            <a:ext cx="1660358" cy="646331"/>
          </a:xfrm>
          <a:prstGeom prst="rect">
            <a:avLst/>
          </a:prstGeom>
          <a:noFill/>
        </p:spPr>
        <p:txBody>
          <a:bodyPr wrap="square" rtlCol="0">
            <a:spAutoFit/>
          </a:bodyPr>
          <a:lstStyle/>
          <a:p>
            <a:r>
              <a:rPr lang="en-US" dirty="0"/>
              <a:t>LANDING PAD (50 cm*50 cm)</a:t>
            </a:r>
          </a:p>
        </p:txBody>
      </p:sp>
      <p:sp>
        <p:nvSpPr>
          <p:cNvPr id="9" name="Left Arrow 8">
            <a:extLst>
              <a:ext uri="{FF2B5EF4-FFF2-40B4-BE49-F238E27FC236}">
                <a16:creationId xmlns:a16="http://schemas.microsoft.com/office/drawing/2014/main" id="{D7881B5F-B49B-5F4F-19B1-C7EAFAF09E04}"/>
              </a:ext>
            </a:extLst>
          </p:cNvPr>
          <p:cNvSpPr/>
          <p:nvPr/>
        </p:nvSpPr>
        <p:spPr>
          <a:xfrm rot="20533941">
            <a:off x="8241632" y="1913021"/>
            <a:ext cx="685800" cy="204537"/>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1EB874CE-2EE3-2272-4A9C-220C2BC7CBA5}"/>
              </a:ext>
            </a:extLst>
          </p:cNvPr>
          <p:cNvSpPr/>
          <p:nvPr/>
        </p:nvSpPr>
        <p:spPr>
          <a:xfrm rot="20164845">
            <a:off x="7844589" y="3007895"/>
            <a:ext cx="264695" cy="63767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9E1F39-99E4-2E95-396B-7046FB2EE135}"/>
              </a:ext>
            </a:extLst>
          </p:cNvPr>
          <p:cNvSpPr txBox="1"/>
          <p:nvPr/>
        </p:nvSpPr>
        <p:spPr>
          <a:xfrm>
            <a:off x="8954315" y="1694083"/>
            <a:ext cx="526568" cy="369332"/>
          </a:xfrm>
          <a:prstGeom prst="rect">
            <a:avLst/>
          </a:prstGeom>
          <a:noFill/>
        </p:spPr>
        <p:txBody>
          <a:bodyPr wrap="square" rtlCol="0">
            <a:spAutoFit/>
          </a:bodyPr>
          <a:lstStyle/>
          <a:p>
            <a:r>
              <a:rPr lang="en-US" dirty="0"/>
              <a:t>X</a:t>
            </a:r>
          </a:p>
        </p:txBody>
      </p:sp>
      <p:sp>
        <p:nvSpPr>
          <p:cNvPr id="12" name="TextBox 11">
            <a:extLst>
              <a:ext uri="{FF2B5EF4-FFF2-40B4-BE49-F238E27FC236}">
                <a16:creationId xmlns:a16="http://schemas.microsoft.com/office/drawing/2014/main" id="{D06B449B-9B20-9EFB-41B3-93F420B814D4}"/>
              </a:ext>
            </a:extLst>
          </p:cNvPr>
          <p:cNvSpPr txBox="1"/>
          <p:nvPr/>
        </p:nvSpPr>
        <p:spPr>
          <a:xfrm>
            <a:off x="8226779" y="3429000"/>
            <a:ext cx="556274" cy="372979"/>
          </a:xfrm>
          <a:prstGeom prst="rect">
            <a:avLst/>
          </a:prstGeom>
          <a:noFill/>
        </p:spPr>
        <p:txBody>
          <a:bodyPr wrap="square" rtlCol="0">
            <a:spAutoFit/>
          </a:bodyPr>
          <a:lstStyle/>
          <a:p>
            <a:r>
              <a:rPr lang="en-US" dirty="0"/>
              <a:t>Y</a:t>
            </a:r>
          </a:p>
        </p:txBody>
      </p:sp>
      <p:sp>
        <p:nvSpPr>
          <p:cNvPr id="14" name="TextBox 13">
            <a:extLst>
              <a:ext uri="{FF2B5EF4-FFF2-40B4-BE49-F238E27FC236}">
                <a16:creationId xmlns:a16="http://schemas.microsoft.com/office/drawing/2014/main" id="{F85B02FD-A441-A6B2-9727-A2768F9380BA}"/>
              </a:ext>
            </a:extLst>
          </p:cNvPr>
          <p:cNvSpPr txBox="1"/>
          <p:nvPr/>
        </p:nvSpPr>
        <p:spPr>
          <a:xfrm>
            <a:off x="9704673" y="2462518"/>
            <a:ext cx="2017295" cy="646331"/>
          </a:xfrm>
          <a:prstGeom prst="rect">
            <a:avLst/>
          </a:prstGeom>
          <a:noFill/>
        </p:spPr>
        <p:txBody>
          <a:bodyPr wrap="square" rtlCol="0">
            <a:spAutoFit/>
          </a:bodyPr>
          <a:lstStyle/>
          <a:p>
            <a:r>
              <a:rPr lang="en-US" dirty="0"/>
              <a:t>DRONE ALIGNMENT</a:t>
            </a:r>
          </a:p>
        </p:txBody>
      </p:sp>
      <p:sp>
        <p:nvSpPr>
          <p:cNvPr id="15" name="TextBox 14">
            <a:extLst>
              <a:ext uri="{FF2B5EF4-FFF2-40B4-BE49-F238E27FC236}">
                <a16:creationId xmlns:a16="http://schemas.microsoft.com/office/drawing/2014/main" id="{253C4AD8-A556-AC05-18FD-9CDFFA293179}"/>
              </a:ext>
            </a:extLst>
          </p:cNvPr>
          <p:cNvSpPr txBox="1"/>
          <p:nvPr/>
        </p:nvSpPr>
        <p:spPr>
          <a:xfrm>
            <a:off x="991936" y="5080000"/>
            <a:ext cx="1420127" cy="923330"/>
          </a:xfrm>
          <a:prstGeom prst="rect">
            <a:avLst/>
          </a:prstGeom>
          <a:noFill/>
        </p:spPr>
        <p:txBody>
          <a:bodyPr wrap="square" rtlCol="0">
            <a:spAutoFit/>
          </a:bodyPr>
          <a:lstStyle/>
          <a:p>
            <a:r>
              <a:rPr lang="en-US" dirty="0"/>
              <a:t>BATTERY SWAPPING DOCK</a:t>
            </a:r>
          </a:p>
        </p:txBody>
      </p:sp>
    </p:spTree>
    <p:extLst>
      <p:ext uri="{BB962C8B-B14F-4D97-AF65-F5344CB8AC3E}">
        <p14:creationId xmlns:p14="http://schemas.microsoft.com/office/powerpoint/2010/main" val="99695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B320-C7C0-EC8E-862C-E758494CA2B5}"/>
              </a:ext>
            </a:extLst>
          </p:cNvPr>
          <p:cNvSpPr>
            <a:spLocks noGrp="1"/>
          </p:cNvSpPr>
          <p:nvPr>
            <p:ph type="title"/>
          </p:nvPr>
        </p:nvSpPr>
        <p:spPr>
          <a:xfrm>
            <a:off x="1033408" y="259892"/>
            <a:ext cx="9764731" cy="945281"/>
          </a:xfrm>
        </p:spPr>
        <p:txBody>
          <a:bodyPr>
            <a:normAutofit/>
          </a:bodyPr>
          <a:lstStyle/>
          <a:p>
            <a:pPr algn="ctr"/>
            <a:r>
              <a:rPr lang="en-US" sz="4800" u="sng" dirty="0">
                <a:latin typeface="+mn-lt"/>
                <a:ea typeface="+mn-ea"/>
                <a:cs typeface="+mn-cs"/>
              </a:rPr>
              <a:t>PDCA CYCLE</a:t>
            </a:r>
          </a:p>
        </p:txBody>
      </p:sp>
      <p:pic>
        <p:nvPicPr>
          <p:cNvPr id="12" name="Picture 11">
            <a:extLst>
              <a:ext uri="{FF2B5EF4-FFF2-40B4-BE49-F238E27FC236}">
                <a16:creationId xmlns:a16="http://schemas.microsoft.com/office/drawing/2014/main" id="{1FB90497-89D5-7C50-4FA7-2132C24370AE}"/>
              </a:ext>
            </a:extLst>
          </p:cNvPr>
          <p:cNvPicPr>
            <a:picLocks noChangeAspect="1"/>
          </p:cNvPicPr>
          <p:nvPr/>
        </p:nvPicPr>
        <p:blipFill>
          <a:blip r:embed="rId2"/>
          <a:stretch>
            <a:fillRect/>
          </a:stretch>
        </p:blipFill>
        <p:spPr>
          <a:xfrm>
            <a:off x="3616504" y="1481084"/>
            <a:ext cx="4726112" cy="4286250"/>
          </a:xfrm>
          <a:prstGeom prst="rect">
            <a:avLst/>
          </a:prstGeom>
        </p:spPr>
      </p:pic>
    </p:spTree>
    <p:extLst>
      <p:ext uri="{BB962C8B-B14F-4D97-AF65-F5344CB8AC3E}">
        <p14:creationId xmlns:p14="http://schemas.microsoft.com/office/powerpoint/2010/main" val="184082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548F-123E-A4B8-7DC3-81641217D34D}"/>
              </a:ext>
            </a:extLst>
          </p:cNvPr>
          <p:cNvSpPr>
            <a:spLocks noGrp="1"/>
          </p:cNvSpPr>
          <p:nvPr>
            <p:ph type="title"/>
          </p:nvPr>
        </p:nvSpPr>
        <p:spPr>
          <a:xfrm>
            <a:off x="838200" y="171451"/>
            <a:ext cx="10515600" cy="971550"/>
          </a:xfrm>
        </p:spPr>
        <p:txBody>
          <a:bodyPr>
            <a:normAutofit/>
          </a:bodyPr>
          <a:lstStyle/>
          <a:p>
            <a:pPr algn="ctr"/>
            <a:r>
              <a:rPr lang="en-US" sz="4000" u="sng" dirty="0">
                <a:latin typeface="+mn-lt"/>
                <a:ea typeface="+mn-ea"/>
                <a:cs typeface="+mn-cs"/>
              </a:rPr>
              <a:t>Stage 6: Task specific AI Models </a:t>
            </a:r>
          </a:p>
        </p:txBody>
      </p:sp>
      <p:sp>
        <p:nvSpPr>
          <p:cNvPr id="3" name="Content Placeholder 2">
            <a:extLst>
              <a:ext uri="{FF2B5EF4-FFF2-40B4-BE49-F238E27FC236}">
                <a16:creationId xmlns:a16="http://schemas.microsoft.com/office/drawing/2014/main" id="{573F0AE2-3BA7-22BD-5B30-8DEC76B3364B}"/>
              </a:ext>
            </a:extLst>
          </p:cNvPr>
          <p:cNvSpPr>
            <a:spLocks noGrp="1"/>
          </p:cNvSpPr>
          <p:nvPr>
            <p:ph idx="1"/>
          </p:nvPr>
        </p:nvSpPr>
        <p:spPr>
          <a:xfrm>
            <a:off x="965200" y="1143001"/>
            <a:ext cx="8674100" cy="469900"/>
          </a:xfrm>
        </p:spPr>
        <p:txBody>
          <a:bodyPr>
            <a:normAutofit fontScale="92500" lnSpcReduction="10000"/>
          </a:bodyPr>
          <a:lstStyle/>
          <a:p>
            <a:pPr marL="0" indent="0">
              <a:buNone/>
            </a:pPr>
            <a:r>
              <a:rPr lang="en-US" sz="3400" dirty="0"/>
              <a:t>Safety related models</a:t>
            </a:r>
          </a:p>
          <a:p>
            <a:endParaRPr lang="en-US" dirty="0"/>
          </a:p>
          <a:p>
            <a:endParaRPr lang="en-US" dirty="0"/>
          </a:p>
          <a:p>
            <a:endParaRPr lang="en-US" dirty="0"/>
          </a:p>
          <a:p>
            <a:endParaRPr lang="en-US" dirty="0"/>
          </a:p>
          <a:p>
            <a:pPr lvl="1"/>
            <a:endParaRPr lang="en-US" dirty="0"/>
          </a:p>
        </p:txBody>
      </p:sp>
      <p:graphicFrame>
        <p:nvGraphicFramePr>
          <p:cNvPr id="4" name="Diagram 3">
            <a:extLst>
              <a:ext uri="{FF2B5EF4-FFF2-40B4-BE49-F238E27FC236}">
                <a16:creationId xmlns:a16="http://schemas.microsoft.com/office/drawing/2014/main" id="{72A63B16-4F1B-CD85-D252-E79AFFF076AD}"/>
              </a:ext>
            </a:extLst>
          </p:cNvPr>
          <p:cNvGraphicFramePr/>
          <p:nvPr>
            <p:extLst>
              <p:ext uri="{D42A27DB-BD31-4B8C-83A1-F6EECF244321}">
                <p14:modId xmlns:p14="http://schemas.microsoft.com/office/powerpoint/2010/main" val="2682749375"/>
              </p:ext>
            </p:extLst>
          </p:nvPr>
        </p:nvGraphicFramePr>
        <p:xfrm>
          <a:off x="492760" y="1742440"/>
          <a:ext cx="7912100" cy="4716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id="{722CB8A3-2E90-0695-969A-3B7B92389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6480" y="2015808"/>
            <a:ext cx="3333750" cy="31251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ectric Utility Substation Monitoring with Skydio Dock | Skydio">
            <a:extLst>
              <a:ext uri="{FF2B5EF4-FFF2-40B4-BE49-F238E27FC236}">
                <a16:creationId xmlns:a16="http://schemas.microsoft.com/office/drawing/2014/main" id="{B98929FB-CD8D-E2BA-7B37-43B0ECE970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49233" y="2015807"/>
            <a:ext cx="3896904" cy="312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677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548F-123E-A4B8-7DC3-81641217D34D}"/>
              </a:ext>
            </a:extLst>
          </p:cNvPr>
          <p:cNvSpPr>
            <a:spLocks noGrp="1"/>
          </p:cNvSpPr>
          <p:nvPr>
            <p:ph type="title"/>
          </p:nvPr>
        </p:nvSpPr>
        <p:spPr>
          <a:xfrm>
            <a:off x="838200" y="171451"/>
            <a:ext cx="10515600" cy="971550"/>
          </a:xfrm>
        </p:spPr>
        <p:txBody>
          <a:bodyPr>
            <a:normAutofit/>
          </a:bodyPr>
          <a:lstStyle/>
          <a:p>
            <a:pPr algn="ctr"/>
            <a:r>
              <a:rPr lang="en-US" sz="4000" u="sng" dirty="0">
                <a:latin typeface="+mn-lt"/>
                <a:ea typeface="+mn-ea"/>
                <a:cs typeface="+mn-cs"/>
              </a:rPr>
              <a:t>Stage 6: Task specific AI Models </a:t>
            </a:r>
          </a:p>
        </p:txBody>
      </p:sp>
      <p:sp>
        <p:nvSpPr>
          <p:cNvPr id="3" name="Content Placeholder 2">
            <a:extLst>
              <a:ext uri="{FF2B5EF4-FFF2-40B4-BE49-F238E27FC236}">
                <a16:creationId xmlns:a16="http://schemas.microsoft.com/office/drawing/2014/main" id="{573F0AE2-3BA7-22BD-5B30-8DEC76B3364B}"/>
              </a:ext>
            </a:extLst>
          </p:cNvPr>
          <p:cNvSpPr>
            <a:spLocks noGrp="1"/>
          </p:cNvSpPr>
          <p:nvPr>
            <p:ph idx="1"/>
          </p:nvPr>
        </p:nvSpPr>
        <p:spPr>
          <a:xfrm>
            <a:off x="965200" y="1143001"/>
            <a:ext cx="8674100" cy="469900"/>
          </a:xfrm>
        </p:spPr>
        <p:txBody>
          <a:bodyPr>
            <a:normAutofit fontScale="92500" lnSpcReduction="10000"/>
          </a:bodyPr>
          <a:lstStyle/>
          <a:p>
            <a:pPr marL="0" indent="0">
              <a:buNone/>
            </a:pPr>
            <a:r>
              <a:rPr lang="en-US" sz="3400" dirty="0"/>
              <a:t>Safety related models</a:t>
            </a:r>
          </a:p>
          <a:p>
            <a:endParaRPr lang="en-US" dirty="0"/>
          </a:p>
          <a:p>
            <a:endParaRPr lang="en-US" dirty="0"/>
          </a:p>
          <a:p>
            <a:endParaRPr lang="en-US" dirty="0"/>
          </a:p>
          <a:p>
            <a:endParaRPr lang="en-US" dirty="0"/>
          </a:p>
          <a:p>
            <a:pPr lvl="1"/>
            <a:endParaRPr lang="en-US" dirty="0"/>
          </a:p>
        </p:txBody>
      </p:sp>
      <p:graphicFrame>
        <p:nvGraphicFramePr>
          <p:cNvPr id="4" name="Diagram 3">
            <a:extLst>
              <a:ext uri="{FF2B5EF4-FFF2-40B4-BE49-F238E27FC236}">
                <a16:creationId xmlns:a16="http://schemas.microsoft.com/office/drawing/2014/main" id="{72A63B16-4F1B-CD85-D252-E79AFFF076AD}"/>
              </a:ext>
            </a:extLst>
          </p:cNvPr>
          <p:cNvGraphicFramePr/>
          <p:nvPr>
            <p:extLst>
              <p:ext uri="{D42A27DB-BD31-4B8C-83A1-F6EECF244321}">
                <p14:modId xmlns:p14="http://schemas.microsoft.com/office/powerpoint/2010/main" val="2703856422"/>
              </p:ext>
            </p:extLst>
          </p:nvPr>
        </p:nvGraphicFramePr>
        <p:xfrm>
          <a:off x="492760" y="1742440"/>
          <a:ext cx="7912100" cy="4716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id="{722CB8A3-2E90-0695-969A-3B7B92389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0651" y="2108020"/>
            <a:ext cx="3333750" cy="3125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lectric Utility Substation Monitoring with Skydio Dock | Skydio">
            <a:extLst>
              <a:ext uri="{FF2B5EF4-FFF2-40B4-BE49-F238E27FC236}">
                <a16:creationId xmlns:a16="http://schemas.microsoft.com/office/drawing/2014/main" id="{FB17F004-6DCC-E2B8-A87D-B49E00B746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6171" y="2108020"/>
            <a:ext cx="3505200" cy="3125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188B150-1008-6B51-C3C3-41AC9B70955C}"/>
              </a:ext>
            </a:extLst>
          </p:cNvPr>
          <p:cNvPicPr>
            <a:picLocks noChangeAspect="1"/>
          </p:cNvPicPr>
          <p:nvPr/>
        </p:nvPicPr>
        <p:blipFill>
          <a:blip r:embed="rId9"/>
          <a:stretch>
            <a:fillRect/>
          </a:stretch>
        </p:blipFill>
        <p:spPr>
          <a:xfrm>
            <a:off x="12650651" y="2108019"/>
            <a:ext cx="3505200" cy="3125151"/>
          </a:xfrm>
          <a:prstGeom prst="rect">
            <a:avLst/>
          </a:prstGeom>
        </p:spPr>
      </p:pic>
    </p:spTree>
    <p:extLst>
      <p:ext uri="{BB962C8B-B14F-4D97-AF65-F5344CB8AC3E}">
        <p14:creationId xmlns:p14="http://schemas.microsoft.com/office/powerpoint/2010/main" val="3562012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548F-123E-A4B8-7DC3-81641217D34D}"/>
              </a:ext>
            </a:extLst>
          </p:cNvPr>
          <p:cNvSpPr>
            <a:spLocks noGrp="1"/>
          </p:cNvSpPr>
          <p:nvPr>
            <p:ph type="title"/>
          </p:nvPr>
        </p:nvSpPr>
        <p:spPr>
          <a:xfrm>
            <a:off x="838200" y="171451"/>
            <a:ext cx="10515600" cy="971550"/>
          </a:xfrm>
        </p:spPr>
        <p:txBody>
          <a:bodyPr>
            <a:normAutofit/>
          </a:bodyPr>
          <a:lstStyle/>
          <a:p>
            <a:pPr algn="ctr"/>
            <a:r>
              <a:rPr lang="en-US" sz="4000" u="sng" dirty="0">
                <a:latin typeface="+mn-lt"/>
                <a:ea typeface="+mn-ea"/>
                <a:cs typeface="+mn-cs"/>
              </a:rPr>
              <a:t>Stage 6: Task specific AI Models </a:t>
            </a:r>
          </a:p>
        </p:txBody>
      </p:sp>
      <p:sp>
        <p:nvSpPr>
          <p:cNvPr id="3" name="Content Placeholder 2">
            <a:extLst>
              <a:ext uri="{FF2B5EF4-FFF2-40B4-BE49-F238E27FC236}">
                <a16:creationId xmlns:a16="http://schemas.microsoft.com/office/drawing/2014/main" id="{573F0AE2-3BA7-22BD-5B30-8DEC76B3364B}"/>
              </a:ext>
            </a:extLst>
          </p:cNvPr>
          <p:cNvSpPr>
            <a:spLocks noGrp="1"/>
          </p:cNvSpPr>
          <p:nvPr>
            <p:ph idx="1"/>
          </p:nvPr>
        </p:nvSpPr>
        <p:spPr>
          <a:xfrm>
            <a:off x="965200" y="1143001"/>
            <a:ext cx="8674100" cy="469900"/>
          </a:xfrm>
        </p:spPr>
        <p:txBody>
          <a:bodyPr>
            <a:normAutofit fontScale="92500" lnSpcReduction="10000"/>
          </a:bodyPr>
          <a:lstStyle/>
          <a:p>
            <a:pPr marL="0" indent="0">
              <a:buNone/>
            </a:pPr>
            <a:r>
              <a:rPr lang="en-US" sz="3400" dirty="0"/>
              <a:t>Safety related models</a:t>
            </a:r>
          </a:p>
          <a:p>
            <a:endParaRPr lang="en-US" dirty="0"/>
          </a:p>
          <a:p>
            <a:endParaRPr lang="en-US" dirty="0"/>
          </a:p>
          <a:p>
            <a:endParaRPr lang="en-US" dirty="0"/>
          </a:p>
          <a:p>
            <a:endParaRPr lang="en-US" dirty="0"/>
          </a:p>
          <a:p>
            <a:pPr lvl="1"/>
            <a:endParaRPr lang="en-US" dirty="0"/>
          </a:p>
        </p:txBody>
      </p:sp>
      <p:graphicFrame>
        <p:nvGraphicFramePr>
          <p:cNvPr id="4" name="Diagram 3">
            <a:extLst>
              <a:ext uri="{FF2B5EF4-FFF2-40B4-BE49-F238E27FC236}">
                <a16:creationId xmlns:a16="http://schemas.microsoft.com/office/drawing/2014/main" id="{72A63B16-4F1B-CD85-D252-E79AFFF076AD}"/>
              </a:ext>
            </a:extLst>
          </p:cNvPr>
          <p:cNvGraphicFramePr/>
          <p:nvPr>
            <p:extLst>
              <p:ext uri="{D42A27DB-BD31-4B8C-83A1-F6EECF244321}">
                <p14:modId xmlns:p14="http://schemas.microsoft.com/office/powerpoint/2010/main" val="1386838865"/>
              </p:ext>
            </p:extLst>
          </p:nvPr>
        </p:nvGraphicFramePr>
        <p:xfrm>
          <a:off x="492760" y="1742440"/>
          <a:ext cx="7912100" cy="4716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Electric Utility Substation Monitoring with Skydio Dock | Skydio">
            <a:extLst>
              <a:ext uri="{FF2B5EF4-FFF2-40B4-BE49-F238E27FC236}">
                <a16:creationId xmlns:a16="http://schemas.microsoft.com/office/drawing/2014/main" id="{FB17F004-6DCC-E2B8-A87D-B49E00B746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96661" y="2108020"/>
            <a:ext cx="3505200" cy="3125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F69767C-04CC-7B2B-2AF9-1331168D57E0}"/>
              </a:ext>
            </a:extLst>
          </p:cNvPr>
          <p:cNvPicPr>
            <a:picLocks noChangeAspect="1"/>
          </p:cNvPicPr>
          <p:nvPr/>
        </p:nvPicPr>
        <p:blipFill>
          <a:blip r:embed="rId8"/>
          <a:stretch>
            <a:fillRect/>
          </a:stretch>
        </p:blipFill>
        <p:spPr>
          <a:xfrm>
            <a:off x="8516983" y="2108020"/>
            <a:ext cx="3505200" cy="3125151"/>
          </a:xfrm>
          <a:prstGeom prst="rect">
            <a:avLst/>
          </a:prstGeom>
        </p:spPr>
      </p:pic>
      <p:pic>
        <p:nvPicPr>
          <p:cNvPr id="9" name="Picture 8">
            <a:extLst>
              <a:ext uri="{FF2B5EF4-FFF2-40B4-BE49-F238E27FC236}">
                <a16:creationId xmlns:a16="http://schemas.microsoft.com/office/drawing/2014/main" id="{8CC093A8-5CEB-7761-C64E-80DA5C604FD4}"/>
              </a:ext>
            </a:extLst>
          </p:cNvPr>
          <p:cNvPicPr>
            <a:picLocks noChangeAspect="1"/>
          </p:cNvPicPr>
          <p:nvPr/>
        </p:nvPicPr>
        <p:blipFill>
          <a:blip r:embed="rId9"/>
          <a:stretch>
            <a:fillRect/>
          </a:stretch>
        </p:blipFill>
        <p:spPr>
          <a:xfrm>
            <a:off x="12368426" y="2108020"/>
            <a:ext cx="3505200" cy="3125151"/>
          </a:xfrm>
          <a:prstGeom prst="rect">
            <a:avLst/>
          </a:prstGeom>
        </p:spPr>
      </p:pic>
    </p:spTree>
    <p:extLst>
      <p:ext uri="{BB962C8B-B14F-4D97-AF65-F5344CB8AC3E}">
        <p14:creationId xmlns:p14="http://schemas.microsoft.com/office/powerpoint/2010/main" val="38653590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548F-123E-A4B8-7DC3-81641217D34D}"/>
              </a:ext>
            </a:extLst>
          </p:cNvPr>
          <p:cNvSpPr>
            <a:spLocks noGrp="1"/>
          </p:cNvSpPr>
          <p:nvPr>
            <p:ph type="title"/>
          </p:nvPr>
        </p:nvSpPr>
        <p:spPr>
          <a:xfrm>
            <a:off x="838200" y="171451"/>
            <a:ext cx="10515600" cy="971550"/>
          </a:xfrm>
        </p:spPr>
        <p:txBody>
          <a:bodyPr>
            <a:normAutofit/>
          </a:bodyPr>
          <a:lstStyle/>
          <a:p>
            <a:pPr algn="ctr"/>
            <a:r>
              <a:rPr lang="en-US" sz="4000" u="sng" dirty="0">
                <a:latin typeface="+mn-lt"/>
                <a:ea typeface="+mn-ea"/>
                <a:cs typeface="+mn-cs"/>
              </a:rPr>
              <a:t>Stage 6: Task specific AI Models </a:t>
            </a:r>
          </a:p>
        </p:txBody>
      </p:sp>
      <p:sp>
        <p:nvSpPr>
          <p:cNvPr id="3" name="Content Placeholder 2">
            <a:extLst>
              <a:ext uri="{FF2B5EF4-FFF2-40B4-BE49-F238E27FC236}">
                <a16:creationId xmlns:a16="http://schemas.microsoft.com/office/drawing/2014/main" id="{573F0AE2-3BA7-22BD-5B30-8DEC76B3364B}"/>
              </a:ext>
            </a:extLst>
          </p:cNvPr>
          <p:cNvSpPr>
            <a:spLocks noGrp="1"/>
          </p:cNvSpPr>
          <p:nvPr>
            <p:ph idx="1"/>
          </p:nvPr>
        </p:nvSpPr>
        <p:spPr>
          <a:xfrm>
            <a:off x="965200" y="1143001"/>
            <a:ext cx="8674100" cy="469900"/>
          </a:xfrm>
        </p:spPr>
        <p:txBody>
          <a:bodyPr>
            <a:normAutofit fontScale="92500" lnSpcReduction="10000"/>
          </a:bodyPr>
          <a:lstStyle/>
          <a:p>
            <a:pPr marL="0" indent="0">
              <a:buNone/>
            </a:pPr>
            <a:r>
              <a:rPr lang="en-US" sz="3400" dirty="0"/>
              <a:t>Safety related models</a:t>
            </a:r>
          </a:p>
          <a:p>
            <a:endParaRPr lang="en-US" dirty="0"/>
          </a:p>
          <a:p>
            <a:endParaRPr lang="en-US" dirty="0"/>
          </a:p>
          <a:p>
            <a:endParaRPr lang="en-US" dirty="0"/>
          </a:p>
          <a:p>
            <a:endParaRPr lang="en-US" dirty="0"/>
          </a:p>
          <a:p>
            <a:pPr lvl="1"/>
            <a:endParaRPr lang="en-US" dirty="0"/>
          </a:p>
        </p:txBody>
      </p:sp>
      <p:graphicFrame>
        <p:nvGraphicFramePr>
          <p:cNvPr id="4" name="Diagram 3">
            <a:extLst>
              <a:ext uri="{FF2B5EF4-FFF2-40B4-BE49-F238E27FC236}">
                <a16:creationId xmlns:a16="http://schemas.microsoft.com/office/drawing/2014/main" id="{72A63B16-4F1B-CD85-D252-E79AFFF076AD}"/>
              </a:ext>
            </a:extLst>
          </p:cNvPr>
          <p:cNvGraphicFramePr/>
          <p:nvPr>
            <p:extLst>
              <p:ext uri="{D42A27DB-BD31-4B8C-83A1-F6EECF244321}">
                <p14:modId xmlns:p14="http://schemas.microsoft.com/office/powerpoint/2010/main" val="1636152908"/>
              </p:ext>
            </p:extLst>
          </p:nvPr>
        </p:nvGraphicFramePr>
        <p:xfrm>
          <a:off x="492760" y="1742440"/>
          <a:ext cx="7912100" cy="4716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BF69767C-04CC-7B2B-2AF9-1331168D57E0}"/>
              </a:ext>
            </a:extLst>
          </p:cNvPr>
          <p:cNvPicPr>
            <a:picLocks noChangeAspect="1"/>
          </p:cNvPicPr>
          <p:nvPr/>
        </p:nvPicPr>
        <p:blipFill>
          <a:blip r:embed="rId7"/>
          <a:stretch>
            <a:fillRect/>
          </a:stretch>
        </p:blipFill>
        <p:spPr>
          <a:xfrm>
            <a:off x="12435851" y="2108020"/>
            <a:ext cx="3505200" cy="3125151"/>
          </a:xfrm>
          <a:prstGeom prst="rect">
            <a:avLst/>
          </a:prstGeom>
        </p:spPr>
      </p:pic>
      <p:pic>
        <p:nvPicPr>
          <p:cNvPr id="7" name="Picture 6">
            <a:extLst>
              <a:ext uri="{FF2B5EF4-FFF2-40B4-BE49-F238E27FC236}">
                <a16:creationId xmlns:a16="http://schemas.microsoft.com/office/drawing/2014/main" id="{3A8BEB16-97BC-99BB-7B9F-30A53E59EBC7}"/>
              </a:ext>
            </a:extLst>
          </p:cNvPr>
          <p:cNvPicPr>
            <a:picLocks noChangeAspect="1"/>
          </p:cNvPicPr>
          <p:nvPr/>
        </p:nvPicPr>
        <p:blipFill>
          <a:blip r:embed="rId8"/>
          <a:stretch>
            <a:fillRect/>
          </a:stretch>
        </p:blipFill>
        <p:spPr>
          <a:xfrm>
            <a:off x="8580188" y="2108020"/>
            <a:ext cx="3505200" cy="3125151"/>
          </a:xfrm>
          <a:prstGeom prst="rect">
            <a:avLst/>
          </a:prstGeom>
        </p:spPr>
      </p:pic>
    </p:spTree>
    <p:extLst>
      <p:ext uri="{BB962C8B-B14F-4D97-AF65-F5344CB8AC3E}">
        <p14:creationId xmlns:p14="http://schemas.microsoft.com/office/powerpoint/2010/main" val="24430106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548F-123E-A4B8-7DC3-81641217D34D}"/>
              </a:ext>
            </a:extLst>
          </p:cNvPr>
          <p:cNvSpPr>
            <a:spLocks noGrp="1"/>
          </p:cNvSpPr>
          <p:nvPr>
            <p:ph type="title"/>
          </p:nvPr>
        </p:nvSpPr>
        <p:spPr>
          <a:xfrm>
            <a:off x="838200" y="171451"/>
            <a:ext cx="10515600" cy="971550"/>
          </a:xfrm>
        </p:spPr>
        <p:txBody>
          <a:bodyPr>
            <a:normAutofit/>
          </a:bodyPr>
          <a:lstStyle/>
          <a:p>
            <a:pPr algn="ctr"/>
            <a:r>
              <a:rPr lang="en-US" sz="4000" u="sng" dirty="0">
                <a:latin typeface="+mn-lt"/>
                <a:ea typeface="+mn-ea"/>
                <a:cs typeface="+mn-cs"/>
              </a:rPr>
              <a:t>Stage 6: Task specific AI Models </a:t>
            </a:r>
          </a:p>
        </p:txBody>
      </p:sp>
      <p:sp>
        <p:nvSpPr>
          <p:cNvPr id="3" name="Content Placeholder 2">
            <a:extLst>
              <a:ext uri="{FF2B5EF4-FFF2-40B4-BE49-F238E27FC236}">
                <a16:creationId xmlns:a16="http://schemas.microsoft.com/office/drawing/2014/main" id="{573F0AE2-3BA7-22BD-5B30-8DEC76B3364B}"/>
              </a:ext>
            </a:extLst>
          </p:cNvPr>
          <p:cNvSpPr>
            <a:spLocks noGrp="1"/>
          </p:cNvSpPr>
          <p:nvPr>
            <p:ph idx="1"/>
          </p:nvPr>
        </p:nvSpPr>
        <p:spPr>
          <a:xfrm>
            <a:off x="965200" y="1143001"/>
            <a:ext cx="8674100" cy="469900"/>
          </a:xfrm>
        </p:spPr>
        <p:txBody>
          <a:bodyPr>
            <a:normAutofit fontScale="92500" lnSpcReduction="10000"/>
          </a:bodyPr>
          <a:lstStyle/>
          <a:p>
            <a:pPr marL="0" indent="0">
              <a:buNone/>
            </a:pPr>
            <a:r>
              <a:rPr lang="en-US" sz="3400" dirty="0"/>
              <a:t>Safety related models</a:t>
            </a:r>
          </a:p>
          <a:p>
            <a:endParaRPr lang="en-US" dirty="0"/>
          </a:p>
          <a:p>
            <a:endParaRPr lang="en-US" dirty="0"/>
          </a:p>
          <a:p>
            <a:endParaRPr lang="en-US" dirty="0"/>
          </a:p>
          <a:p>
            <a:endParaRPr lang="en-US" dirty="0"/>
          </a:p>
          <a:p>
            <a:pPr lvl="1"/>
            <a:endParaRPr lang="en-US" dirty="0"/>
          </a:p>
        </p:txBody>
      </p:sp>
      <p:graphicFrame>
        <p:nvGraphicFramePr>
          <p:cNvPr id="4" name="Diagram 3">
            <a:extLst>
              <a:ext uri="{FF2B5EF4-FFF2-40B4-BE49-F238E27FC236}">
                <a16:creationId xmlns:a16="http://schemas.microsoft.com/office/drawing/2014/main" id="{72A63B16-4F1B-CD85-D252-E79AFFF076AD}"/>
              </a:ext>
            </a:extLst>
          </p:cNvPr>
          <p:cNvGraphicFramePr/>
          <p:nvPr>
            <p:extLst>
              <p:ext uri="{D42A27DB-BD31-4B8C-83A1-F6EECF244321}">
                <p14:modId xmlns:p14="http://schemas.microsoft.com/office/powerpoint/2010/main" val="2829413686"/>
              </p:ext>
            </p:extLst>
          </p:nvPr>
        </p:nvGraphicFramePr>
        <p:xfrm>
          <a:off x="492760" y="1742440"/>
          <a:ext cx="7912100" cy="4716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A8BEB16-97BC-99BB-7B9F-30A53E59EBC7}"/>
              </a:ext>
            </a:extLst>
          </p:cNvPr>
          <p:cNvPicPr>
            <a:picLocks noChangeAspect="1"/>
          </p:cNvPicPr>
          <p:nvPr/>
        </p:nvPicPr>
        <p:blipFill>
          <a:blip r:embed="rId7"/>
          <a:stretch>
            <a:fillRect/>
          </a:stretch>
        </p:blipFill>
        <p:spPr>
          <a:xfrm>
            <a:off x="12838689" y="2108020"/>
            <a:ext cx="3505200" cy="3125151"/>
          </a:xfrm>
          <a:prstGeom prst="rect">
            <a:avLst/>
          </a:prstGeom>
        </p:spPr>
      </p:pic>
    </p:spTree>
    <p:extLst>
      <p:ext uri="{BB962C8B-B14F-4D97-AF65-F5344CB8AC3E}">
        <p14:creationId xmlns:p14="http://schemas.microsoft.com/office/powerpoint/2010/main" val="3920405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5B09-4A91-48C9-6C41-CE205AEEDB1F}"/>
              </a:ext>
            </a:extLst>
          </p:cNvPr>
          <p:cNvSpPr>
            <a:spLocks noGrp="1"/>
          </p:cNvSpPr>
          <p:nvPr>
            <p:ph type="title"/>
          </p:nvPr>
        </p:nvSpPr>
        <p:spPr/>
        <p:txBody>
          <a:bodyPr>
            <a:normAutofit fontScale="90000"/>
          </a:bodyPr>
          <a:lstStyle/>
          <a:p>
            <a:r>
              <a:rPr lang="en-US" sz="3100" dirty="0">
                <a:latin typeface="+mn-lt"/>
                <a:ea typeface="+mn-ea"/>
                <a:cs typeface="+mn-cs"/>
              </a:rPr>
              <a:t/>
            </a:r>
            <a:br>
              <a:rPr lang="en-US" sz="3100" dirty="0">
                <a:latin typeface="+mn-lt"/>
                <a:ea typeface="+mn-ea"/>
                <a:cs typeface="+mn-cs"/>
              </a:rPr>
            </a:br>
            <a:r>
              <a:rPr lang="en-US" sz="3100" dirty="0">
                <a:latin typeface="+mn-lt"/>
                <a:ea typeface="+mn-ea"/>
                <a:cs typeface="+mn-cs"/>
              </a:rPr>
              <a:t/>
            </a:r>
            <a:br>
              <a:rPr lang="en-US" sz="3100" dirty="0">
                <a:latin typeface="+mn-lt"/>
                <a:ea typeface="+mn-ea"/>
                <a:cs typeface="+mn-cs"/>
              </a:rPr>
            </a:br>
            <a:r>
              <a:rPr lang="en-US" sz="3400" dirty="0">
                <a:latin typeface="+mn-lt"/>
                <a:ea typeface="+mn-ea"/>
                <a:cs typeface="+mn-cs"/>
              </a:rPr>
              <a:t>Additional AI models</a:t>
            </a:r>
          </a:p>
        </p:txBody>
      </p:sp>
      <p:sp>
        <p:nvSpPr>
          <p:cNvPr id="4" name="Title 1">
            <a:extLst>
              <a:ext uri="{FF2B5EF4-FFF2-40B4-BE49-F238E27FC236}">
                <a16:creationId xmlns:a16="http://schemas.microsoft.com/office/drawing/2014/main" id="{990A47D8-4E92-71F6-10C3-58020F24F656}"/>
              </a:ext>
            </a:extLst>
          </p:cNvPr>
          <p:cNvSpPr txBox="1">
            <a:spLocks/>
          </p:cNvSpPr>
          <p:nvPr/>
        </p:nvSpPr>
        <p:spPr>
          <a:xfrm>
            <a:off x="838200" y="171451"/>
            <a:ext cx="10515600" cy="971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u="sng" dirty="0">
                <a:latin typeface="+mn-lt"/>
                <a:ea typeface="+mn-ea"/>
                <a:cs typeface="+mn-cs"/>
              </a:rPr>
              <a:t>Stage 6: Task specific AI Models </a:t>
            </a:r>
          </a:p>
        </p:txBody>
      </p:sp>
      <p:graphicFrame>
        <p:nvGraphicFramePr>
          <p:cNvPr id="5" name="Diagram 4">
            <a:extLst>
              <a:ext uri="{FF2B5EF4-FFF2-40B4-BE49-F238E27FC236}">
                <a16:creationId xmlns:a16="http://schemas.microsoft.com/office/drawing/2014/main" id="{2887AA1E-51CF-9E3A-B483-7B5E0F5496E8}"/>
              </a:ext>
            </a:extLst>
          </p:cNvPr>
          <p:cNvGraphicFramePr/>
          <p:nvPr>
            <p:extLst>
              <p:ext uri="{D42A27DB-BD31-4B8C-83A1-F6EECF244321}">
                <p14:modId xmlns:p14="http://schemas.microsoft.com/office/powerpoint/2010/main" val="4008449932"/>
              </p:ext>
            </p:extLst>
          </p:nvPr>
        </p:nvGraphicFramePr>
        <p:xfrm>
          <a:off x="651691" y="1884362"/>
          <a:ext cx="9779000" cy="4448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845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A4E71-3901-23E7-DC7C-000131D6245E}"/>
              </a:ext>
            </a:extLst>
          </p:cNvPr>
          <p:cNvSpPr>
            <a:spLocks noGrp="1"/>
          </p:cNvSpPr>
          <p:nvPr>
            <p:ph type="title"/>
          </p:nvPr>
        </p:nvSpPr>
        <p:spPr/>
        <p:txBody>
          <a:bodyPr>
            <a:normAutofit/>
          </a:bodyPr>
          <a:lstStyle/>
          <a:p>
            <a:pPr algn="ctr"/>
            <a:r>
              <a:rPr lang="en-US" sz="4000" u="sng" dirty="0">
                <a:latin typeface="+mn-lt"/>
                <a:ea typeface="+mn-ea"/>
                <a:cs typeface="+mn-cs"/>
              </a:rPr>
              <a:t>Stage 7: </a:t>
            </a:r>
            <a:r>
              <a:rPr lang="en-US" sz="4000" u="sng" dirty="0" smtClean="0">
                <a:latin typeface="+mn-lt"/>
                <a:ea typeface="+mn-ea"/>
                <a:cs typeface="+mn-cs"/>
              </a:rPr>
              <a:t>BVLOS</a:t>
            </a:r>
            <a:endParaRPr lang="en-US" sz="4000" u="sng" dirty="0">
              <a:latin typeface="+mn-lt"/>
              <a:ea typeface="+mn-ea"/>
              <a:cs typeface="+mn-cs"/>
            </a:endParaRPr>
          </a:p>
        </p:txBody>
      </p:sp>
      <p:graphicFrame>
        <p:nvGraphicFramePr>
          <p:cNvPr id="4" name="Diagram 3">
            <a:extLst>
              <a:ext uri="{FF2B5EF4-FFF2-40B4-BE49-F238E27FC236}">
                <a16:creationId xmlns:a16="http://schemas.microsoft.com/office/drawing/2014/main" id="{5C3124ED-AAAF-15D9-C90B-1465E48C645B}"/>
              </a:ext>
            </a:extLst>
          </p:cNvPr>
          <p:cNvGraphicFramePr/>
          <p:nvPr>
            <p:extLst>
              <p:ext uri="{D42A27DB-BD31-4B8C-83A1-F6EECF244321}">
                <p14:modId xmlns:p14="http://schemas.microsoft.com/office/powerpoint/2010/main" val="898836551"/>
              </p:ext>
            </p:extLst>
          </p:nvPr>
        </p:nvGraphicFramePr>
        <p:xfrm>
          <a:off x="2831976" y="1690689"/>
          <a:ext cx="5939161" cy="4062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6897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2741-14B1-EA57-F043-0633F21BD1A4}"/>
              </a:ext>
            </a:extLst>
          </p:cNvPr>
          <p:cNvSpPr>
            <a:spLocks noGrp="1"/>
          </p:cNvSpPr>
          <p:nvPr>
            <p:ph type="title"/>
          </p:nvPr>
        </p:nvSpPr>
        <p:spPr>
          <a:xfrm>
            <a:off x="838200" y="-225762"/>
            <a:ext cx="10515600" cy="1325563"/>
          </a:xfrm>
        </p:spPr>
        <p:txBody>
          <a:bodyPr>
            <a:normAutofit/>
          </a:bodyPr>
          <a:lstStyle/>
          <a:p>
            <a:pPr algn="ctr"/>
            <a:r>
              <a:rPr lang="en-US" sz="4000" u="sng" dirty="0">
                <a:latin typeface="+mn-lt"/>
                <a:ea typeface="+mn-ea"/>
                <a:cs typeface="+mn-cs"/>
              </a:rPr>
              <a:t>Stage 8: Internet of Drones (IOD)</a:t>
            </a:r>
          </a:p>
        </p:txBody>
      </p:sp>
      <p:sp>
        <p:nvSpPr>
          <p:cNvPr id="3" name="Content Placeholder 2">
            <a:extLst>
              <a:ext uri="{FF2B5EF4-FFF2-40B4-BE49-F238E27FC236}">
                <a16:creationId xmlns:a16="http://schemas.microsoft.com/office/drawing/2014/main" id="{40AEA44F-EC15-FF19-41AB-77BCD6504708}"/>
              </a:ext>
            </a:extLst>
          </p:cNvPr>
          <p:cNvSpPr>
            <a:spLocks noGrp="1"/>
          </p:cNvSpPr>
          <p:nvPr>
            <p:ph idx="1"/>
          </p:nvPr>
        </p:nvSpPr>
        <p:spPr>
          <a:xfrm>
            <a:off x="838200" y="1162373"/>
            <a:ext cx="10515600" cy="5014590"/>
          </a:xfrm>
        </p:spPr>
        <p:txBody>
          <a:bodyPr/>
          <a:lstStyle/>
          <a:p>
            <a:pPr marL="0" indent="0">
              <a:buNone/>
            </a:pPr>
            <a:r>
              <a:rPr lang="en-US" dirty="0"/>
              <a:t>IOD- Internet ( Interconnected) Drones</a:t>
            </a:r>
          </a:p>
          <a:p>
            <a:endParaRPr lang="en-US" dirty="0"/>
          </a:p>
        </p:txBody>
      </p:sp>
      <p:cxnSp>
        <p:nvCxnSpPr>
          <p:cNvPr id="21" name="Straight Connector 20">
            <a:extLst>
              <a:ext uri="{FF2B5EF4-FFF2-40B4-BE49-F238E27FC236}">
                <a16:creationId xmlns:a16="http://schemas.microsoft.com/office/drawing/2014/main" id="{0BD75CFA-ECBC-7FC7-21E5-A506F5F8CA3B}"/>
              </a:ext>
            </a:extLst>
          </p:cNvPr>
          <p:cNvCxnSpPr>
            <a:cxnSpLocks/>
          </p:cNvCxnSpPr>
          <p:nvPr/>
        </p:nvCxnSpPr>
        <p:spPr>
          <a:xfrm flipH="1">
            <a:off x="3965847" y="-682111"/>
            <a:ext cx="1165963" cy="0"/>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32" name="Group 31">
            <a:extLst>
              <a:ext uri="{FF2B5EF4-FFF2-40B4-BE49-F238E27FC236}">
                <a16:creationId xmlns:a16="http://schemas.microsoft.com/office/drawing/2014/main" id="{141763CB-B787-C45D-94FC-769BF2D40AA4}"/>
              </a:ext>
            </a:extLst>
          </p:cNvPr>
          <p:cNvGrpSpPr/>
          <p:nvPr/>
        </p:nvGrpSpPr>
        <p:grpSpPr>
          <a:xfrm>
            <a:off x="3137211" y="1612422"/>
            <a:ext cx="6121399" cy="4114491"/>
            <a:chOff x="2591111" y="1470695"/>
            <a:chExt cx="6121399" cy="4114491"/>
          </a:xfrm>
        </p:grpSpPr>
        <p:pic>
          <p:nvPicPr>
            <p:cNvPr id="4" name="Picture 3" descr="Camera Drones - DJI">
              <a:extLst>
                <a:ext uri="{FF2B5EF4-FFF2-40B4-BE49-F238E27FC236}">
                  <a16:creationId xmlns:a16="http://schemas.microsoft.com/office/drawing/2014/main" id="{D4BC4401-42A2-0BF4-625D-19AFAADB6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111" y="1470695"/>
              <a:ext cx="1307789" cy="13077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amera Drones - DJI">
              <a:extLst>
                <a:ext uri="{FF2B5EF4-FFF2-40B4-BE49-F238E27FC236}">
                  <a16:creationId xmlns:a16="http://schemas.microsoft.com/office/drawing/2014/main" id="{65AB559E-2601-A585-A6DE-ACA8E2BD5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916" y="1470697"/>
              <a:ext cx="1307789" cy="13077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mera Drones - DJI">
              <a:extLst>
                <a:ext uri="{FF2B5EF4-FFF2-40B4-BE49-F238E27FC236}">
                  <a16:creationId xmlns:a16="http://schemas.microsoft.com/office/drawing/2014/main" id="{C00068C3-D87E-B051-563C-8AE101894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721" y="1470696"/>
              <a:ext cx="1307789" cy="13077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mera Drones - DJI">
              <a:extLst>
                <a:ext uri="{FF2B5EF4-FFF2-40B4-BE49-F238E27FC236}">
                  <a16:creationId xmlns:a16="http://schemas.microsoft.com/office/drawing/2014/main" id="{76209C2B-A304-AE62-F0B7-EFCD3A609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111" y="4277395"/>
              <a:ext cx="1307789" cy="13077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amera Drones - DJI">
              <a:extLst>
                <a:ext uri="{FF2B5EF4-FFF2-40B4-BE49-F238E27FC236}">
                  <a16:creationId xmlns:a16="http://schemas.microsoft.com/office/drawing/2014/main" id="{3B61440A-B656-EDF6-1A65-A3147EDCA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916" y="4277397"/>
              <a:ext cx="1307789" cy="13077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mera Drones - DJI">
              <a:extLst>
                <a:ext uri="{FF2B5EF4-FFF2-40B4-BE49-F238E27FC236}">
                  <a16:creationId xmlns:a16="http://schemas.microsoft.com/office/drawing/2014/main" id="{3CF5DC96-8F4F-D7DD-E481-8FBB830C6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721" y="4277396"/>
              <a:ext cx="1307789" cy="13077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C572830-7CED-261A-5B01-0CEA2F88CD6F}"/>
                </a:ext>
              </a:extLst>
            </p:cNvPr>
            <p:cNvPicPr>
              <a:picLocks noChangeAspect="1"/>
            </p:cNvPicPr>
            <p:nvPr/>
          </p:nvPicPr>
          <p:blipFill>
            <a:blip r:embed="rId3"/>
            <a:stretch>
              <a:fillRect/>
            </a:stretch>
          </p:blipFill>
          <p:spPr>
            <a:xfrm>
              <a:off x="4691294" y="3030310"/>
              <a:ext cx="1921031" cy="1110958"/>
            </a:xfrm>
            <a:prstGeom prst="rect">
              <a:avLst/>
            </a:prstGeom>
          </p:spPr>
        </p:pic>
        <p:cxnSp>
          <p:nvCxnSpPr>
            <p:cNvPr id="13" name="Straight Connector 12">
              <a:extLst>
                <a:ext uri="{FF2B5EF4-FFF2-40B4-BE49-F238E27FC236}">
                  <a16:creationId xmlns:a16="http://schemas.microsoft.com/office/drawing/2014/main" id="{2583FFB5-9416-2508-427D-E7B90CD08775}"/>
                </a:ext>
              </a:extLst>
            </p:cNvPr>
            <p:cNvCxnSpPr/>
            <p:nvPr/>
          </p:nvCxnSpPr>
          <p:spPr>
            <a:xfrm flipV="1">
              <a:off x="6629400" y="2362200"/>
              <a:ext cx="914400" cy="914400"/>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1AA0FC7-65A5-28D0-F242-E2F539C9D3E9}"/>
                </a:ext>
              </a:extLst>
            </p:cNvPr>
            <p:cNvCxnSpPr/>
            <p:nvPr/>
          </p:nvCxnSpPr>
          <p:spPr>
            <a:xfrm flipV="1">
              <a:off x="3776894" y="3752133"/>
              <a:ext cx="914400" cy="914400"/>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8FC8B6B5-E000-BF3D-2C5A-3419190F6BF0}"/>
                </a:ext>
              </a:extLst>
            </p:cNvPr>
            <p:cNvCxnSpPr>
              <a:cxnSpLocks/>
            </p:cNvCxnSpPr>
            <p:nvPr/>
          </p:nvCxnSpPr>
          <p:spPr>
            <a:xfrm flipH="1" flipV="1">
              <a:off x="6714447" y="3669989"/>
              <a:ext cx="1031412" cy="1023378"/>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F4794385-A4FB-73C1-018E-29BE39404F17}"/>
                </a:ext>
              </a:extLst>
            </p:cNvPr>
            <p:cNvCxnSpPr>
              <a:cxnSpLocks/>
            </p:cNvCxnSpPr>
            <p:nvPr/>
          </p:nvCxnSpPr>
          <p:spPr>
            <a:xfrm flipH="1">
              <a:off x="6313196" y="4931289"/>
              <a:ext cx="1165963" cy="0"/>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2E6A6EB6-D329-8346-1E8A-BC4022FFBBB3}"/>
                </a:ext>
              </a:extLst>
            </p:cNvPr>
            <p:cNvCxnSpPr>
              <a:cxnSpLocks/>
            </p:cNvCxnSpPr>
            <p:nvPr/>
          </p:nvCxnSpPr>
          <p:spPr>
            <a:xfrm flipH="1">
              <a:off x="3831953" y="4931289"/>
              <a:ext cx="1165963" cy="0"/>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C30292EB-2A07-9AF1-3E89-BFED44F8AC1D}"/>
                </a:ext>
              </a:extLst>
            </p:cNvPr>
            <p:cNvCxnSpPr>
              <a:cxnSpLocks/>
            </p:cNvCxnSpPr>
            <p:nvPr/>
          </p:nvCxnSpPr>
          <p:spPr>
            <a:xfrm flipH="1">
              <a:off x="3898900" y="2124589"/>
              <a:ext cx="1165963" cy="0"/>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D9B996C8-323D-7376-ABC3-E86818B29697}"/>
                </a:ext>
              </a:extLst>
            </p:cNvPr>
            <p:cNvCxnSpPr>
              <a:cxnSpLocks/>
            </p:cNvCxnSpPr>
            <p:nvPr/>
          </p:nvCxnSpPr>
          <p:spPr>
            <a:xfrm flipH="1">
              <a:off x="6305705" y="2140978"/>
              <a:ext cx="1165963" cy="0"/>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C8A75AFD-7F3B-CDFA-2295-EB8F7F6807BF}"/>
                </a:ext>
              </a:extLst>
            </p:cNvPr>
            <p:cNvCxnSpPr>
              <a:cxnSpLocks/>
            </p:cNvCxnSpPr>
            <p:nvPr/>
          </p:nvCxnSpPr>
          <p:spPr>
            <a:xfrm flipH="1" flipV="1">
              <a:off x="3779992" y="2421671"/>
              <a:ext cx="830264" cy="935452"/>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589C3139-8E1B-E318-B8ED-73C1EA37330C}"/>
                </a:ext>
              </a:extLst>
            </p:cNvPr>
            <p:cNvCxnSpPr>
              <a:cxnSpLocks/>
            </p:cNvCxnSpPr>
            <p:nvPr/>
          </p:nvCxnSpPr>
          <p:spPr>
            <a:xfrm flipV="1">
              <a:off x="5664729" y="2332771"/>
              <a:ext cx="0" cy="632826"/>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B795469-A115-F030-4A2C-86EAB9867557}"/>
                </a:ext>
              </a:extLst>
            </p:cNvPr>
            <p:cNvCxnSpPr>
              <a:cxnSpLocks/>
            </p:cNvCxnSpPr>
            <p:nvPr/>
          </p:nvCxnSpPr>
          <p:spPr>
            <a:xfrm flipV="1">
              <a:off x="5651809" y="4141268"/>
              <a:ext cx="0" cy="600711"/>
            </a:xfrm>
            <a:prstGeom prst="line">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980118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B320-C7C0-EC8E-862C-E758494CA2B5}"/>
              </a:ext>
            </a:extLst>
          </p:cNvPr>
          <p:cNvSpPr>
            <a:spLocks noGrp="1"/>
          </p:cNvSpPr>
          <p:nvPr>
            <p:ph type="title"/>
          </p:nvPr>
        </p:nvSpPr>
        <p:spPr>
          <a:xfrm>
            <a:off x="1033408" y="259892"/>
            <a:ext cx="9764731" cy="945281"/>
          </a:xfrm>
        </p:spPr>
        <p:txBody>
          <a:bodyPr>
            <a:normAutofit/>
          </a:bodyPr>
          <a:lstStyle/>
          <a:p>
            <a:pPr algn="ctr"/>
            <a:r>
              <a:rPr lang="en-US" sz="4000" u="sng" dirty="0">
                <a:latin typeface="+mn-lt"/>
                <a:ea typeface="+mn-ea"/>
                <a:cs typeface="+mn-cs"/>
              </a:rPr>
              <a:t>DO: Project implementation</a:t>
            </a:r>
          </a:p>
        </p:txBody>
      </p:sp>
      <p:pic>
        <p:nvPicPr>
          <p:cNvPr id="2050" name="Picture 2" descr="Resources GIF - Find on GIFER">
            <a:extLst>
              <a:ext uri="{FF2B5EF4-FFF2-40B4-BE49-F238E27FC236}">
                <a16:creationId xmlns:a16="http://schemas.microsoft.com/office/drawing/2014/main" id="{74777073-5A6F-EBCE-C048-894E88258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704" y="1733906"/>
            <a:ext cx="5731696" cy="417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72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EB85-D5C6-2EFB-0FDC-EC35541A971C}"/>
              </a:ext>
            </a:extLst>
          </p:cNvPr>
          <p:cNvSpPr>
            <a:spLocks noGrp="1"/>
          </p:cNvSpPr>
          <p:nvPr>
            <p:ph type="title"/>
          </p:nvPr>
        </p:nvSpPr>
        <p:spPr>
          <a:xfrm>
            <a:off x="1275345" y="288538"/>
            <a:ext cx="10515600" cy="1325563"/>
          </a:xfrm>
        </p:spPr>
        <p:txBody>
          <a:bodyPr/>
          <a:lstStyle/>
          <a:p>
            <a:pPr algn="ctr"/>
            <a:r>
              <a:rPr lang="en-US" sz="4000" u="sng" dirty="0">
                <a:latin typeface="+mn-lt"/>
                <a:ea typeface="+mn-ea"/>
                <a:cs typeface="+mn-cs"/>
              </a:rPr>
              <a:t>Stage 1: Drone development</a:t>
            </a:r>
          </a:p>
        </p:txBody>
      </p:sp>
      <p:pic>
        <p:nvPicPr>
          <p:cNvPr id="5" name="Content Placeholder 4" descr="A drone with propellers and wires&#10;&#10;Description automatically generated">
            <a:extLst>
              <a:ext uri="{FF2B5EF4-FFF2-40B4-BE49-F238E27FC236}">
                <a16:creationId xmlns:a16="http://schemas.microsoft.com/office/drawing/2014/main" id="{B456D451-44F7-3826-4224-A2C9614B2B88}"/>
              </a:ext>
            </a:extLst>
          </p:cNvPr>
          <p:cNvPicPr>
            <a:picLocks noGrp="1" noChangeAspect="1"/>
          </p:cNvPicPr>
          <p:nvPr>
            <p:ph idx="1"/>
          </p:nvPr>
        </p:nvPicPr>
        <p:blipFill rotWithShape="1">
          <a:blip r:embed="rId2"/>
          <a:srcRect l="10348" t="9751" b="29142"/>
          <a:stretch/>
        </p:blipFill>
        <p:spPr>
          <a:xfrm>
            <a:off x="8314968" y="2352301"/>
            <a:ext cx="3088415" cy="3742336"/>
          </a:xfrm>
        </p:spPr>
      </p:pic>
      <p:pic>
        <p:nvPicPr>
          <p:cNvPr id="7" name="Picture 6" descr="A drone on a scale&#10;&#10;Description automatically generated">
            <a:extLst>
              <a:ext uri="{FF2B5EF4-FFF2-40B4-BE49-F238E27FC236}">
                <a16:creationId xmlns:a16="http://schemas.microsoft.com/office/drawing/2014/main" id="{16852339-CC94-2C3A-C93F-5FED368B2416}"/>
              </a:ext>
            </a:extLst>
          </p:cNvPr>
          <p:cNvPicPr>
            <a:picLocks noChangeAspect="1"/>
          </p:cNvPicPr>
          <p:nvPr/>
        </p:nvPicPr>
        <p:blipFill rotWithShape="1">
          <a:blip r:embed="rId3"/>
          <a:srcRect t="17328" r="3372" b="20036"/>
          <a:stretch/>
        </p:blipFill>
        <p:spPr>
          <a:xfrm>
            <a:off x="3871422" y="1773238"/>
            <a:ext cx="3155183" cy="2650429"/>
          </a:xfrm>
          <a:prstGeom prst="rect">
            <a:avLst/>
          </a:prstGeom>
        </p:spPr>
      </p:pic>
      <p:pic>
        <p:nvPicPr>
          <p:cNvPr id="9" name="Picture 8" descr="A group of grey objects on a table&#10;&#10;Description automatically generated">
            <a:extLst>
              <a:ext uri="{FF2B5EF4-FFF2-40B4-BE49-F238E27FC236}">
                <a16:creationId xmlns:a16="http://schemas.microsoft.com/office/drawing/2014/main" id="{2E1B2F27-F87A-803A-AB8E-2F1CAA21B602}"/>
              </a:ext>
            </a:extLst>
          </p:cNvPr>
          <p:cNvPicPr>
            <a:picLocks noChangeAspect="1"/>
          </p:cNvPicPr>
          <p:nvPr/>
        </p:nvPicPr>
        <p:blipFill rotWithShape="1">
          <a:blip r:embed="rId4"/>
          <a:srcRect t="11766" r="15893" b="12487"/>
          <a:stretch/>
        </p:blipFill>
        <p:spPr>
          <a:xfrm>
            <a:off x="296779" y="1826292"/>
            <a:ext cx="2447109" cy="1652924"/>
          </a:xfrm>
          <a:prstGeom prst="rect">
            <a:avLst/>
          </a:prstGeom>
        </p:spPr>
      </p:pic>
      <p:pic>
        <p:nvPicPr>
          <p:cNvPr id="11" name="Picture 10" descr="A small grey object on a tile floor&#10;&#10;Description automatically generated">
            <a:extLst>
              <a:ext uri="{FF2B5EF4-FFF2-40B4-BE49-F238E27FC236}">
                <a16:creationId xmlns:a16="http://schemas.microsoft.com/office/drawing/2014/main" id="{15AC15EC-AE0F-AB20-5D9F-317A8B113A6C}"/>
              </a:ext>
            </a:extLst>
          </p:cNvPr>
          <p:cNvPicPr>
            <a:picLocks noChangeAspect="1"/>
          </p:cNvPicPr>
          <p:nvPr/>
        </p:nvPicPr>
        <p:blipFill rotWithShape="1">
          <a:blip r:embed="rId5"/>
          <a:srcRect l="9142" t="32630" r="1969" b="5324"/>
          <a:stretch/>
        </p:blipFill>
        <p:spPr>
          <a:xfrm>
            <a:off x="575832" y="4547937"/>
            <a:ext cx="1887479" cy="1756611"/>
          </a:xfrm>
          <a:prstGeom prst="rect">
            <a:avLst/>
          </a:prstGeom>
        </p:spPr>
      </p:pic>
      <p:sp>
        <p:nvSpPr>
          <p:cNvPr id="12" name="Down Arrow 11">
            <a:extLst>
              <a:ext uri="{FF2B5EF4-FFF2-40B4-BE49-F238E27FC236}">
                <a16:creationId xmlns:a16="http://schemas.microsoft.com/office/drawing/2014/main" id="{07DCB342-5621-0F99-40AA-8F70C5A09B9A}"/>
              </a:ext>
            </a:extLst>
          </p:cNvPr>
          <p:cNvSpPr/>
          <p:nvPr/>
        </p:nvSpPr>
        <p:spPr>
          <a:xfrm>
            <a:off x="1275345" y="3727097"/>
            <a:ext cx="336885" cy="6086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rone with wires and wires on a green plastic container&#10;&#10;Description automatically generated">
            <a:extLst>
              <a:ext uri="{FF2B5EF4-FFF2-40B4-BE49-F238E27FC236}">
                <a16:creationId xmlns:a16="http://schemas.microsoft.com/office/drawing/2014/main" id="{1B26B257-4CE6-E5F4-0831-1518BE973133}"/>
              </a:ext>
            </a:extLst>
          </p:cNvPr>
          <p:cNvPicPr>
            <a:picLocks noChangeAspect="1"/>
          </p:cNvPicPr>
          <p:nvPr/>
        </p:nvPicPr>
        <p:blipFill rotWithShape="1">
          <a:blip r:embed="rId6"/>
          <a:srcRect l="9030" t="12177"/>
          <a:stretch/>
        </p:blipFill>
        <p:spPr>
          <a:xfrm>
            <a:off x="4153458" y="4597412"/>
            <a:ext cx="2591109" cy="1876092"/>
          </a:xfrm>
          <a:prstGeom prst="rect">
            <a:avLst/>
          </a:prstGeom>
        </p:spPr>
      </p:pic>
      <p:sp>
        <p:nvSpPr>
          <p:cNvPr id="15" name="Right Arrow 14">
            <a:extLst>
              <a:ext uri="{FF2B5EF4-FFF2-40B4-BE49-F238E27FC236}">
                <a16:creationId xmlns:a16="http://schemas.microsoft.com/office/drawing/2014/main" id="{9A04659F-4C86-675C-52EE-1371E9A2FBD8}"/>
              </a:ext>
            </a:extLst>
          </p:cNvPr>
          <p:cNvSpPr/>
          <p:nvPr/>
        </p:nvSpPr>
        <p:spPr>
          <a:xfrm>
            <a:off x="2877993" y="5426242"/>
            <a:ext cx="860783" cy="3647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3C39A98F-D65A-3CF8-6181-8ED1BF0AFA0B}"/>
              </a:ext>
            </a:extLst>
          </p:cNvPr>
          <p:cNvSpPr/>
          <p:nvPr/>
        </p:nvSpPr>
        <p:spPr>
          <a:xfrm>
            <a:off x="7159249" y="5456697"/>
            <a:ext cx="860783" cy="3647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0E3347-1B2D-2B7F-4946-19A514A6652D}"/>
              </a:ext>
            </a:extLst>
          </p:cNvPr>
          <p:cNvSpPr txBox="1"/>
          <p:nvPr/>
        </p:nvSpPr>
        <p:spPr>
          <a:xfrm>
            <a:off x="4932946" y="6462583"/>
            <a:ext cx="1251285" cy="369332"/>
          </a:xfrm>
          <a:prstGeom prst="rect">
            <a:avLst/>
          </a:prstGeom>
          <a:noFill/>
        </p:spPr>
        <p:txBody>
          <a:bodyPr wrap="square" rtlCol="0">
            <a:spAutoFit/>
          </a:bodyPr>
          <a:lstStyle/>
          <a:p>
            <a:r>
              <a:rPr lang="en-US" dirty="0"/>
              <a:t>CODING</a:t>
            </a:r>
          </a:p>
        </p:txBody>
      </p:sp>
      <p:sp>
        <p:nvSpPr>
          <p:cNvPr id="18" name="TextBox 17">
            <a:extLst>
              <a:ext uri="{FF2B5EF4-FFF2-40B4-BE49-F238E27FC236}">
                <a16:creationId xmlns:a16="http://schemas.microsoft.com/office/drawing/2014/main" id="{59935AC0-CE91-BBF6-0928-035713CDC9A5}"/>
              </a:ext>
            </a:extLst>
          </p:cNvPr>
          <p:cNvSpPr txBox="1"/>
          <p:nvPr/>
        </p:nvSpPr>
        <p:spPr>
          <a:xfrm>
            <a:off x="938462" y="6444350"/>
            <a:ext cx="1010653" cy="369332"/>
          </a:xfrm>
          <a:prstGeom prst="rect">
            <a:avLst/>
          </a:prstGeom>
          <a:noFill/>
        </p:spPr>
        <p:txBody>
          <a:bodyPr wrap="square" rtlCol="0">
            <a:spAutoFit/>
          </a:bodyPr>
          <a:lstStyle/>
          <a:p>
            <a:r>
              <a:rPr lang="en-US" dirty="0"/>
              <a:t>FRAME</a:t>
            </a:r>
          </a:p>
        </p:txBody>
      </p:sp>
      <p:sp>
        <p:nvSpPr>
          <p:cNvPr id="19" name="TextBox 18">
            <a:extLst>
              <a:ext uri="{FF2B5EF4-FFF2-40B4-BE49-F238E27FC236}">
                <a16:creationId xmlns:a16="http://schemas.microsoft.com/office/drawing/2014/main" id="{2D8331C4-6819-8B26-3232-0F047A055D5A}"/>
              </a:ext>
            </a:extLst>
          </p:cNvPr>
          <p:cNvSpPr txBox="1"/>
          <p:nvPr/>
        </p:nvSpPr>
        <p:spPr>
          <a:xfrm>
            <a:off x="8975558" y="6272543"/>
            <a:ext cx="1564105" cy="369332"/>
          </a:xfrm>
          <a:prstGeom prst="rect">
            <a:avLst/>
          </a:prstGeom>
          <a:noFill/>
        </p:spPr>
        <p:txBody>
          <a:bodyPr wrap="square" rtlCol="0">
            <a:spAutoFit/>
          </a:bodyPr>
          <a:lstStyle/>
          <a:p>
            <a:r>
              <a:rPr lang="en-US" dirty="0"/>
              <a:t>FINAL BUILD</a:t>
            </a:r>
          </a:p>
        </p:txBody>
      </p:sp>
      <p:sp>
        <p:nvSpPr>
          <p:cNvPr id="20" name="Left Arrow 19">
            <a:extLst>
              <a:ext uri="{FF2B5EF4-FFF2-40B4-BE49-F238E27FC236}">
                <a16:creationId xmlns:a16="http://schemas.microsoft.com/office/drawing/2014/main" id="{610EFE65-9755-878C-D922-DE211A63FE1F}"/>
              </a:ext>
            </a:extLst>
          </p:cNvPr>
          <p:cNvSpPr/>
          <p:nvPr/>
        </p:nvSpPr>
        <p:spPr>
          <a:xfrm>
            <a:off x="6108704" y="3705726"/>
            <a:ext cx="1212837" cy="311667"/>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054E53-2A01-B719-A6BA-9FDFE25CE401}"/>
              </a:ext>
            </a:extLst>
          </p:cNvPr>
          <p:cNvSpPr txBox="1"/>
          <p:nvPr/>
        </p:nvSpPr>
        <p:spPr>
          <a:xfrm>
            <a:off x="7123349" y="3373799"/>
            <a:ext cx="1094874" cy="369332"/>
          </a:xfrm>
          <a:prstGeom prst="rect">
            <a:avLst/>
          </a:prstGeom>
          <a:noFill/>
        </p:spPr>
        <p:txBody>
          <a:bodyPr wrap="square" rtlCol="0">
            <a:spAutoFit/>
          </a:bodyPr>
          <a:lstStyle/>
          <a:p>
            <a:r>
              <a:rPr lang="en-US" dirty="0"/>
              <a:t>758 </a:t>
            </a:r>
            <a:r>
              <a:rPr lang="en-US" dirty="0" err="1"/>
              <a:t>gms</a:t>
            </a:r>
            <a:endParaRPr lang="en-US" dirty="0"/>
          </a:p>
        </p:txBody>
      </p:sp>
      <p:sp>
        <p:nvSpPr>
          <p:cNvPr id="22" name="TextBox 21">
            <a:extLst>
              <a:ext uri="{FF2B5EF4-FFF2-40B4-BE49-F238E27FC236}">
                <a16:creationId xmlns:a16="http://schemas.microsoft.com/office/drawing/2014/main" id="{E44CC520-6ECD-B153-437E-5F9729A1E769}"/>
              </a:ext>
            </a:extLst>
          </p:cNvPr>
          <p:cNvSpPr txBox="1"/>
          <p:nvPr/>
        </p:nvSpPr>
        <p:spPr>
          <a:xfrm>
            <a:off x="233793" y="3522288"/>
            <a:ext cx="1131656" cy="369332"/>
          </a:xfrm>
          <a:prstGeom prst="rect">
            <a:avLst/>
          </a:prstGeom>
          <a:noFill/>
        </p:spPr>
        <p:txBody>
          <a:bodyPr wrap="square" rtlCol="0">
            <a:spAutoFit/>
          </a:bodyPr>
          <a:lstStyle/>
          <a:p>
            <a:r>
              <a:rPr lang="en-US" dirty="0"/>
              <a:t>3d PRINT</a:t>
            </a:r>
          </a:p>
        </p:txBody>
      </p:sp>
      <p:sp>
        <p:nvSpPr>
          <p:cNvPr id="23" name="Rectangle 22">
            <a:extLst>
              <a:ext uri="{FF2B5EF4-FFF2-40B4-BE49-F238E27FC236}">
                <a16:creationId xmlns:a16="http://schemas.microsoft.com/office/drawing/2014/main" id="{639E1017-518A-ED6C-E15B-A8E2CD5071ED}"/>
              </a:ext>
            </a:extLst>
          </p:cNvPr>
          <p:cNvSpPr/>
          <p:nvPr/>
        </p:nvSpPr>
        <p:spPr>
          <a:xfrm>
            <a:off x="7159249" y="3373799"/>
            <a:ext cx="860783" cy="3532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62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B320-C7C0-EC8E-862C-E758494CA2B5}"/>
              </a:ext>
            </a:extLst>
          </p:cNvPr>
          <p:cNvSpPr>
            <a:spLocks noGrp="1"/>
          </p:cNvSpPr>
          <p:nvPr>
            <p:ph type="title"/>
          </p:nvPr>
        </p:nvSpPr>
        <p:spPr>
          <a:xfrm>
            <a:off x="1033408" y="259892"/>
            <a:ext cx="9764731" cy="945281"/>
          </a:xfrm>
        </p:spPr>
        <p:txBody>
          <a:bodyPr>
            <a:normAutofit/>
          </a:bodyPr>
          <a:lstStyle/>
          <a:p>
            <a:pPr algn="ctr"/>
            <a:r>
              <a:rPr lang="en-US" sz="4800" u="sng" dirty="0">
                <a:latin typeface="+mn-lt"/>
                <a:ea typeface="+mn-ea"/>
                <a:cs typeface="+mn-cs"/>
              </a:rPr>
              <a:t>PLAN: Identifying the problems</a:t>
            </a:r>
          </a:p>
        </p:txBody>
      </p:sp>
      <p:pic>
        <p:nvPicPr>
          <p:cNvPr id="4" name="Picture 3">
            <a:extLst>
              <a:ext uri="{FF2B5EF4-FFF2-40B4-BE49-F238E27FC236}">
                <a16:creationId xmlns:a16="http://schemas.microsoft.com/office/drawing/2014/main" id="{84E32F2B-003E-5235-E005-D0D837B84702}"/>
              </a:ext>
            </a:extLst>
          </p:cNvPr>
          <p:cNvPicPr>
            <a:picLocks noChangeAspect="1"/>
          </p:cNvPicPr>
          <p:nvPr/>
        </p:nvPicPr>
        <p:blipFill>
          <a:blip r:embed="rId2"/>
          <a:stretch>
            <a:fillRect/>
          </a:stretch>
        </p:blipFill>
        <p:spPr>
          <a:xfrm>
            <a:off x="2232435" y="1456735"/>
            <a:ext cx="7172325" cy="4581525"/>
          </a:xfrm>
          <a:prstGeom prst="rect">
            <a:avLst/>
          </a:prstGeom>
        </p:spPr>
      </p:pic>
      <p:pic>
        <p:nvPicPr>
          <p:cNvPr id="6" name="Picture 5">
            <a:extLst>
              <a:ext uri="{FF2B5EF4-FFF2-40B4-BE49-F238E27FC236}">
                <a16:creationId xmlns:a16="http://schemas.microsoft.com/office/drawing/2014/main" id="{ED855F77-00A7-C1B0-9C2B-E4F13C313CB8}"/>
              </a:ext>
            </a:extLst>
          </p:cNvPr>
          <p:cNvPicPr>
            <a:picLocks noChangeAspect="1"/>
          </p:cNvPicPr>
          <p:nvPr/>
        </p:nvPicPr>
        <p:blipFill>
          <a:blip r:embed="rId3"/>
          <a:stretch>
            <a:fillRect/>
          </a:stretch>
        </p:blipFill>
        <p:spPr>
          <a:xfrm>
            <a:off x="10432176" y="4396421"/>
            <a:ext cx="1376737" cy="2201687"/>
          </a:xfrm>
          <a:prstGeom prst="rect">
            <a:avLst/>
          </a:prstGeom>
        </p:spPr>
      </p:pic>
    </p:spTree>
    <p:extLst>
      <p:ext uri="{BB962C8B-B14F-4D97-AF65-F5344CB8AC3E}">
        <p14:creationId xmlns:p14="http://schemas.microsoft.com/office/powerpoint/2010/main" val="244273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643B-6275-E5C8-5B8C-BB44193786DE}"/>
              </a:ext>
            </a:extLst>
          </p:cNvPr>
          <p:cNvSpPr>
            <a:spLocks noGrp="1"/>
          </p:cNvSpPr>
          <p:nvPr>
            <p:ph type="title"/>
          </p:nvPr>
        </p:nvSpPr>
        <p:spPr/>
        <p:txBody>
          <a:bodyPr>
            <a:normAutofit/>
          </a:bodyPr>
          <a:lstStyle/>
          <a:p>
            <a:pPr algn="ctr"/>
            <a:r>
              <a:rPr lang="en-US" sz="4000" u="sng" dirty="0">
                <a:latin typeface="+mn-lt"/>
                <a:ea typeface="+mn-ea"/>
                <a:cs typeface="+mn-cs"/>
              </a:rPr>
              <a:t>Stage2: Swappable Battery Design &amp; GCS setup</a:t>
            </a:r>
          </a:p>
        </p:txBody>
      </p:sp>
      <p:pic>
        <p:nvPicPr>
          <p:cNvPr id="5" name="Content Placeholder 4" descr="A computer screen shot of a box&#10;&#10;Description automatically generated">
            <a:extLst>
              <a:ext uri="{FF2B5EF4-FFF2-40B4-BE49-F238E27FC236}">
                <a16:creationId xmlns:a16="http://schemas.microsoft.com/office/drawing/2014/main" id="{11E513CC-2E8A-E8B2-A4DA-FD7AC080C29E}"/>
              </a:ext>
            </a:extLst>
          </p:cNvPr>
          <p:cNvPicPr>
            <a:picLocks noGrp="1" noChangeAspect="1"/>
          </p:cNvPicPr>
          <p:nvPr>
            <p:ph idx="1"/>
          </p:nvPr>
        </p:nvPicPr>
        <p:blipFill rotWithShape="1">
          <a:blip r:embed="rId2"/>
          <a:srcRect l="19286" t="33236" r="36387" b="6348"/>
          <a:stretch/>
        </p:blipFill>
        <p:spPr>
          <a:xfrm>
            <a:off x="7219169" y="2037556"/>
            <a:ext cx="4491038" cy="3602565"/>
          </a:xfrm>
        </p:spPr>
      </p:pic>
      <p:sp>
        <p:nvSpPr>
          <p:cNvPr id="8" name="TextBox 7">
            <a:extLst>
              <a:ext uri="{FF2B5EF4-FFF2-40B4-BE49-F238E27FC236}">
                <a16:creationId xmlns:a16="http://schemas.microsoft.com/office/drawing/2014/main" id="{0F1F7DF1-2060-746F-8446-34B00CC674AB}"/>
              </a:ext>
            </a:extLst>
          </p:cNvPr>
          <p:cNvSpPr txBox="1"/>
          <p:nvPr/>
        </p:nvSpPr>
        <p:spPr>
          <a:xfrm>
            <a:off x="1014413" y="1690688"/>
            <a:ext cx="3958420" cy="523220"/>
          </a:xfrm>
          <a:prstGeom prst="rect">
            <a:avLst/>
          </a:prstGeom>
          <a:noFill/>
        </p:spPr>
        <p:txBody>
          <a:bodyPr wrap="square" rtlCol="0">
            <a:spAutoFit/>
          </a:bodyPr>
          <a:lstStyle/>
          <a:p>
            <a:r>
              <a:rPr lang="en-US" sz="2800" dirty="0"/>
              <a:t>Prototype- 3d Design</a:t>
            </a:r>
          </a:p>
        </p:txBody>
      </p:sp>
      <p:grpSp>
        <p:nvGrpSpPr>
          <p:cNvPr id="11" name="Group 10">
            <a:extLst>
              <a:ext uri="{FF2B5EF4-FFF2-40B4-BE49-F238E27FC236}">
                <a16:creationId xmlns:a16="http://schemas.microsoft.com/office/drawing/2014/main" id="{E2AAB355-2FBE-96C7-D702-288A99AD6C9C}"/>
              </a:ext>
            </a:extLst>
          </p:cNvPr>
          <p:cNvGrpSpPr/>
          <p:nvPr/>
        </p:nvGrpSpPr>
        <p:grpSpPr>
          <a:xfrm>
            <a:off x="838200" y="2229378"/>
            <a:ext cx="5081587" cy="3602565"/>
            <a:chOff x="6096000" y="2329392"/>
            <a:chExt cx="5081587" cy="3602565"/>
          </a:xfrm>
        </p:grpSpPr>
        <p:pic>
          <p:nvPicPr>
            <p:cNvPr id="7" name="Picture 6" descr="A screenshot of a computer&#10;&#10;Description automatically generated">
              <a:extLst>
                <a:ext uri="{FF2B5EF4-FFF2-40B4-BE49-F238E27FC236}">
                  <a16:creationId xmlns:a16="http://schemas.microsoft.com/office/drawing/2014/main" id="{31AF3913-4C13-A86F-59CD-57F754746BA4}"/>
                </a:ext>
              </a:extLst>
            </p:cNvPr>
            <p:cNvPicPr>
              <a:picLocks noChangeAspect="1"/>
            </p:cNvPicPr>
            <p:nvPr/>
          </p:nvPicPr>
          <p:blipFill rotWithShape="1">
            <a:blip r:embed="rId3"/>
            <a:srcRect l="5207" t="37059" r="29413" b="1471"/>
            <a:stretch/>
          </p:blipFill>
          <p:spPr>
            <a:xfrm>
              <a:off x="6096000" y="2329392"/>
              <a:ext cx="5081587" cy="3602565"/>
            </a:xfrm>
            <a:prstGeom prst="rect">
              <a:avLst/>
            </a:prstGeom>
          </p:spPr>
        </p:pic>
        <p:sp>
          <p:nvSpPr>
            <p:cNvPr id="9" name="TextBox 8">
              <a:extLst>
                <a:ext uri="{FF2B5EF4-FFF2-40B4-BE49-F238E27FC236}">
                  <a16:creationId xmlns:a16="http://schemas.microsoft.com/office/drawing/2014/main" id="{05F5C110-7B2F-50AD-CDD0-4C4731D4A19E}"/>
                </a:ext>
              </a:extLst>
            </p:cNvPr>
            <p:cNvSpPr txBox="1"/>
            <p:nvPr/>
          </p:nvSpPr>
          <p:spPr>
            <a:xfrm>
              <a:off x="6486297" y="5340025"/>
              <a:ext cx="1475593" cy="400110"/>
            </a:xfrm>
            <a:prstGeom prst="rect">
              <a:avLst/>
            </a:prstGeom>
            <a:noFill/>
          </p:spPr>
          <p:txBody>
            <a:bodyPr wrap="square" rtlCol="0">
              <a:spAutoFit/>
            </a:bodyPr>
            <a:lstStyle/>
            <a:p>
              <a:r>
                <a:rPr lang="en-US" sz="2000" dirty="0"/>
                <a:t>Battery Pack</a:t>
              </a:r>
            </a:p>
          </p:txBody>
        </p:sp>
        <p:sp>
          <p:nvSpPr>
            <p:cNvPr id="10" name="TextBox 9">
              <a:extLst>
                <a:ext uri="{FF2B5EF4-FFF2-40B4-BE49-F238E27FC236}">
                  <a16:creationId xmlns:a16="http://schemas.microsoft.com/office/drawing/2014/main" id="{F6C9CBCF-8C50-A4E6-7432-36456A39CD3F}"/>
                </a:ext>
              </a:extLst>
            </p:cNvPr>
            <p:cNvSpPr txBox="1"/>
            <p:nvPr/>
          </p:nvSpPr>
          <p:spPr>
            <a:xfrm>
              <a:off x="8745513" y="5340025"/>
              <a:ext cx="2249988" cy="400110"/>
            </a:xfrm>
            <a:prstGeom prst="rect">
              <a:avLst/>
            </a:prstGeom>
            <a:noFill/>
          </p:spPr>
          <p:txBody>
            <a:bodyPr wrap="square" rtlCol="0">
              <a:spAutoFit/>
            </a:bodyPr>
            <a:lstStyle/>
            <a:p>
              <a:r>
                <a:rPr lang="en-US" sz="2000" dirty="0"/>
                <a:t>Drone Battery Case</a:t>
              </a:r>
            </a:p>
          </p:txBody>
        </p:sp>
      </p:grpSp>
      <p:sp>
        <p:nvSpPr>
          <p:cNvPr id="12" name="TextBox 11">
            <a:extLst>
              <a:ext uri="{FF2B5EF4-FFF2-40B4-BE49-F238E27FC236}">
                <a16:creationId xmlns:a16="http://schemas.microsoft.com/office/drawing/2014/main" id="{95D715E6-DEB0-D98A-7197-9B0F64D77F6E}"/>
              </a:ext>
            </a:extLst>
          </p:cNvPr>
          <p:cNvSpPr txBox="1"/>
          <p:nvPr/>
        </p:nvSpPr>
        <p:spPr>
          <a:xfrm>
            <a:off x="7715250" y="5236539"/>
            <a:ext cx="1985963" cy="400110"/>
          </a:xfrm>
          <a:prstGeom prst="rect">
            <a:avLst/>
          </a:prstGeom>
          <a:noFill/>
        </p:spPr>
        <p:txBody>
          <a:bodyPr wrap="square" rtlCol="0">
            <a:spAutoFit/>
          </a:bodyPr>
          <a:lstStyle/>
          <a:p>
            <a:r>
              <a:rPr lang="en-US" sz="2000" dirty="0"/>
              <a:t>Assembled Look</a:t>
            </a:r>
          </a:p>
        </p:txBody>
      </p:sp>
    </p:spTree>
    <p:extLst>
      <p:ext uri="{BB962C8B-B14F-4D97-AF65-F5344CB8AC3E}">
        <p14:creationId xmlns:p14="http://schemas.microsoft.com/office/powerpoint/2010/main" val="4160103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DB0A-847A-75B3-099F-5F1D89343745}"/>
              </a:ext>
            </a:extLst>
          </p:cNvPr>
          <p:cNvSpPr>
            <a:spLocks noGrp="1"/>
          </p:cNvSpPr>
          <p:nvPr>
            <p:ph type="title"/>
          </p:nvPr>
        </p:nvSpPr>
        <p:spPr>
          <a:xfrm>
            <a:off x="588376" y="1150278"/>
            <a:ext cx="10515600" cy="777875"/>
          </a:xfrm>
        </p:spPr>
        <p:txBody>
          <a:bodyPr>
            <a:normAutofit/>
          </a:bodyPr>
          <a:lstStyle/>
          <a:p>
            <a:r>
              <a:rPr lang="en-US" sz="2800" dirty="0">
                <a:latin typeface="+mn-lt"/>
                <a:ea typeface="+mn-ea"/>
                <a:cs typeface="+mn-cs"/>
              </a:rPr>
              <a:t>Actual Hot swap Battery case and housing </a:t>
            </a:r>
          </a:p>
        </p:txBody>
      </p:sp>
      <p:pic>
        <p:nvPicPr>
          <p:cNvPr id="5" name="Content Placeholder 4" descr="A two boxes on a table&#10;&#10;Description automatically generated">
            <a:extLst>
              <a:ext uri="{FF2B5EF4-FFF2-40B4-BE49-F238E27FC236}">
                <a16:creationId xmlns:a16="http://schemas.microsoft.com/office/drawing/2014/main" id="{F7A96F63-74D3-FACD-F05F-4E202EAB9FFD}"/>
              </a:ext>
            </a:extLst>
          </p:cNvPr>
          <p:cNvPicPr>
            <a:picLocks noGrp="1" noChangeAspect="1"/>
          </p:cNvPicPr>
          <p:nvPr>
            <p:ph idx="1"/>
          </p:nvPr>
        </p:nvPicPr>
        <p:blipFill>
          <a:blip r:embed="rId2"/>
          <a:stretch>
            <a:fillRect/>
          </a:stretch>
        </p:blipFill>
        <p:spPr>
          <a:xfrm>
            <a:off x="8048417" y="2061820"/>
            <a:ext cx="3022267" cy="2266700"/>
          </a:xfrm>
        </p:spPr>
      </p:pic>
      <p:pic>
        <p:nvPicPr>
          <p:cNvPr id="7" name="Picture 6" descr="A blue object with a blue handle&#10;&#10;Description automatically generated with medium confidence">
            <a:extLst>
              <a:ext uri="{FF2B5EF4-FFF2-40B4-BE49-F238E27FC236}">
                <a16:creationId xmlns:a16="http://schemas.microsoft.com/office/drawing/2014/main" id="{B7394360-2556-18D2-D2EA-F75AD50D28CA}"/>
              </a:ext>
            </a:extLst>
          </p:cNvPr>
          <p:cNvPicPr>
            <a:picLocks noChangeAspect="1"/>
          </p:cNvPicPr>
          <p:nvPr/>
        </p:nvPicPr>
        <p:blipFill rotWithShape="1">
          <a:blip r:embed="rId3"/>
          <a:srcRect l="2838" t="17544" r="26574" b="32301"/>
          <a:stretch/>
        </p:blipFill>
        <p:spPr>
          <a:xfrm>
            <a:off x="867678" y="2052136"/>
            <a:ext cx="3502391" cy="2266700"/>
          </a:xfrm>
          <a:prstGeom prst="rect">
            <a:avLst/>
          </a:prstGeom>
        </p:spPr>
      </p:pic>
      <p:pic>
        <p:nvPicPr>
          <p:cNvPr id="9" name="Picture 8" descr="A blue box on a table&#10;&#10;Description automatically generated">
            <a:extLst>
              <a:ext uri="{FF2B5EF4-FFF2-40B4-BE49-F238E27FC236}">
                <a16:creationId xmlns:a16="http://schemas.microsoft.com/office/drawing/2014/main" id="{68247E5A-4A73-94B9-6E1E-9F96FB805147}"/>
              </a:ext>
            </a:extLst>
          </p:cNvPr>
          <p:cNvPicPr>
            <a:picLocks noChangeAspect="1"/>
          </p:cNvPicPr>
          <p:nvPr/>
        </p:nvPicPr>
        <p:blipFill rotWithShape="1">
          <a:blip r:embed="rId4"/>
          <a:srcRect l="6537" t="14562" r="8987" b="28070"/>
          <a:stretch/>
        </p:blipFill>
        <p:spPr>
          <a:xfrm>
            <a:off x="4698110" y="2042453"/>
            <a:ext cx="3022266" cy="2286067"/>
          </a:xfrm>
          <a:prstGeom prst="rect">
            <a:avLst/>
          </a:prstGeom>
        </p:spPr>
      </p:pic>
      <p:sp>
        <p:nvSpPr>
          <p:cNvPr id="3" name="Title 1">
            <a:extLst>
              <a:ext uri="{FF2B5EF4-FFF2-40B4-BE49-F238E27FC236}">
                <a16:creationId xmlns:a16="http://schemas.microsoft.com/office/drawing/2014/main" id="{80D07C06-826D-59A9-82FB-750ACBE8CC4E}"/>
              </a:ext>
            </a:extLst>
          </p:cNvPr>
          <p:cNvSpPr txBox="1">
            <a:spLocks/>
          </p:cNvSpPr>
          <p:nvPr/>
        </p:nvSpPr>
        <p:spPr>
          <a:xfrm>
            <a:off x="702676" y="637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u="sng">
                <a:latin typeface="+mn-lt"/>
                <a:ea typeface="+mn-ea"/>
                <a:cs typeface="+mn-cs"/>
              </a:rPr>
              <a:t>Stage2: Swappable Battery Design &amp; GCS setup</a:t>
            </a:r>
            <a:endParaRPr lang="en-US" sz="4000" u="sng" dirty="0">
              <a:latin typeface="+mn-lt"/>
              <a:ea typeface="+mn-ea"/>
              <a:cs typeface="+mn-cs"/>
            </a:endParaRPr>
          </a:p>
        </p:txBody>
      </p:sp>
      <p:sp>
        <p:nvSpPr>
          <p:cNvPr id="4" name="TextBox 3">
            <a:extLst>
              <a:ext uri="{FF2B5EF4-FFF2-40B4-BE49-F238E27FC236}">
                <a16:creationId xmlns:a16="http://schemas.microsoft.com/office/drawing/2014/main" id="{6B30FC80-C699-5787-A153-CC93E128C09A}"/>
              </a:ext>
            </a:extLst>
          </p:cNvPr>
          <p:cNvSpPr txBox="1"/>
          <p:nvPr/>
        </p:nvSpPr>
        <p:spPr>
          <a:xfrm>
            <a:off x="4971006" y="4442820"/>
            <a:ext cx="2249988" cy="400110"/>
          </a:xfrm>
          <a:prstGeom prst="rect">
            <a:avLst/>
          </a:prstGeom>
          <a:noFill/>
        </p:spPr>
        <p:txBody>
          <a:bodyPr wrap="square" rtlCol="0">
            <a:spAutoFit/>
          </a:bodyPr>
          <a:lstStyle/>
          <a:p>
            <a:r>
              <a:rPr lang="en-US" sz="2000" dirty="0"/>
              <a:t>Drone Battery Case</a:t>
            </a:r>
          </a:p>
        </p:txBody>
      </p:sp>
      <p:sp>
        <p:nvSpPr>
          <p:cNvPr id="6" name="TextBox 5">
            <a:extLst>
              <a:ext uri="{FF2B5EF4-FFF2-40B4-BE49-F238E27FC236}">
                <a16:creationId xmlns:a16="http://schemas.microsoft.com/office/drawing/2014/main" id="{0465E168-8A42-53BC-38F3-1DA5F96680AC}"/>
              </a:ext>
            </a:extLst>
          </p:cNvPr>
          <p:cNvSpPr txBox="1"/>
          <p:nvPr/>
        </p:nvSpPr>
        <p:spPr>
          <a:xfrm>
            <a:off x="1881076" y="4442819"/>
            <a:ext cx="1475593" cy="400110"/>
          </a:xfrm>
          <a:prstGeom prst="rect">
            <a:avLst/>
          </a:prstGeom>
          <a:noFill/>
        </p:spPr>
        <p:txBody>
          <a:bodyPr wrap="square" rtlCol="0">
            <a:spAutoFit/>
          </a:bodyPr>
          <a:lstStyle/>
          <a:p>
            <a:r>
              <a:rPr lang="en-US" sz="2000" dirty="0"/>
              <a:t>Battery Pack</a:t>
            </a:r>
          </a:p>
        </p:txBody>
      </p:sp>
      <p:sp>
        <p:nvSpPr>
          <p:cNvPr id="8" name="TextBox 7">
            <a:extLst>
              <a:ext uri="{FF2B5EF4-FFF2-40B4-BE49-F238E27FC236}">
                <a16:creationId xmlns:a16="http://schemas.microsoft.com/office/drawing/2014/main" id="{80ABF4CA-7F9A-EF68-28E9-316D5C21407A}"/>
              </a:ext>
            </a:extLst>
          </p:cNvPr>
          <p:cNvSpPr txBox="1"/>
          <p:nvPr/>
        </p:nvSpPr>
        <p:spPr>
          <a:xfrm>
            <a:off x="8566568" y="4462187"/>
            <a:ext cx="1985963" cy="400110"/>
          </a:xfrm>
          <a:prstGeom prst="rect">
            <a:avLst/>
          </a:prstGeom>
          <a:noFill/>
        </p:spPr>
        <p:txBody>
          <a:bodyPr wrap="square" rtlCol="0">
            <a:spAutoFit/>
          </a:bodyPr>
          <a:lstStyle/>
          <a:p>
            <a:r>
              <a:rPr lang="en-US" sz="2000" dirty="0"/>
              <a:t>Assembled Look</a:t>
            </a:r>
          </a:p>
        </p:txBody>
      </p:sp>
    </p:spTree>
    <p:extLst>
      <p:ext uri="{BB962C8B-B14F-4D97-AF65-F5344CB8AC3E}">
        <p14:creationId xmlns:p14="http://schemas.microsoft.com/office/powerpoint/2010/main" val="4043877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DB0A-847A-75B3-099F-5F1D89343745}"/>
              </a:ext>
            </a:extLst>
          </p:cNvPr>
          <p:cNvSpPr>
            <a:spLocks noGrp="1"/>
          </p:cNvSpPr>
          <p:nvPr>
            <p:ph type="title"/>
          </p:nvPr>
        </p:nvSpPr>
        <p:spPr>
          <a:xfrm>
            <a:off x="588376" y="1150278"/>
            <a:ext cx="10515600" cy="777875"/>
          </a:xfrm>
        </p:spPr>
        <p:txBody>
          <a:bodyPr>
            <a:normAutofit/>
          </a:bodyPr>
          <a:lstStyle/>
          <a:p>
            <a:r>
              <a:rPr lang="en-US" sz="2800" dirty="0">
                <a:latin typeface="+mn-lt"/>
                <a:ea typeface="+mn-ea"/>
                <a:cs typeface="+mn-cs"/>
              </a:rPr>
              <a:t>GCS Interface</a:t>
            </a:r>
          </a:p>
        </p:txBody>
      </p:sp>
      <p:sp>
        <p:nvSpPr>
          <p:cNvPr id="3" name="Title 1">
            <a:extLst>
              <a:ext uri="{FF2B5EF4-FFF2-40B4-BE49-F238E27FC236}">
                <a16:creationId xmlns:a16="http://schemas.microsoft.com/office/drawing/2014/main" id="{80D07C06-826D-59A9-82FB-750ACBE8CC4E}"/>
              </a:ext>
            </a:extLst>
          </p:cNvPr>
          <p:cNvSpPr txBox="1">
            <a:spLocks/>
          </p:cNvSpPr>
          <p:nvPr/>
        </p:nvSpPr>
        <p:spPr>
          <a:xfrm>
            <a:off x="702676" y="637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u="sng" dirty="0">
                <a:latin typeface="+mn-lt"/>
                <a:ea typeface="+mn-ea"/>
                <a:cs typeface="+mn-cs"/>
              </a:rPr>
              <a:t>Stage2: Swappable Battery Design &amp; GCS setup</a:t>
            </a:r>
          </a:p>
        </p:txBody>
      </p:sp>
      <p:pic>
        <p:nvPicPr>
          <p:cNvPr id="12" name="Content Placeholder 4" descr="A computer with a map on it&#10;&#10;Description automatically generated">
            <a:extLst>
              <a:ext uri="{FF2B5EF4-FFF2-40B4-BE49-F238E27FC236}">
                <a16:creationId xmlns:a16="http://schemas.microsoft.com/office/drawing/2014/main" id="{06D0B4C1-CD54-706A-3BB2-7DBF6D75B925}"/>
              </a:ext>
            </a:extLst>
          </p:cNvPr>
          <p:cNvPicPr>
            <a:picLocks noChangeAspect="1"/>
          </p:cNvPicPr>
          <p:nvPr/>
        </p:nvPicPr>
        <p:blipFill rotWithShape="1">
          <a:blip r:embed="rId2"/>
          <a:srcRect r="488" b="25549"/>
          <a:stretch/>
        </p:blipFill>
        <p:spPr>
          <a:xfrm>
            <a:off x="2400300" y="2196440"/>
            <a:ext cx="7391400" cy="4115459"/>
          </a:xfrm>
          <a:prstGeom prst="rect">
            <a:avLst/>
          </a:prstGeom>
        </p:spPr>
      </p:pic>
    </p:spTree>
    <p:extLst>
      <p:ext uri="{BB962C8B-B14F-4D97-AF65-F5344CB8AC3E}">
        <p14:creationId xmlns:p14="http://schemas.microsoft.com/office/powerpoint/2010/main" val="3636316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8F8004-8484-DB0F-FC94-C7EC4AF90A05}"/>
              </a:ext>
            </a:extLst>
          </p:cNvPr>
          <p:cNvSpPr txBox="1">
            <a:spLocks/>
          </p:cNvSpPr>
          <p:nvPr/>
        </p:nvSpPr>
        <p:spPr>
          <a:xfrm>
            <a:off x="702676" y="637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u="sng" dirty="0">
                <a:latin typeface="+mn-lt"/>
                <a:ea typeface="+mn-ea"/>
                <a:cs typeface="+mn-cs"/>
              </a:rPr>
              <a:t>Stage3: Autonomous Flight</a:t>
            </a:r>
          </a:p>
        </p:txBody>
      </p:sp>
      <p:pic>
        <p:nvPicPr>
          <p:cNvPr id="28" name="Picture 2" descr="Mission Planner Home — Mission Planner documentation">
            <a:extLst>
              <a:ext uri="{FF2B5EF4-FFF2-40B4-BE49-F238E27FC236}">
                <a16:creationId xmlns:a16="http://schemas.microsoft.com/office/drawing/2014/main" id="{93D17033-572B-7FF9-703D-4811EC891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1244600"/>
            <a:ext cx="91694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957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6E16-25B2-A67B-6938-3EA06CB2C5C1}"/>
              </a:ext>
            </a:extLst>
          </p:cNvPr>
          <p:cNvSpPr>
            <a:spLocks noGrp="1"/>
          </p:cNvSpPr>
          <p:nvPr>
            <p:ph type="title"/>
          </p:nvPr>
        </p:nvSpPr>
        <p:spPr>
          <a:xfrm>
            <a:off x="490920" y="1016049"/>
            <a:ext cx="10515600" cy="727951"/>
          </a:xfrm>
        </p:spPr>
        <p:txBody>
          <a:bodyPr>
            <a:normAutofit/>
          </a:bodyPr>
          <a:lstStyle/>
          <a:p>
            <a:r>
              <a:rPr lang="en-US" sz="3200" dirty="0"/>
              <a:t>DGPS Base Station Setup </a:t>
            </a:r>
          </a:p>
        </p:txBody>
      </p:sp>
      <p:pic>
        <p:nvPicPr>
          <p:cNvPr id="9" name="Content Placeholder 8" descr="A white box with red buttons and a screen&#10;&#10;Description automatically generated">
            <a:extLst>
              <a:ext uri="{FF2B5EF4-FFF2-40B4-BE49-F238E27FC236}">
                <a16:creationId xmlns:a16="http://schemas.microsoft.com/office/drawing/2014/main" id="{976AC6A7-D753-1998-8861-D2E4260AB851}"/>
              </a:ext>
            </a:extLst>
          </p:cNvPr>
          <p:cNvPicPr>
            <a:picLocks noGrp="1" noChangeAspect="1"/>
          </p:cNvPicPr>
          <p:nvPr>
            <p:ph idx="1"/>
          </p:nvPr>
        </p:nvPicPr>
        <p:blipFill rotWithShape="1">
          <a:blip r:embed="rId2"/>
          <a:srcRect b="9535"/>
          <a:stretch/>
        </p:blipFill>
        <p:spPr>
          <a:xfrm>
            <a:off x="1429459" y="1876980"/>
            <a:ext cx="3692935" cy="2509557"/>
          </a:xfrm>
        </p:spPr>
      </p:pic>
      <p:grpSp>
        <p:nvGrpSpPr>
          <p:cNvPr id="26" name="Group 25">
            <a:extLst>
              <a:ext uri="{FF2B5EF4-FFF2-40B4-BE49-F238E27FC236}">
                <a16:creationId xmlns:a16="http://schemas.microsoft.com/office/drawing/2014/main" id="{1AE9CD06-7C7C-3A83-9C2E-CA01B1D11360}"/>
              </a:ext>
            </a:extLst>
          </p:cNvPr>
          <p:cNvGrpSpPr/>
          <p:nvPr/>
        </p:nvGrpSpPr>
        <p:grpSpPr>
          <a:xfrm>
            <a:off x="6553200" y="1536694"/>
            <a:ext cx="4787062" cy="5065751"/>
            <a:chOff x="8020968" y="2205220"/>
            <a:chExt cx="2590632" cy="4220663"/>
          </a:xfrm>
        </p:grpSpPr>
        <p:pic>
          <p:nvPicPr>
            <p:cNvPr id="12" name="Picture 11" descr="A view of a city from a roof&#10;&#10;Description automatically generated">
              <a:extLst>
                <a:ext uri="{FF2B5EF4-FFF2-40B4-BE49-F238E27FC236}">
                  <a16:creationId xmlns:a16="http://schemas.microsoft.com/office/drawing/2014/main" id="{2B24E5F0-C4F9-FF47-EF08-767A4CF829DC}"/>
                </a:ext>
              </a:extLst>
            </p:cNvPr>
            <p:cNvPicPr>
              <a:picLocks noChangeAspect="1"/>
            </p:cNvPicPr>
            <p:nvPr/>
          </p:nvPicPr>
          <p:blipFill rotWithShape="1">
            <a:blip r:embed="rId3"/>
            <a:srcRect l="34988" t="33333" r="123" b="14216"/>
            <a:stretch/>
          </p:blipFill>
          <p:spPr>
            <a:xfrm>
              <a:off x="8028651" y="2527490"/>
              <a:ext cx="2582948" cy="1865331"/>
            </a:xfrm>
            <a:prstGeom prst="rect">
              <a:avLst/>
            </a:prstGeom>
          </p:spPr>
        </p:pic>
        <p:pic>
          <p:nvPicPr>
            <p:cNvPr id="13" name="Picture 12" descr="A high angle view of a city&#10;&#10;Description automatically generated">
              <a:extLst>
                <a:ext uri="{FF2B5EF4-FFF2-40B4-BE49-F238E27FC236}">
                  <a16:creationId xmlns:a16="http://schemas.microsoft.com/office/drawing/2014/main" id="{3FDE5EAE-B723-1EC9-93F3-0AAE7FF8E5E1}"/>
                </a:ext>
              </a:extLst>
            </p:cNvPr>
            <p:cNvPicPr>
              <a:picLocks noChangeAspect="1"/>
            </p:cNvPicPr>
            <p:nvPr/>
          </p:nvPicPr>
          <p:blipFill>
            <a:blip r:embed="rId4"/>
            <a:stretch>
              <a:fillRect/>
            </a:stretch>
          </p:blipFill>
          <p:spPr>
            <a:xfrm>
              <a:off x="8028651" y="4531653"/>
              <a:ext cx="2582949" cy="1894230"/>
            </a:xfrm>
            <a:prstGeom prst="rect">
              <a:avLst/>
            </a:prstGeom>
          </p:spPr>
        </p:pic>
        <p:sp>
          <p:nvSpPr>
            <p:cNvPr id="15" name="TextBox 14">
              <a:extLst>
                <a:ext uri="{FF2B5EF4-FFF2-40B4-BE49-F238E27FC236}">
                  <a16:creationId xmlns:a16="http://schemas.microsoft.com/office/drawing/2014/main" id="{8C0D25CD-F171-2CAE-F926-3C1000F5248C}"/>
                </a:ext>
              </a:extLst>
            </p:cNvPr>
            <p:cNvSpPr txBox="1"/>
            <p:nvPr/>
          </p:nvSpPr>
          <p:spPr>
            <a:xfrm>
              <a:off x="8020968" y="2205220"/>
              <a:ext cx="2582948" cy="646331"/>
            </a:xfrm>
            <a:prstGeom prst="rect">
              <a:avLst/>
            </a:prstGeom>
            <a:noFill/>
          </p:spPr>
          <p:txBody>
            <a:bodyPr wrap="square" rtlCol="0">
              <a:spAutoFit/>
            </a:bodyPr>
            <a:lstStyle/>
            <a:p>
              <a:pPr algn="ctr"/>
              <a:r>
                <a:rPr lang="en-US" b="1" dirty="0"/>
                <a:t>Base Station Multi-Band Antenna</a:t>
              </a:r>
            </a:p>
          </p:txBody>
        </p:sp>
      </p:grpSp>
      <p:grpSp>
        <p:nvGrpSpPr>
          <p:cNvPr id="29" name="Group 28">
            <a:extLst>
              <a:ext uri="{FF2B5EF4-FFF2-40B4-BE49-F238E27FC236}">
                <a16:creationId xmlns:a16="http://schemas.microsoft.com/office/drawing/2014/main" id="{9AB00B09-EF53-1E60-BB4F-33E74A7F6D02}"/>
              </a:ext>
            </a:extLst>
          </p:cNvPr>
          <p:cNvGrpSpPr/>
          <p:nvPr/>
        </p:nvGrpSpPr>
        <p:grpSpPr>
          <a:xfrm>
            <a:off x="1217703" y="1539136"/>
            <a:ext cx="3904690" cy="5063309"/>
            <a:chOff x="515883" y="1793342"/>
            <a:chExt cx="2686251" cy="4832581"/>
          </a:xfrm>
        </p:grpSpPr>
        <p:pic>
          <p:nvPicPr>
            <p:cNvPr id="11" name="Picture 10" descr="A white rectangular object with red buttons and a black antenna&#10;&#10;Description automatically generated">
              <a:extLst>
                <a:ext uri="{FF2B5EF4-FFF2-40B4-BE49-F238E27FC236}">
                  <a16:creationId xmlns:a16="http://schemas.microsoft.com/office/drawing/2014/main" id="{8C9FFE55-9B60-B058-22BA-203C2E769C9B}"/>
                </a:ext>
              </a:extLst>
            </p:cNvPr>
            <p:cNvPicPr>
              <a:picLocks noChangeAspect="1"/>
            </p:cNvPicPr>
            <p:nvPr/>
          </p:nvPicPr>
          <p:blipFill rotWithShape="1">
            <a:blip r:embed="rId5"/>
            <a:srcRect b="15753"/>
            <a:stretch/>
          </p:blipFill>
          <p:spPr>
            <a:xfrm>
              <a:off x="661562" y="4531653"/>
              <a:ext cx="2540572" cy="2094270"/>
            </a:xfrm>
            <a:prstGeom prst="rect">
              <a:avLst/>
            </a:prstGeom>
          </p:spPr>
        </p:pic>
        <p:sp>
          <p:nvSpPr>
            <p:cNvPr id="16" name="TextBox 15">
              <a:extLst>
                <a:ext uri="{FF2B5EF4-FFF2-40B4-BE49-F238E27FC236}">
                  <a16:creationId xmlns:a16="http://schemas.microsoft.com/office/drawing/2014/main" id="{F6394F10-AD1C-7A65-23EF-3CBCCFC2A6D6}"/>
                </a:ext>
              </a:extLst>
            </p:cNvPr>
            <p:cNvSpPr txBox="1"/>
            <p:nvPr/>
          </p:nvSpPr>
          <p:spPr>
            <a:xfrm>
              <a:off x="515883" y="1793342"/>
              <a:ext cx="2201779" cy="369332"/>
            </a:xfrm>
            <a:prstGeom prst="rect">
              <a:avLst/>
            </a:prstGeom>
            <a:noFill/>
          </p:spPr>
          <p:txBody>
            <a:bodyPr wrap="square" rtlCol="0">
              <a:spAutoFit/>
            </a:bodyPr>
            <a:lstStyle/>
            <a:p>
              <a:pPr algn="ctr"/>
              <a:r>
                <a:rPr lang="en-US" b="1" dirty="0"/>
                <a:t>Base Station </a:t>
              </a:r>
            </a:p>
          </p:txBody>
        </p:sp>
      </p:grpSp>
      <p:sp>
        <p:nvSpPr>
          <p:cNvPr id="17" name="Oval 16">
            <a:extLst>
              <a:ext uri="{FF2B5EF4-FFF2-40B4-BE49-F238E27FC236}">
                <a16:creationId xmlns:a16="http://schemas.microsoft.com/office/drawing/2014/main" id="{D8CF66F6-3B26-F3A9-498E-F479C9C938CF}"/>
              </a:ext>
            </a:extLst>
          </p:cNvPr>
          <p:cNvSpPr/>
          <p:nvPr/>
        </p:nvSpPr>
        <p:spPr>
          <a:xfrm>
            <a:off x="8201608" y="5515764"/>
            <a:ext cx="1120191" cy="785339"/>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Title 1">
            <a:extLst>
              <a:ext uri="{FF2B5EF4-FFF2-40B4-BE49-F238E27FC236}">
                <a16:creationId xmlns:a16="http://schemas.microsoft.com/office/drawing/2014/main" id="{808F8004-8484-DB0F-FC94-C7EC4AF90A05}"/>
              </a:ext>
            </a:extLst>
          </p:cNvPr>
          <p:cNvSpPr txBox="1">
            <a:spLocks/>
          </p:cNvSpPr>
          <p:nvPr/>
        </p:nvSpPr>
        <p:spPr>
          <a:xfrm>
            <a:off x="702676" y="637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u="sng" dirty="0">
                <a:latin typeface="+mn-lt"/>
                <a:ea typeface="+mn-ea"/>
                <a:cs typeface="+mn-cs"/>
              </a:rPr>
              <a:t>Stage4: Precision Landing</a:t>
            </a:r>
          </a:p>
        </p:txBody>
      </p:sp>
    </p:spTree>
    <p:extLst>
      <p:ext uri="{BB962C8B-B14F-4D97-AF65-F5344CB8AC3E}">
        <p14:creationId xmlns:p14="http://schemas.microsoft.com/office/powerpoint/2010/main" val="1670313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8F8004-8484-DB0F-FC94-C7EC4AF90A05}"/>
              </a:ext>
            </a:extLst>
          </p:cNvPr>
          <p:cNvSpPr txBox="1">
            <a:spLocks/>
          </p:cNvSpPr>
          <p:nvPr/>
        </p:nvSpPr>
        <p:spPr>
          <a:xfrm>
            <a:off x="419100" y="-108907"/>
            <a:ext cx="11353800" cy="2265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u="sng" dirty="0">
                <a:latin typeface="+mn-lt"/>
                <a:ea typeface="+mn-ea"/>
                <a:cs typeface="+mn-cs"/>
              </a:rPr>
              <a:t>Further stages under development</a:t>
            </a:r>
          </a:p>
        </p:txBody>
      </p:sp>
      <p:sp>
        <p:nvSpPr>
          <p:cNvPr id="2" name="TextBox 1">
            <a:extLst>
              <a:ext uri="{FF2B5EF4-FFF2-40B4-BE49-F238E27FC236}">
                <a16:creationId xmlns:a16="http://schemas.microsoft.com/office/drawing/2014/main" id="{032A97AE-CDF6-EA10-8596-B364C2074142}"/>
              </a:ext>
            </a:extLst>
          </p:cNvPr>
          <p:cNvSpPr txBox="1"/>
          <p:nvPr/>
        </p:nvSpPr>
        <p:spPr>
          <a:xfrm>
            <a:off x="826718" y="2023597"/>
            <a:ext cx="1094618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Stage 5- Battery Swapping Dock    - By </a:t>
            </a:r>
            <a:r>
              <a:rPr lang="en-US" sz="2400" dirty="0" smtClean="0"/>
              <a:t>Mar</a:t>
            </a:r>
            <a:r>
              <a:rPr lang="en-US" sz="2400" dirty="0" smtClean="0"/>
              <a:t> </a:t>
            </a:r>
            <a:r>
              <a:rPr lang="en-US" sz="2400" dirty="0"/>
              <a:t>1</a:t>
            </a:r>
            <a:r>
              <a:rPr lang="en-US" sz="2400" baseline="30000" dirty="0"/>
              <a:t>st</a:t>
            </a:r>
            <a:r>
              <a:rPr lang="en-US" sz="2400" dirty="0"/>
              <a:t>  Week, </a:t>
            </a:r>
            <a:r>
              <a:rPr lang="en-US" sz="2400" dirty="0" smtClean="0"/>
              <a:t>2024</a:t>
            </a:r>
            <a:endParaRPr lang="en-US" sz="2400" dirty="0"/>
          </a:p>
          <a:p>
            <a:pPr marL="285750" indent="-285750">
              <a:buFont typeface="Arial" panose="020B0604020202020204" pitchFamily="34" charset="0"/>
              <a:buChar char="•"/>
            </a:pPr>
            <a:r>
              <a:rPr lang="en-US" sz="2400" dirty="0"/>
              <a:t>Stage 6 – AI Models                          - Running Task, But important Models by </a:t>
            </a:r>
            <a:r>
              <a:rPr lang="en-US" sz="2400" dirty="0" smtClean="0"/>
              <a:t>Mar             </a:t>
            </a:r>
            <a:r>
              <a:rPr lang="en-US" sz="2400" dirty="0"/>
              <a:t>					 4</a:t>
            </a:r>
            <a:r>
              <a:rPr lang="en-US" sz="2400" baseline="30000" dirty="0"/>
              <a:t>th</a:t>
            </a:r>
            <a:r>
              <a:rPr lang="en-US" sz="2400" dirty="0"/>
              <a:t> week.</a:t>
            </a:r>
          </a:p>
          <a:p>
            <a:pPr marL="285750" indent="-285750">
              <a:buFont typeface="Arial" panose="020B0604020202020204" pitchFamily="34" charset="0"/>
              <a:buChar char="•"/>
            </a:pPr>
            <a:r>
              <a:rPr lang="en-US" sz="2400" dirty="0"/>
              <a:t>Stage 7 </a:t>
            </a:r>
            <a:r>
              <a:rPr lang="en-US" sz="2400" dirty="0" smtClean="0"/>
              <a:t>–BVLOS                                  - </a:t>
            </a:r>
            <a:r>
              <a:rPr lang="en-US" sz="2400" dirty="0"/>
              <a:t>By </a:t>
            </a:r>
            <a:r>
              <a:rPr lang="en-US" sz="2400" dirty="0" smtClean="0"/>
              <a:t>Feb </a:t>
            </a:r>
            <a:r>
              <a:rPr lang="en-US" sz="2400" dirty="0"/>
              <a:t>2024</a:t>
            </a:r>
          </a:p>
          <a:p>
            <a:pPr marL="285750" indent="-285750">
              <a:buFont typeface="Arial" panose="020B0604020202020204" pitchFamily="34" charset="0"/>
              <a:buChar char="•"/>
            </a:pPr>
            <a:r>
              <a:rPr lang="en-US" sz="2400" dirty="0"/>
              <a:t>Stage 8- IOD                                        </a:t>
            </a:r>
            <a:r>
              <a:rPr lang="en-US" sz="2400" dirty="0" smtClean="0"/>
              <a:t>-</a:t>
            </a:r>
            <a:r>
              <a:rPr lang="en-US" sz="2400" dirty="0"/>
              <a:t>By </a:t>
            </a:r>
            <a:r>
              <a:rPr lang="en-US" sz="2400" dirty="0" smtClean="0"/>
              <a:t>June-July 2024</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Ext. Fields Trials with Missions.         </a:t>
            </a:r>
            <a:r>
              <a:rPr lang="en-US" sz="2400" dirty="0" smtClean="0"/>
              <a:t>-Ongoing.</a:t>
            </a:r>
            <a:endParaRPr lang="en-US" sz="2400" dirty="0"/>
          </a:p>
        </p:txBody>
      </p:sp>
    </p:spTree>
    <p:extLst>
      <p:ext uri="{BB962C8B-B14F-4D97-AF65-F5344CB8AC3E}">
        <p14:creationId xmlns:p14="http://schemas.microsoft.com/office/powerpoint/2010/main" val="3507441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B320-C7C0-EC8E-862C-E758494CA2B5}"/>
              </a:ext>
            </a:extLst>
          </p:cNvPr>
          <p:cNvSpPr>
            <a:spLocks noGrp="1"/>
          </p:cNvSpPr>
          <p:nvPr>
            <p:ph type="title"/>
          </p:nvPr>
        </p:nvSpPr>
        <p:spPr>
          <a:xfrm>
            <a:off x="1033408" y="259892"/>
            <a:ext cx="9764731" cy="945281"/>
          </a:xfrm>
        </p:spPr>
        <p:txBody>
          <a:bodyPr>
            <a:normAutofit/>
          </a:bodyPr>
          <a:lstStyle/>
          <a:p>
            <a:pPr algn="ctr"/>
            <a:r>
              <a:rPr lang="en-US" sz="4000" u="sng" dirty="0">
                <a:latin typeface="+mn-lt"/>
                <a:ea typeface="+mn-ea"/>
                <a:cs typeface="+mn-cs"/>
              </a:rPr>
              <a:t>Check: Study Results</a:t>
            </a:r>
          </a:p>
        </p:txBody>
      </p:sp>
      <p:pic>
        <p:nvPicPr>
          <p:cNvPr id="4" name="Picture 3">
            <a:extLst>
              <a:ext uri="{FF2B5EF4-FFF2-40B4-BE49-F238E27FC236}">
                <a16:creationId xmlns:a16="http://schemas.microsoft.com/office/drawing/2014/main" id="{FE9638C2-73DC-6005-24FC-20837C258E7D}"/>
              </a:ext>
            </a:extLst>
          </p:cNvPr>
          <p:cNvPicPr>
            <a:picLocks noChangeAspect="1"/>
          </p:cNvPicPr>
          <p:nvPr/>
        </p:nvPicPr>
        <p:blipFill>
          <a:blip r:embed="rId2"/>
          <a:stretch>
            <a:fillRect/>
          </a:stretch>
        </p:blipFill>
        <p:spPr>
          <a:xfrm>
            <a:off x="4025060" y="1633537"/>
            <a:ext cx="3781425" cy="4276725"/>
          </a:xfrm>
          <a:prstGeom prst="rect">
            <a:avLst/>
          </a:prstGeom>
        </p:spPr>
      </p:pic>
    </p:spTree>
    <p:extLst>
      <p:ext uri="{BB962C8B-B14F-4D97-AF65-F5344CB8AC3E}">
        <p14:creationId xmlns:p14="http://schemas.microsoft.com/office/powerpoint/2010/main" val="2754502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B320-C7C0-EC8E-862C-E758494CA2B5}"/>
              </a:ext>
            </a:extLst>
          </p:cNvPr>
          <p:cNvSpPr>
            <a:spLocks noGrp="1"/>
          </p:cNvSpPr>
          <p:nvPr>
            <p:ph type="title"/>
          </p:nvPr>
        </p:nvSpPr>
        <p:spPr>
          <a:xfrm>
            <a:off x="1033408" y="259892"/>
            <a:ext cx="9764731" cy="945281"/>
          </a:xfrm>
        </p:spPr>
        <p:txBody>
          <a:bodyPr>
            <a:normAutofit/>
          </a:bodyPr>
          <a:lstStyle/>
          <a:p>
            <a:pPr algn="ctr"/>
            <a:r>
              <a:rPr lang="en-US" sz="4000" u="sng" dirty="0">
                <a:latin typeface="+mn-lt"/>
                <a:ea typeface="+mn-ea"/>
                <a:cs typeface="+mn-cs"/>
              </a:rPr>
              <a:t>Check: Study Results</a:t>
            </a:r>
          </a:p>
        </p:txBody>
      </p:sp>
      <p:grpSp>
        <p:nvGrpSpPr>
          <p:cNvPr id="3" name="Group 2">
            <a:extLst>
              <a:ext uri="{FF2B5EF4-FFF2-40B4-BE49-F238E27FC236}">
                <a16:creationId xmlns:a16="http://schemas.microsoft.com/office/drawing/2014/main" id="{8F3F3EBA-6268-D563-A4C5-C9F22511855E}"/>
              </a:ext>
            </a:extLst>
          </p:cNvPr>
          <p:cNvGrpSpPr/>
          <p:nvPr/>
        </p:nvGrpSpPr>
        <p:grpSpPr>
          <a:xfrm>
            <a:off x="3234537" y="1459192"/>
            <a:ext cx="6063232" cy="3595408"/>
            <a:chOff x="2923673" y="1813881"/>
            <a:chExt cx="5618949" cy="4049078"/>
          </a:xfrm>
        </p:grpSpPr>
        <p:grpSp>
          <p:nvGrpSpPr>
            <p:cNvPr id="5" name="Group 4">
              <a:extLst>
                <a:ext uri="{FF2B5EF4-FFF2-40B4-BE49-F238E27FC236}">
                  <a16:creationId xmlns:a16="http://schemas.microsoft.com/office/drawing/2014/main" id="{FA9D99E1-E260-838A-3AD5-831E60BDAD6D}"/>
                </a:ext>
              </a:extLst>
            </p:cNvPr>
            <p:cNvGrpSpPr/>
            <p:nvPr/>
          </p:nvGrpSpPr>
          <p:grpSpPr>
            <a:xfrm>
              <a:off x="2923673" y="3201917"/>
              <a:ext cx="4969537" cy="1894230"/>
              <a:chOff x="2767719" y="3201917"/>
              <a:chExt cx="5125492" cy="1735928"/>
            </a:xfrm>
          </p:grpSpPr>
          <p:pic>
            <p:nvPicPr>
              <p:cNvPr id="8" name="Picture 7" descr="A screenshot of a cell phone&#10;&#10;Description automatically generated">
                <a:extLst>
                  <a:ext uri="{FF2B5EF4-FFF2-40B4-BE49-F238E27FC236}">
                    <a16:creationId xmlns:a16="http://schemas.microsoft.com/office/drawing/2014/main" id="{A66C6FA9-0036-E27F-2FC4-28B8370F0B5C}"/>
                  </a:ext>
                </a:extLst>
              </p:cNvPr>
              <p:cNvPicPr>
                <a:picLocks noChangeAspect="1"/>
              </p:cNvPicPr>
              <p:nvPr/>
            </p:nvPicPr>
            <p:blipFill rotWithShape="1">
              <a:blip r:embed="rId2"/>
              <a:srcRect l="33178" t="47890" r="29412" b="38252"/>
              <a:stretch/>
            </p:blipFill>
            <p:spPr>
              <a:xfrm>
                <a:off x="2767719" y="3201917"/>
                <a:ext cx="5125492" cy="1735928"/>
              </a:xfrm>
              <a:prstGeom prst="rect">
                <a:avLst/>
              </a:prstGeom>
              <a:noFill/>
              <a:ln>
                <a:solidFill>
                  <a:schemeClr val="accent2"/>
                </a:solidFill>
              </a:ln>
            </p:spPr>
          </p:pic>
          <p:sp>
            <p:nvSpPr>
              <p:cNvPr id="9" name="Rectangle 8">
                <a:extLst>
                  <a:ext uri="{FF2B5EF4-FFF2-40B4-BE49-F238E27FC236}">
                    <a16:creationId xmlns:a16="http://schemas.microsoft.com/office/drawing/2014/main" id="{2D3006B1-982F-A956-5807-C8F27BE1D975}"/>
                  </a:ext>
                </a:extLst>
              </p:cNvPr>
              <p:cNvSpPr/>
              <p:nvPr/>
            </p:nvSpPr>
            <p:spPr>
              <a:xfrm>
                <a:off x="4752474" y="3904646"/>
                <a:ext cx="733926" cy="3304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05DA9F-DE9C-13F9-946A-201AEDAA8C5F}"/>
                  </a:ext>
                </a:extLst>
              </p:cNvPr>
              <p:cNvSpPr/>
              <p:nvPr/>
            </p:nvSpPr>
            <p:spPr>
              <a:xfrm>
                <a:off x="5763126" y="3904646"/>
                <a:ext cx="625642" cy="3304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7461C-7314-12A0-FF94-C87D0B4BB5B8}"/>
                  </a:ext>
                </a:extLst>
              </p:cNvPr>
              <p:cNvSpPr/>
              <p:nvPr/>
            </p:nvSpPr>
            <p:spPr>
              <a:xfrm>
                <a:off x="6809874" y="3904646"/>
                <a:ext cx="661737" cy="3304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964FA4C-4BAE-1B2D-954D-7F278CD89F0A}"/>
                </a:ext>
              </a:extLst>
            </p:cNvPr>
            <p:cNvSpPr txBox="1"/>
            <p:nvPr/>
          </p:nvSpPr>
          <p:spPr>
            <a:xfrm>
              <a:off x="3113253" y="1813881"/>
              <a:ext cx="5429369" cy="516201"/>
            </a:xfrm>
            <a:prstGeom prst="rect">
              <a:avLst/>
            </a:prstGeom>
            <a:noFill/>
          </p:spPr>
          <p:txBody>
            <a:bodyPr wrap="square" rtlCol="0">
              <a:spAutoFit/>
            </a:bodyPr>
            <a:lstStyle/>
            <a:p>
              <a:r>
                <a:rPr lang="en-US" sz="2800" b="1" dirty="0"/>
                <a:t>Base Station Precise co-ordinates </a:t>
              </a:r>
            </a:p>
          </p:txBody>
        </p:sp>
        <p:sp>
          <p:nvSpPr>
            <p:cNvPr id="7" name="TextBox 6">
              <a:extLst>
                <a:ext uri="{FF2B5EF4-FFF2-40B4-BE49-F238E27FC236}">
                  <a16:creationId xmlns:a16="http://schemas.microsoft.com/office/drawing/2014/main" id="{FC4BFC79-7438-8CA2-65ED-E31CC9C835A4}"/>
                </a:ext>
              </a:extLst>
            </p:cNvPr>
            <p:cNvSpPr txBox="1"/>
            <p:nvPr/>
          </p:nvSpPr>
          <p:spPr>
            <a:xfrm>
              <a:off x="4112889" y="5462849"/>
              <a:ext cx="3371549" cy="400110"/>
            </a:xfrm>
            <a:prstGeom prst="rect">
              <a:avLst/>
            </a:prstGeom>
            <a:noFill/>
          </p:spPr>
          <p:txBody>
            <a:bodyPr wrap="square" rtlCol="0">
              <a:spAutoFit/>
            </a:bodyPr>
            <a:lstStyle/>
            <a:p>
              <a:r>
                <a:rPr lang="en-US" sz="2000" b="1" dirty="0"/>
                <a:t>Position Accuracy ~ </a:t>
              </a:r>
              <a:r>
                <a:rPr lang="en-US" sz="2000" b="1" dirty="0">
                  <a:solidFill>
                    <a:srgbClr val="FF0000"/>
                  </a:solidFill>
                </a:rPr>
                <a:t>2-3 mm</a:t>
              </a:r>
            </a:p>
          </p:txBody>
        </p:sp>
      </p:grpSp>
      <p:sp>
        <p:nvSpPr>
          <p:cNvPr id="13" name="TextBox 12">
            <a:extLst>
              <a:ext uri="{FF2B5EF4-FFF2-40B4-BE49-F238E27FC236}">
                <a16:creationId xmlns:a16="http://schemas.microsoft.com/office/drawing/2014/main" id="{66B79B8F-9C07-F34E-1336-DD9AC3CBB495}"/>
              </a:ext>
            </a:extLst>
          </p:cNvPr>
          <p:cNvSpPr txBox="1"/>
          <p:nvPr/>
        </p:nvSpPr>
        <p:spPr>
          <a:xfrm>
            <a:off x="2189453" y="5479103"/>
            <a:ext cx="7813093" cy="707886"/>
          </a:xfrm>
          <a:prstGeom prst="rect">
            <a:avLst/>
          </a:prstGeom>
          <a:noFill/>
        </p:spPr>
        <p:txBody>
          <a:bodyPr wrap="square" rtlCol="0">
            <a:spAutoFit/>
          </a:bodyPr>
          <a:lstStyle/>
          <a:p>
            <a:pPr algn="ctr"/>
            <a:r>
              <a:rPr lang="en-US" sz="2000" b="1" dirty="0"/>
              <a:t>Data analyzed by geodetic integrated services, Natural Resources Canada after 24 hrs. survey-in</a:t>
            </a:r>
          </a:p>
        </p:txBody>
      </p:sp>
    </p:spTree>
    <p:extLst>
      <p:ext uri="{BB962C8B-B14F-4D97-AF65-F5344CB8AC3E}">
        <p14:creationId xmlns:p14="http://schemas.microsoft.com/office/powerpoint/2010/main" val="371547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4719-7468-0219-549A-E4E4ED098471}"/>
              </a:ext>
            </a:extLst>
          </p:cNvPr>
          <p:cNvSpPr>
            <a:spLocks noGrp="1"/>
          </p:cNvSpPr>
          <p:nvPr>
            <p:ph type="title"/>
          </p:nvPr>
        </p:nvSpPr>
        <p:spPr/>
        <p:txBody>
          <a:bodyPr/>
          <a:lstStyle/>
          <a:p>
            <a:pPr algn="ctr"/>
            <a:r>
              <a:rPr lang="en-US" sz="4000" u="sng" dirty="0">
                <a:latin typeface="+mn-lt"/>
                <a:ea typeface="+mn-ea"/>
                <a:cs typeface="+mn-cs"/>
              </a:rPr>
              <a:t>GNSS Base Corrections testing with Rover</a:t>
            </a:r>
          </a:p>
        </p:txBody>
      </p:sp>
      <p:pic>
        <p:nvPicPr>
          <p:cNvPr id="5" name="Content Placeholder 4" descr="A screenshot of a map&#10;&#10;Description automatically generated">
            <a:extLst>
              <a:ext uri="{FF2B5EF4-FFF2-40B4-BE49-F238E27FC236}">
                <a16:creationId xmlns:a16="http://schemas.microsoft.com/office/drawing/2014/main" id="{6E7A54DE-E2C2-C874-0293-492665C35103}"/>
              </a:ext>
            </a:extLst>
          </p:cNvPr>
          <p:cNvPicPr>
            <a:picLocks noGrp="1" noChangeAspect="1"/>
          </p:cNvPicPr>
          <p:nvPr>
            <p:ph idx="1"/>
          </p:nvPr>
        </p:nvPicPr>
        <p:blipFill rotWithShape="1">
          <a:blip r:embed="rId2"/>
          <a:srcRect b="14853"/>
          <a:stretch/>
        </p:blipFill>
        <p:spPr>
          <a:xfrm>
            <a:off x="8227430" y="1855788"/>
            <a:ext cx="3126370" cy="4594225"/>
          </a:xfrm>
        </p:spPr>
      </p:pic>
      <p:pic>
        <p:nvPicPr>
          <p:cNvPr id="7" name="Picture 6" descr="A screen shot of a phone&#10;&#10;Description automatically generated">
            <a:extLst>
              <a:ext uri="{FF2B5EF4-FFF2-40B4-BE49-F238E27FC236}">
                <a16:creationId xmlns:a16="http://schemas.microsoft.com/office/drawing/2014/main" id="{C81D0A03-5F92-CC81-B1E8-C4225A41A53A}"/>
              </a:ext>
            </a:extLst>
          </p:cNvPr>
          <p:cNvPicPr>
            <a:picLocks noChangeAspect="1"/>
          </p:cNvPicPr>
          <p:nvPr/>
        </p:nvPicPr>
        <p:blipFill>
          <a:blip r:embed="rId3"/>
          <a:stretch>
            <a:fillRect/>
          </a:stretch>
        </p:blipFill>
        <p:spPr>
          <a:xfrm>
            <a:off x="838200" y="2062164"/>
            <a:ext cx="3290887" cy="4387849"/>
          </a:xfrm>
          <a:prstGeom prst="rect">
            <a:avLst/>
          </a:prstGeom>
        </p:spPr>
      </p:pic>
      <p:sp>
        <p:nvSpPr>
          <p:cNvPr id="8" name="TextBox 7">
            <a:extLst>
              <a:ext uri="{FF2B5EF4-FFF2-40B4-BE49-F238E27FC236}">
                <a16:creationId xmlns:a16="http://schemas.microsoft.com/office/drawing/2014/main" id="{9C30F70B-C6B3-F874-7D1A-89F39932A2FB}"/>
              </a:ext>
            </a:extLst>
          </p:cNvPr>
          <p:cNvSpPr txBox="1"/>
          <p:nvPr/>
        </p:nvSpPr>
        <p:spPr>
          <a:xfrm>
            <a:off x="4129087" y="3794422"/>
            <a:ext cx="4098343" cy="1261884"/>
          </a:xfrm>
          <a:prstGeom prst="rect">
            <a:avLst/>
          </a:prstGeom>
          <a:noFill/>
        </p:spPr>
        <p:txBody>
          <a:bodyPr wrap="square" rtlCol="0">
            <a:spAutoFit/>
          </a:bodyPr>
          <a:lstStyle/>
          <a:p>
            <a:r>
              <a:rPr lang="en-US" sz="2800" b="1" dirty="0"/>
              <a:t>Position Accuracy</a:t>
            </a:r>
            <a:r>
              <a:rPr lang="en-US" sz="2400" dirty="0"/>
              <a:t>:</a:t>
            </a:r>
          </a:p>
          <a:p>
            <a:pPr marL="342900" indent="-342900">
              <a:buAutoNum type="arabicParenR"/>
            </a:pPr>
            <a:r>
              <a:rPr lang="en-US" sz="2400" dirty="0"/>
              <a:t>Horizontal- 0.047 m – </a:t>
            </a:r>
            <a:r>
              <a:rPr lang="en-US" sz="2400" b="1" dirty="0">
                <a:solidFill>
                  <a:srgbClr val="FF0000"/>
                </a:solidFill>
              </a:rPr>
              <a:t>4.7cm</a:t>
            </a:r>
          </a:p>
          <a:p>
            <a:pPr marL="342900" indent="-342900">
              <a:buAutoNum type="arabicParenR"/>
            </a:pPr>
            <a:r>
              <a:rPr lang="en-US" sz="2400" dirty="0"/>
              <a:t>Vertical – 0.054 m- </a:t>
            </a:r>
            <a:r>
              <a:rPr lang="en-US" sz="2400" b="1" dirty="0">
                <a:solidFill>
                  <a:srgbClr val="FF0000"/>
                </a:solidFill>
              </a:rPr>
              <a:t>5.4 cm</a:t>
            </a:r>
          </a:p>
        </p:txBody>
      </p:sp>
      <p:sp>
        <p:nvSpPr>
          <p:cNvPr id="9" name="TextBox 8">
            <a:extLst>
              <a:ext uri="{FF2B5EF4-FFF2-40B4-BE49-F238E27FC236}">
                <a16:creationId xmlns:a16="http://schemas.microsoft.com/office/drawing/2014/main" id="{2B8128A6-3489-F744-E6BA-78D82D440E4A}"/>
              </a:ext>
            </a:extLst>
          </p:cNvPr>
          <p:cNvSpPr txBox="1"/>
          <p:nvPr/>
        </p:nvSpPr>
        <p:spPr>
          <a:xfrm>
            <a:off x="4869867" y="2062164"/>
            <a:ext cx="2028825" cy="1200329"/>
          </a:xfrm>
          <a:prstGeom prst="rect">
            <a:avLst/>
          </a:prstGeom>
          <a:noFill/>
        </p:spPr>
        <p:txBody>
          <a:bodyPr wrap="square" rtlCol="0">
            <a:spAutoFit/>
          </a:bodyPr>
          <a:lstStyle/>
          <a:p>
            <a:r>
              <a:rPr lang="en-US" sz="2400" dirty="0"/>
              <a:t>Rover @ </a:t>
            </a:r>
            <a:r>
              <a:rPr lang="en-US" sz="2400" dirty="0">
                <a:solidFill>
                  <a:srgbClr val="FF0000"/>
                </a:solidFill>
              </a:rPr>
              <a:t>35-40 km away</a:t>
            </a:r>
            <a:r>
              <a:rPr lang="en-US" sz="2400" dirty="0"/>
              <a:t> in LOS</a:t>
            </a:r>
          </a:p>
        </p:txBody>
      </p:sp>
      <p:sp>
        <p:nvSpPr>
          <p:cNvPr id="10" name="Rectangle 9">
            <a:extLst>
              <a:ext uri="{FF2B5EF4-FFF2-40B4-BE49-F238E27FC236}">
                <a16:creationId xmlns:a16="http://schemas.microsoft.com/office/drawing/2014/main" id="{17CAE181-C9A3-044E-4254-C2F90A95480C}"/>
              </a:ext>
            </a:extLst>
          </p:cNvPr>
          <p:cNvSpPr/>
          <p:nvPr/>
        </p:nvSpPr>
        <p:spPr>
          <a:xfrm>
            <a:off x="3489158" y="2382253"/>
            <a:ext cx="639929" cy="445168"/>
          </a:xfrm>
          <a:prstGeom prst="rect">
            <a:avLst/>
          </a:prstGeom>
          <a:no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FCD0B7B-A79F-B8AA-50E7-3E1D5557A45D}"/>
              </a:ext>
            </a:extLst>
          </p:cNvPr>
          <p:cNvCxnSpPr/>
          <p:nvPr/>
        </p:nvCxnSpPr>
        <p:spPr>
          <a:xfrm>
            <a:off x="4129087" y="2743200"/>
            <a:ext cx="566737" cy="10512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93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D4E7-F293-C5F2-62CB-473CE6F2FEBE}"/>
              </a:ext>
            </a:extLst>
          </p:cNvPr>
          <p:cNvSpPr>
            <a:spLocks noGrp="1"/>
          </p:cNvSpPr>
          <p:nvPr>
            <p:ph type="title"/>
          </p:nvPr>
        </p:nvSpPr>
        <p:spPr/>
        <p:txBody>
          <a:bodyPr>
            <a:normAutofit/>
          </a:bodyPr>
          <a:lstStyle/>
          <a:p>
            <a:pPr algn="ctr"/>
            <a:r>
              <a:rPr lang="en-US" sz="4000" u="sng" dirty="0">
                <a:latin typeface="+mn-lt"/>
                <a:ea typeface="+mn-ea"/>
                <a:cs typeface="+mn-cs"/>
              </a:rPr>
              <a:t>Cost Estimation</a:t>
            </a:r>
          </a:p>
        </p:txBody>
      </p:sp>
      <p:sp>
        <p:nvSpPr>
          <p:cNvPr id="3" name="Content Placeholder 2">
            <a:extLst>
              <a:ext uri="{FF2B5EF4-FFF2-40B4-BE49-F238E27FC236}">
                <a16:creationId xmlns:a16="http://schemas.microsoft.com/office/drawing/2014/main" id="{BC9925A9-D139-2857-146B-6D02DC8C9002}"/>
              </a:ext>
            </a:extLst>
          </p:cNvPr>
          <p:cNvSpPr>
            <a:spLocks noGrp="1"/>
          </p:cNvSpPr>
          <p:nvPr>
            <p:ph idx="1"/>
          </p:nvPr>
        </p:nvSpPr>
        <p:spPr/>
        <p:txBody>
          <a:bodyPr/>
          <a:lstStyle/>
          <a:p>
            <a:r>
              <a:rPr lang="en-US" b="1" dirty="0"/>
              <a:t>One Drone cost:</a:t>
            </a:r>
          </a:p>
          <a:p>
            <a:pPr lvl="1"/>
            <a:r>
              <a:rPr lang="en-US" dirty="0"/>
              <a:t>Motors + ESC + FC + Lidar + </a:t>
            </a:r>
          </a:p>
          <a:p>
            <a:pPr lvl="1"/>
            <a:r>
              <a:rPr lang="en-US" dirty="0"/>
              <a:t>Onboard Computer + 4g + Telemetry+ </a:t>
            </a:r>
          </a:p>
          <a:p>
            <a:pPr lvl="1"/>
            <a:r>
              <a:rPr lang="en-US" dirty="0"/>
              <a:t>Digital HD camera + RTK module</a:t>
            </a:r>
          </a:p>
          <a:p>
            <a:pPr lvl="1"/>
            <a:endParaRPr lang="en-US" dirty="0"/>
          </a:p>
          <a:p>
            <a:r>
              <a:rPr lang="en-US" b="1" dirty="0"/>
              <a:t>One Base Station setup ( L1,L2,L5 band) </a:t>
            </a:r>
          </a:p>
          <a:p>
            <a:endParaRPr lang="en-US" b="1" dirty="0"/>
          </a:p>
          <a:p>
            <a:pPr marL="0" indent="0">
              <a:buNone/>
            </a:pPr>
            <a:r>
              <a:rPr lang="en-US" b="1" dirty="0"/>
              <a:t>     For a Fleet of 6 drones + 1 base -  </a:t>
            </a:r>
          </a:p>
        </p:txBody>
      </p:sp>
      <p:sp>
        <p:nvSpPr>
          <p:cNvPr id="4" name="Right Brace 3">
            <a:extLst>
              <a:ext uri="{FF2B5EF4-FFF2-40B4-BE49-F238E27FC236}">
                <a16:creationId xmlns:a16="http://schemas.microsoft.com/office/drawing/2014/main" id="{EB0039AB-00E8-9E52-E58E-F20488B0A0F5}"/>
              </a:ext>
            </a:extLst>
          </p:cNvPr>
          <p:cNvSpPr/>
          <p:nvPr/>
        </p:nvSpPr>
        <p:spPr>
          <a:xfrm>
            <a:off x="6276474" y="1993595"/>
            <a:ext cx="481263" cy="1479884"/>
          </a:xfrm>
          <a:prstGeom prst="rightBrace">
            <a:avLst/>
          </a:prstGeom>
          <a:no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9C52BFA-AA94-BF1B-296D-540DC0E50F84}"/>
              </a:ext>
            </a:extLst>
          </p:cNvPr>
          <p:cNvSpPr txBox="1"/>
          <p:nvPr/>
        </p:nvSpPr>
        <p:spPr>
          <a:xfrm>
            <a:off x="7134726" y="2548871"/>
            <a:ext cx="3092116" cy="461665"/>
          </a:xfrm>
          <a:prstGeom prst="rect">
            <a:avLst/>
          </a:prstGeom>
          <a:noFill/>
        </p:spPr>
        <p:txBody>
          <a:bodyPr wrap="square" rtlCol="0">
            <a:spAutoFit/>
          </a:bodyPr>
          <a:lstStyle/>
          <a:p>
            <a:r>
              <a:rPr lang="en-US" dirty="0"/>
              <a:t>~ </a:t>
            </a:r>
            <a:r>
              <a:rPr lang="en-IN" b="0" i="0" dirty="0">
                <a:solidFill>
                  <a:srgbClr val="202124"/>
                </a:solidFill>
                <a:effectLst/>
                <a:latin typeface="arial" panose="020B0604020202020204" pitchFamily="34" charset="0"/>
              </a:rPr>
              <a:t>₹ </a:t>
            </a:r>
            <a:r>
              <a:rPr lang="en-IN" sz="2400" b="0" i="0" dirty="0">
                <a:solidFill>
                  <a:srgbClr val="202124"/>
                </a:solidFill>
                <a:effectLst/>
                <a:latin typeface="arial" panose="020B0604020202020204" pitchFamily="34" charset="0"/>
              </a:rPr>
              <a:t>1.5- 2</a:t>
            </a:r>
            <a:r>
              <a:rPr lang="en-IN" b="0" i="0" dirty="0">
                <a:solidFill>
                  <a:srgbClr val="202124"/>
                </a:solidFill>
                <a:effectLst/>
                <a:latin typeface="arial" panose="020B0604020202020204" pitchFamily="34" charset="0"/>
              </a:rPr>
              <a:t> Lakhs/ drone</a:t>
            </a:r>
            <a:endParaRPr lang="en-US" dirty="0"/>
          </a:p>
        </p:txBody>
      </p:sp>
      <p:sp>
        <p:nvSpPr>
          <p:cNvPr id="7" name="TextBox 6">
            <a:extLst>
              <a:ext uri="{FF2B5EF4-FFF2-40B4-BE49-F238E27FC236}">
                <a16:creationId xmlns:a16="http://schemas.microsoft.com/office/drawing/2014/main" id="{0A66ED25-91D2-5FEA-3571-08FB54FAB917}"/>
              </a:ext>
            </a:extLst>
          </p:cNvPr>
          <p:cNvSpPr txBox="1"/>
          <p:nvPr/>
        </p:nvSpPr>
        <p:spPr>
          <a:xfrm>
            <a:off x="7134726" y="3972685"/>
            <a:ext cx="3092116" cy="461665"/>
          </a:xfrm>
          <a:prstGeom prst="rect">
            <a:avLst/>
          </a:prstGeom>
          <a:noFill/>
        </p:spPr>
        <p:txBody>
          <a:bodyPr wrap="square" rtlCol="0">
            <a:spAutoFit/>
          </a:bodyPr>
          <a:lstStyle/>
          <a:p>
            <a:r>
              <a:rPr lang="en-US" dirty="0"/>
              <a:t>~ </a:t>
            </a:r>
            <a:r>
              <a:rPr lang="en-IN" b="0" i="0" dirty="0">
                <a:solidFill>
                  <a:srgbClr val="202124"/>
                </a:solidFill>
                <a:effectLst/>
                <a:latin typeface="arial" panose="020B0604020202020204" pitchFamily="34" charset="0"/>
              </a:rPr>
              <a:t>₹ </a:t>
            </a:r>
            <a:r>
              <a:rPr lang="en-IN" sz="2400" dirty="0">
                <a:solidFill>
                  <a:srgbClr val="202124"/>
                </a:solidFill>
                <a:latin typeface="arial" panose="020B0604020202020204" pitchFamily="34" charset="0"/>
              </a:rPr>
              <a:t>1- 1.5 lakh</a:t>
            </a:r>
            <a:endParaRPr lang="en-US" dirty="0"/>
          </a:p>
        </p:txBody>
      </p:sp>
      <p:sp>
        <p:nvSpPr>
          <p:cNvPr id="8" name="TextBox 7">
            <a:extLst>
              <a:ext uri="{FF2B5EF4-FFF2-40B4-BE49-F238E27FC236}">
                <a16:creationId xmlns:a16="http://schemas.microsoft.com/office/drawing/2014/main" id="{2B3F3BAD-1F41-1168-8E94-FC46FF964F44}"/>
              </a:ext>
            </a:extLst>
          </p:cNvPr>
          <p:cNvSpPr txBox="1"/>
          <p:nvPr/>
        </p:nvSpPr>
        <p:spPr>
          <a:xfrm>
            <a:off x="7239669" y="4811724"/>
            <a:ext cx="3092116" cy="584775"/>
          </a:xfrm>
          <a:prstGeom prst="rect">
            <a:avLst/>
          </a:prstGeom>
          <a:noFill/>
        </p:spPr>
        <p:txBody>
          <a:bodyPr wrap="square" rtlCol="0">
            <a:spAutoFit/>
          </a:bodyPr>
          <a:lstStyle/>
          <a:p>
            <a:r>
              <a:rPr lang="en-US" dirty="0"/>
              <a:t>~ </a:t>
            </a:r>
            <a:r>
              <a:rPr lang="en-IN" sz="2400" b="0" i="0" dirty="0">
                <a:solidFill>
                  <a:srgbClr val="202124"/>
                </a:solidFill>
                <a:effectLst/>
                <a:latin typeface="arial" panose="020B0604020202020204" pitchFamily="34" charset="0"/>
              </a:rPr>
              <a:t>₹ </a:t>
            </a:r>
            <a:r>
              <a:rPr lang="en-IN" sz="3200" b="1" i="0" dirty="0">
                <a:solidFill>
                  <a:srgbClr val="FF0000"/>
                </a:solidFill>
                <a:effectLst/>
                <a:latin typeface="arial" panose="020B0604020202020204" pitchFamily="34" charset="0"/>
              </a:rPr>
              <a:t>10</a:t>
            </a:r>
            <a:r>
              <a:rPr lang="en-IN" sz="3200" b="1" dirty="0">
                <a:solidFill>
                  <a:srgbClr val="FF0000"/>
                </a:solidFill>
                <a:latin typeface="arial" panose="020B0604020202020204" pitchFamily="34" charset="0"/>
              </a:rPr>
              <a:t>-13</a:t>
            </a:r>
            <a:r>
              <a:rPr lang="en-IN" sz="2400" b="1" i="0" dirty="0">
                <a:solidFill>
                  <a:srgbClr val="FF0000"/>
                </a:solidFill>
                <a:effectLst/>
                <a:latin typeface="arial" panose="020B0604020202020204" pitchFamily="34" charset="0"/>
              </a:rPr>
              <a:t> Lakhs</a:t>
            </a:r>
            <a:endParaRPr lang="en-US" b="1" dirty="0">
              <a:solidFill>
                <a:srgbClr val="FF0000"/>
              </a:solidFill>
            </a:endParaRPr>
          </a:p>
        </p:txBody>
      </p:sp>
      <p:sp>
        <p:nvSpPr>
          <p:cNvPr id="9" name="Rectangle 8">
            <a:extLst>
              <a:ext uri="{FF2B5EF4-FFF2-40B4-BE49-F238E27FC236}">
                <a16:creationId xmlns:a16="http://schemas.microsoft.com/office/drawing/2014/main" id="{F4E21FA2-00B0-3D73-AB61-720222C759A7}"/>
              </a:ext>
            </a:extLst>
          </p:cNvPr>
          <p:cNvSpPr/>
          <p:nvPr/>
        </p:nvSpPr>
        <p:spPr>
          <a:xfrm>
            <a:off x="1143000" y="4752474"/>
            <a:ext cx="8795084" cy="8783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924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79D480-83C4-9C20-5633-A6AEB8CFFE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928310" y="657546"/>
            <a:ext cx="4047214" cy="3069204"/>
          </a:xfrm>
          <a:prstGeom prst="rect">
            <a:avLst/>
          </a:prstGeom>
        </p:spPr>
      </p:pic>
      <p:sp>
        <p:nvSpPr>
          <p:cNvPr id="2" name="Title 1">
            <a:extLst>
              <a:ext uri="{FF2B5EF4-FFF2-40B4-BE49-F238E27FC236}">
                <a16:creationId xmlns:a16="http://schemas.microsoft.com/office/drawing/2014/main" id="{7AF2E565-8223-3577-C489-2D015F2ED3A6}"/>
              </a:ext>
            </a:extLst>
          </p:cNvPr>
          <p:cNvSpPr>
            <a:spLocks noGrp="1"/>
          </p:cNvSpPr>
          <p:nvPr>
            <p:ph type="ctrTitle"/>
          </p:nvPr>
        </p:nvSpPr>
        <p:spPr>
          <a:xfrm>
            <a:off x="-322828" y="-66493"/>
            <a:ext cx="7715892" cy="2771454"/>
          </a:xfrm>
        </p:spPr>
        <p:txBody>
          <a:bodyPr/>
          <a:lstStyle/>
          <a:p>
            <a:r>
              <a:rPr lang="en-US" b="1" dirty="0">
                <a:latin typeface="Arial Narrow" panose="020B0606020202030204" pitchFamily="34" charset="0"/>
              </a:rPr>
              <a:t>Some Safety &amp; security related incidents in NTPC </a:t>
            </a:r>
            <a:endParaRPr lang="en-IN" b="1" dirty="0">
              <a:latin typeface="Arial Narrow" panose="020B0606020202030204" pitchFamily="34" charset="0"/>
            </a:endParaRPr>
          </a:p>
        </p:txBody>
      </p:sp>
      <p:grpSp>
        <p:nvGrpSpPr>
          <p:cNvPr id="21" name="cycle">
            <a:extLst>
              <a:ext uri="{FF2B5EF4-FFF2-40B4-BE49-F238E27FC236}">
                <a16:creationId xmlns:a16="http://schemas.microsoft.com/office/drawing/2014/main" id="{E4932241-6E50-3A3E-5CC5-1FF2140C9AEF}"/>
              </a:ext>
            </a:extLst>
          </p:cNvPr>
          <p:cNvGrpSpPr/>
          <p:nvPr/>
        </p:nvGrpSpPr>
        <p:grpSpPr>
          <a:xfrm>
            <a:off x="2906703" y="2504231"/>
            <a:ext cx="4486361" cy="4353769"/>
            <a:chOff x="2937179" y="2768375"/>
            <a:chExt cx="4486361" cy="4353769"/>
          </a:xfrm>
        </p:grpSpPr>
        <p:sp>
          <p:nvSpPr>
            <p:cNvPr id="9" name="Freeform: Shape 8">
              <a:extLst>
                <a:ext uri="{FF2B5EF4-FFF2-40B4-BE49-F238E27FC236}">
                  <a16:creationId xmlns:a16="http://schemas.microsoft.com/office/drawing/2014/main" id="{10B35488-0352-121A-C121-F8E95526AEBC}"/>
                </a:ext>
              </a:extLst>
            </p:cNvPr>
            <p:cNvSpPr/>
            <p:nvPr/>
          </p:nvSpPr>
          <p:spPr>
            <a:xfrm>
              <a:off x="5213021" y="2768375"/>
              <a:ext cx="1836692" cy="1317652"/>
            </a:xfrm>
            <a:custGeom>
              <a:avLst/>
              <a:gdLst>
                <a:gd name="connsiteX0" fmla="*/ 0 w 1970935"/>
                <a:gd name="connsiteY0" fmla="*/ 0 h 1515563"/>
                <a:gd name="connsiteX1" fmla="*/ 1970935 w 1970935"/>
                <a:gd name="connsiteY1" fmla="*/ 1137920 h 1515563"/>
                <a:gd name="connsiteX2" fmla="*/ 1316838 w 1970935"/>
                <a:gd name="connsiteY2" fmla="*/ 1515563 h 1515563"/>
                <a:gd name="connsiteX3" fmla="*/ 1299244 w 1970935"/>
                <a:gd name="connsiteY3" fmla="*/ 1488968 h 1515563"/>
                <a:gd name="connsiteX4" fmla="*/ 28406 w 1970935"/>
                <a:gd name="connsiteY4" fmla="*/ 868474 h 1515563"/>
                <a:gd name="connsiteX5" fmla="*/ 0 w 1970935"/>
                <a:gd name="connsiteY5" fmla="*/ 869791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0" y="0"/>
                  </a:moveTo>
                  <a:cubicBezTo>
                    <a:pt x="813079" y="0"/>
                    <a:pt x="1564396" y="433773"/>
                    <a:pt x="1970935" y="1137920"/>
                  </a:cubicBezTo>
                  <a:lnTo>
                    <a:pt x="1316838" y="1515563"/>
                  </a:lnTo>
                  <a:lnTo>
                    <a:pt x="1299244" y="1488968"/>
                  </a:lnTo>
                  <a:cubicBezTo>
                    <a:pt x="1023828" y="1114607"/>
                    <a:pt x="557418" y="868474"/>
                    <a:pt x="28406" y="868474"/>
                  </a:cubicBezTo>
                  <a:lnTo>
                    <a:pt x="0" y="8697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541020" rIns="952839" bIns="314198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10" name="Freeform: Shape 9">
              <a:extLst>
                <a:ext uri="{FF2B5EF4-FFF2-40B4-BE49-F238E27FC236}">
                  <a16:creationId xmlns:a16="http://schemas.microsoft.com/office/drawing/2014/main" id="{2F0E6156-0CCF-D4AD-149E-A77412E76815}"/>
                </a:ext>
              </a:extLst>
            </p:cNvPr>
            <p:cNvSpPr/>
            <p:nvPr/>
          </p:nvSpPr>
          <p:spPr>
            <a:xfrm>
              <a:off x="6529857" y="4005575"/>
              <a:ext cx="893683" cy="1978648"/>
            </a:xfrm>
            <a:custGeom>
              <a:avLst/>
              <a:gdLst>
                <a:gd name="connsiteX0" fmla="*/ 654097 w 959002"/>
                <a:gd name="connsiteY0" fmla="*/ 0 h 2275840"/>
                <a:gd name="connsiteX1" fmla="*/ 654097 w 959002"/>
                <a:gd name="connsiteY1" fmla="*/ 2275840 h 2275840"/>
                <a:gd name="connsiteX2" fmla="*/ 0 w 959002"/>
                <a:gd name="connsiteY2" fmla="*/ 1898197 h 2275840"/>
                <a:gd name="connsiteX3" fmla="*/ 59172 w 959002"/>
                <a:gd name="connsiteY3" fmla="*/ 1808755 h 2275840"/>
                <a:gd name="connsiteX4" fmla="*/ 244146 w 959002"/>
                <a:gd name="connsiteY4" fmla="*/ 1137920 h 2275840"/>
                <a:gd name="connsiteX5" fmla="*/ 59172 w 959002"/>
                <a:gd name="connsiteY5" fmla="*/ 467086 h 2275840"/>
                <a:gd name="connsiteX6" fmla="*/ 0 w 959002"/>
                <a:gd name="connsiteY6" fmla="*/ 377643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002" h="2275840">
                  <a:moveTo>
                    <a:pt x="654097" y="0"/>
                  </a:moveTo>
                  <a:cubicBezTo>
                    <a:pt x="1060637" y="704147"/>
                    <a:pt x="1060637" y="1571693"/>
                    <a:pt x="654097" y="2275840"/>
                  </a:cubicBezTo>
                  <a:lnTo>
                    <a:pt x="0" y="1898197"/>
                  </a:lnTo>
                  <a:lnTo>
                    <a:pt x="59172" y="1808755"/>
                  </a:lnTo>
                  <a:cubicBezTo>
                    <a:pt x="177139" y="1609340"/>
                    <a:pt x="244146" y="1380816"/>
                    <a:pt x="244146" y="1137920"/>
                  </a:cubicBezTo>
                  <a:cubicBezTo>
                    <a:pt x="244146" y="895024"/>
                    <a:pt x="177139" y="666500"/>
                    <a:pt x="59172" y="467086"/>
                  </a:cubicBezTo>
                  <a:lnTo>
                    <a:pt x="0" y="377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0344" tIns="1869863" rIns="114215" bIns="1869864" numCol="1" spcCol="1270" anchor="ctr" anchorCtr="0">
              <a:noAutofit/>
            </a:bodyPr>
            <a:lstStyle/>
            <a:p>
              <a:pPr marL="0" lvl="0" indent="0" algn="ctr" defTabSz="1911350">
                <a:lnSpc>
                  <a:spcPct val="90000"/>
                </a:lnSpc>
                <a:spcBef>
                  <a:spcPct val="0"/>
                </a:spcBef>
                <a:spcAft>
                  <a:spcPct val="35000"/>
                </a:spcAft>
                <a:buNone/>
              </a:pPr>
              <a:endParaRPr lang="en-IN" sz="4300" kern="1200"/>
            </a:p>
          </p:txBody>
        </p:sp>
        <p:sp>
          <p:nvSpPr>
            <p:cNvPr id="11" name="Freeform: Shape 10">
              <a:extLst>
                <a:ext uri="{FF2B5EF4-FFF2-40B4-BE49-F238E27FC236}">
                  <a16:creationId xmlns:a16="http://schemas.microsoft.com/office/drawing/2014/main" id="{A971915D-62BB-C395-53DF-4158252D9378}"/>
                </a:ext>
              </a:extLst>
            </p:cNvPr>
            <p:cNvSpPr/>
            <p:nvPr/>
          </p:nvSpPr>
          <p:spPr>
            <a:xfrm>
              <a:off x="5213021" y="5804492"/>
              <a:ext cx="1836692" cy="1317652"/>
            </a:xfrm>
            <a:custGeom>
              <a:avLst/>
              <a:gdLst>
                <a:gd name="connsiteX0" fmla="*/ 1316838 w 1970935"/>
                <a:gd name="connsiteY0" fmla="*/ 0 h 1515563"/>
                <a:gd name="connsiteX1" fmla="*/ 1970935 w 1970935"/>
                <a:gd name="connsiteY1" fmla="*/ 377643 h 1515563"/>
                <a:gd name="connsiteX2" fmla="*/ 0 w 1970935"/>
                <a:gd name="connsiteY2" fmla="*/ 1515563 h 1515563"/>
                <a:gd name="connsiteX3" fmla="*/ 0 w 1970935"/>
                <a:gd name="connsiteY3" fmla="*/ 645772 h 1515563"/>
                <a:gd name="connsiteX4" fmla="*/ 28406 w 1970935"/>
                <a:gd name="connsiteY4" fmla="*/ 647089 h 1515563"/>
                <a:gd name="connsiteX5" fmla="*/ 1299244 w 1970935"/>
                <a:gd name="connsiteY5" fmla="*/ 26595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1316838" y="0"/>
                  </a:moveTo>
                  <a:lnTo>
                    <a:pt x="1970935" y="377643"/>
                  </a:lnTo>
                  <a:cubicBezTo>
                    <a:pt x="1564395" y="1081790"/>
                    <a:pt x="813079" y="1515563"/>
                    <a:pt x="0" y="1515563"/>
                  </a:cubicBezTo>
                  <a:lnTo>
                    <a:pt x="0" y="645772"/>
                  </a:lnTo>
                  <a:lnTo>
                    <a:pt x="28406" y="647089"/>
                  </a:lnTo>
                  <a:cubicBezTo>
                    <a:pt x="557418" y="647089"/>
                    <a:pt x="1023828" y="400957"/>
                    <a:pt x="1299244" y="2659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3141980" rIns="952839" bIns="54102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12" name="Freeform: Shape 11">
              <a:extLst>
                <a:ext uri="{FF2B5EF4-FFF2-40B4-BE49-F238E27FC236}">
                  <a16:creationId xmlns:a16="http://schemas.microsoft.com/office/drawing/2014/main" id="{43B8F12E-1BE7-34ED-CDAD-1BC0BE16B070}"/>
                </a:ext>
              </a:extLst>
            </p:cNvPr>
            <p:cNvSpPr/>
            <p:nvPr/>
          </p:nvSpPr>
          <p:spPr>
            <a:xfrm>
              <a:off x="3242086" y="5783855"/>
              <a:ext cx="1836692" cy="1338288"/>
            </a:xfrm>
            <a:custGeom>
              <a:avLst/>
              <a:gdLst>
                <a:gd name="connsiteX0" fmla="*/ 695207 w 1970935"/>
                <a:gd name="connsiteY0" fmla="*/ 0 h 1539298"/>
                <a:gd name="connsiteX1" fmla="*/ 728504 w 1970935"/>
                <a:gd name="connsiteY1" fmla="*/ 50330 h 1539298"/>
                <a:gd name="connsiteX2" fmla="*/ 1842644 w 1970935"/>
                <a:gd name="connsiteY2" fmla="*/ 663558 h 1539298"/>
                <a:gd name="connsiteX3" fmla="*/ 1970935 w 1970935"/>
                <a:gd name="connsiteY3" fmla="*/ 669507 h 1539298"/>
                <a:gd name="connsiteX4" fmla="*/ 1970935 w 1970935"/>
                <a:gd name="connsiteY4" fmla="*/ 1539298 h 1539298"/>
                <a:gd name="connsiteX5" fmla="*/ 0 w 1970935"/>
                <a:gd name="connsiteY5" fmla="*/ 401378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39298">
                  <a:moveTo>
                    <a:pt x="695207" y="0"/>
                  </a:moveTo>
                  <a:lnTo>
                    <a:pt x="728504" y="50330"/>
                  </a:lnTo>
                  <a:cubicBezTo>
                    <a:pt x="976378" y="387256"/>
                    <a:pt x="1378957" y="620315"/>
                    <a:pt x="1842644" y="663558"/>
                  </a:cubicBezTo>
                  <a:lnTo>
                    <a:pt x="1970935" y="669507"/>
                  </a:lnTo>
                  <a:lnTo>
                    <a:pt x="1970935" y="1539298"/>
                  </a:lnTo>
                  <a:cubicBezTo>
                    <a:pt x="1157856" y="1539298"/>
                    <a:pt x="406539" y="1105525"/>
                    <a:pt x="0" y="40137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3163570" rIns="2399538" bIns="562610" numCol="1" spcCol="1270" anchor="ctr" anchorCtr="0">
              <a:noAutofit/>
            </a:bodyPr>
            <a:lstStyle/>
            <a:p>
              <a:pPr marL="0" lvl="0" indent="0" algn="ctr" defTabSz="2622550">
                <a:lnSpc>
                  <a:spcPct val="90000"/>
                </a:lnSpc>
                <a:spcBef>
                  <a:spcPct val="0"/>
                </a:spcBef>
                <a:spcAft>
                  <a:spcPct val="35000"/>
                </a:spcAft>
                <a:buNone/>
              </a:pPr>
              <a:endParaRPr lang="en-IN" sz="5900" kern="1200"/>
            </a:p>
          </p:txBody>
        </p:sp>
        <p:sp>
          <p:nvSpPr>
            <p:cNvPr id="13" name="Freeform: Shape 12">
              <a:extLst>
                <a:ext uri="{FF2B5EF4-FFF2-40B4-BE49-F238E27FC236}">
                  <a16:creationId xmlns:a16="http://schemas.microsoft.com/office/drawing/2014/main" id="{2A2084D5-5E6B-A037-6CE8-0AF43EBA594C}"/>
                </a:ext>
              </a:extLst>
            </p:cNvPr>
            <p:cNvSpPr/>
            <p:nvPr/>
          </p:nvSpPr>
          <p:spPr>
            <a:xfrm>
              <a:off x="2937179" y="4005575"/>
              <a:ext cx="931993" cy="1978648"/>
            </a:xfrm>
            <a:custGeom>
              <a:avLst/>
              <a:gdLst>
                <a:gd name="connsiteX0" fmla="*/ 304905 w 1000112"/>
                <a:gd name="connsiteY0" fmla="*/ 0 h 2275840"/>
                <a:gd name="connsiteX1" fmla="*/ 1000112 w 1000112"/>
                <a:gd name="connsiteY1" fmla="*/ 401378 h 2275840"/>
                <a:gd name="connsiteX2" fmla="*/ 956642 w 1000112"/>
                <a:gd name="connsiteY2" fmla="*/ 467086 h 2275840"/>
                <a:gd name="connsiteX3" fmla="*/ 771668 w 1000112"/>
                <a:gd name="connsiteY3" fmla="*/ 1137920 h 2275840"/>
                <a:gd name="connsiteX4" fmla="*/ 956642 w 1000112"/>
                <a:gd name="connsiteY4" fmla="*/ 1808755 h 2275840"/>
                <a:gd name="connsiteX5" fmla="*/ 1000112 w 1000112"/>
                <a:gd name="connsiteY5" fmla="*/ 1874462 h 2275840"/>
                <a:gd name="connsiteX6" fmla="*/ 304905 w 1000112"/>
                <a:gd name="connsiteY6" fmla="*/ 2275840 h 2275840"/>
                <a:gd name="connsiteX7" fmla="*/ 304905 w 1000112"/>
                <a:gd name="connsiteY7"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12" h="2275840">
                  <a:moveTo>
                    <a:pt x="304905" y="0"/>
                  </a:moveTo>
                  <a:lnTo>
                    <a:pt x="1000112" y="401378"/>
                  </a:lnTo>
                  <a:lnTo>
                    <a:pt x="956642" y="467086"/>
                  </a:lnTo>
                  <a:cubicBezTo>
                    <a:pt x="838676" y="666500"/>
                    <a:pt x="771668" y="895024"/>
                    <a:pt x="771668" y="1137920"/>
                  </a:cubicBezTo>
                  <a:cubicBezTo>
                    <a:pt x="771668" y="1380816"/>
                    <a:pt x="838676" y="1609340"/>
                    <a:pt x="956642" y="1808755"/>
                  </a:cubicBezTo>
                  <a:lnTo>
                    <a:pt x="1000112" y="1874462"/>
                  </a:lnTo>
                  <a:lnTo>
                    <a:pt x="304905" y="2275840"/>
                  </a:lnTo>
                  <a:cubicBezTo>
                    <a:pt x="-101635" y="1571693"/>
                    <a:pt x="-101635" y="704147"/>
                    <a:pt x="30490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293" tIns="1885103" rIns="3174746" bIns="1885104" numCol="1" spcCol="1270" anchor="ctr" anchorCtr="0">
              <a:noAutofit/>
            </a:bodyPr>
            <a:lstStyle/>
            <a:p>
              <a:pPr marL="0" lvl="0" indent="0" algn="ctr" defTabSz="2444750">
                <a:lnSpc>
                  <a:spcPct val="90000"/>
                </a:lnSpc>
                <a:spcBef>
                  <a:spcPct val="0"/>
                </a:spcBef>
                <a:spcAft>
                  <a:spcPct val="35000"/>
                </a:spcAft>
                <a:buNone/>
              </a:pPr>
              <a:endParaRPr lang="en-IN" sz="5500" kern="1200"/>
            </a:p>
          </p:txBody>
        </p:sp>
        <p:sp>
          <p:nvSpPr>
            <p:cNvPr id="14" name="Freeform: Shape 13">
              <a:extLst>
                <a:ext uri="{FF2B5EF4-FFF2-40B4-BE49-F238E27FC236}">
                  <a16:creationId xmlns:a16="http://schemas.microsoft.com/office/drawing/2014/main" id="{A4210397-5469-A0E5-71C5-09A7EA614662}"/>
                </a:ext>
              </a:extLst>
            </p:cNvPr>
            <p:cNvSpPr/>
            <p:nvPr/>
          </p:nvSpPr>
          <p:spPr>
            <a:xfrm>
              <a:off x="3242086" y="2771473"/>
              <a:ext cx="1836692" cy="1338288"/>
            </a:xfrm>
            <a:custGeom>
              <a:avLst/>
              <a:gdLst>
                <a:gd name="connsiteX0" fmla="*/ 1970935 w 1970935"/>
                <a:gd name="connsiteY0" fmla="*/ 0 h 1539298"/>
                <a:gd name="connsiteX1" fmla="*/ 1970935 w 1970935"/>
                <a:gd name="connsiteY1" fmla="*/ 869791 h 1539298"/>
                <a:gd name="connsiteX2" fmla="*/ 1842644 w 1970935"/>
                <a:gd name="connsiteY2" fmla="*/ 875740 h 1539298"/>
                <a:gd name="connsiteX3" fmla="*/ 728504 w 1970935"/>
                <a:gd name="connsiteY3" fmla="*/ 1488968 h 1539298"/>
                <a:gd name="connsiteX4" fmla="*/ 695207 w 1970935"/>
                <a:gd name="connsiteY4" fmla="*/ 1539298 h 1539298"/>
                <a:gd name="connsiteX5" fmla="*/ 0 w 1970935"/>
                <a:gd name="connsiteY5" fmla="*/ 1137920 h 1539298"/>
                <a:gd name="connsiteX6" fmla="*/ 1970935 w 1970935"/>
                <a:gd name="connsiteY6" fmla="*/ 0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935" h="1539298">
                  <a:moveTo>
                    <a:pt x="1970935" y="0"/>
                  </a:moveTo>
                  <a:lnTo>
                    <a:pt x="1970935" y="869791"/>
                  </a:lnTo>
                  <a:lnTo>
                    <a:pt x="1842644" y="875740"/>
                  </a:lnTo>
                  <a:cubicBezTo>
                    <a:pt x="1378957" y="918983"/>
                    <a:pt x="976378" y="1152043"/>
                    <a:pt x="728504" y="1488968"/>
                  </a:cubicBezTo>
                  <a:lnTo>
                    <a:pt x="695207" y="1539298"/>
                  </a:lnTo>
                  <a:lnTo>
                    <a:pt x="0" y="1137920"/>
                  </a:lnTo>
                  <a:cubicBezTo>
                    <a:pt x="406540" y="433773"/>
                    <a:pt x="1157856" y="0"/>
                    <a:pt x="197093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562610" rIns="2399538" bIns="3163570" numCol="1" spcCol="1270" anchor="ctr" anchorCtr="0">
              <a:noAutofit/>
            </a:bodyPr>
            <a:lstStyle/>
            <a:p>
              <a:pPr marL="0" lvl="0" indent="0" algn="ctr" defTabSz="2622550">
                <a:lnSpc>
                  <a:spcPct val="90000"/>
                </a:lnSpc>
                <a:spcBef>
                  <a:spcPct val="0"/>
                </a:spcBef>
                <a:spcAft>
                  <a:spcPct val="35000"/>
                </a:spcAft>
                <a:buNone/>
              </a:pPr>
              <a:endParaRPr lang="en-IN" sz="5900" kern="1200" dirty="0"/>
            </a:p>
          </p:txBody>
        </p:sp>
        <p:sp>
          <p:nvSpPr>
            <p:cNvPr id="15" name="TextBox 14">
              <a:extLst>
                <a:ext uri="{FF2B5EF4-FFF2-40B4-BE49-F238E27FC236}">
                  <a16:creationId xmlns:a16="http://schemas.microsoft.com/office/drawing/2014/main" id="{2633D152-6F42-EF1E-CA80-F8AD369F195C}"/>
                </a:ext>
              </a:extLst>
            </p:cNvPr>
            <p:cNvSpPr txBox="1"/>
            <p:nvPr/>
          </p:nvSpPr>
          <p:spPr>
            <a:xfrm rot="5400000">
              <a:off x="6144262" y="4607986"/>
              <a:ext cx="1836692" cy="400110"/>
            </a:xfrm>
            <a:prstGeom prst="rect">
              <a:avLst/>
            </a:prstGeom>
            <a:noFill/>
          </p:spPr>
          <p:txBody>
            <a:bodyPr wrap="square" rtlCol="0">
              <a:spAutoFit/>
            </a:bodyPr>
            <a:lstStyle/>
            <a:p>
              <a:pPr lvl="1"/>
              <a:r>
                <a:rPr lang="en-US" sz="2000" b="1" dirty="0">
                  <a:solidFill>
                    <a:schemeClr val="bg1"/>
                  </a:solidFill>
                </a:rPr>
                <a:t>Incidence 1</a:t>
              </a:r>
              <a:endParaRPr lang="en-IN" sz="2000" b="1" dirty="0">
                <a:solidFill>
                  <a:schemeClr val="bg1"/>
                </a:solidFill>
              </a:endParaRPr>
            </a:p>
          </p:txBody>
        </p:sp>
        <p:sp>
          <p:nvSpPr>
            <p:cNvPr id="16" name="TextBox 15">
              <a:extLst>
                <a:ext uri="{FF2B5EF4-FFF2-40B4-BE49-F238E27FC236}">
                  <a16:creationId xmlns:a16="http://schemas.microsoft.com/office/drawing/2014/main" id="{E9DD74FB-24EC-C756-62CA-4EB1E5085158}"/>
                </a:ext>
              </a:extLst>
            </p:cNvPr>
            <p:cNvSpPr txBox="1"/>
            <p:nvPr/>
          </p:nvSpPr>
          <p:spPr>
            <a:xfrm rot="1681328">
              <a:off x="5034797" y="3075277"/>
              <a:ext cx="1836692" cy="400110"/>
            </a:xfrm>
            <a:prstGeom prst="rect">
              <a:avLst/>
            </a:prstGeom>
            <a:noFill/>
          </p:spPr>
          <p:txBody>
            <a:bodyPr wrap="square" rtlCol="0">
              <a:spAutoFit/>
            </a:bodyPr>
            <a:lstStyle/>
            <a:p>
              <a:pPr lvl="1"/>
              <a:r>
                <a:rPr lang="en-US" sz="2000" b="1" dirty="0">
                  <a:solidFill>
                    <a:schemeClr val="bg1"/>
                  </a:solidFill>
                </a:rPr>
                <a:t>Incidence 6</a:t>
              </a:r>
              <a:endParaRPr lang="en-IN" sz="2000" b="1" dirty="0">
                <a:solidFill>
                  <a:schemeClr val="bg1"/>
                </a:solidFill>
              </a:endParaRPr>
            </a:p>
          </p:txBody>
        </p:sp>
        <p:sp>
          <p:nvSpPr>
            <p:cNvPr id="17" name="TextBox 16">
              <a:extLst>
                <a:ext uri="{FF2B5EF4-FFF2-40B4-BE49-F238E27FC236}">
                  <a16:creationId xmlns:a16="http://schemas.microsoft.com/office/drawing/2014/main" id="{06CCB3AB-164B-63E7-612D-D1134F2FE223}"/>
                </a:ext>
              </a:extLst>
            </p:cNvPr>
            <p:cNvSpPr txBox="1"/>
            <p:nvPr/>
          </p:nvSpPr>
          <p:spPr>
            <a:xfrm rot="20252364">
              <a:off x="4968143" y="6363338"/>
              <a:ext cx="1836692" cy="400110"/>
            </a:xfrm>
            <a:prstGeom prst="rect">
              <a:avLst/>
            </a:prstGeom>
            <a:noFill/>
          </p:spPr>
          <p:txBody>
            <a:bodyPr wrap="square" rtlCol="0">
              <a:spAutoFit/>
            </a:bodyPr>
            <a:lstStyle/>
            <a:p>
              <a:pPr lvl="1"/>
              <a:r>
                <a:rPr lang="en-US" sz="2000" b="1" dirty="0">
                  <a:solidFill>
                    <a:schemeClr val="bg1"/>
                  </a:solidFill>
                </a:rPr>
                <a:t>Incidence 2</a:t>
              </a:r>
              <a:endParaRPr lang="en-IN" sz="2000" b="1" dirty="0">
                <a:solidFill>
                  <a:schemeClr val="bg1"/>
                </a:solidFill>
              </a:endParaRPr>
            </a:p>
          </p:txBody>
        </p:sp>
        <p:sp>
          <p:nvSpPr>
            <p:cNvPr id="18" name="TextBox 17">
              <a:extLst>
                <a:ext uri="{FF2B5EF4-FFF2-40B4-BE49-F238E27FC236}">
                  <a16:creationId xmlns:a16="http://schemas.microsoft.com/office/drawing/2014/main" id="{680DDC8B-F281-0F8F-6844-108B23A42812}"/>
                </a:ext>
              </a:extLst>
            </p:cNvPr>
            <p:cNvSpPr txBox="1"/>
            <p:nvPr/>
          </p:nvSpPr>
          <p:spPr>
            <a:xfrm rot="1624653">
              <a:off x="3137740" y="6199104"/>
              <a:ext cx="1836692" cy="400110"/>
            </a:xfrm>
            <a:prstGeom prst="rect">
              <a:avLst/>
            </a:prstGeom>
            <a:noFill/>
          </p:spPr>
          <p:txBody>
            <a:bodyPr wrap="square" rtlCol="0">
              <a:spAutoFit/>
            </a:bodyPr>
            <a:lstStyle/>
            <a:p>
              <a:pPr lvl="1"/>
              <a:r>
                <a:rPr lang="en-US" sz="2000" b="1" dirty="0">
                  <a:solidFill>
                    <a:schemeClr val="bg1"/>
                  </a:solidFill>
                </a:rPr>
                <a:t>Incidence 3</a:t>
              </a:r>
              <a:endParaRPr lang="en-IN" sz="2000" b="1" dirty="0">
                <a:solidFill>
                  <a:schemeClr val="bg1"/>
                </a:solidFill>
              </a:endParaRPr>
            </a:p>
          </p:txBody>
        </p:sp>
        <p:sp>
          <p:nvSpPr>
            <p:cNvPr id="19" name="TextBox 18">
              <a:extLst>
                <a:ext uri="{FF2B5EF4-FFF2-40B4-BE49-F238E27FC236}">
                  <a16:creationId xmlns:a16="http://schemas.microsoft.com/office/drawing/2014/main" id="{5552B1F2-12DA-14F8-AD72-563D4B1A4C18}"/>
                </a:ext>
              </a:extLst>
            </p:cNvPr>
            <p:cNvSpPr txBox="1"/>
            <p:nvPr/>
          </p:nvSpPr>
          <p:spPr>
            <a:xfrm rot="5400000">
              <a:off x="2429980" y="4557774"/>
              <a:ext cx="1836692" cy="400110"/>
            </a:xfrm>
            <a:prstGeom prst="rect">
              <a:avLst/>
            </a:prstGeom>
            <a:noFill/>
          </p:spPr>
          <p:txBody>
            <a:bodyPr wrap="square" rtlCol="0">
              <a:spAutoFit/>
            </a:bodyPr>
            <a:lstStyle/>
            <a:p>
              <a:pPr lvl="1"/>
              <a:r>
                <a:rPr lang="en-US" sz="2000" b="1" dirty="0">
                  <a:solidFill>
                    <a:schemeClr val="bg1"/>
                  </a:solidFill>
                </a:rPr>
                <a:t>Incidence 4</a:t>
              </a:r>
              <a:endParaRPr lang="en-IN" sz="2000" b="1" dirty="0">
                <a:solidFill>
                  <a:schemeClr val="bg1"/>
                </a:solidFill>
              </a:endParaRPr>
            </a:p>
          </p:txBody>
        </p:sp>
        <p:sp>
          <p:nvSpPr>
            <p:cNvPr id="20" name="TextBox 19">
              <a:extLst>
                <a:ext uri="{FF2B5EF4-FFF2-40B4-BE49-F238E27FC236}">
                  <a16:creationId xmlns:a16="http://schemas.microsoft.com/office/drawing/2014/main" id="{7ECB8C7C-5952-37D4-91F3-5B97DF6582A6}"/>
                </a:ext>
              </a:extLst>
            </p:cNvPr>
            <p:cNvSpPr txBox="1"/>
            <p:nvPr/>
          </p:nvSpPr>
          <p:spPr>
            <a:xfrm rot="19910390">
              <a:off x="3046774" y="3293469"/>
              <a:ext cx="1836692" cy="400110"/>
            </a:xfrm>
            <a:prstGeom prst="rect">
              <a:avLst/>
            </a:prstGeom>
            <a:noFill/>
          </p:spPr>
          <p:txBody>
            <a:bodyPr wrap="square" rtlCol="0">
              <a:spAutoFit/>
            </a:bodyPr>
            <a:lstStyle/>
            <a:p>
              <a:pPr lvl="1"/>
              <a:r>
                <a:rPr lang="en-US" sz="2000" b="1" dirty="0">
                  <a:solidFill>
                    <a:schemeClr val="bg1"/>
                  </a:solidFill>
                </a:rPr>
                <a:t>Incidence 5</a:t>
              </a:r>
              <a:endParaRPr lang="en-IN" sz="2000" b="1" dirty="0">
                <a:solidFill>
                  <a:schemeClr val="bg1"/>
                </a:solidFill>
              </a:endParaRPr>
            </a:p>
          </p:txBody>
        </p:sp>
      </p:grpSp>
      <p:sp>
        <p:nvSpPr>
          <p:cNvPr id="22" name="Rectangle: Rounded Corners 21">
            <a:extLst>
              <a:ext uri="{FF2B5EF4-FFF2-40B4-BE49-F238E27FC236}">
                <a16:creationId xmlns:a16="http://schemas.microsoft.com/office/drawing/2014/main" id="{A582627B-EFA9-DE74-7DB5-205B9FC9553B}"/>
              </a:ext>
            </a:extLst>
          </p:cNvPr>
          <p:cNvSpPr/>
          <p:nvPr/>
        </p:nvSpPr>
        <p:spPr>
          <a:xfrm>
            <a:off x="13313469" y="1884286"/>
            <a:ext cx="4572000" cy="3089429"/>
          </a:xfrm>
          <a:prstGeom prst="roundRect">
            <a:avLst/>
          </a:prstGeom>
          <a:blipFill>
            <a:blip r:embed="rId4"/>
            <a:stretch>
              <a:fillRect l="-7464" t="-3528" r="-560" b="-335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Rounded Corners 22">
            <a:extLst>
              <a:ext uri="{FF2B5EF4-FFF2-40B4-BE49-F238E27FC236}">
                <a16:creationId xmlns:a16="http://schemas.microsoft.com/office/drawing/2014/main" id="{F747FA59-7B57-DB80-503E-223A360A8CF6}"/>
              </a:ext>
            </a:extLst>
          </p:cNvPr>
          <p:cNvSpPr/>
          <p:nvPr/>
        </p:nvSpPr>
        <p:spPr>
          <a:xfrm>
            <a:off x="18256083" y="1884285"/>
            <a:ext cx="4572000" cy="3089429"/>
          </a:xfrm>
          <a:prstGeom prst="roundRect">
            <a:avLst/>
          </a:prstGeom>
          <a:blipFill>
            <a:blip r:embed="rId5"/>
            <a:stretch>
              <a:fillRect l="-4012" t="-19092" r="-4012" b="-13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48047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0C54-B390-947E-6779-AD86A9075249}"/>
              </a:ext>
            </a:extLst>
          </p:cNvPr>
          <p:cNvSpPr>
            <a:spLocks noGrp="1"/>
          </p:cNvSpPr>
          <p:nvPr>
            <p:ph type="title"/>
          </p:nvPr>
        </p:nvSpPr>
        <p:spPr/>
        <p:txBody>
          <a:bodyPr>
            <a:normAutofit/>
          </a:bodyPr>
          <a:lstStyle/>
          <a:p>
            <a:pPr algn="ctr"/>
            <a:r>
              <a:rPr lang="en-US" sz="4000" u="sng" dirty="0">
                <a:latin typeface="+mn-lt"/>
                <a:ea typeface="+mn-ea"/>
                <a:cs typeface="+mn-cs"/>
              </a:rPr>
              <a:t>Scalability &amp; Replicability across NTPC</a:t>
            </a:r>
          </a:p>
        </p:txBody>
      </p:sp>
      <p:sp>
        <p:nvSpPr>
          <p:cNvPr id="3" name="Content Placeholder 2">
            <a:extLst>
              <a:ext uri="{FF2B5EF4-FFF2-40B4-BE49-F238E27FC236}">
                <a16:creationId xmlns:a16="http://schemas.microsoft.com/office/drawing/2014/main" id="{C525352F-9535-F07C-6D9D-0A2B338FE6C0}"/>
              </a:ext>
            </a:extLst>
          </p:cNvPr>
          <p:cNvSpPr>
            <a:spLocks noGrp="1"/>
          </p:cNvSpPr>
          <p:nvPr>
            <p:ph idx="1"/>
          </p:nvPr>
        </p:nvSpPr>
        <p:spPr>
          <a:xfrm>
            <a:off x="858253" y="1690688"/>
            <a:ext cx="10515600" cy="4351338"/>
          </a:xfrm>
        </p:spPr>
        <p:txBody>
          <a:bodyPr/>
          <a:lstStyle/>
          <a:p>
            <a:r>
              <a:rPr lang="en-US" dirty="0"/>
              <a:t>In-house development--- Scalable to any fleet size, Any specialized task.</a:t>
            </a:r>
          </a:p>
          <a:p>
            <a:r>
              <a:rPr lang="en-US" dirty="0"/>
              <a:t>Problem statement’s </a:t>
            </a:r>
            <a:r>
              <a:rPr lang="en-US" b="1" dirty="0"/>
              <a:t>Similarity</a:t>
            </a:r>
            <a:r>
              <a:rPr lang="en-US" dirty="0"/>
              <a:t> across stations</a:t>
            </a:r>
          </a:p>
          <a:p>
            <a:r>
              <a:rPr lang="en-US" dirty="0"/>
              <a:t>Township and Plant Premises Security– A major common concern</a:t>
            </a:r>
          </a:p>
          <a:p>
            <a:endParaRPr lang="en-US" dirty="0"/>
          </a:p>
          <a:p>
            <a:pPr marL="0" indent="0">
              <a:buNone/>
            </a:pPr>
            <a:r>
              <a:rPr lang="en-US" dirty="0"/>
              <a:t>                          Scalability &amp; Replicability--- Definitely,  </a:t>
            </a:r>
            <a:r>
              <a:rPr lang="en-US" dirty="0">
                <a:solidFill>
                  <a:srgbClr val="FF0000"/>
                </a:solidFill>
              </a:rPr>
              <a:t>YES</a:t>
            </a:r>
          </a:p>
        </p:txBody>
      </p:sp>
      <p:sp>
        <p:nvSpPr>
          <p:cNvPr id="4" name="Rectangle 3">
            <a:extLst>
              <a:ext uri="{FF2B5EF4-FFF2-40B4-BE49-F238E27FC236}">
                <a16:creationId xmlns:a16="http://schemas.microsoft.com/office/drawing/2014/main" id="{C1E50601-2AC5-4389-F3BB-A05AD64CC5A7}"/>
              </a:ext>
            </a:extLst>
          </p:cNvPr>
          <p:cNvSpPr/>
          <p:nvPr/>
        </p:nvSpPr>
        <p:spPr>
          <a:xfrm>
            <a:off x="2907632" y="3977188"/>
            <a:ext cx="6376737" cy="9023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089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0C54-B390-947E-6779-AD86A9075249}"/>
              </a:ext>
            </a:extLst>
          </p:cNvPr>
          <p:cNvSpPr>
            <a:spLocks noGrp="1"/>
          </p:cNvSpPr>
          <p:nvPr>
            <p:ph type="title"/>
          </p:nvPr>
        </p:nvSpPr>
        <p:spPr/>
        <p:txBody>
          <a:bodyPr>
            <a:normAutofit/>
          </a:bodyPr>
          <a:lstStyle/>
          <a:p>
            <a:pPr algn="ctr"/>
            <a:r>
              <a:rPr lang="en-US" sz="4000" u="sng" dirty="0">
                <a:latin typeface="+mn-lt"/>
                <a:ea typeface="+mn-ea"/>
                <a:cs typeface="+mn-cs"/>
              </a:rPr>
              <a:t>Conclusion</a:t>
            </a:r>
          </a:p>
        </p:txBody>
      </p:sp>
      <p:sp>
        <p:nvSpPr>
          <p:cNvPr id="3" name="Content Placeholder 2">
            <a:extLst>
              <a:ext uri="{FF2B5EF4-FFF2-40B4-BE49-F238E27FC236}">
                <a16:creationId xmlns:a16="http://schemas.microsoft.com/office/drawing/2014/main" id="{C525352F-9535-F07C-6D9D-0A2B338FE6C0}"/>
              </a:ext>
            </a:extLst>
          </p:cNvPr>
          <p:cNvSpPr>
            <a:spLocks noGrp="1"/>
          </p:cNvSpPr>
          <p:nvPr>
            <p:ph idx="1"/>
          </p:nvPr>
        </p:nvSpPr>
        <p:spPr>
          <a:xfrm>
            <a:off x="858252" y="1690688"/>
            <a:ext cx="10905379" cy="4351338"/>
          </a:xfrm>
        </p:spPr>
        <p:txBody>
          <a:bodyPr/>
          <a:lstStyle/>
          <a:p>
            <a:r>
              <a:rPr lang="en-US" dirty="0"/>
              <a:t>Indigenous, Autonomous, Inter-connected AI-Enabled Drone Fleet </a:t>
            </a:r>
          </a:p>
          <a:p>
            <a:endParaRPr lang="en-US" dirty="0"/>
          </a:p>
          <a:p>
            <a:r>
              <a:rPr lang="en-US" dirty="0"/>
              <a:t>Greatly Enhancing Safety and Security ---Providing us a </a:t>
            </a:r>
            <a:r>
              <a:rPr lang="en-US" b="1" dirty="0"/>
              <a:t>aerial KAWACH</a:t>
            </a:r>
            <a:r>
              <a:rPr lang="en-US" dirty="0"/>
              <a:t>.</a:t>
            </a:r>
          </a:p>
          <a:p>
            <a:endParaRPr lang="en-US" dirty="0"/>
          </a:p>
          <a:p>
            <a:pPr marL="0" indent="0">
              <a:buNone/>
            </a:pPr>
            <a:r>
              <a:rPr lang="en-US" dirty="0"/>
              <a:t>                                           DRONE- KAWACH</a:t>
            </a:r>
          </a:p>
          <a:p>
            <a:endParaRPr lang="en-US" dirty="0"/>
          </a:p>
          <a:p>
            <a:endParaRPr lang="en-US" dirty="0"/>
          </a:p>
          <a:p>
            <a:endParaRPr lang="en-US" dirty="0">
              <a:solidFill>
                <a:srgbClr val="FF0000"/>
              </a:solidFill>
            </a:endParaRPr>
          </a:p>
        </p:txBody>
      </p:sp>
      <p:pic>
        <p:nvPicPr>
          <p:cNvPr id="5" name="Picture 2" descr="Camera Drones - DJI">
            <a:extLst>
              <a:ext uri="{FF2B5EF4-FFF2-40B4-BE49-F238E27FC236}">
                <a16:creationId xmlns:a16="http://schemas.microsoft.com/office/drawing/2014/main" id="{B18EA85F-49E6-ACFE-1543-4CD431477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4368" y="4045334"/>
            <a:ext cx="2812666" cy="28126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9DF409-6814-0DA5-CB84-0EFD6F59EC1A}"/>
              </a:ext>
            </a:extLst>
          </p:cNvPr>
          <p:cNvSpPr/>
          <p:nvPr/>
        </p:nvSpPr>
        <p:spPr>
          <a:xfrm>
            <a:off x="4384110" y="3695178"/>
            <a:ext cx="2655517" cy="5511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933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9" name="cycle">
            <a:extLst>
              <a:ext uri="{FF2B5EF4-FFF2-40B4-BE49-F238E27FC236}">
                <a16:creationId xmlns:a16="http://schemas.microsoft.com/office/drawing/2014/main" id="{88211B61-E34D-0E39-1901-85A34880E587}"/>
              </a:ext>
            </a:extLst>
          </p:cNvPr>
          <p:cNvGrpSpPr/>
          <p:nvPr/>
        </p:nvGrpSpPr>
        <p:grpSpPr>
          <a:xfrm>
            <a:off x="-2505158" y="1468385"/>
            <a:ext cx="4486361" cy="4353769"/>
            <a:chOff x="-2934820" y="1468385"/>
            <a:chExt cx="4486361" cy="4353769"/>
          </a:xfrm>
        </p:grpSpPr>
        <p:sp>
          <p:nvSpPr>
            <p:cNvPr id="24" name="Freeform: Shape 23">
              <a:extLst>
                <a:ext uri="{FF2B5EF4-FFF2-40B4-BE49-F238E27FC236}">
                  <a16:creationId xmlns:a16="http://schemas.microsoft.com/office/drawing/2014/main" id="{153D2975-21D9-16EC-DFAD-6664C4AA4E77}"/>
                </a:ext>
              </a:extLst>
            </p:cNvPr>
            <p:cNvSpPr/>
            <p:nvPr/>
          </p:nvSpPr>
          <p:spPr>
            <a:xfrm>
              <a:off x="-658978" y="1468385"/>
              <a:ext cx="1836692" cy="1317652"/>
            </a:xfrm>
            <a:custGeom>
              <a:avLst/>
              <a:gdLst>
                <a:gd name="connsiteX0" fmla="*/ 0 w 1970935"/>
                <a:gd name="connsiteY0" fmla="*/ 0 h 1515563"/>
                <a:gd name="connsiteX1" fmla="*/ 1970935 w 1970935"/>
                <a:gd name="connsiteY1" fmla="*/ 1137920 h 1515563"/>
                <a:gd name="connsiteX2" fmla="*/ 1316838 w 1970935"/>
                <a:gd name="connsiteY2" fmla="*/ 1515563 h 1515563"/>
                <a:gd name="connsiteX3" fmla="*/ 1299244 w 1970935"/>
                <a:gd name="connsiteY3" fmla="*/ 1488968 h 1515563"/>
                <a:gd name="connsiteX4" fmla="*/ 28406 w 1970935"/>
                <a:gd name="connsiteY4" fmla="*/ 868474 h 1515563"/>
                <a:gd name="connsiteX5" fmla="*/ 0 w 1970935"/>
                <a:gd name="connsiteY5" fmla="*/ 869791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0" y="0"/>
                  </a:moveTo>
                  <a:cubicBezTo>
                    <a:pt x="813079" y="0"/>
                    <a:pt x="1564396" y="433773"/>
                    <a:pt x="1970935" y="1137920"/>
                  </a:cubicBezTo>
                  <a:lnTo>
                    <a:pt x="1316838" y="1515563"/>
                  </a:lnTo>
                  <a:lnTo>
                    <a:pt x="1299244" y="1488968"/>
                  </a:lnTo>
                  <a:cubicBezTo>
                    <a:pt x="1023828" y="1114607"/>
                    <a:pt x="557418" y="868474"/>
                    <a:pt x="28406" y="868474"/>
                  </a:cubicBezTo>
                  <a:lnTo>
                    <a:pt x="0" y="8697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541020" rIns="952839" bIns="314198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3" name="Freeform: Shape 22">
              <a:extLst>
                <a:ext uri="{FF2B5EF4-FFF2-40B4-BE49-F238E27FC236}">
                  <a16:creationId xmlns:a16="http://schemas.microsoft.com/office/drawing/2014/main" id="{0010EF2D-8B3B-6F40-51B7-DE6CDE7AEA0C}"/>
                </a:ext>
              </a:extLst>
            </p:cNvPr>
            <p:cNvSpPr/>
            <p:nvPr/>
          </p:nvSpPr>
          <p:spPr>
            <a:xfrm>
              <a:off x="657858" y="2705585"/>
              <a:ext cx="893683" cy="1978648"/>
            </a:xfrm>
            <a:custGeom>
              <a:avLst/>
              <a:gdLst>
                <a:gd name="connsiteX0" fmla="*/ 654097 w 959002"/>
                <a:gd name="connsiteY0" fmla="*/ 0 h 2275840"/>
                <a:gd name="connsiteX1" fmla="*/ 654097 w 959002"/>
                <a:gd name="connsiteY1" fmla="*/ 2275840 h 2275840"/>
                <a:gd name="connsiteX2" fmla="*/ 0 w 959002"/>
                <a:gd name="connsiteY2" fmla="*/ 1898197 h 2275840"/>
                <a:gd name="connsiteX3" fmla="*/ 59172 w 959002"/>
                <a:gd name="connsiteY3" fmla="*/ 1808755 h 2275840"/>
                <a:gd name="connsiteX4" fmla="*/ 244146 w 959002"/>
                <a:gd name="connsiteY4" fmla="*/ 1137920 h 2275840"/>
                <a:gd name="connsiteX5" fmla="*/ 59172 w 959002"/>
                <a:gd name="connsiteY5" fmla="*/ 467086 h 2275840"/>
                <a:gd name="connsiteX6" fmla="*/ 0 w 959002"/>
                <a:gd name="connsiteY6" fmla="*/ 377643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002" h="2275840">
                  <a:moveTo>
                    <a:pt x="654097" y="0"/>
                  </a:moveTo>
                  <a:cubicBezTo>
                    <a:pt x="1060637" y="704147"/>
                    <a:pt x="1060637" y="1571693"/>
                    <a:pt x="654097" y="2275840"/>
                  </a:cubicBezTo>
                  <a:lnTo>
                    <a:pt x="0" y="1898197"/>
                  </a:lnTo>
                  <a:lnTo>
                    <a:pt x="59172" y="1808755"/>
                  </a:lnTo>
                  <a:cubicBezTo>
                    <a:pt x="177139" y="1609340"/>
                    <a:pt x="244146" y="1380816"/>
                    <a:pt x="244146" y="1137920"/>
                  </a:cubicBezTo>
                  <a:cubicBezTo>
                    <a:pt x="244146" y="895024"/>
                    <a:pt x="177139" y="666500"/>
                    <a:pt x="59172" y="467086"/>
                  </a:cubicBezTo>
                  <a:lnTo>
                    <a:pt x="0" y="377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0344" tIns="1869863" rIns="114215" bIns="1869864" numCol="1" spcCol="1270" anchor="ctr" anchorCtr="0">
              <a:noAutofit/>
            </a:bodyPr>
            <a:lstStyle/>
            <a:p>
              <a:pPr marL="0" lvl="0" indent="0" algn="ctr" defTabSz="1911350">
                <a:lnSpc>
                  <a:spcPct val="90000"/>
                </a:lnSpc>
                <a:spcBef>
                  <a:spcPct val="0"/>
                </a:spcBef>
                <a:spcAft>
                  <a:spcPct val="35000"/>
                </a:spcAft>
                <a:buNone/>
              </a:pPr>
              <a:endParaRPr lang="en-IN" sz="4300" kern="1200"/>
            </a:p>
          </p:txBody>
        </p:sp>
        <p:sp>
          <p:nvSpPr>
            <p:cNvPr id="28" name="Freeform: Shape 27">
              <a:extLst>
                <a:ext uri="{FF2B5EF4-FFF2-40B4-BE49-F238E27FC236}">
                  <a16:creationId xmlns:a16="http://schemas.microsoft.com/office/drawing/2014/main" id="{E0D12657-0C8A-7076-5D93-EC8D27C65FA4}"/>
                </a:ext>
              </a:extLst>
            </p:cNvPr>
            <p:cNvSpPr/>
            <p:nvPr/>
          </p:nvSpPr>
          <p:spPr>
            <a:xfrm>
              <a:off x="-658978" y="4504502"/>
              <a:ext cx="1836692" cy="1317652"/>
            </a:xfrm>
            <a:custGeom>
              <a:avLst/>
              <a:gdLst>
                <a:gd name="connsiteX0" fmla="*/ 1316838 w 1970935"/>
                <a:gd name="connsiteY0" fmla="*/ 0 h 1515563"/>
                <a:gd name="connsiteX1" fmla="*/ 1970935 w 1970935"/>
                <a:gd name="connsiteY1" fmla="*/ 377643 h 1515563"/>
                <a:gd name="connsiteX2" fmla="*/ 0 w 1970935"/>
                <a:gd name="connsiteY2" fmla="*/ 1515563 h 1515563"/>
                <a:gd name="connsiteX3" fmla="*/ 0 w 1970935"/>
                <a:gd name="connsiteY3" fmla="*/ 645772 h 1515563"/>
                <a:gd name="connsiteX4" fmla="*/ 28406 w 1970935"/>
                <a:gd name="connsiteY4" fmla="*/ 647089 h 1515563"/>
                <a:gd name="connsiteX5" fmla="*/ 1299244 w 1970935"/>
                <a:gd name="connsiteY5" fmla="*/ 26595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1316838" y="0"/>
                  </a:moveTo>
                  <a:lnTo>
                    <a:pt x="1970935" y="377643"/>
                  </a:lnTo>
                  <a:cubicBezTo>
                    <a:pt x="1564395" y="1081790"/>
                    <a:pt x="813079" y="1515563"/>
                    <a:pt x="0" y="1515563"/>
                  </a:cubicBezTo>
                  <a:lnTo>
                    <a:pt x="0" y="645772"/>
                  </a:lnTo>
                  <a:lnTo>
                    <a:pt x="28406" y="647089"/>
                  </a:lnTo>
                  <a:cubicBezTo>
                    <a:pt x="557418" y="647089"/>
                    <a:pt x="1023828" y="400957"/>
                    <a:pt x="1299244" y="2659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3141980" rIns="952839" bIns="54102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7" name="Freeform: Shape 26">
              <a:extLst>
                <a:ext uri="{FF2B5EF4-FFF2-40B4-BE49-F238E27FC236}">
                  <a16:creationId xmlns:a16="http://schemas.microsoft.com/office/drawing/2014/main" id="{B72099F2-590B-5FE4-242E-7C74312D6B8A}"/>
                </a:ext>
              </a:extLst>
            </p:cNvPr>
            <p:cNvSpPr/>
            <p:nvPr/>
          </p:nvSpPr>
          <p:spPr>
            <a:xfrm>
              <a:off x="-2629913" y="4483865"/>
              <a:ext cx="1836692" cy="1338288"/>
            </a:xfrm>
            <a:custGeom>
              <a:avLst/>
              <a:gdLst>
                <a:gd name="connsiteX0" fmla="*/ 695207 w 1970935"/>
                <a:gd name="connsiteY0" fmla="*/ 0 h 1539298"/>
                <a:gd name="connsiteX1" fmla="*/ 728504 w 1970935"/>
                <a:gd name="connsiteY1" fmla="*/ 50330 h 1539298"/>
                <a:gd name="connsiteX2" fmla="*/ 1842644 w 1970935"/>
                <a:gd name="connsiteY2" fmla="*/ 663558 h 1539298"/>
                <a:gd name="connsiteX3" fmla="*/ 1970935 w 1970935"/>
                <a:gd name="connsiteY3" fmla="*/ 669507 h 1539298"/>
                <a:gd name="connsiteX4" fmla="*/ 1970935 w 1970935"/>
                <a:gd name="connsiteY4" fmla="*/ 1539298 h 1539298"/>
                <a:gd name="connsiteX5" fmla="*/ 0 w 1970935"/>
                <a:gd name="connsiteY5" fmla="*/ 401378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39298">
                  <a:moveTo>
                    <a:pt x="695207" y="0"/>
                  </a:moveTo>
                  <a:lnTo>
                    <a:pt x="728504" y="50330"/>
                  </a:lnTo>
                  <a:cubicBezTo>
                    <a:pt x="976378" y="387256"/>
                    <a:pt x="1378957" y="620315"/>
                    <a:pt x="1842644" y="663558"/>
                  </a:cubicBezTo>
                  <a:lnTo>
                    <a:pt x="1970935" y="669507"/>
                  </a:lnTo>
                  <a:lnTo>
                    <a:pt x="1970935" y="1539298"/>
                  </a:lnTo>
                  <a:cubicBezTo>
                    <a:pt x="1157856" y="1539298"/>
                    <a:pt x="406539" y="1105525"/>
                    <a:pt x="0" y="40137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3163570" rIns="2399538" bIns="562610" numCol="1" spcCol="1270" anchor="ctr" anchorCtr="0">
              <a:noAutofit/>
            </a:bodyPr>
            <a:lstStyle/>
            <a:p>
              <a:pPr marL="0" lvl="0" indent="0" algn="ctr" defTabSz="2622550">
                <a:lnSpc>
                  <a:spcPct val="90000"/>
                </a:lnSpc>
                <a:spcBef>
                  <a:spcPct val="0"/>
                </a:spcBef>
                <a:spcAft>
                  <a:spcPct val="35000"/>
                </a:spcAft>
                <a:buNone/>
              </a:pPr>
              <a:endParaRPr lang="en-IN" sz="5900" kern="1200"/>
            </a:p>
          </p:txBody>
        </p:sp>
        <p:sp>
          <p:nvSpPr>
            <p:cNvPr id="26" name="Freeform: Shape 25">
              <a:extLst>
                <a:ext uri="{FF2B5EF4-FFF2-40B4-BE49-F238E27FC236}">
                  <a16:creationId xmlns:a16="http://schemas.microsoft.com/office/drawing/2014/main" id="{8C64210F-F3A6-A4D2-08F3-2587D371942D}"/>
                </a:ext>
              </a:extLst>
            </p:cNvPr>
            <p:cNvSpPr/>
            <p:nvPr/>
          </p:nvSpPr>
          <p:spPr>
            <a:xfrm>
              <a:off x="-2934820" y="2705585"/>
              <a:ext cx="931993" cy="1978648"/>
            </a:xfrm>
            <a:custGeom>
              <a:avLst/>
              <a:gdLst>
                <a:gd name="connsiteX0" fmla="*/ 304905 w 1000112"/>
                <a:gd name="connsiteY0" fmla="*/ 0 h 2275840"/>
                <a:gd name="connsiteX1" fmla="*/ 1000112 w 1000112"/>
                <a:gd name="connsiteY1" fmla="*/ 401378 h 2275840"/>
                <a:gd name="connsiteX2" fmla="*/ 956642 w 1000112"/>
                <a:gd name="connsiteY2" fmla="*/ 467086 h 2275840"/>
                <a:gd name="connsiteX3" fmla="*/ 771668 w 1000112"/>
                <a:gd name="connsiteY3" fmla="*/ 1137920 h 2275840"/>
                <a:gd name="connsiteX4" fmla="*/ 956642 w 1000112"/>
                <a:gd name="connsiteY4" fmla="*/ 1808755 h 2275840"/>
                <a:gd name="connsiteX5" fmla="*/ 1000112 w 1000112"/>
                <a:gd name="connsiteY5" fmla="*/ 1874462 h 2275840"/>
                <a:gd name="connsiteX6" fmla="*/ 304905 w 1000112"/>
                <a:gd name="connsiteY6" fmla="*/ 2275840 h 2275840"/>
                <a:gd name="connsiteX7" fmla="*/ 304905 w 1000112"/>
                <a:gd name="connsiteY7"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12" h="2275840">
                  <a:moveTo>
                    <a:pt x="304905" y="0"/>
                  </a:moveTo>
                  <a:lnTo>
                    <a:pt x="1000112" y="401378"/>
                  </a:lnTo>
                  <a:lnTo>
                    <a:pt x="956642" y="467086"/>
                  </a:lnTo>
                  <a:cubicBezTo>
                    <a:pt x="838676" y="666500"/>
                    <a:pt x="771668" y="895024"/>
                    <a:pt x="771668" y="1137920"/>
                  </a:cubicBezTo>
                  <a:cubicBezTo>
                    <a:pt x="771668" y="1380816"/>
                    <a:pt x="838676" y="1609340"/>
                    <a:pt x="956642" y="1808755"/>
                  </a:cubicBezTo>
                  <a:lnTo>
                    <a:pt x="1000112" y="1874462"/>
                  </a:lnTo>
                  <a:lnTo>
                    <a:pt x="304905" y="2275840"/>
                  </a:lnTo>
                  <a:cubicBezTo>
                    <a:pt x="-101635" y="1571693"/>
                    <a:pt x="-101635" y="704147"/>
                    <a:pt x="30490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293" tIns="1885103" rIns="3174746" bIns="1885104" numCol="1" spcCol="1270" anchor="ctr" anchorCtr="0">
              <a:noAutofit/>
            </a:bodyPr>
            <a:lstStyle/>
            <a:p>
              <a:pPr marL="0" lvl="0" indent="0" algn="ctr" defTabSz="2444750">
                <a:lnSpc>
                  <a:spcPct val="90000"/>
                </a:lnSpc>
                <a:spcBef>
                  <a:spcPct val="0"/>
                </a:spcBef>
                <a:spcAft>
                  <a:spcPct val="35000"/>
                </a:spcAft>
                <a:buNone/>
              </a:pPr>
              <a:endParaRPr lang="en-IN" sz="5500" kern="1200"/>
            </a:p>
          </p:txBody>
        </p:sp>
        <p:sp>
          <p:nvSpPr>
            <p:cNvPr id="25" name="Freeform: Shape 24">
              <a:extLst>
                <a:ext uri="{FF2B5EF4-FFF2-40B4-BE49-F238E27FC236}">
                  <a16:creationId xmlns:a16="http://schemas.microsoft.com/office/drawing/2014/main" id="{CCE7050C-7CC6-0E58-3050-F2BB321A8E3A}"/>
                </a:ext>
              </a:extLst>
            </p:cNvPr>
            <p:cNvSpPr/>
            <p:nvPr/>
          </p:nvSpPr>
          <p:spPr>
            <a:xfrm>
              <a:off x="-2629913" y="1471483"/>
              <a:ext cx="1836692" cy="1338288"/>
            </a:xfrm>
            <a:custGeom>
              <a:avLst/>
              <a:gdLst>
                <a:gd name="connsiteX0" fmla="*/ 1970935 w 1970935"/>
                <a:gd name="connsiteY0" fmla="*/ 0 h 1539298"/>
                <a:gd name="connsiteX1" fmla="*/ 1970935 w 1970935"/>
                <a:gd name="connsiteY1" fmla="*/ 869791 h 1539298"/>
                <a:gd name="connsiteX2" fmla="*/ 1842644 w 1970935"/>
                <a:gd name="connsiteY2" fmla="*/ 875740 h 1539298"/>
                <a:gd name="connsiteX3" fmla="*/ 728504 w 1970935"/>
                <a:gd name="connsiteY3" fmla="*/ 1488968 h 1539298"/>
                <a:gd name="connsiteX4" fmla="*/ 695207 w 1970935"/>
                <a:gd name="connsiteY4" fmla="*/ 1539298 h 1539298"/>
                <a:gd name="connsiteX5" fmla="*/ 0 w 1970935"/>
                <a:gd name="connsiteY5" fmla="*/ 1137920 h 1539298"/>
                <a:gd name="connsiteX6" fmla="*/ 1970935 w 1970935"/>
                <a:gd name="connsiteY6" fmla="*/ 0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935" h="1539298">
                  <a:moveTo>
                    <a:pt x="1970935" y="0"/>
                  </a:moveTo>
                  <a:lnTo>
                    <a:pt x="1970935" y="869791"/>
                  </a:lnTo>
                  <a:lnTo>
                    <a:pt x="1842644" y="875740"/>
                  </a:lnTo>
                  <a:cubicBezTo>
                    <a:pt x="1378957" y="918983"/>
                    <a:pt x="976378" y="1152043"/>
                    <a:pt x="728504" y="1488968"/>
                  </a:cubicBezTo>
                  <a:lnTo>
                    <a:pt x="695207" y="1539298"/>
                  </a:lnTo>
                  <a:lnTo>
                    <a:pt x="0" y="1137920"/>
                  </a:lnTo>
                  <a:cubicBezTo>
                    <a:pt x="406540" y="433773"/>
                    <a:pt x="1157856" y="0"/>
                    <a:pt x="197093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562610" rIns="2399538" bIns="3163570" numCol="1" spcCol="1270" anchor="ctr" anchorCtr="0">
              <a:noAutofit/>
            </a:bodyPr>
            <a:lstStyle/>
            <a:p>
              <a:pPr marL="0" lvl="0" indent="0" algn="ctr" defTabSz="2622550">
                <a:lnSpc>
                  <a:spcPct val="90000"/>
                </a:lnSpc>
                <a:spcBef>
                  <a:spcPct val="0"/>
                </a:spcBef>
                <a:spcAft>
                  <a:spcPct val="35000"/>
                </a:spcAft>
                <a:buNone/>
              </a:pPr>
              <a:endParaRPr lang="en-IN" sz="5900" kern="1200" dirty="0"/>
            </a:p>
          </p:txBody>
        </p:sp>
        <p:sp>
          <p:nvSpPr>
            <p:cNvPr id="29" name="TextBox 28">
              <a:extLst>
                <a:ext uri="{FF2B5EF4-FFF2-40B4-BE49-F238E27FC236}">
                  <a16:creationId xmlns:a16="http://schemas.microsoft.com/office/drawing/2014/main" id="{F45A2B65-2785-292E-B1C3-A59D4EE7C8DC}"/>
                </a:ext>
              </a:extLst>
            </p:cNvPr>
            <p:cNvSpPr txBox="1"/>
            <p:nvPr/>
          </p:nvSpPr>
          <p:spPr>
            <a:xfrm rot="5400000">
              <a:off x="272263" y="3307996"/>
              <a:ext cx="1836692" cy="400110"/>
            </a:xfrm>
            <a:prstGeom prst="rect">
              <a:avLst/>
            </a:prstGeom>
            <a:noFill/>
          </p:spPr>
          <p:txBody>
            <a:bodyPr wrap="square" rtlCol="0">
              <a:spAutoFit/>
            </a:bodyPr>
            <a:lstStyle/>
            <a:p>
              <a:pPr lvl="1"/>
              <a:r>
                <a:rPr lang="en-US" sz="2000" b="1" dirty="0"/>
                <a:t>Incidence 1</a:t>
              </a:r>
              <a:endParaRPr lang="en-IN" sz="2000" b="1" dirty="0"/>
            </a:p>
          </p:txBody>
        </p:sp>
        <p:sp>
          <p:nvSpPr>
            <p:cNvPr id="30" name="TextBox 29">
              <a:extLst>
                <a:ext uri="{FF2B5EF4-FFF2-40B4-BE49-F238E27FC236}">
                  <a16:creationId xmlns:a16="http://schemas.microsoft.com/office/drawing/2014/main" id="{6D091B3E-374D-EDED-185E-A7770043F766}"/>
                </a:ext>
              </a:extLst>
            </p:cNvPr>
            <p:cNvSpPr txBox="1"/>
            <p:nvPr/>
          </p:nvSpPr>
          <p:spPr>
            <a:xfrm rot="1681328">
              <a:off x="-837202" y="1775287"/>
              <a:ext cx="1836692" cy="400110"/>
            </a:xfrm>
            <a:prstGeom prst="rect">
              <a:avLst/>
            </a:prstGeom>
            <a:noFill/>
          </p:spPr>
          <p:txBody>
            <a:bodyPr wrap="square" rtlCol="0">
              <a:spAutoFit/>
            </a:bodyPr>
            <a:lstStyle/>
            <a:p>
              <a:pPr lvl="1"/>
              <a:r>
                <a:rPr lang="en-US" sz="2000" b="1" dirty="0"/>
                <a:t>Incidence 6</a:t>
              </a:r>
              <a:endParaRPr lang="en-IN" sz="2000" b="1" dirty="0"/>
            </a:p>
          </p:txBody>
        </p:sp>
        <p:sp>
          <p:nvSpPr>
            <p:cNvPr id="31" name="TextBox 30">
              <a:extLst>
                <a:ext uri="{FF2B5EF4-FFF2-40B4-BE49-F238E27FC236}">
                  <a16:creationId xmlns:a16="http://schemas.microsoft.com/office/drawing/2014/main" id="{E177D960-9B7F-9439-3645-108FF5D4B690}"/>
                </a:ext>
              </a:extLst>
            </p:cNvPr>
            <p:cNvSpPr txBox="1"/>
            <p:nvPr/>
          </p:nvSpPr>
          <p:spPr>
            <a:xfrm rot="20252364">
              <a:off x="-903856" y="5063348"/>
              <a:ext cx="1836692" cy="400110"/>
            </a:xfrm>
            <a:prstGeom prst="rect">
              <a:avLst/>
            </a:prstGeom>
            <a:noFill/>
          </p:spPr>
          <p:txBody>
            <a:bodyPr wrap="square" rtlCol="0">
              <a:spAutoFit/>
            </a:bodyPr>
            <a:lstStyle/>
            <a:p>
              <a:pPr lvl="1"/>
              <a:r>
                <a:rPr lang="en-US" sz="2000" b="1" dirty="0"/>
                <a:t>Incidence 2</a:t>
              </a:r>
              <a:endParaRPr lang="en-IN" sz="2000" b="1" dirty="0"/>
            </a:p>
          </p:txBody>
        </p:sp>
        <p:sp>
          <p:nvSpPr>
            <p:cNvPr id="32" name="TextBox 31">
              <a:extLst>
                <a:ext uri="{FF2B5EF4-FFF2-40B4-BE49-F238E27FC236}">
                  <a16:creationId xmlns:a16="http://schemas.microsoft.com/office/drawing/2014/main" id="{6F1C5912-61B3-1E8E-32E5-6672CCBA30CA}"/>
                </a:ext>
              </a:extLst>
            </p:cNvPr>
            <p:cNvSpPr txBox="1"/>
            <p:nvPr/>
          </p:nvSpPr>
          <p:spPr>
            <a:xfrm rot="1624653">
              <a:off x="-2734259" y="4899114"/>
              <a:ext cx="1836692" cy="400110"/>
            </a:xfrm>
            <a:prstGeom prst="rect">
              <a:avLst/>
            </a:prstGeom>
            <a:noFill/>
          </p:spPr>
          <p:txBody>
            <a:bodyPr wrap="square" rtlCol="0">
              <a:spAutoFit/>
            </a:bodyPr>
            <a:lstStyle/>
            <a:p>
              <a:pPr lvl="1"/>
              <a:r>
                <a:rPr lang="en-US" sz="2000" b="1" dirty="0"/>
                <a:t>Incidence 3</a:t>
              </a:r>
              <a:endParaRPr lang="en-IN" sz="2000" b="1" dirty="0"/>
            </a:p>
          </p:txBody>
        </p:sp>
        <p:sp>
          <p:nvSpPr>
            <p:cNvPr id="33" name="TextBox 32">
              <a:extLst>
                <a:ext uri="{FF2B5EF4-FFF2-40B4-BE49-F238E27FC236}">
                  <a16:creationId xmlns:a16="http://schemas.microsoft.com/office/drawing/2014/main" id="{C4239A1A-A812-EB81-436C-BA386D587ED8}"/>
                </a:ext>
              </a:extLst>
            </p:cNvPr>
            <p:cNvSpPr txBox="1"/>
            <p:nvPr/>
          </p:nvSpPr>
          <p:spPr>
            <a:xfrm rot="5400000">
              <a:off x="-3442019" y="3257784"/>
              <a:ext cx="1836692" cy="400110"/>
            </a:xfrm>
            <a:prstGeom prst="rect">
              <a:avLst/>
            </a:prstGeom>
            <a:noFill/>
          </p:spPr>
          <p:txBody>
            <a:bodyPr wrap="square" rtlCol="0">
              <a:spAutoFit/>
            </a:bodyPr>
            <a:lstStyle/>
            <a:p>
              <a:pPr lvl="1"/>
              <a:r>
                <a:rPr lang="en-US" sz="2000" b="1" dirty="0"/>
                <a:t>Incidence 4</a:t>
              </a:r>
              <a:endParaRPr lang="en-IN" sz="2000" b="1" dirty="0"/>
            </a:p>
          </p:txBody>
        </p:sp>
        <p:sp>
          <p:nvSpPr>
            <p:cNvPr id="34" name="TextBox 33">
              <a:extLst>
                <a:ext uri="{FF2B5EF4-FFF2-40B4-BE49-F238E27FC236}">
                  <a16:creationId xmlns:a16="http://schemas.microsoft.com/office/drawing/2014/main" id="{51AB1A4B-882C-ECDE-7FBE-3B3A3D95B46F}"/>
                </a:ext>
              </a:extLst>
            </p:cNvPr>
            <p:cNvSpPr txBox="1"/>
            <p:nvPr/>
          </p:nvSpPr>
          <p:spPr>
            <a:xfrm rot="19910390">
              <a:off x="-2825225" y="1993479"/>
              <a:ext cx="1836692" cy="400110"/>
            </a:xfrm>
            <a:prstGeom prst="rect">
              <a:avLst/>
            </a:prstGeom>
            <a:noFill/>
          </p:spPr>
          <p:txBody>
            <a:bodyPr wrap="square" rtlCol="0">
              <a:spAutoFit/>
            </a:bodyPr>
            <a:lstStyle/>
            <a:p>
              <a:pPr lvl="1"/>
              <a:r>
                <a:rPr lang="en-US" sz="2000" b="1" dirty="0"/>
                <a:t>Incidence 5</a:t>
              </a:r>
              <a:endParaRPr lang="en-IN" sz="2000" b="1" dirty="0"/>
            </a:p>
          </p:txBody>
        </p:sp>
      </p:grpSp>
      <p:sp>
        <p:nvSpPr>
          <p:cNvPr id="35" name="TextBox 34">
            <a:extLst>
              <a:ext uri="{FF2B5EF4-FFF2-40B4-BE49-F238E27FC236}">
                <a16:creationId xmlns:a16="http://schemas.microsoft.com/office/drawing/2014/main" id="{C6C30FF9-DD48-4C9B-F3B1-544E458A0630}"/>
              </a:ext>
            </a:extLst>
          </p:cNvPr>
          <p:cNvSpPr txBox="1"/>
          <p:nvPr/>
        </p:nvSpPr>
        <p:spPr>
          <a:xfrm>
            <a:off x="2919470" y="396607"/>
            <a:ext cx="5552501" cy="584775"/>
          </a:xfrm>
          <a:prstGeom prst="rect">
            <a:avLst/>
          </a:prstGeom>
          <a:noFill/>
        </p:spPr>
        <p:txBody>
          <a:bodyPr wrap="square" rtlCol="0">
            <a:spAutoFit/>
          </a:bodyPr>
          <a:lstStyle/>
          <a:p>
            <a:pPr algn="ctr"/>
            <a:r>
              <a:rPr lang="en-US" sz="3200" dirty="0"/>
              <a:t>Theft in Townships</a:t>
            </a:r>
            <a:endParaRPr lang="en-IN" sz="3200" dirty="0"/>
          </a:p>
        </p:txBody>
      </p:sp>
      <p:sp>
        <p:nvSpPr>
          <p:cNvPr id="37" name="TextBox 36">
            <a:extLst>
              <a:ext uri="{FF2B5EF4-FFF2-40B4-BE49-F238E27FC236}">
                <a16:creationId xmlns:a16="http://schemas.microsoft.com/office/drawing/2014/main" id="{43E2E20E-B957-69A2-4D66-2468458B710F}"/>
              </a:ext>
            </a:extLst>
          </p:cNvPr>
          <p:cNvSpPr txBox="1"/>
          <p:nvPr/>
        </p:nvSpPr>
        <p:spPr>
          <a:xfrm>
            <a:off x="2261585" y="1109796"/>
            <a:ext cx="7264155" cy="369332"/>
          </a:xfrm>
          <a:prstGeom prst="rect">
            <a:avLst/>
          </a:prstGeom>
          <a:noFill/>
        </p:spPr>
        <p:txBody>
          <a:bodyPr wrap="square" rtlCol="0">
            <a:spAutoFit/>
          </a:bodyPr>
          <a:lstStyle/>
          <a:p>
            <a:r>
              <a:rPr lang="en-US" dirty="0"/>
              <a:t>Multiple incidents of theft and robbery have occurred in NTPC townships</a:t>
            </a:r>
            <a:endParaRPr lang="en-IN" dirty="0"/>
          </a:p>
        </p:txBody>
      </p:sp>
      <p:sp>
        <p:nvSpPr>
          <p:cNvPr id="40" name="Rectangle: Rounded Corners 39">
            <a:extLst>
              <a:ext uri="{FF2B5EF4-FFF2-40B4-BE49-F238E27FC236}">
                <a16:creationId xmlns:a16="http://schemas.microsoft.com/office/drawing/2014/main" id="{C22991B3-4114-A511-1FC8-65066335CD1C}"/>
              </a:ext>
            </a:extLst>
          </p:cNvPr>
          <p:cNvSpPr/>
          <p:nvPr/>
        </p:nvSpPr>
        <p:spPr>
          <a:xfrm>
            <a:off x="2297126" y="1884285"/>
            <a:ext cx="4572000" cy="3089429"/>
          </a:xfrm>
          <a:prstGeom prst="roundRect">
            <a:avLst/>
          </a:prstGeom>
          <a:blipFill>
            <a:blip r:embed="rId2"/>
            <a:stretch>
              <a:fillRect l="-7464" t="-3528" r="-560" b="-335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ectangle: Rounded Corners 41">
            <a:extLst>
              <a:ext uri="{FF2B5EF4-FFF2-40B4-BE49-F238E27FC236}">
                <a16:creationId xmlns:a16="http://schemas.microsoft.com/office/drawing/2014/main" id="{898A29DF-875D-79DF-F091-4710D4539932}"/>
              </a:ext>
            </a:extLst>
          </p:cNvPr>
          <p:cNvSpPr/>
          <p:nvPr/>
        </p:nvSpPr>
        <p:spPr>
          <a:xfrm>
            <a:off x="7239740" y="1884284"/>
            <a:ext cx="4572000" cy="3089429"/>
          </a:xfrm>
          <a:prstGeom prst="roundRect">
            <a:avLst/>
          </a:prstGeom>
          <a:blipFill>
            <a:blip r:embed="rId3"/>
            <a:stretch>
              <a:fillRect l="-4012" t="-19092" r="-4012" b="-13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Rectangle: Rounded Corners 42">
            <a:extLst>
              <a:ext uri="{FF2B5EF4-FFF2-40B4-BE49-F238E27FC236}">
                <a16:creationId xmlns:a16="http://schemas.microsoft.com/office/drawing/2014/main" id="{F43863D2-9AEF-B052-918D-C831D1DF6F4F}"/>
              </a:ext>
            </a:extLst>
          </p:cNvPr>
          <p:cNvSpPr/>
          <p:nvPr/>
        </p:nvSpPr>
        <p:spPr>
          <a:xfrm>
            <a:off x="18587805" y="1588459"/>
            <a:ext cx="3817398" cy="2232412"/>
          </a:xfrm>
          <a:prstGeom prst="roundRect">
            <a:avLst/>
          </a:prstGeom>
          <a:blipFill>
            <a:blip r:embed="rId4"/>
            <a:stretch>
              <a:fillRect l="-6723" t="908" r="-1301" b="-778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ectangle: Rounded Corners 43">
            <a:extLst>
              <a:ext uri="{FF2B5EF4-FFF2-40B4-BE49-F238E27FC236}">
                <a16:creationId xmlns:a16="http://schemas.microsoft.com/office/drawing/2014/main" id="{D7D38DA3-62A7-BB81-69B2-A1A73F2437CB}"/>
              </a:ext>
            </a:extLst>
          </p:cNvPr>
          <p:cNvSpPr/>
          <p:nvPr/>
        </p:nvSpPr>
        <p:spPr>
          <a:xfrm>
            <a:off x="18615672" y="4376185"/>
            <a:ext cx="3817398" cy="2232413"/>
          </a:xfrm>
          <a:prstGeom prst="roundRect">
            <a:avLst/>
          </a:prstGeom>
          <a:blipFill>
            <a:blip r:embed="rId5"/>
            <a:stretch>
              <a:fillRect l="370" t="-50398" r="794" b="-3987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Rounded Corners 44">
            <a:extLst>
              <a:ext uri="{FF2B5EF4-FFF2-40B4-BE49-F238E27FC236}">
                <a16:creationId xmlns:a16="http://schemas.microsoft.com/office/drawing/2014/main" id="{FF2D8FBA-299F-5AD9-05ED-D6C6E259C72A}"/>
              </a:ext>
            </a:extLst>
          </p:cNvPr>
          <p:cNvSpPr/>
          <p:nvPr/>
        </p:nvSpPr>
        <p:spPr>
          <a:xfrm>
            <a:off x="13509755" y="4376186"/>
            <a:ext cx="3817398" cy="2232413"/>
          </a:xfrm>
          <a:prstGeom prst="roundRect">
            <a:avLst/>
          </a:prstGeom>
          <a:blipFill>
            <a:blip r:embed="rId6"/>
            <a:stretch>
              <a:fillRect l="375" t="-10635" r="-4349" b="-4455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99203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cycle">
            <a:extLst>
              <a:ext uri="{FF2B5EF4-FFF2-40B4-BE49-F238E27FC236}">
                <a16:creationId xmlns:a16="http://schemas.microsoft.com/office/drawing/2014/main" id="{BB66286C-7440-3EBC-D458-7D9388FE1068}"/>
              </a:ext>
            </a:extLst>
          </p:cNvPr>
          <p:cNvGrpSpPr/>
          <p:nvPr/>
        </p:nvGrpSpPr>
        <p:grpSpPr>
          <a:xfrm rot="17806845">
            <a:off x="-2701477" y="1750267"/>
            <a:ext cx="4729977" cy="4703286"/>
            <a:chOff x="-2934820" y="1468385"/>
            <a:chExt cx="4486361" cy="4353769"/>
          </a:xfrm>
        </p:grpSpPr>
        <p:sp>
          <p:nvSpPr>
            <p:cNvPr id="24" name="Freeform: Shape 23">
              <a:extLst>
                <a:ext uri="{FF2B5EF4-FFF2-40B4-BE49-F238E27FC236}">
                  <a16:creationId xmlns:a16="http://schemas.microsoft.com/office/drawing/2014/main" id="{153D2975-21D9-16EC-DFAD-6664C4AA4E77}"/>
                </a:ext>
              </a:extLst>
            </p:cNvPr>
            <p:cNvSpPr/>
            <p:nvPr/>
          </p:nvSpPr>
          <p:spPr>
            <a:xfrm>
              <a:off x="-658978" y="1468385"/>
              <a:ext cx="1836692" cy="1317652"/>
            </a:xfrm>
            <a:custGeom>
              <a:avLst/>
              <a:gdLst>
                <a:gd name="connsiteX0" fmla="*/ 0 w 1970935"/>
                <a:gd name="connsiteY0" fmla="*/ 0 h 1515563"/>
                <a:gd name="connsiteX1" fmla="*/ 1970935 w 1970935"/>
                <a:gd name="connsiteY1" fmla="*/ 1137920 h 1515563"/>
                <a:gd name="connsiteX2" fmla="*/ 1316838 w 1970935"/>
                <a:gd name="connsiteY2" fmla="*/ 1515563 h 1515563"/>
                <a:gd name="connsiteX3" fmla="*/ 1299244 w 1970935"/>
                <a:gd name="connsiteY3" fmla="*/ 1488968 h 1515563"/>
                <a:gd name="connsiteX4" fmla="*/ 28406 w 1970935"/>
                <a:gd name="connsiteY4" fmla="*/ 868474 h 1515563"/>
                <a:gd name="connsiteX5" fmla="*/ 0 w 1970935"/>
                <a:gd name="connsiteY5" fmla="*/ 869791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0" y="0"/>
                  </a:moveTo>
                  <a:cubicBezTo>
                    <a:pt x="813079" y="0"/>
                    <a:pt x="1564396" y="433773"/>
                    <a:pt x="1970935" y="1137920"/>
                  </a:cubicBezTo>
                  <a:lnTo>
                    <a:pt x="1316838" y="1515563"/>
                  </a:lnTo>
                  <a:lnTo>
                    <a:pt x="1299244" y="1488968"/>
                  </a:lnTo>
                  <a:cubicBezTo>
                    <a:pt x="1023828" y="1114607"/>
                    <a:pt x="557418" y="868474"/>
                    <a:pt x="28406" y="868474"/>
                  </a:cubicBezTo>
                  <a:lnTo>
                    <a:pt x="0" y="8697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541020" rIns="952839" bIns="314198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3" name="Freeform: Shape 22">
              <a:extLst>
                <a:ext uri="{FF2B5EF4-FFF2-40B4-BE49-F238E27FC236}">
                  <a16:creationId xmlns:a16="http://schemas.microsoft.com/office/drawing/2014/main" id="{0010EF2D-8B3B-6F40-51B7-DE6CDE7AEA0C}"/>
                </a:ext>
              </a:extLst>
            </p:cNvPr>
            <p:cNvSpPr/>
            <p:nvPr/>
          </p:nvSpPr>
          <p:spPr>
            <a:xfrm>
              <a:off x="657858" y="2705585"/>
              <a:ext cx="893683" cy="1978648"/>
            </a:xfrm>
            <a:custGeom>
              <a:avLst/>
              <a:gdLst>
                <a:gd name="connsiteX0" fmla="*/ 654097 w 959002"/>
                <a:gd name="connsiteY0" fmla="*/ 0 h 2275840"/>
                <a:gd name="connsiteX1" fmla="*/ 654097 w 959002"/>
                <a:gd name="connsiteY1" fmla="*/ 2275840 h 2275840"/>
                <a:gd name="connsiteX2" fmla="*/ 0 w 959002"/>
                <a:gd name="connsiteY2" fmla="*/ 1898197 h 2275840"/>
                <a:gd name="connsiteX3" fmla="*/ 59172 w 959002"/>
                <a:gd name="connsiteY3" fmla="*/ 1808755 h 2275840"/>
                <a:gd name="connsiteX4" fmla="*/ 244146 w 959002"/>
                <a:gd name="connsiteY4" fmla="*/ 1137920 h 2275840"/>
                <a:gd name="connsiteX5" fmla="*/ 59172 w 959002"/>
                <a:gd name="connsiteY5" fmla="*/ 467086 h 2275840"/>
                <a:gd name="connsiteX6" fmla="*/ 0 w 959002"/>
                <a:gd name="connsiteY6" fmla="*/ 377643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002" h="2275840">
                  <a:moveTo>
                    <a:pt x="654097" y="0"/>
                  </a:moveTo>
                  <a:cubicBezTo>
                    <a:pt x="1060637" y="704147"/>
                    <a:pt x="1060637" y="1571693"/>
                    <a:pt x="654097" y="2275840"/>
                  </a:cubicBezTo>
                  <a:lnTo>
                    <a:pt x="0" y="1898197"/>
                  </a:lnTo>
                  <a:lnTo>
                    <a:pt x="59172" y="1808755"/>
                  </a:lnTo>
                  <a:cubicBezTo>
                    <a:pt x="177139" y="1609340"/>
                    <a:pt x="244146" y="1380816"/>
                    <a:pt x="244146" y="1137920"/>
                  </a:cubicBezTo>
                  <a:cubicBezTo>
                    <a:pt x="244146" y="895024"/>
                    <a:pt x="177139" y="666500"/>
                    <a:pt x="59172" y="467086"/>
                  </a:cubicBezTo>
                  <a:lnTo>
                    <a:pt x="0" y="377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0344" tIns="1869863" rIns="114215" bIns="1869864" numCol="1" spcCol="1270" anchor="ctr" anchorCtr="0">
              <a:noAutofit/>
            </a:bodyPr>
            <a:lstStyle/>
            <a:p>
              <a:pPr marL="0" lvl="0" indent="0" algn="ctr" defTabSz="1911350">
                <a:lnSpc>
                  <a:spcPct val="90000"/>
                </a:lnSpc>
                <a:spcBef>
                  <a:spcPct val="0"/>
                </a:spcBef>
                <a:spcAft>
                  <a:spcPct val="35000"/>
                </a:spcAft>
                <a:buNone/>
              </a:pPr>
              <a:endParaRPr lang="en-IN" sz="4300" kern="1200"/>
            </a:p>
          </p:txBody>
        </p:sp>
        <p:sp>
          <p:nvSpPr>
            <p:cNvPr id="28" name="Freeform: Shape 27">
              <a:extLst>
                <a:ext uri="{FF2B5EF4-FFF2-40B4-BE49-F238E27FC236}">
                  <a16:creationId xmlns:a16="http://schemas.microsoft.com/office/drawing/2014/main" id="{E0D12657-0C8A-7076-5D93-EC8D27C65FA4}"/>
                </a:ext>
              </a:extLst>
            </p:cNvPr>
            <p:cNvSpPr/>
            <p:nvPr/>
          </p:nvSpPr>
          <p:spPr>
            <a:xfrm>
              <a:off x="-658978" y="4504502"/>
              <a:ext cx="1836692" cy="1317652"/>
            </a:xfrm>
            <a:custGeom>
              <a:avLst/>
              <a:gdLst>
                <a:gd name="connsiteX0" fmla="*/ 1316838 w 1970935"/>
                <a:gd name="connsiteY0" fmla="*/ 0 h 1515563"/>
                <a:gd name="connsiteX1" fmla="*/ 1970935 w 1970935"/>
                <a:gd name="connsiteY1" fmla="*/ 377643 h 1515563"/>
                <a:gd name="connsiteX2" fmla="*/ 0 w 1970935"/>
                <a:gd name="connsiteY2" fmla="*/ 1515563 h 1515563"/>
                <a:gd name="connsiteX3" fmla="*/ 0 w 1970935"/>
                <a:gd name="connsiteY3" fmla="*/ 645772 h 1515563"/>
                <a:gd name="connsiteX4" fmla="*/ 28406 w 1970935"/>
                <a:gd name="connsiteY4" fmla="*/ 647089 h 1515563"/>
                <a:gd name="connsiteX5" fmla="*/ 1299244 w 1970935"/>
                <a:gd name="connsiteY5" fmla="*/ 26595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1316838" y="0"/>
                  </a:moveTo>
                  <a:lnTo>
                    <a:pt x="1970935" y="377643"/>
                  </a:lnTo>
                  <a:cubicBezTo>
                    <a:pt x="1564395" y="1081790"/>
                    <a:pt x="813079" y="1515563"/>
                    <a:pt x="0" y="1515563"/>
                  </a:cubicBezTo>
                  <a:lnTo>
                    <a:pt x="0" y="645772"/>
                  </a:lnTo>
                  <a:lnTo>
                    <a:pt x="28406" y="647089"/>
                  </a:lnTo>
                  <a:cubicBezTo>
                    <a:pt x="557418" y="647089"/>
                    <a:pt x="1023828" y="400957"/>
                    <a:pt x="1299244" y="2659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3141980" rIns="952839" bIns="54102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7" name="Freeform: Shape 26">
              <a:extLst>
                <a:ext uri="{FF2B5EF4-FFF2-40B4-BE49-F238E27FC236}">
                  <a16:creationId xmlns:a16="http://schemas.microsoft.com/office/drawing/2014/main" id="{B72099F2-590B-5FE4-242E-7C74312D6B8A}"/>
                </a:ext>
              </a:extLst>
            </p:cNvPr>
            <p:cNvSpPr/>
            <p:nvPr/>
          </p:nvSpPr>
          <p:spPr>
            <a:xfrm>
              <a:off x="-2629913" y="4483865"/>
              <a:ext cx="1836692" cy="1338288"/>
            </a:xfrm>
            <a:custGeom>
              <a:avLst/>
              <a:gdLst>
                <a:gd name="connsiteX0" fmla="*/ 695207 w 1970935"/>
                <a:gd name="connsiteY0" fmla="*/ 0 h 1539298"/>
                <a:gd name="connsiteX1" fmla="*/ 728504 w 1970935"/>
                <a:gd name="connsiteY1" fmla="*/ 50330 h 1539298"/>
                <a:gd name="connsiteX2" fmla="*/ 1842644 w 1970935"/>
                <a:gd name="connsiteY2" fmla="*/ 663558 h 1539298"/>
                <a:gd name="connsiteX3" fmla="*/ 1970935 w 1970935"/>
                <a:gd name="connsiteY3" fmla="*/ 669507 h 1539298"/>
                <a:gd name="connsiteX4" fmla="*/ 1970935 w 1970935"/>
                <a:gd name="connsiteY4" fmla="*/ 1539298 h 1539298"/>
                <a:gd name="connsiteX5" fmla="*/ 0 w 1970935"/>
                <a:gd name="connsiteY5" fmla="*/ 401378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39298">
                  <a:moveTo>
                    <a:pt x="695207" y="0"/>
                  </a:moveTo>
                  <a:lnTo>
                    <a:pt x="728504" y="50330"/>
                  </a:lnTo>
                  <a:cubicBezTo>
                    <a:pt x="976378" y="387256"/>
                    <a:pt x="1378957" y="620315"/>
                    <a:pt x="1842644" y="663558"/>
                  </a:cubicBezTo>
                  <a:lnTo>
                    <a:pt x="1970935" y="669507"/>
                  </a:lnTo>
                  <a:lnTo>
                    <a:pt x="1970935" y="1539298"/>
                  </a:lnTo>
                  <a:cubicBezTo>
                    <a:pt x="1157856" y="1539298"/>
                    <a:pt x="406539" y="1105525"/>
                    <a:pt x="0" y="40137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3163570" rIns="2399538" bIns="562610" numCol="1" spcCol="1270" anchor="ctr" anchorCtr="0">
              <a:noAutofit/>
            </a:bodyPr>
            <a:lstStyle/>
            <a:p>
              <a:pPr marL="0" lvl="0" indent="0" algn="ctr" defTabSz="2622550">
                <a:lnSpc>
                  <a:spcPct val="90000"/>
                </a:lnSpc>
                <a:spcBef>
                  <a:spcPct val="0"/>
                </a:spcBef>
                <a:spcAft>
                  <a:spcPct val="35000"/>
                </a:spcAft>
                <a:buNone/>
              </a:pPr>
              <a:endParaRPr lang="en-IN" sz="5900" kern="1200"/>
            </a:p>
          </p:txBody>
        </p:sp>
        <p:sp>
          <p:nvSpPr>
            <p:cNvPr id="26" name="Freeform: Shape 25">
              <a:extLst>
                <a:ext uri="{FF2B5EF4-FFF2-40B4-BE49-F238E27FC236}">
                  <a16:creationId xmlns:a16="http://schemas.microsoft.com/office/drawing/2014/main" id="{8C64210F-F3A6-A4D2-08F3-2587D371942D}"/>
                </a:ext>
              </a:extLst>
            </p:cNvPr>
            <p:cNvSpPr/>
            <p:nvPr/>
          </p:nvSpPr>
          <p:spPr>
            <a:xfrm>
              <a:off x="-2934820" y="2705585"/>
              <a:ext cx="931993" cy="1978648"/>
            </a:xfrm>
            <a:custGeom>
              <a:avLst/>
              <a:gdLst>
                <a:gd name="connsiteX0" fmla="*/ 304905 w 1000112"/>
                <a:gd name="connsiteY0" fmla="*/ 0 h 2275840"/>
                <a:gd name="connsiteX1" fmla="*/ 1000112 w 1000112"/>
                <a:gd name="connsiteY1" fmla="*/ 401378 h 2275840"/>
                <a:gd name="connsiteX2" fmla="*/ 956642 w 1000112"/>
                <a:gd name="connsiteY2" fmla="*/ 467086 h 2275840"/>
                <a:gd name="connsiteX3" fmla="*/ 771668 w 1000112"/>
                <a:gd name="connsiteY3" fmla="*/ 1137920 h 2275840"/>
                <a:gd name="connsiteX4" fmla="*/ 956642 w 1000112"/>
                <a:gd name="connsiteY4" fmla="*/ 1808755 h 2275840"/>
                <a:gd name="connsiteX5" fmla="*/ 1000112 w 1000112"/>
                <a:gd name="connsiteY5" fmla="*/ 1874462 h 2275840"/>
                <a:gd name="connsiteX6" fmla="*/ 304905 w 1000112"/>
                <a:gd name="connsiteY6" fmla="*/ 2275840 h 2275840"/>
                <a:gd name="connsiteX7" fmla="*/ 304905 w 1000112"/>
                <a:gd name="connsiteY7"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12" h="2275840">
                  <a:moveTo>
                    <a:pt x="304905" y="0"/>
                  </a:moveTo>
                  <a:lnTo>
                    <a:pt x="1000112" y="401378"/>
                  </a:lnTo>
                  <a:lnTo>
                    <a:pt x="956642" y="467086"/>
                  </a:lnTo>
                  <a:cubicBezTo>
                    <a:pt x="838676" y="666500"/>
                    <a:pt x="771668" y="895024"/>
                    <a:pt x="771668" y="1137920"/>
                  </a:cubicBezTo>
                  <a:cubicBezTo>
                    <a:pt x="771668" y="1380816"/>
                    <a:pt x="838676" y="1609340"/>
                    <a:pt x="956642" y="1808755"/>
                  </a:cubicBezTo>
                  <a:lnTo>
                    <a:pt x="1000112" y="1874462"/>
                  </a:lnTo>
                  <a:lnTo>
                    <a:pt x="304905" y="2275840"/>
                  </a:lnTo>
                  <a:cubicBezTo>
                    <a:pt x="-101635" y="1571693"/>
                    <a:pt x="-101635" y="704147"/>
                    <a:pt x="30490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293" tIns="1885103" rIns="3174746" bIns="1885104" numCol="1" spcCol="1270" anchor="ctr" anchorCtr="0">
              <a:noAutofit/>
            </a:bodyPr>
            <a:lstStyle/>
            <a:p>
              <a:pPr marL="0" lvl="0" indent="0" algn="ctr" defTabSz="2444750">
                <a:lnSpc>
                  <a:spcPct val="90000"/>
                </a:lnSpc>
                <a:spcBef>
                  <a:spcPct val="0"/>
                </a:spcBef>
                <a:spcAft>
                  <a:spcPct val="35000"/>
                </a:spcAft>
                <a:buNone/>
              </a:pPr>
              <a:endParaRPr lang="en-IN" sz="5500" kern="1200"/>
            </a:p>
          </p:txBody>
        </p:sp>
        <p:sp>
          <p:nvSpPr>
            <p:cNvPr id="25" name="Freeform: Shape 24">
              <a:extLst>
                <a:ext uri="{FF2B5EF4-FFF2-40B4-BE49-F238E27FC236}">
                  <a16:creationId xmlns:a16="http://schemas.microsoft.com/office/drawing/2014/main" id="{CCE7050C-7CC6-0E58-3050-F2BB321A8E3A}"/>
                </a:ext>
              </a:extLst>
            </p:cNvPr>
            <p:cNvSpPr/>
            <p:nvPr/>
          </p:nvSpPr>
          <p:spPr>
            <a:xfrm>
              <a:off x="-2629913" y="1471483"/>
              <a:ext cx="1836692" cy="1338288"/>
            </a:xfrm>
            <a:custGeom>
              <a:avLst/>
              <a:gdLst>
                <a:gd name="connsiteX0" fmla="*/ 1970935 w 1970935"/>
                <a:gd name="connsiteY0" fmla="*/ 0 h 1539298"/>
                <a:gd name="connsiteX1" fmla="*/ 1970935 w 1970935"/>
                <a:gd name="connsiteY1" fmla="*/ 869791 h 1539298"/>
                <a:gd name="connsiteX2" fmla="*/ 1842644 w 1970935"/>
                <a:gd name="connsiteY2" fmla="*/ 875740 h 1539298"/>
                <a:gd name="connsiteX3" fmla="*/ 728504 w 1970935"/>
                <a:gd name="connsiteY3" fmla="*/ 1488968 h 1539298"/>
                <a:gd name="connsiteX4" fmla="*/ 695207 w 1970935"/>
                <a:gd name="connsiteY4" fmla="*/ 1539298 h 1539298"/>
                <a:gd name="connsiteX5" fmla="*/ 0 w 1970935"/>
                <a:gd name="connsiteY5" fmla="*/ 1137920 h 1539298"/>
                <a:gd name="connsiteX6" fmla="*/ 1970935 w 1970935"/>
                <a:gd name="connsiteY6" fmla="*/ 0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935" h="1539298">
                  <a:moveTo>
                    <a:pt x="1970935" y="0"/>
                  </a:moveTo>
                  <a:lnTo>
                    <a:pt x="1970935" y="869791"/>
                  </a:lnTo>
                  <a:lnTo>
                    <a:pt x="1842644" y="875740"/>
                  </a:lnTo>
                  <a:cubicBezTo>
                    <a:pt x="1378957" y="918983"/>
                    <a:pt x="976378" y="1152043"/>
                    <a:pt x="728504" y="1488968"/>
                  </a:cubicBezTo>
                  <a:lnTo>
                    <a:pt x="695207" y="1539298"/>
                  </a:lnTo>
                  <a:lnTo>
                    <a:pt x="0" y="1137920"/>
                  </a:lnTo>
                  <a:cubicBezTo>
                    <a:pt x="406540" y="433773"/>
                    <a:pt x="1157856" y="0"/>
                    <a:pt x="197093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562610" rIns="2399538" bIns="3163570" numCol="1" spcCol="1270" anchor="ctr" anchorCtr="0">
              <a:noAutofit/>
            </a:bodyPr>
            <a:lstStyle/>
            <a:p>
              <a:pPr marL="0" lvl="0" indent="0" algn="ctr" defTabSz="2622550">
                <a:lnSpc>
                  <a:spcPct val="90000"/>
                </a:lnSpc>
                <a:spcBef>
                  <a:spcPct val="0"/>
                </a:spcBef>
                <a:spcAft>
                  <a:spcPct val="35000"/>
                </a:spcAft>
                <a:buNone/>
              </a:pPr>
              <a:endParaRPr lang="en-IN" sz="5900" kern="1200" dirty="0"/>
            </a:p>
          </p:txBody>
        </p:sp>
        <p:sp>
          <p:nvSpPr>
            <p:cNvPr id="29" name="TextBox 28">
              <a:extLst>
                <a:ext uri="{FF2B5EF4-FFF2-40B4-BE49-F238E27FC236}">
                  <a16:creationId xmlns:a16="http://schemas.microsoft.com/office/drawing/2014/main" id="{F45A2B65-2785-292E-B1C3-A59D4EE7C8DC}"/>
                </a:ext>
              </a:extLst>
            </p:cNvPr>
            <p:cNvSpPr txBox="1"/>
            <p:nvPr/>
          </p:nvSpPr>
          <p:spPr>
            <a:xfrm rot="5400000">
              <a:off x="272263" y="3307996"/>
              <a:ext cx="1836692" cy="400110"/>
            </a:xfrm>
            <a:prstGeom prst="rect">
              <a:avLst/>
            </a:prstGeom>
            <a:noFill/>
          </p:spPr>
          <p:txBody>
            <a:bodyPr wrap="square" rtlCol="0">
              <a:spAutoFit/>
            </a:bodyPr>
            <a:lstStyle/>
            <a:p>
              <a:pPr lvl="1"/>
              <a:r>
                <a:rPr lang="en-US" sz="2000" b="1" dirty="0"/>
                <a:t>Incidence 1</a:t>
              </a:r>
              <a:endParaRPr lang="en-IN" sz="2000" b="1" dirty="0"/>
            </a:p>
          </p:txBody>
        </p:sp>
        <p:sp>
          <p:nvSpPr>
            <p:cNvPr id="30" name="TextBox 29">
              <a:extLst>
                <a:ext uri="{FF2B5EF4-FFF2-40B4-BE49-F238E27FC236}">
                  <a16:creationId xmlns:a16="http://schemas.microsoft.com/office/drawing/2014/main" id="{6D091B3E-374D-EDED-185E-A7770043F766}"/>
                </a:ext>
              </a:extLst>
            </p:cNvPr>
            <p:cNvSpPr txBox="1"/>
            <p:nvPr/>
          </p:nvSpPr>
          <p:spPr>
            <a:xfrm rot="1681328">
              <a:off x="-837202" y="1775287"/>
              <a:ext cx="1836692" cy="400110"/>
            </a:xfrm>
            <a:prstGeom prst="rect">
              <a:avLst/>
            </a:prstGeom>
            <a:noFill/>
          </p:spPr>
          <p:txBody>
            <a:bodyPr wrap="square" rtlCol="0">
              <a:spAutoFit/>
            </a:bodyPr>
            <a:lstStyle/>
            <a:p>
              <a:pPr lvl="1"/>
              <a:r>
                <a:rPr lang="en-US" sz="2000" b="1" dirty="0"/>
                <a:t>Incidence 6</a:t>
              </a:r>
              <a:endParaRPr lang="en-IN" sz="2000" b="1" dirty="0"/>
            </a:p>
          </p:txBody>
        </p:sp>
        <p:sp>
          <p:nvSpPr>
            <p:cNvPr id="31" name="TextBox 30">
              <a:extLst>
                <a:ext uri="{FF2B5EF4-FFF2-40B4-BE49-F238E27FC236}">
                  <a16:creationId xmlns:a16="http://schemas.microsoft.com/office/drawing/2014/main" id="{E177D960-9B7F-9439-3645-108FF5D4B690}"/>
                </a:ext>
              </a:extLst>
            </p:cNvPr>
            <p:cNvSpPr txBox="1"/>
            <p:nvPr/>
          </p:nvSpPr>
          <p:spPr>
            <a:xfrm rot="20148448">
              <a:off x="-903857" y="5063348"/>
              <a:ext cx="1836692" cy="400110"/>
            </a:xfrm>
            <a:prstGeom prst="rect">
              <a:avLst/>
            </a:prstGeom>
            <a:noFill/>
          </p:spPr>
          <p:txBody>
            <a:bodyPr wrap="square" rtlCol="0">
              <a:spAutoFit/>
            </a:bodyPr>
            <a:lstStyle/>
            <a:p>
              <a:pPr lvl="1"/>
              <a:r>
                <a:rPr lang="en-US" sz="2000" b="1" dirty="0"/>
                <a:t>Incidence 2</a:t>
              </a:r>
              <a:endParaRPr lang="en-IN" sz="2000" b="1" dirty="0"/>
            </a:p>
          </p:txBody>
        </p:sp>
        <p:sp>
          <p:nvSpPr>
            <p:cNvPr id="32" name="TextBox 31">
              <a:extLst>
                <a:ext uri="{FF2B5EF4-FFF2-40B4-BE49-F238E27FC236}">
                  <a16:creationId xmlns:a16="http://schemas.microsoft.com/office/drawing/2014/main" id="{6F1C5912-61B3-1E8E-32E5-6672CCBA30CA}"/>
                </a:ext>
              </a:extLst>
            </p:cNvPr>
            <p:cNvSpPr txBox="1"/>
            <p:nvPr/>
          </p:nvSpPr>
          <p:spPr>
            <a:xfrm rot="1624653">
              <a:off x="-2734259" y="4899114"/>
              <a:ext cx="1836692" cy="400110"/>
            </a:xfrm>
            <a:prstGeom prst="rect">
              <a:avLst/>
            </a:prstGeom>
            <a:noFill/>
          </p:spPr>
          <p:txBody>
            <a:bodyPr wrap="square" rtlCol="0">
              <a:spAutoFit/>
            </a:bodyPr>
            <a:lstStyle/>
            <a:p>
              <a:pPr lvl="1"/>
              <a:r>
                <a:rPr lang="en-US" sz="2000" b="1" dirty="0"/>
                <a:t>Incidence 3</a:t>
              </a:r>
              <a:endParaRPr lang="en-IN" sz="2000" b="1" dirty="0"/>
            </a:p>
          </p:txBody>
        </p:sp>
        <p:sp>
          <p:nvSpPr>
            <p:cNvPr id="33" name="TextBox 32">
              <a:extLst>
                <a:ext uri="{FF2B5EF4-FFF2-40B4-BE49-F238E27FC236}">
                  <a16:creationId xmlns:a16="http://schemas.microsoft.com/office/drawing/2014/main" id="{C4239A1A-A812-EB81-436C-BA386D587ED8}"/>
                </a:ext>
              </a:extLst>
            </p:cNvPr>
            <p:cNvSpPr txBox="1"/>
            <p:nvPr/>
          </p:nvSpPr>
          <p:spPr>
            <a:xfrm rot="5400000">
              <a:off x="-3442019" y="3257784"/>
              <a:ext cx="1836692" cy="400110"/>
            </a:xfrm>
            <a:prstGeom prst="rect">
              <a:avLst/>
            </a:prstGeom>
            <a:noFill/>
          </p:spPr>
          <p:txBody>
            <a:bodyPr wrap="square" rtlCol="0">
              <a:spAutoFit/>
            </a:bodyPr>
            <a:lstStyle/>
            <a:p>
              <a:pPr lvl="1"/>
              <a:r>
                <a:rPr lang="en-US" sz="2000" b="1" dirty="0"/>
                <a:t>Incidence 4</a:t>
              </a:r>
              <a:endParaRPr lang="en-IN" sz="2000" b="1" dirty="0"/>
            </a:p>
          </p:txBody>
        </p:sp>
        <p:sp>
          <p:nvSpPr>
            <p:cNvPr id="34" name="TextBox 33">
              <a:extLst>
                <a:ext uri="{FF2B5EF4-FFF2-40B4-BE49-F238E27FC236}">
                  <a16:creationId xmlns:a16="http://schemas.microsoft.com/office/drawing/2014/main" id="{51AB1A4B-882C-ECDE-7FBE-3B3A3D95B46F}"/>
                </a:ext>
              </a:extLst>
            </p:cNvPr>
            <p:cNvSpPr txBox="1"/>
            <p:nvPr/>
          </p:nvSpPr>
          <p:spPr>
            <a:xfrm rot="19910390">
              <a:off x="-2825225" y="1993479"/>
              <a:ext cx="1836692" cy="400110"/>
            </a:xfrm>
            <a:prstGeom prst="rect">
              <a:avLst/>
            </a:prstGeom>
            <a:noFill/>
          </p:spPr>
          <p:txBody>
            <a:bodyPr wrap="square" rtlCol="0">
              <a:spAutoFit/>
            </a:bodyPr>
            <a:lstStyle/>
            <a:p>
              <a:pPr lvl="1"/>
              <a:r>
                <a:rPr lang="en-US" sz="2000" b="1" dirty="0"/>
                <a:t>Incidence 5</a:t>
              </a:r>
              <a:endParaRPr lang="en-IN" sz="2000" b="1" dirty="0"/>
            </a:p>
          </p:txBody>
        </p:sp>
      </p:grpSp>
      <p:sp>
        <p:nvSpPr>
          <p:cNvPr id="35" name="TextBox 34">
            <a:extLst>
              <a:ext uri="{FF2B5EF4-FFF2-40B4-BE49-F238E27FC236}">
                <a16:creationId xmlns:a16="http://schemas.microsoft.com/office/drawing/2014/main" id="{C6C30FF9-DD48-4C9B-F3B1-544E458A0630}"/>
              </a:ext>
            </a:extLst>
          </p:cNvPr>
          <p:cNvSpPr txBox="1"/>
          <p:nvPr/>
        </p:nvSpPr>
        <p:spPr>
          <a:xfrm>
            <a:off x="1299873" y="396607"/>
            <a:ext cx="9974767" cy="584775"/>
          </a:xfrm>
          <a:prstGeom prst="rect">
            <a:avLst/>
          </a:prstGeom>
          <a:noFill/>
        </p:spPr>
        <p:txBody>
          <a:bodyPr wrap="square" rtlCol="0">
            <a:spAutoFit/>
          </a:bodyPr>
          <a:lstStyle/>
          <a:p>
            <a:pPr algn="ctr"/>
            <a:r>
              <a:rPr lang="en-US" sz="3200" dirty="0"/>
              <a:t>Unauthorized entry of man &amp;material in plant premises</a:t>
            </a:r>
            <a:endParaRPr lang="en-IN" sz="3200" dirty="0"/>
          </a:p>
        </p:txBody>
      </p:sp>
      <p:sp>
        <p:nvSpPr>
          <p:cNvPr id="37" name="TextBox 36">
            <a:extLst>
              <a:ext uri="{FF2B5EF4-FFF2-40B4-BE49-F238E27FC236}">
                <a16:creationId xmlns:a16="http://schemas.microsoft.com/office/drawing/2014/main" id="{43E2E20E-B957-69A2-4D66-2468458B710F}"/>
              </a:ext>
            </a:extLst>
          </p:cNvPr>
          <p:cNvSpPr txBox="1"/>
          <p:nvPr/>
        </p:nvSpPr>
        <p:spPr>
          <a:xfrm>
            <a:off x="2319954" y="1256556"/>
            <a:ext cx="7037110" cy="2585323"/>
          </a:xfrm>
          <a:prstGeom prst="rect">
            <a:avLst/>
          </a:prstGeom>
          <a:noFill/>
        </p:spPr>
        <p:txBody>
          <a:bodyPr wrap="square" rtlCol="0">
            <a:spAutoFit/>
          </a:bodyPr>
          <a:lstStyle/>
          <a:p>
            <a:r>
              <a:rPr lang="en-US" dirty="0"/>
              <a:t>An incident happened at Gadarwara station where a </a:t>
            </a:r>
          </a:p>
          <a:p>
            <a:r>
              <a:rPr lang="en-US" dirty="0"/>
              <a:t>man entered plant premises inside wagon of coal rake </a:t>
            </a:r>
          </a:p>
          <a:p>
            <a:r>
              <a:rPr lang="en-US" dirty="0"/>
              <a:t>who nearly missed fatal accident while tippling of the </a:t>
            </a:r>
          </a:p>
          <a:p>
            <a:r>
              <a:rPr lang="en-US" dirty="0"/>
              <a:t>wagon at wagon tippler.</a:t>
            </a:r>
          </a:p>
          <a:p>
            <a:r>
              <a:rPr lang="en-US" dirty="0"/>
              <a:t>Similarly multiple material like trolley bags, dead </a:t>
            </a:r>
          </a:p>
          <a:p>
            <a:r>
              <a:rPr lang="en-US" dirty="0"/>
              <a:t>animal bodies inside sack.</a:t>
            </a:r>
          </a:p>
          <a:p>
            <a:endParaRPr lang="en-US" dirty="0"/>
          </a:p>
          <a:p>
            <a:r>
              <a:rPr lang="en-US" dirty="0"/>
              <a:t>These incidents have affected the process and</a:t>
            </a:r>
          </a:p>
          <a:p>
            <a:r>
              <a:rPr lang="en-US" dirty="0"/>
              <a:t>workers around causing a serious unsafe condition.</a:t>
            </a:r>
            <a:endParaRPr lang="en-IN" dirty="0"/>
          </a:p>
        </p:txBody>
      </p:sp>
      <p:sp>
        <p:nvSpPr>
          <p:cNvPr id="3" name="Rectangle: Rounded Corners 2">
            <a:extLst>
              <a:ext uri="{FF2B5EF4-FFF2-40B4-BE49-F238E27FC236}">
                <a16:creationId xmlns:a16="http://schemas.microsoft.com/office/drawing/2014/main" id="{F27229B6-DB6E-89F1-7A01-197CBE624AE3}"/>
              </a:ext>
            </a:extLst>
          </p:cNvPr>
          <p:cNvSpPr/>
          <p:nvPr/>
        </p:nvSpPr>
        <p:spPr>
          <a:xfrm>
            <a:off x="7963347" y="1147314"/>
            <a:ext cx="3817398" cy="2232412"/>
          </a:xfrm>
          <a:prstGeom prst="roundRect">
            <a:avLst/>
          </a:prstGeom>
          <a:blipFill>
            <a:blip r:embed="rId2"/>
            <a:stretch>
              <a:fillRect l="-6723" t="908" r="-1301" b="-778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Rounded Corners 3">
            <a:extLst>
              <a:ext uri="{FF2B5EF4-FFF2-40B4-BE49-F238E27FC236}">
                <a16:creationId xmlns:a16="http://schemas.microsoft.com/office/drawing/2014/main" id="{5BFDA60D-0BF4-3DC9-9500-877026C4D4C2}"/>
              </a:ext>
            </a:extLst>
          </p:cNvPr>
          <p:cNvSpPr/>
          <p:nvPr/>
        </p:nvSpPr>
        <p:spPr>
          <a:xfrm>
            <a:off x="7991214" y="3935040"/>
            <a:ext cx="3817398" cy="2232413"/>
          </a:xfrm>
          <a:prstGeom prst="roundRect">
            <a:avLst/>
          </a:prstGeom>
          <a:blipFill>
            <a:blip r:embed="rId3"/>
            <a:stretch>
              <a:fillRect l="370" t="-50398" r="794" b="-3987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Rounded Corners 4">
            <a:extLst>
              <a:ext uri="{FF2B5EF4-FFF2-40B4-BE49-F238E27FC236}">
                <a16:creationId xmlns:a16="http://schemas.microsoft.com/office/drawing/2014/main" id="{69E23224-C92D-CB71-FAA5-0CB1D27E1748}"/>
              </a:ext>
            </a:extLst>
          </p:cNvPr>
          <p:cNvSpPr/>
          <p:nvPr/>
        </p:nvSpPr>
        <p:spPr>
          <a:xfrm>
            <a:off x="2885297" y="3935041"/>
            <a:ext cx="3817398" cy="2232413"/>
          </a:xfrm>
          <a:prstGeom prst="roundRect">
            <a:avLst/>
          </a:prstGeom>
          <a:blipFill>
            <a:blip r:embed="rId4"/>
            <a:stretch>
              <a:fillRect l="375" t="-10635" r="-4349" b="-4455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245ACC7C-F324-D9FF-252D-6376BEA088FA}"/>
              </a:ext>
            </a:extLst>
          </p:cNvPr>
          <p:cNvPicPr>
            <a:picLocks noChangeAspect="1"/>
          </p:cNvPicPr>
          <p:nvPr/>
        </p:nvPicPr>
        <p:blipFill>
          <a:blip r:embed="rId5">
            <a:extLst>
              <a:ext uri="{28A0092B-C50C-407E-A947-70E740481C1C}">
                <a14:useLocalDpi xmlns:a14="http://schemas.microsoft.com/office/drawing/2010/main" val="0"/>
              </a:ext>
            </a:extLst>
          </a:blip>
          <a:srcRect l="7297" t="11988" r="3791" b="18107"/>
          <a:stretch>
            <a:fillRect/>
          </a:stretch>
        </p:blipFill>
        <p:spPr>
          <a:xfrm>
            <a:off x="18944959" y="2157274"/>
            <a:ext cx="4264235" cy="3183333"/>
          </a:xfrm>
          <a:custGeom>
            <a:avLst/>
            <a:gdLst>
              <a:gd name="connsiteX0" fmla="*/ 530566 w 4264235"/>
              <a:gd name="connsiteY0" fmla="*/ 0 h 3183333"/>
              <a:gd name="connsiteX1" fmla="*/ 3733669 w 4264235"/>
              <a:gd name="connsiteY1" fmla="*/ 0 h 3183333"/>
              <a:gd name="connsiteX2" fmla="*/ 4264235 w 4264235"/>
              <a:gd name="connsiteY2" fmla="*/ 530566 h 3183333"/>
              <a:gd name="connsiteX3" fmla="*/ 4264235 w 4264235"/>
              <a:gd name="connsiteY3" fmla="*/ 2652767 h 3183333"/>
              <a:gd name="connsiteX4" fmla="*/ 3733669 w 4264235"/>
              <a:gd name="connsiteY4" fmla="*/ 3183333 h 3183333"/>
              <a:gd name="connsiteX5" fmla="*/ 530566 w 4264235"/>
              <a:gd name="connsiteY5" fmla="*/ 3183333 h 3183333"/>
              <a:gd name="connsiteX6" fmla="*/ 0 w 4264235"/>
              <a:gd name="connsiteY6" fmla="*/ 2652767 h 3183333"/>
              <a:gd name="connsiteX7" fmla="*/ 0 w 4264235"/>
              <a:gd name="connsiteY7" fmla="*/ 530566 h 3183333"/>
              <a:gd name="connsiteX8" fmla="*/ 530566 w 4264235"/>
              <a:gd name="connsiteY8" fmla="*/ 0 h 31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235" h="3183333">
                <a:moveTo>
                  <a:pt x="530566" y="0"/>
                </a:moveTo>
                <a:lnTo>
                  <a:pt x="3733669" y="0"/>
                </a:lnTo>
                <a:cubicBezTo>
                  <a:pt x="4026693" y="0"/>
                  <a:pt x="4264235" y="237542"/>
                  <a:pt x="4264235" y="530566"/>
                </a:cubicBezTo>
                <a:lnTo>
                  <a:pt x="4264235" y="2652767"/>
                </a:lnTo>
                <a:cubicBezTo>
                  <a:pt x="4264235" y="2945791"/>
                  <a:pt x="4026693" y="3183333"/>
                  <a:pt x="3733669" y="3183333"/>
                </a:cubicBezTo>
                <a:lnTo>
                  <a:pt x="530566" y="3183333"/>
                </a:lnTo>
                <a:cubicBezTo>
                  <a:pt x="237542" y="3183333"/>
                  <a:pt x="0" y="2945791"/>
                  <a:pt x="0" y="2652767"/>
                </a:cubicBezTo>
                <a:lnTo>
                  <a:pt x="0" y="530566"/>
                </a:lnTo>
                <a:cubicBezTo>
                  <a:pt x="0" y="237542"/>
                  <a:pt x="237542" y="0"/>
                  <a:pt x="530566" y="0"/>
                </a:cubicBezTo>
                <a:close/>
              </a:path>
            </a:pathLst>
          </a:custGeom>
        </p:spPr>
      </p:pic>
      <p:pic>
        <p:nvPicPr>
          <p:cNvPr id="7" name="Picture 6">
            <a:extLst>
              <a:ext uri="{FF2B5EF4-FFF2-40B4-BE49-F238E27FC236}">
                <a16:creationId xmlns:a16="http://schemas.microsoft.com/office/drawing/2014/main" id="{E06E1E62-24E7-16AD-D6D1-F33C51172CBA}"/>
              </a:ext>
            </a:extLst>
          </p:cNvPr>
          <p:cNvPicPr>
            <a:picLocks noChangeAspect="1"/>
          </p:cNvPicPr>
          <p:nvPr/>
        </p:nvPicPr>
        <p:blipFill>
          <a:blip r:embed="rId6">
            <a:extLst>
              <a:ext uri="{28A0092B-C50C-407E-A947-70E740481C1C}">
                <a14:useLocalDpi xmlns:a14="http://schemas.microsoft.com/office/drawing/2010/main" val="0"/>
              </a:ext>
            </a:extLst>
          </a:blip>
          <a:srcRect l="13022" t="8400" r="11597" b="27526"/>
          <a:stretch>
            <a:fillRect/>
          </a:stretch>
        </p:blipFill>
        <p:spPr>
          <a:xfrm>
            <a:off x="14294006" y="2166152"/>
            <a:ext cx="4381291" cy="3183333"/>
          </a:xfrm>
          <a:custGeom>
            <a:avLst/>
            <a:gdLst>
              <a:gd name="connsiteX0" fmla="*/ 501850 w 4080474"/>
              <a:gd name="connsiteY0" fmla="*/ 0 h 3011039"/>
              <a:gd name="connsiteX1" fmla="*/ 3578624 w 4080474"/>
              <a:gd name="connsiteY1" fmla="*/ 0 h 3011039"/>
              <a:gd name="connsiteX2" fmla="*/ 4080474 w 4080474"/>
              <a:gd name="connsiteY2" fmla="*/ 501850 h 3011039"/>
              <a:gd name="connsiteX3" fmla="*/ 4080474 w 4080474"/>
              <a:gd name="connsiteY3" fmla="*/ 2509189 h 3011039"/>
              <a:gd name="connsiteX4" fmla="*/ 3578624 w 4080474"/>
              <a:gd name="connsiteY4" fmla="*/ 3011039 h 3011039"/>
              <a:gd name="connsiteX5" fmla="*/ 501850 w 4080474"/>
              <a:gd name="connsiteY5" fmla="*/ 3011039 h 3011039"/>
              <a:gd name="connsiteX6" fmla="*/ 0 w 4080474"/>
              <a:gd name="connsiteY6" fmla="*/ 2509189 h 3011039"/>
              <a:gd name="connsiteX7" fmla="*/ 0 w 4080474"/>
              <a:gd name="connsiteY7" fmla="*/ 501850 h 3011039"/>
              <a:gd name="connsiteX8" fmla="*/ 501850 w 4080474"/>
              <a:gd name="connsiteY8" fmla="*/ 0 h 30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0474" h="3011039">
                <a:moveTo>
                  <a:pt x="501850" y="0"/>
                </a:moveTo>
                <a:lnTo>
                  <a:pt x="3578624" y="0"/>
                </a:lnTo>
                <a:cubicBezTo>
                  <a:pt x="3855788" y="0"/>
                  <a:pt x="4080474" y="224686"/>
                  <a:pt x="4080474" y="501850"/>
                </a:cubicBezTo>
                <a:lnTo>
                  <a:pt x="4080474" y="2509189"/>
                </a:lnTo>
                <a:cubicBezTo>
                  <a:pt x="4080474" y="2786353"/>
                  <a:pt x="3855788" y="3011039"/>
                  <a:pt x="3578624" y="3011039"/>
                </a:cubicBezTo>
                <a:lnTo>
                  <a:pt x="501850" y="3011039"/>
                </a:lnTo>
                <a:cubicBezTo>
                  <a:pt x="224686" y="3011039"/>
                  <a:pt x="0" y="2786353"/>
                  <a:pt x="0" y="2509189"/>
                </a:cubicBezTo>
                <a:lnTo>
                  <a:pt x="0" y="501850"/>
                </a:lnTo>
                <a:cubicBezTo>
                  <a:pt x="0" y="224686"/>
                  <a:pt x="224686" y="0"/>
                  <a:pt x="501850" y="0"/>
                </a:cubicBezTo>
                <a:close/>
              </a:path>
            </a:pathLst>
          </a:custGeom>
        </p:spPr>
      </p:pic>
    </p:spTree>
    <p:extLst>
      <p:ext uri="{BB962C8B-B14F-4D97-AF65-F5344CB8AC3E}">
        <p14:creationId xmlns:p14="http://schemas.microsoft.com/office/powerpoint/2010/main" val="23327235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cycle">
            <a:extLst>
              <a:ext uri="{FF2B5EF4-FFF2-40B4-BE49-F238E27FC236}">
                <a16:creationId xmlns:a16="http://schemas.microsoft.com/office/drawing/2014/main" id="{BB66286C-7440-3EBC-D458-7D9388FE1068}"/>
              </a:ext>
            </a:extLst>
          </p:cNvPr>
          <p:cNvGrpSpPr/>
          <p:nvPr/>
        </p:nvGrpSpPr>
        <p:grpSpPr>
          <a:xfrm rot="14291719">
            <a:off x="-2701477" y="1750267"/>
            <a:ext cx="4729977" cy="4703286"/>
            <a:chOff x="-2934820" y="1468385"/>
            <a:chExt cx="4486361" cy="4353769"/>
          </a:xfrm>
        </p:grpSpPr>
        <p:sp>
          <p:nvSpPr>
            <p:cNvPr id="24" name="Freeform: Shape 23">
              <a:extLst>
                <a:ext uri="{FF2B5EF4-FFF2-40B4-BE49-F238E27FC236}">
                  <a16:creationId xmlns:a16="http://schemas.microsoft.com/office/drawing/2014/main" id="{153D2975-21D9-16EC-DFAD-6664C4AA4E77}"/>
                </a:ext>
              </a:extLst>
            </p:cNvPr>
            <p:cNvSpPr/>
            <p:nvPr/>
          </p:nvSpPr>
          <p:spPr>
            <a:xfrm>
              <a:off x="-658978" y="1468385"/>
              <a:ext cx="1836692" cy="1317652"/>
            </a:xfrm>
            <a:custGeom>
              <a:avLst/>
              <a:gdLst>
                <a:gd name="connsiteX0" fmla="*/ 0 w 1970935"/>
                <a:gd name="connsiteY0" fmla="*/ 0 h 1515563"/>
                <a:gd name="connsiteX1" fmla="*/ 1970935 w 1970935"/>
                <a:gd name="connsiteY1" fmla="*/ 1137920 h 1515563"/>
                <a:gd name="connsiteX2" fmla="*/ 1316838 w 1970935"/>
                <a:gd name="connsiteY2" fmla="*/ 1515563 h 1515563"/>
                <a:gd name="connsiteX3" fmla="*/ 1299244 w 1970935"/>
                <a:gd name="connsiteY3" fmla="*/ 1488968 h 1515563"/>
                <a:gd name="connsiteX4" fmla="*/ 28406 w 1970935"/>
                <a:gd name="connsiteY4" fmla="*/ 868474 h 1515563"/>
                <a:gd name="connsiteX5" fmla="*/ 0 w 1970935"/>
                <a:gd name="connsiteY5" fmla="*/ 869791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0" y="0"/>
                  </a:moveTo>
                  <a:cubicBezTo>
                    <a:pt x="813079" y="0"/>
                    <a:pt x="1564396" y="433773"/>
                    <a:pt x="1970935" y="1137920"/>
                  </a:cubicBezTo>
                  <a:lnTo>
                    <a:pt x="1316838" y="1515563"/>
                  </a:lnTo>
                  <a:lnTo>
                    <a:pt x="1299244" y="1488968"/>
                  </a:lnTo>
                  <a:cubicBezTo>
                    <a:pt x="1023828" y="1114607"/>
                    <a:pt x="557418" y="868474"/>
                    <a:pt x="28406" y="868474"/>
                  </a:cubicBezTo>
                  <a:lnTo>
                    <a:pt x="0" y="8697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541020" rIns="952839" bIns="314198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3" name="Freeform: Shape 22">
              <a:extLst>
                <a:ext uri="{FF2B5EF4-FFF2-40B4-BE49-F238E27FC236}">
                  <a16:creationId xmlns:a16="http://schemas.microsoft.com/office/drawing/2014/main" id="{0010EF2D-8B3B-6F40-51B7-DE6CDE7AEA0C}"/>
                </a:ext>
              </a:extLst>
            </p:cNvPr>
            <p:cNvSpPr/>
            <p:nvPr/>
          </p:nvSpPr>
          <p:spPr>
            <a:xfrm>
              <a:off x="657858" y="2705585"/>
              <a:ext cx="893683" cy="1978648"/>
            </a:xfrm>
            <a:custGeom>
              <a:avLst/>
              <a:gdLst>
                <a:gd name="connsiteX0" fmla="*/ 654097 w 959002"/>
                <a:gd name="connsiteY0" fmla="*/ 0 h 2275840"/>
                <a:gd name="connsiteX1" fmla="*/ 654097 w 959002"/>
                <a:gd name="connsiteY1" fmla="*/ 2275840 h 2275840"/>
                <a:gd name="connsiteX2" fmla="*/ 0 w 959002"/>
                <a:gd name="connsiteY2" fmla="*/ 1898197 h 2275840"/>
                <a:gd name="connsiteX3" fmla="*/ 59172 w 959002"/>
                <a:gd name="connsiteY3" fmla="*/ 1808755 h 2275840"/>
                <a:gd name="connsiteX4" fmla="*/ 244146 w 959002"/>
                <a:gd name="connsiteY4" fmla="*/ 1137920 h 2275840"/>
                <a:gd name="connsiteX5" fmla="*/ 59172 w 959002"/>
                <a:gd name="connsiteY5" fmla="*/ 467086 h 2275840"/>
                <a:gd name="connsiteX6" fmla="*/ 0 w 959002"/>
                <a:gd name="connsiteY6" fmla="*/ 377643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002" h="2275840">
                  <a:moveTo>
                    <a:pt x="654097" y="0"/>
                  </a:moveTo>
                  <a:cubicBezTo>
                    <a:pt x="1060637" y="704147"/>
                    <a:pt x="1060637" y="1571693"/>
                    <a:pt x="654097" y="2275840"/>
                  </a:cubicBezTo>
                  <a:lnTo>
                    <a:pt x="0" y="1898197"/>
                  </a:lnTo>
                  <a:lnTo>
                    <a:pt x="59172" y="1808755"/>
                  </a:lnTo>
                  <a:cubicBezTo>
                    <a:pt x="177139" y="1609340"/>
                    <a:pt x="244146" y="1380816"/>
                    <a:pt x="244146" y="1137920"/>
                  </a:cubicBezTo>
                  <a:cubicBezTo>
                    <a:pt x="244146" y="895024"/>
                    <a:pt x="177139" y="666500"/>
                    <a:pt x="59172" y="467086"/>
                  </a:cubicBezTo>
                  <a:lnTo>
                    <a:pt x="0" y="377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0344" tIns="1869863" rIns="114215" bIns="1869864" numCol="1" spcCol="1270" anchor="ctr" anchorCtr="0">
              <a:noAutofit/>
            </a:bodyPr>
            <a:lstStyle/>
            <a:p>
              <a:pPr marL="0" lvl="0" indent="0" algn="ctr" defTabSz="1911350">
                <a:lnSpc>
                  <a:spcPct val="90000"/>
                </a:lnSpc>
                <a:spcBef>
                  <a:spcPct val="0"/>
                </a:spcBef>
                <a:spcAft>
                  <a:spcPct val="35000"/>
                </a:spcAft>
                <a:buNone/>
              </a:pPr>
              <a:endParaRPr lang="en-IN" sz="4300" kern="1200"/>
            </a:p>
          </p:txBody>
        </p:sp>
        <p:sp>
          <p:nvSpPr>
            <p:cNvPr id="28" name="Freeform: Shape 27">
              <a:extLst>
                <a:ext uri="{FF2B5EF4-FFF2-40B4-BE49-F238E27FC236}">
                  <a16:creationId xmlns:a16="http://schemas.microsoft.com/office/drawing/2014/main" id="{E0D12657-0C8A-7076-5D93-EC8D27C65FA4}"/>
                </a:ext>
              </a:extLst>
            </p:cNvPr>
            <p:cNvSpPr/>
            <p:nvPr/>
          </p:nvSpPr>
          <p:spPr>
            <a:xfrm>
              <a:off x="-658978" y="4504502"/>
              <a:ext cx="1836692" cy="1317652"/>
            </a:xfrm>
            <a:custGeom>
              <a:avLst/>
              <a:gdLst>
                <a:gd name="connsiteX0" fmla="*/ 1316838 w 1970935"/>
                <a:gd name="connsiteY0" fmla="*/ 0 h 1515563"/>
                <a:gd name="connsiteX1" fmla="*/ 1970935 w 1970935"/>
                <a:gd name="connsiteY1" fmla="*/ 377643 h 1515563"/>
                <a:gd name="connsiteX2" fmla="*/ 0 w 1970935"/>
                <a:gd name="connsiteY2" fmla="*/ 1515563 h 1515563"/>
                <a:gd name="connsiteX3" fmla="*/ 0 w 1970935"/>
                <a:gd name="connsiteY3" fmla="*/ 645772 h 1515563"/>
                <a:gd name="connsiteX4" fmla="*/ 28406 w 1970935"/>
                <a:gd name="connsiteY4" fmla="*/ 647089 h 1515563"/>
                <a:gd name="connsiteX5" fmla="*/ 1299244 w 1970935"/>
                <a:gd name="connsiteY5" fmla="*/ 26595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1316838" y="0"/>
                  </a:moveTo>
                  <a:lnTo>
                    <a:pt x="1970935" y="377643"/>
                  </a:lnTo>
                  <a:cubicBezTo>
                    <a:pt x="1564395" y="1081790"/>
                    <a:pt x="813079" y="1515563"/>
                    <a:pt x="0" y="1515563"/>
                  </a:cubicBezTo>
                  <a:lnTo>
                    <a:pt x="0" y="645772"/>
                  </a:lnTo>
                  <a:lnTo>
                    <a:pt x="28406" y="647089"/>
                  </a:lnTo>
                  <a:cubicBezTo>
                    <a:pt x="557418" y="647089"/>
                    <a:pt x="1023828" y="400957"/>
                    <a:pt x="1299244" y="2659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3141980" rIns="952839" bIns="54102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7" name="Freeform: Shape 26">
              <a:extLst>
                <a:ext uri="{FF2B5EF4-FFF2-40B4-BE49-F238E27FC236}">
                  <a16:creationId xmlns:a16="http://schemas.microsoft.com/office/drawing/2014/main" id="{B72099F2-590B-5FE4-242E-7C74312D6B8A}"/>
                </a:ext>
              </a:extLst>
            </p:cNvPr>
            <p:cNvSpPr/>
            <p:nvPr/>
          </p:nvSpPr>
          <p:spPr>
            <a:xfrm>
              <a:off x="-2629913" y="4483865"/>
              <a:ext cx="1836692" cy="1338288"/>
            </a:xfrm>
            <a:custGeom>
              <a:avLst/>
              <a:gdLst>
                <a:gd name="connsiteX0" fmla="*/ 695207 w 1970935"/>
                <a:gd name="connsiteY0" fmla="*/ 0 h 1539298"/>
                <a:gd name="connsiteX1" fmla="*/ 728504 w 1970935"/>
                <a:gd name="connsiteY1" fmla="*/ 50330 h 1539298"/>
                <a:gd name="connsiteX2" fmla="*/ 1842644 w 1970935"/>
                <a:gd name="connsiteY2" fmla="*/ 663558 h 1539298"/>
                <a:gd name="connsiteX3" fmla="*/ 1970935 w 1970935"/>
                <a:gd name="connsiteY3" fmla="*/ 669507 h 1539298"/>
                <a:gd name="connsiteX4" fmla="*/ 1970935 w 1970935"/>
                <a:gd name="connsiteY4" fmla="*/ 1539298 h 1539298"/>
                <a:gd name="connsiteX5" fmla="*/ 0 w 1970935"/>
                <a:gd name="connsiteY5" fmla="*/ 401378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39298">
                  <a:moveTo>
                    <a:pt x="695207" y="0"/>
                  </a:moveTo>
                  <a:lnTo>
                    <a:pt x="728504" y="50330"/>
                  </a:lnTo>
                  <a:cubicBezTo>
                    <a:pt x="976378" y="387256"/>
                    <a:pt x="1378957" y="620315"/>
                    <a:pt x="1842644" y="663558"/>
                  </a:cubicBezTo>
                  <a:lnTo>
                    <a:pt x="1970935" y="669507"/>
                  </a:lnTo>
                  <a:lnTo>
                    <a:pt x="1970935" y="1539298"/>
                  </a:lnTo>
                  <a:cubicBezTo>
                    <a:pt x="1157856" y="1539298"/>
                    <a:pt x="406539" y="1105525"/>
                    <a:pt x="0" y="40137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3163570" rIns="2399538" bIns="562610" numCol="1" spcCol="1270" anchor="ctr" anchorCtr="0">
              <a:noAutofit/>
            </a:bodyPr>
            <a:lstStyle/>
            <a:p>
              <a:pPr marL="0" lvl="0" indent="0" algn="ctr" defTabSz="2622550">
                <a:lnSpc>
                  <a:spcPct val="90000"/>
                </a:lnSpc>
                <a:spcBef>
                  <a:spcPct val="0"/>
                </a:spcBef>
                <a:spcAft>
                  <a:spcPct val="35000"/>
                </a:spcAft>
                <a:buNone/>
              </a:pPr>
              <a:endParaRPr lang="en-IN" sz="5900" kern="1200"/>
            </a:p>
          </p:txBody>
        </p:sp>
        <p:sp>
          <p:nvSpPr>
            <p:cNvPr id="26" name="Freeform: Shape 25">
              <a:extLst>
                <a:ext uri="{FF2B5EF4-FFF2-40B4-BE49-F238E27FC236}">
                  <a16:creationId xmlns:a16="http://schemas.microsoft.com/office/drawing/2014/main" id="{8C64210F-F3A6-A4D2-08F3-2587D371942D}"/>
                </a:ext>
              </a:extLst>
            </p:cNvPr>
            <p:cNvSpPr/>
            <p:nvPr/>
          </p:nvSpPr>
          <p:spPr>
            <a:xfrm>
              <a:off x="-2934820" y="2705585"/>
              <a:ext cx="931993" cy="1978648"/>
            </a:xfrm>
            <a:custGeom>
              <a:avLst/>
              <a:gdLst>
                <a:gd name="connsiteX0" fmla="*/ 304905 w 1000112"/>
                <a:gd name="connsiteY0" fmla="*/ 0 h 2275840"/>
                <a:gd name="connsiteX1" fmla="*/ 1000112 w 1000112"/>
                <a:gd name="connsiteY1" fmla="*/ 401378 h 2275840"/>
                <a:gd name="connsiteX2" fmla="*/ 956642 w 1000112"/>
                <a:gd name="connsiteY2" fmla="*/ 467086 h 2275840"/>
                <a:gd name="connsiteX3" fmla="*/ 771668 w 1000112"/>
                <a:gd name="connsiteY3" fmla="*/ 1137920 h 2275840"/>
                <a:gd name="connsiteX4" fmla="*/ 956642 w 1000112"/>
                <a:gd name="connsiteY4" fmla="*/ 1808755 h 2275840"/>
                <a:gd name="connsiteX5" fmla="*/ 1000112 w 1000112"/>
                <a:gd name="connsiteY5" fmla="*/ 1874462 h 2275840"/>
                <a:gd name="connsiteX6" fmla="*/ 304905 w 1000112"/>
                <a:gd name="connsiteY6" fmla="*/ 2275840 h 2275840"/>
                <a:gd name="connsiteX7" fmla="*/ 304905 w 1000112"/>
                <a:gd name="connsiteY7"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12" h="2275840">
                  <a:moveTo>
                    <a:pt x="304905" y="0"/>
                  </a:moveTo>
                  <a:lnTo>
                    <a:pt x="1000112" y="401378"/>
                  </a:lnTo>
                  <a:lnTo>
                    <a:pt x="956642" y="467086"/>
                  </a:lnTo>
                  <a:cubicBezTo>
                    <a:pt x="838676" y="666500"/>
                    <a:pt x="771668" y="895024"/>
                    <a:pt x="771668" y="1137920"/>
                  </a:cubicBezTo>
                  <a:cubicBezTo>
                    <a:pt x="771668" y="1380816"/>
                    <a:pt x="838676" y="1609340"/>
                    <a:pt x="956642" y="1808755"/>
                  </a:cubicBezTo>
                  <a:lnTo>
                    <a:pt x="1000112" y="1874462"/>
                  </a:lnTo>
                  <a:lnTo>
                    <a:pt x="304905" y="2275840"/>
                  </a:lnTo>
                  <a:cubicBezTo>
                    <a:pt x="-101635" y="1571693"/>
                    <a:pt x="-101635" y="704147"/>
                    <a:pt x="30490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293" tIns="1885103" rIns="3174746" bIns="1885104" numCol="1" spcCol="1270" anchor="ctr" anchorCtr="0">
              <a:noAutofit/>
            </a:bodyPr>
            <a:lstStyle/>
            <a:p>
              <a:pPr marL="0" lvl="0" indent="0" algn="ctr" defTabSz="2444750">
                <a:lnSpc>
                  <a:spcPct val="90000"/>
                </a:lnSpc>
                <a:spcBef>
                  <a:spcPct val="0"/>
                </a:spcBef>
                <a:spcAft>
                  <a:spcPct val="35000"/>
                </a:spcAft>
                <a:buNone/>
              </a:pPr>
              <a:endParaRPr lang="en-IN" sz="5500" kern="1200"/>
            </a:p>
          </p:txBody>
        </p:sp>
        <p:sp>
          <p:nvSpPr>
            <p:cNvPr id="25" name="Freeform: Shape 24">
              <a:extLst>
                <a:ext uri="{FF2B5EF4-FFF2-40B4-BE49-F238E27FC236}">
                  <a16:creationId xmlns:a16="http://schemas.microsoft.com/office/drawing/2014/main" id="{CCE7050C-7CC6-0E58-3050-F2BB321A8E3A}"/>
                </a:ext>
              </a:extLst>
            </p:cNvPr>
            <p:cNvSpPr/>
            <p:nvPr/>
          </p:nvSpPr>
          <p:spPr>
            <a:xfrm>
              <a:off x="-2629913" y="1471483"/>
              <a:ext cx="1836692" cy="1338288"/>
            </a:xfrm>
            <a:custGeom>
              <a:avLst/>
              <a:gdLst>
                <a:gd name="connsiteX0" fmla="*/ 1970935 w 1970935"/>
                <a:gd name="connsiteY0" fmla="*/ 0 h 1539298"/>
                <a:gd name="connsiteX1" fmla="*/ 1970935 w 1970935"/>
                <a:gd name="connsiteY1" fmla="*/ 869791 h 1539298"/>
                <a:gd name="connsiteX2" fmla="*/ 1842644 w 1970935"/>
                <a:gd name="connsiteY2" fmla="*/ 875740 h 1539298"/>
                <a:gd name="connsiteX3" fmla="*/ 728504 w 1970935"/>
                <a:gd name="connsiteY3" fmla="*/ 1488968 h 1539298"/>
                <a:gd name="connsiteX4" fmla="*/ 695207 w 1970935"/>
                <a:gd name="connsiteY4" fmla="*/ 1539298 h 1539298"/>
                <a:gd name="connsiteX5" fmla="*/ 0 w 1970935"/>
                <a:gd name="connsiteY5" fmla="*/ 1137920 h 1539298"/>
                <a:gd name="connsiteX6" fmla="*/ 1970935 w 1970935"/>
                <a:gd name="connsiteY6" fmla="*/ 0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935" h="1539298">
                  <a:moveTo>
                    <a:pt x="1970935" y="0"/>
                  </a:moveTo>
                  <a:lnTo>
                    <a:pt x="1970935" y="869791"/>
                  </a:lnTo>
                  <a:lnTo>
                    <a:pt x="1842644" y="875740"/>
                  </a:lnTo>
                  <a:cubicBezTo>
                    <a:pt x="1378957" y="918983"/>
                    <a:pt x="976378" y="1152043"/>
                    <a:pt x="728504" y="1488968"/>
                  </a:cubicBezTo>
                  <a:lnTo>
                    <a:pt x="695207" y="1539298"/>
                  </a:lnTo>
                  <a:lnTo>
                    <a:pt x="0" y="1137920"/>
                  </a:lnTo>
                  <a:cubicBezTo>
                    <a:pt x="406540" y="433773"/>
                    <a:pt x="1157856" y="0"/>
                    <a:pt x="197093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562610" rIns="2399538" bIns="3163570" numCol="1" spcCol="1270" anchor="ctr" anchorCtr="0">
              <a:noAutofit/>
            </a:bodyPr>
            <a:lstStyle/>
            <a:p>
              <a:pPr marL="0" lvl="0" indent="0" algn="ctr" defTabSz="2622550">
                <a:lnSpc>
                  <a:spcPct val="90000"/>
                </a:lnSpc>
                <a:spcBef>
                  <a:spcPct val="0"/>
                </a:spcBef>
                <a:spcAft>
                  <a:spcPct val="35000"/>
                </a:spcAft>
                <a:buNone/>
              </a:pPr>
              <a:endParaRPr lang="en-IN" sz="5900" kern="1200" dirty="0"/>
            </a:p>
          </p:txBody>
        </p:sp>
        <p:sp>
          <p:nvSpPr>
            <p:cNvPr id="29" name="TextBox 28">
              <a:extLst>
                <a:ext uri="{FF2B5EF4-FFF2-40B4-BE49-F238E27FC236}">
                  <a16:creationId xmlns:a16="http://schemas.microsoft.com/office/drawing/2014/main" id="{F45A2B65-2785-292E-B1C3-A59D4EE7C8DC}"/>
                </a:ext>
              </a:extLst>
            </p:cNvPr>
            <p:cNvSpPr txBox="1"/>
            <p:nvPr/>
          </p:nvSpPr>
          <p:spPr>
            <a:xfrm rot="5400000">
              <a:off x="272263" y="3307996"/>
              <a:ext cx="1836692" cy="400110"/>
            </a:xfrm>
            <a:prstGeom prst="rect">
              <a:avLst/>
            </a:prstGeom>
            <a:noFill/>
          </p:spPr>
          <p:txBody>
            <a:bodyPr wrap="square" rtlCol="0">
              <a:spAutoFit/>
            </a:bodyPr>
            <a:lstStyle/>
            <a:p>
              <a:pPr lvl="1"/>
              <a:r>
                <a:rPr lang="en-US" sz="2000" b="1" dirty="0"/>
                <a:t>Incidence 1</a:t>
              </a:r>
              <a:endParaRPr lang="en-IN" sz="2000" b="1" dirty="0"/>
            </a:p>
          </p:txBody>
        </p:sp>
        <p:sp>
          <p:nvSpPr>
            <p:cNvPr id="30" name="TextBox 29">
              <a:extLst>
                <a:ext uri="{FF2B5EF4-FFF2-40B4-BE49-F238E27FC236}">
                  <a16:creationId xmlns:a16="http://schemas.microsoft.com/office/drawing/2014/main" id="{6D091B3E-374D-EDED-185E-A7770043F766}"/>
                </a:ext>
              </a:extLst>
            </p:cNvPr>
            <p:cNvSpPr txBox="1"/>
            <p:nvPr/>
          </p:nvSpPr>
          <p:spPr>
            <a:xfrm rot="1681328">
              <a:off x="-837202" y="1775287"/>
              <a:ext cx="1836692" cy="400110"/>
            </a:xfrm>
            <a:prstGeom prst="rect">
              <a:avLst/>
            </a:prstGeom>
            <a:noFill/>
          </p:spPr>
          <p:txBody>
            <a:bodyPr wrap="square" rtlCol="0">
              <a:spAutoFit/>
            </a:bodyPr>
            <a:lstStyle/>
            <a:p>
              <a:pPr lvl="1"/>
              <a:r>
                <a:rPr lang="en-US" sz="2000" b="1" dirty="0"/>
                <a:t>Incidence 6</a:t>
              </a:r>
              <a:endParaRPr lang="en-IN" sz="2000" b="1" dirty="0"/>
            </a:p>
          </p:txBody>
        </p:sp>
        <p:sp>
          <p:nvSpPr>
            <p:cNvPr id="31" name="TextBox 30">
              <a:extLst>
                <a:ext uri="{FF2B5EF4-FFF2-40B4-BE49-F238E27FC236}">
                  <a16:creationId xmlns:a16="http://schemas.microsoft.com/office/drawing/2014/main" id="{E177D960-9B7F-9439-3645-108FF5D4B690}"/>
                </a:ext>
              </a:extLst>
            </p:cNvPr>
            <p:cNvSpPr txBox="1"/>
            <p:nvPr/>
          </p:nvSpPr>
          <p:spPr>
            <a:xfrm rot="20148448">
              <a:off x="-903857" y="5063348"/>
              <a:ext cx="1836692" cy="400110"/>
            </a:xfrm>
            <a:prstGeom prst="rect">
              <a:avLst/>
            </a:prstGeom>
            <a:noFill/>
          </p:spPr>
          <p:txBody>
            <a:bodyPr wrap="square" rtlCol="0">
              <a:spAutoFit/>
            </a:bodyPr>
            <a:lstStyle/>
            <a:p>
              <a:pPr lvl="1"/>
              <a:r>
                <a:rPr lang="en-US" sz="2000" b="1" dirty="0"/>
                <a:t>Incidence 2</a:t>
              </a:r>
              <a:endParaRPr lang="en-IN" sz="2000" b="1" dirty="0"/>
            </a:p>
          </p:txBody>
        </p:sp>
        <p:sp>
          <p:nvSpPr>
            <p:cNvPr id="32" name="TextBox 31">
              <a:extLst>
                <a:ext uri="{FF2B5EF4-FFF2-40B4-BE49-F238E27FC236}">
                  <a16:creationId xmlns:a16="http://schemas.microsoft.com/office/drawing/2014/main" id="{6F1C5912-61B3-1E8E-32E5-6672CCBA30CA}"/>
                </a:ext>
              </a:extLst>
            </p:cNvPr>
            <p:cNvSpPr txBox="1"/>
            <p:nvPr/>
          </p:nvSpPr>
          <p:spPr>
            <a:xfrm rot="1908281">
              <a:off x="-2734259" y="4899114"/>
              <a:ext cx="1836692" cy="400110"/>
            </a:xfrm>
            <a:prstGeom prst="rect">
              <a:avLst/>
            </a:prstGeom>
            <a:noFill/>
          </p:spPr>
          <p:txBody>
            <a:bodyPr wrap="square" rtlCol="0">
              <a:spAutoFit/>
            </a:bodyPr>
            <a:lstStyle/>
            <a:p>
              <a:pPr lvl="1"/>
              <a:r>
                <a:rPr lang="en-US" sz="2000" b="1" dirty="0"/>
                <a:t>Incidence 3</a:t>
              </a:r>
              <a:endParaRPr lang="en-IN" sz="2000" b="1" dirty="0"/>
            </a:p>
          </p:txBody>
        </p:sp>
        <p:sp>
          <p:nvSpPr>
            <p:cNvPr id="33" name="TextBox 32">
              <a:extLst>
                <a:ext uri="{FF2B5EF4-FFF2-40B4-BE49-F238E27FC236}">
                  <a16:creationId xmlns:a16="http://schemas.microsoft.com/office/drawing/2014/main" id="{C4239A1A-A812-EB81-436C-BA386D587ED8}"/>
                </a:ext>
              </a:extLst>
            </p:cNvPr>
            <p:cNvSpPr txBox="1"/>
            <p:nvPr/>
          </p:nvSpPr>
          <p:spPr>
            <a:xfrm rot="5400000">
              <a:off x="-3442019" y="3257784"/>
              <a:ext cx="1836692" cy="400110"/>
            </a:xfrm>
            <a:prstGeom prst="rect">
              <a:avLst/>
            </a:prstGeom>
            <a:noFill/>
          </p:spPr>
          <p:txBody>
            <a:bodyPr wrap="square" rtlCol="0">
              <a:spAutoFit/>
            </a:bodyPr>
            <a:lstStyle/>
            <a:p>
              <a:pPr lvl="1"/>
              <a:r>
                <a:rPr lang="en-US" sz="2000" b="1" dirty="0"/>
                <a:t>Incidence 4</a:t>
              </a:r>
              <a:endParaRPr lang="en-IN" sz="2000" b="1" dirty="0"/>
            </a:p>
          </p:txBody>
        </p:sp>
        <p:sp>
          <p:nvSpPr>
            <p:cNvPr id="34" name="TextBox 33">
              <a:extLst>
                <a:ext uri="{FF2B5EF4-FFF2-40B4-BE49-F238E27FC236}">
                  <a16:creationId xmlns:a16="http://schemas.microsoft.com/office/drawing/2014/main" id="{51AB1A4B-882C-ECDE-7FBE-3B3A3D95B46F}"/>
                </a:ext>
              </a:extLst>
            </p:cNvPr>
            <p:cNvSpPr txBox="1"/>
            <p:nvPr/>
          </p:nvSpPr>
          <p:spPr>
            <a:xfrm rot="19910390">
              <a:off x="-2825225" y="1993479"/>
              <a:ext cx="1836692" cy="400110"/>
            </a:xfrm>
            <a:prstGeom prst="rect">
              <a:avLst/>
            </a:prstGeom>
            <a:noFill/>
          </p:spPr>
          <p:txBody>
            <a:bodyPr wrap="square" rtlCol="0">
              <a:spAutoFit/>
            </a:bodyPr>
            <a:lstStyle/>
            <a:p>
              <a:pPr lvl="1"/>
              <a:r>
                <a:rPr lang="en-US" sz="2000" b="1" dirty="0"/>
                <a:t>Incidence 5</a:t>
              </a:r>
              <a:endParaRPr lang="en-IN" sz="2000" b="1" dirty="0"/>
            </a:p>
          </p:txBody>
        </p:sp>
      </p:grpSp>
      <p:sp>
        <p:nvSpPr>
          <p:cNvPr id="35" name="TextBox 34">
            <a:extLst>
              <a:ext uri="{FF2B5EF4-FFF2-40B4-BE49-F238E27FC236}">
                <a16:creationId xmlns:a16="http://schemas.microsoft.com/office/drawing/2014/main" id="{C6C30FF9-DD48-4C9B-F3B1-544E458A0630}"/>
              </a:ext>
            </a:extLst>
          </p:cNvPr>
          <p:cNvSpPr txBox="1"/>
          <p:nvPr/>
        </p:nvSpPr>
        <p:spPr>
          <a:xfrm>
            <a:off x="2919470" y="396607"/>
            <a:ext cx="5552501" cy="584775"/>
          </a:xfrm>
          <a:prstGeom prst="rect">
            <a:avLst/>
          </a:prstGeom>
          <a:noFill/>
        </p:spPr>
        <p:txBody>
          <a:bodyPr wrap="square" rtlCol="0">
            <a:spAutoFit/>
          </a:bodyPr>
          <a:lstStyle/>
          <a:p>
            <a:pPr algn="ctr"/>
            <a:r>
              <a:rPr lang="en-US" sz="3200" dirty="0"/>
              <a:t>Honeybee Bite</a:t>
            </a:r>
            <a:endParaRPr lang="en-IN" sz="3200" dirty="0"/>
          </a:p>
        </p:txBody>
      </p:sp>
      <p:sp>
        <p:nvSpPr>
          <p:cNvPr id="37" name="TextBox 36">
            <a:extLst>
              <a:ext uri="{FF2B5EF4-FFF2-40B4-BE49-F238E27FC236}">
                <a16:creationId xmlns:a16="http://schemas.microsoft.com/office/drawing/2014/main" id="{43E2E20E-B957-69A2-4D66-2468458B710F}"/>
              </a:ext>
            </a:extLst>
          </p:cNvPr>
          <p:cNvSpPr txBox="1"/>
          <p:nvPr/>
        </p:nvSpPr>
        <p:spPr>
          <a:xfrm>
            <a:off x="1975690" y="1049925"/>
            <a:ext cx="8934965" cy="646331"/>
          </a:xfrm>
          <a:prstGeom prst="rect">
            <a:avLst/>
          </a:prstGeom>
          <a:noFill/>
        </p:spPr>
        <p:txBody>
          <a:bodyPr wrap="square" rtlCol="0">
            <a:spAutoFit/>
          </a:bodyPr>
          <a:lstStyle/>
          <a:p>
            <a:r>
              <a:rPr lang="en-US" dirty="0"/>
              <a:t>Multiple incidents of honeybee bite have occurred in plant premises affecting the workers around adversely.</a:t>
            </a:r>
            <a:endParaRPr lang="en-IN" dirty="0"/>
          </a:p>
        </p:txBody>
      </p:sp>
      <p:pic>
        <p:nvPicPr>
          <p:cNvPr id="10" name="Picture 9">
            <a:extLst>
              <a:ext uri="{FF2B5EF4-FFF2-40B4-BE49-F238E27FC236}">
                <a16:creationId xmlns:a16="http://schemas.microsoft.com/office/drawing/2014/main" id="{E28E01F0-1ACA-7805-DDDD-9527EF600051}"/>
              </a:ext>
            </a:extLst>
          </p:cNvPr>
          <p:cNvPicPr>
            <a:picLocks noChangeAspect="1"/>
          </p:cNvPicPr>
          <p:nvPr/>
        </p:nvPicPr>
        <p:blipFill>
          <a:blip r:embed="rId2">
            <a:extLst>
              <a:ext uri="{28A0092B-C50C-407E-A947-70E740481C1C}">
                <a14:useLocalDpi xmlns:a14="http://schemas.microsoft.com/office/drawing/2010/main" val="0"/>
              </a:ext>
            </a:extLst>
          </a:blip>
          <a:srcRect l="7297" t="11988" r="3791" b="18107"/>
          <a:stretch>
            <a:fillRect/>
          </a:stretch>
        </p:blipFill>
        <p:spPr>
          <a:xfrm>
            <a:off x="7057751" y="2157274"/>
            <a:ext cx="4264235" cy="3183333"/>
          </a:xfrm>
          <a:custGeom>
            <a:avLst/>
            <a:gdLst>
              <a:gd name="connsiteX0" fmla="*/ 530566 w 4264235"/>
              <a:gd name="connsiteY0" fmla="*/ 0 h 3183333"/>
              <a:gd name="connsiteX1" fmla="*/ 3733669 w 4264235"/>
              <a:gd name="connsiteY1" fmla="*/ 0 h 3183333"/>
              <a:gd name="connsiteX2" fmla="*/ 4264235 w 4264235"/>
              <a:gd name="connsiteY2" fmla="*/ 530566 h 3183333"/>
              <a:gd name="connsiteX3" fmla="*/ 4264235 w 4264235"/>
              <a:gd name="connsiteY3" fmla="*/ 2652767 h 3183333"/>
              <a:gd name="connsiteX4" fmla="*/ 3733669 w 4264235"/>
              <a:gd name="connsiteY4" fmla="*/ 3183333 h 3183333"/>
              <a:gd name="connsiteX5" fmla="*/ 530566 w 4264235"/>
              <a:gd name="connsiteY5" fmla="*/ 3183333 h 3183333"/>
              <a:gd name="connsiteX6" fmla="*/ 0 w 4264235"/>
              <a:gd name="connsiteY6" fmla="*/ 2652767 h 3183333"/>
              <a:gd name="connsiteX7" fmla="*/ 0 w 4264235"/>
              <a:gd name="connsiteY7" fmla="*/ 530566 h 3183333"/>
              <a:gd name="connsiteX8" fmla="*/ 530566 w 4264235"/>
              <a:gd name="connsiteY8" fmla="*/ 0 h 31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235" h="3183333">
                <a:moveTo>
                  <a:pt x="530566" y="0"/>
                </a:moveTo>
                <a:lnTo>
                  <a:pt x="3733669" y="0"/>
                </a:lnTo>
                <a:cubicBezTo>
                  <a:pt x="4026693" y="0"/>
                  <a:pt x="4264235" y="237542"/>
                  <a:pt x="4264235" y="530566"/>
                </a:cubicBezTo>
                <a:lnTo>
                  <a:pt x="4264235" y="2652767"/>
                </a:lnTo>
                <a:cubicBezTo>
                  <a:pt x="4264235" y="2945791"/>
                  <a:pt x="4026693" y="3183333"/>
                  <a:pt x="3733669" y="3183333"/>
                </a:cubicBezTo>
                <a:lnTo>
                  <a:pt x="530566" y="3183333"/>
                </a:lnTo>
                <a:cubicBezTo>
                  <a:pt x="237542" y="3183333"/>
                  <a:pt x="0" y="2945791"/>
                  <a:pt x="0" y="2652767"/>
                </a:cubicBezTo>
                <a:lnTo>
                  <a:pt x="0" y="530566"/>
                </a:lnTo>
                <a:cubicBezTo>
                  <a:pt x="0" y="237542"/>
                  <a:pt x="237542" y="0"/>
                  <a:pt x="530566" y="0"/>
                </a:cubicBezTo>
                <a:close/>
              </a:path>
            </a:pathLst>
          </a:custGeom>
        </p:spPr>
      </p:pic>
      <p:pic>
        <p:nvPicPr>
          <p:cNvPr id="12" name="Picture 11">
            <a:extLst>
              <a:ext uri="{FF2B5EF4-FFF2-40B4-BE49-F238E27FC236}">
                <a16:creationId xmlns:a16="http://schemas.microsoft.com/office/drawing/2014/main" id="{E21D947A-62C2-98E0-B672-04B9CE9ADABF}"/>
              </a:ext>
            </a:extLst>
          </p:cNvPr>
          <p:cNvPicPr>
            <a:picLocks noChangeAspect="1"/>
          </p:cNvPicPr>
          <p:nvPr/>
        </p:nvPicPr>
        <p:blipFill>
          <a:blip r:embed="rId3">
            <a:extLst>
              <a:ext uri="{28A0092B-C50C-407E-A947-70E740481C1C}">
                <a14:useLocalDpi xmlns:a14="http://schemas.microsoft.com/office/drawing/2010/main" val="0"/>
              </a:ext>
            </a:extLst>
          </a:blip>
          <a:srcRect l="13022" t="8400" r="11597" b="27526"/>
          <a:stretch>
            <a:fillRect/>
          </a:stretch>
        </p:blipFill>
        <p:spPr>
          <a:xfrm>
            <a:off x="2406798" y="2166152"/>
            <a:ext cx="4381291" cy="3183333"/>
          </a:xfrm>
          <a:custGeom>
            <a:avLst/>
            <a:gdLst>
              <a:gd name="connsiteX0" fmla="*/ 501850 w 4080474"/>
              <a:gd name="connsiteY0" fmla="*/ 0 h 3011039"/>
              <a:gd name="connsiteX1" fmla="*/ 3578624 w 4080474"/>
              <a:gd name="connsiteY1" fmla="*/ 0 h 3011039"/>
              <a:gd name="connsiteX2" fmla="*/ 4080474 w 4080474"/>
              <a:gd name="connsiteY2" fmla="*/ 501850 h 3011039"/>
              <a:gd name="connsiteX3" fmla="*/ 4080474 w 4080474"/>
              <a:gd name="connsiteY3" fmla="*/ 2509189 h 3011039"/>
              <a:gd name="connsiteX4" fmla="*/ 3578624 w 4080474"/>
              <a:gd name="connsiteY4" fmla="*/ 3011039 h 3011039"/>
              <a:gd name="connsiteX5" fmla="*/ 501850 w 4080474"/>
              <a:gd name="connsiteY5" fmla="*/ 3011039 h 3011039"/>
              <a:gd name="connsiteX6" fmla="*/ 0 w 4080474"/>
              <a:gd name="connsiteY6" fmla="*/ 2509189 h 3011039"/>
              <a:gd name="connsiteX7" fmla="*/ 0 w 4080474"/>
              <a:gd name="connsiteY7" fmla="*/ 501850 h 3011039"/>
              <a:gd name="connsiteX8" fmla="*/ 501850 w 4080474"/>
              <a:gd name="connsiteY8" fmla="*/ 0 h 30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0474" h="3011039">
                <a:moveTo>
                  <a:pt x="501850" y="0"/>
                </a:moveTo>
                <a:lnTo>
                  <a:pt x="3578624" y="0"/>
                </a:lnTo>
                <a:cubicBezTo>
                  <a:pt x="3855788" y="0"/>
                  <a:pt x="4080474" y="224686"/>
                  <a:pt x="4080474" y="501850"/>
                </a:cubicBezTo>
                <a:lnTo>
                  <a:pt x="4080474" y="2509189"/>
                </a:lnTo>
                <a:cubicBezTo>
                  <a:pt x="4080474" y="2786353"/>
                  <a:pt x="3855788" y="3011039"/>
                  <a:pt x="3578624" y="3011039"/>
                </a:cubicBezTo>
                <a:lnTo>
                  <a:pt x="501850" y="3011039"/>
                </a:lnTo>
                <a:cubicBezTo>
                  <a:pt x="224686" y="3011039"/>
                  <a:pt x="0" y="2786353"/>
                  <a:pt x="0" y="2509189"/>
                </a:cubicBezTo>
                <a:lnTo>
                  <a:pt x="0" y="501850"/>
                </a:lnTo>
                <a:cubicBezTo>
                  <a:pt x="0" y="224686"/>
                  <a:pt x="224686" y="0"/>
                  <a:pt x="501850" y="0"/>
                </a:cubicBezTo>
                <a:close/>
              </a:path>
            </a:pathLst>
          </a:custGeom>
        </p:spPr>
      </p:pic>
      <p:sp>
        <p:nvSpPr>
          <p:cNvPr id="13" name="Rectangle: Rounded Corners 12">
            <a:extLst>
              <a:ext uri="{FF2B5EF4-FFF2-40B4-BE49-F238E27FC236}">
                <a16:creationId xmlns:a16="http://schemas.microsoft.com/office/drawing/2014/main" id="{91C773A6-58F5-F440-B283-6A7BA90AB146}"/>
              </a:ext>
            </a:extLst>
          </p:cNvPr>
          <p:cNvSpPr/>
          <p:nvPr/>
        </p:nvSpPr>
        <p:spPr>
          <a:xfrm>
            <a:off x="13433182" y="2125551"/>
            <a:ext cx="4563122" cy="3097632"/>
          </a:xfrm>
          <a:prstGeom prst="roundRect">
            <a:avLst/>
          </a:prstGeom>
          <a:blipFill>
            <a:blip r:embed="rId4"/>
            <a:stretch>
              <a:fillRect l="-7464" t="-3528" r="-560" b="-335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95824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cycle">
            <a:extLst>
              <a:ext uri="{FF2B5EF4-FFF2-40B4-BE49-F238E27FC236}">
                <a16:creationId xmlns:a16="http://schemas.microsoft.com/office/drawing/2014/main" id="{BB66286C-7440-3EBC-D458-7D9388FE1068}"/>
              </a:ext>
            </a:extLst>
          </p:cNvPr>
          <p:cNvGrpSpPr/>
          <p:nvPr/>
        </p:nvGrpSpPr>
        <p:grpSpPr>
          <a:xfrm rot="10800000">
            <a:off x="-2701477" y="1750267"/>
            <a:ext cx="4729977" cy="4703286"/>
            <a:chOff x="-2934820" y="1468385"/>
            <a:chExt cx="4486361" cy="4353769"/>
          </a:xfrm>
        </p:grpSpPr>
        <p:sp>
          <p:nvSpPr>
            <p:cNvPr id="24" name="Freeform: Shape 23">
              <a:extLst>
                <a:ext uri="{FF2B5EF4-FFF2-40B4-BE49-F238E27FC236}">
                  <a16:creationId xmlns:a16="http://schemas.microsoft.com/office/drawing/2014/main" id="{153D2975-21D9-16EC-DFAD-6664C4AA4E77}"/>
                </a:ext>
              </a:extLst>
            </p:cNvPr>
            <p:cNvSpPr/>
            <p:nvPr/>
          </p:nvSpPr>
          <p:spPr>
            <a:xfrm>
              <a:off x="-658978" y="1468385"/>
              <a:ext cx="1836692" cy="1317652"/>
            </a:xfrm>
            <a:custGeom>
              <a:avLst/>
              <a:gdLst>
                <a:gd name="connsiteX0" fmla="*/ 0 w 1970935"/>
                <a:gd name="connsiteY0" fmla="*/ 0 h 1515563"/>
                <a:gd name="connsiteX1" fmla="*/ 1970935 w 1970935"/>
                <a:gd name="connsiteY1" fmla="*/ 1137920 h 1515563"/>
                <a:gd name="connsiteX2" fmla="*/ 1316838 w 1970935"/>
                <a:gd name="connsiteY2" fmla="*/ 1515563 h 1515563"/>
                <a:gd name="connsiteX3" fmla="*/ 1299244 w 1970935"/>
                <a:gd name="connsiteY3" fmla="*/ 1488968 h 1515563"/>
                <a:gd name="connsiteX4" fmla="*/ 28406 w 1970935"/>
                <a:gd name="connsiteY4" fmla="*/ 868474 h 1515563"/>
                <a:gd name="connsiteX5" fmla="*/ 0 w 1970935"/>
                <a:gd name="connsiteY5" fmla="*/ 869791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0" y="0"/>
                  </a:moveTo>
                  <a:cubicBezTo>
                    <a:pt x="813079" y="0"/>
                    <a:pt x="1564396" y="433773"/>
                    <a:pt x="1970935" y="1137920"/>
                  </a:cubicBezTo>
                  <a:lnTo>
                    <a:pt x="1316838" y="1515563"/>
                  </a:lnTo>
                  <a:lnTo>
                    <a:pt x="1299244" y="1488968"/>
                  </a:lnTo>
                  <a:cubicBezTo>
                    <a:pt x="1023828" y="1114607"/>
                    <a:pt x="557418" y="868474"/>
                    <a:pt x="28406" y="868474"/>
                  </a:cubicBezTo>
                  <a:lnTo>
                    <a:pt x="0" y="8697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541020" rIns="952839" bIns="314198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3" name="Freeform: Shape 22">
              <a:extLst>
                <a:ext uri="{FF2B5EF4-FFF2-40B4-BE49-F238E27FC236}">
                  <a16:creationId xmlns:a16="http://schemas.microsoft.com/office/drawing/2014/main" id="{0010EF2D-8B3B-6F40-51B7-DE6CDE7AEA0C}"/>
                </a:ext>
              </a:extLst>
            </p:cNvPr>
            <p:cNvSpPr/>
            <p:nvPr/>
          </p:nvSpPr>
          <p:spPr>
            <a:xfrm>
              <a:off x="657858" y="2705585"/>
              <a:ext cx="893683" cy="1978648"/>
            </a:xfrm>
            <a:custGeom>
              <a:avLst/>
              <a:gdLst>
                <a:gd name="connsiteX0" fmla="*/ 654097 w 959002"/>
                <a:gd name="connsiteY0" fmla="*/ 0 h 2275840"/>
                <a:gd name="connsiteX1" fmla="*/ 654097 w 959002"/>
                <a:gd name="connsiteY1" fmla="*/ 2275840 h 2275840"/>
                <a:gd name="connsiteX2" fmla="*/ 0 w 959002"/>
                <a:gd name="connsiteY2" fmla="*/ 1898197 h 2275840"/>
                <a:gd name="connsiteX3" fmla="*/ 59172 w 959002"/>
                <a:gd name="connsiteY3" fmla="*/ 1808755 h 2275840"/>
                <a:gd name="connsiteX4" fmla="*/ 244146 w 959002"/>
                <a:gd name="connsiteY4" fmla="*/ 1137920 h 2275840"/>
                <a:gd name="connsiteX5" fmla="*/ 59172 w 959002"/>
                <a:gd name="connsiteY5" fmla="*/ 467086 h 2275840"/>
                <a:gd name="connsiteX6" fmla="*/ 0 w 959002"/>
                <a:gd name="connsiteY6" fmla="*/ 377643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002" h="2275840">
                  <a:moveTo>
                    <a:pt x="654097" y="0"/>
                  </a:moveTo>
                  <a:cubicBezTo>
                    <a:pt x="1060637" y="704147"/>
                    <a:pt x="1060637" y="1571693"/>
                    <a:pt x="654097" y="2275840"/>
                  </a:cubicBezTo>
                  <a:lnTo>
                    <a:pt x="0" y="1898197"/>
                  </a:lnTo>
                  <a:lnTo>
                    <a:pt x="59172" y="1808755"/>
                  </a:lnTo>
                  <a:cubicBezTo>
                    <a:pt x="177139" y="1609340"/>
                    <a:pt x="244146" y="1380816"/>
                    <a:pt x="244146" y="1137920"/>
                  </a:cubicBezTo>
                  <a:cubicBezTo>
                    <a:pt x="244146" y="895024"/>
                    <a:pt x="177139" y="666500"/>
                    <a:pt x="59172" y="467086"/>
                  </a:cubicBezTo>
                  <a:lnTo>
                    <a:pt x="0" y="377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0344" tIns="1869863" rIns="114215" bIns="1869864" numCol="1" spcCol="1270" anchor="ctr" anchorCtr="0">
              <a:noAutofit/>
            </a:bodyPr>
            <a:lstStyle/>
            <a:p>
              <a:pPr marL="0" lvl="0" indent="0" algn="ctr" defTabSz="1911350">
                <a:lnSpc>
                  <a:spcPct val="90000"/>
                </a:lnSpc>
                <a:spcBef>
                  <a:spcPct val="0"/>
                </a:spcBef>
                <a:spcAft>
                  <a:spcPct val="35000"/>
                </a:spcAft>
                <a:buNone/>
              </a:pPr>
              <a:endParaRPr lang="en-IN" sz="4300" kern="1200"/>
            </a:p>
          </p:txBody>
        </p:sp>
        <p:sp>
          <p:nvSpPr>
            <p:cNvPr id="28" name="Freeform: Shape 27">
              <a:extLst>
                <a:ext uri="{FF2B5EF4-FFF2-40B4-BE49-F238E27FC236}">
                  <a16:creationId xmlns:a16="http://schemas.microsoft.com/office/drawing/2014/main" id="{E0D12657-0C8A-7076-5D93-EC8D27C65FA4}"/>
                </a:ext>
              </a:extLst>
            </p:cNvPr>
            <p:cNvSpPr/>
            <p:nvPr/>
          </p:nvSpPr>
          <p:spPr>
            <a:xfrm>
              <a:off x="-658978" y="4504502"/>
              <a:ext cx="1836692" cy="1317652"/>
            </a:xfrm>
            <a:custGeom>
              <a:avLst/>
              <a:gdLst>
                <a:gd name="connsiteX0" fmla="*/ 1316838 w 1970935"/>
                <a:gd name="connsiteY0" fmla="*/ 0 h 1515563"/>
                <a:gd name="connsiteX1" fmla="*/ 1970935 w 1970935"/>
                <a:gd name="connsiteY1" fmla="*/ 377643 h 1515563"/>
                <a:gd name="connsiteX2" fmla="*/ 0 w 1970935"/>
                <a:gd name="connsiteY2" fmla="*/ 1515563 h 1515563"/>
                <a:gd name="connsiteX3" fmla="*/ 0 w 1970935"/>
                <a:gd name="connsiteY3" fmla="*/ 645772 h 1515563"/>
                <a:gd name="connsiteX4" fmla="*/ 28406 w 1970935"/>
                <a:gd name="connsiteY4" fmla="*/ 647089 h 1515563"/>
                <a:gd name="connsiteX5" fmla="*/ 1299244 w 1970935"/>
                <a:gd name="connsiteY5" fmla="*/ 26595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1316838" y="0"/>
                  </a:moveTo>
                  <a:lnTo>
                    <a:pt x="1970935" y="377643"/>
                  </a:lnTo>
                  <a:cubicBezTo>
                    <a:pt x="1564395" y="1081790"/>
                    <a:pt x="813079" y="1515563"/>
                    <a:pt x="0" y="1515563"/>
                  </a:cubicBezTo>
                  <a:lnTo>
                    <a:pt x="0" y="645772"/>
                  </a:lnTo>
                  <a:lnTo>
                    <a:pt x="28406" y="647089"/>
                  </a:lnTo>
                  <a:cubicBezTo>
                    <a:pt x="557418" y="647089"/>
                    <a:pt x="1023828" y="400957"/>
                    <a:pt x="1299244" y="2659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3141980" rIns="952839" bIns="54102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7" name="Freeform: Shape 26">
              <a:extLst>
                <a:ext uri="{FF2B5EF4-FFF2-40B4-BE49-F238E27FC236}">
                  <a16:creationId xmlns:a16="http://schemas.microsoft.com/office/drawing/2014/main" id="{B72099F2-590B-5FE4-242E-7C74312D6B8A}"/>
                </a:ext>
              </a:extLst>
            </p:cNvPr>
            <p:cNvSpPr/>
            <p:nvPr/>
          </p:nvSpPr>
          <p:spPr>
            <a:xfrm>
              <a:off x="-2629913" y="4483865"/>
              <a:ext cx="1836692" cy="1338288"/>
            </a:xfrm>
            <a:custGeom>
              <a:avLst/>
              <a:gdLst>
                <a:gd name="connsiteX0" fmla="*/ 695207 w 1970935"/>
                <a:gd name="connsiteY0" fmla="*/ 0 h 1539298"/>
                <a:gd name="connsiteX1" fmla="*/ 728504 w 1970935"/>
                <a:gd name="connsiteY1" fmla="*/ 50330 h 1539298"/>
                <a:gd name="connsiteX2" fmla="*/ 1842644 w 1970935"/>
                <a:gd name="connsiteY2" fmla="*/ 663558 h 1539298"/>
                <a:gd name="connsiteX3" fmla="*/ 1970935 w 1970935"/>
                <a:gd name="connsiteY3" fmla="*/ 669507 h 1539298"/>
                <a:gd name="connsiteX4" fmla="*/ 1970935 w 1970935"/>
                <a:gd name="connsiteY4" fmla="*/ 1539298 h 1539298"/>
                <a:gd name="connsiteX5" fmla="*/ 0 w 1970935"/>
                <a:gd name="connsiteY5" fmla="*/ 401378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39298">
                  <a:moveTo>
                    <a:pt x="695207" y="0"/>
                  </a:moveTo>
                  <a:lnTo>
                    <a:pt x="728504" y="50330"/>
                  </a:lnTo>
                  <a:cubicBezTo>
                    <a:pt x="976378" y="387256"/>
                    <a:pt x="1378957" y="620315"/>
                    <a:pt x="1842644" y="663558"/>
                  </a:cubicBezTo>
                  <a:lnTo>
                    <a:pt x="1970935" y="669507"/>
                  </a:lnTo>
                  <a:lnTo>
                    <a:pt x="1970935" y="1539298"/>
                  </a:lnTo>
                  <a:cubicBezTo>
                    <a:pt x="1157856" y="1539298"/>
                    <a:pt x="406539" y="1105525"/>
                    <a:pt x="0" y="40137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3163570" rIns="2399538" bIns="562610" numCol="1" spcCol="1270" anchor="ctr" anchorCtr="0">
              <a:noAutofit/>
            </a:bodyPr>
            <a:lstStyle/>
            <a:p>
              <a:pPr marL="0" lvl="0" indent="0" algn="ctr" defTabSz="2622550">
                <a:lnSpc>
                  <a:spcPct val="90000"/>
                </a:lnSpc>
                <a:spcBef>
                  <a:spcPct val="0"/>
                </a:spcBef>
                <a:spcAft>
                  <a:spcPct val="35000"/>
                </a:spcAft>
                <a:buNone/>
              </a:pPr>
              <a:endParaRPr lang="en-IN" sz="5900" kern="1200"/>
            </a:p>
          </p:txBody>
        </p:sp>
        <p:sp>
          <p:nvSpPr>
            <p:cNvPr id="26" name="Freeform: Shape 25">
              <a:extLst>
                <a:ext uri="{FF2B5EF4-FFF2-40B4-BE49-F238E27FC236}">
                  <a16:creationId xmlns:a16="http://schemas.microsoft.com/office/drawing/2014/main" id="{8C64210F-F3A6-A4D2-08F3-2587D371942D}"/>
                </a:ext>
              </a:extLst>
            </p:cNvPr>
            <p:cNvSpPr/>
            <p:nvPr/>
          </p:nvSpPr>
          <p:spPr>
            <a:xfrm>
              <a:off x="-2934820" y="2705585"/>
              <a:ext cx="931993" cy="1978648"/>
            </a:xfrm>
            <a:custGeom>
              <a:avLst/>
              <a:gdLst>
                <a:gd name="connsiteX0" fmla="*/ 304905 w 1000112"/>
                <a:gd name="connsiteY0" fmla="*/ 0 h 2275840"/>
                <a:gd name="connsiteX1" fmla="*/ 1000112 w 1000112"/>
                <a:gd name="connsiteY1" fmla="*/ 401378 h 2275840"/>
                <a:gd name="connsiteX2" fmla="*/ 956642 w 1000112"/>
                <a:gd name="connsiteY2" fmla="*/ 467086 h 2275840"/>
                <a:gd name="connsiteX3" fmla="*/ 771668 w 1000112"/>
                <a:gd name="connsiteY3" fmla="*/ 1137920 h 2275840"/>
                <a:gd name="connsiteX4" fmla="*/ 956642 w 1000112"/>
                <a:gd name="connsiteY4" fmla="*/ 1808755 h 2275840"/>
                <a:gd name="connsiteX5" fmla="*/ 1000112 w 1000112"/>
                <a:gd name="connsiteY5" fmla="*/ 1874462 h 2275840"/>
                <a:gd name="connsiteX6" fmla="*/ 304905 w 1000112"/>
                <a:gd name="connsiteY6" fmla="*/ 2275840 h 2275840"/>
                <a:gd name="connsiteX7" fmla="*/ 304905 w 1000112"/>
                <a:gd name="connsiteY7"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12" h="2275840">
                  <a:moveTo>
                    <a:pt x="304905" y="0"/>
                  </a:moveTo>
                  <a:lnTo>
                    <a:pt x="1000112" y="401378"/>
                  </a:lnTo>
                  <a:lnTo>
                    <a:pt x="956642" y="467086"/>
                  </a:lnTo>
                  <a:cubicBezTo>
                    <a:pt x="838676" y="666500"/>
                    <a:pt x="771668" y="895024"/>
                    <a:pt x="771668" y="1137920"/>
                  </a:cubicBezTo>
                  <a:cubicBezTo>
                    <a:pt x="771668" y="1380816"/>
                    <a:pt x="838676" y="1609340"/>
                    <a:pt x="956642" y="1808755"/>
                  </a:cubicBezTo>
                  <a:lnTo>
                    <a:pt x="1000112" y="1874462"/>
                  </a:lnTo>
                  <a:lnTo>
                    <a:pt x="304905" y="2275840"/>
                  </a:lnTo>
                  <a:cubicBezTo>
                    <a:pt x="-101635" y="1571693"/>
                    <a:pt x="-101635" y="704147"/>
                    <a:pt x="30490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293" tIns="1885103" rIns="3174746" bIns="1885104" numCol="1" spcCol="1270" anchor="ctr" anchorCtr="0">
              <a:noAutofit/>
            </a:bodyPr>
            <a:lstStyle/>
            <a:p>
              <a:pPr marL="0" lvl="0" indent="0" algn="ctr" defTabSz="2444750">
                <a:lnSpc>
                  <a:spcPct val="90000"/>
                </a:lnSpc>
                <a:spcBef>
                  <a:spcPct val="0"/>
                </a:spcBef>
                <a:spcAft>
                  <a:spcPct val="35000"/>
                </a:spcAft>
                <a:buNone/>
              </a:pPr>
              <a:endParaRPr lang="en-IN" sz="5500" kern="1200"/>
            </a:p>
          </p:txBody>
        </p:sp>
        <p:sp>
          <p:nvSpPr>
            <p:cNvPr id="25" name="Freeform: Shape 24">
              <a:extLst>
                <a:ext uri="{FF2B5EF4-FFF2-40B4-BE49-F238E27FC236}">
                  <a16:creationId xmlns:a16="http://schemas.microsoft.com/office/drawing/2014/main" id="{CCE7050C-7CC6-0E58-3050-F2BB321A8E3A}"/>
                </a:ext>
              </a:extLst>
            </p:cNvPr>
            <p:cNvSpPr/>
            <p:nvPr/>
          </p:nvSpPr>
          <p:spPr>
            <a:xfrm>
              <a:off x="-2629913" y="1471483"/>
              <a:ext cx="1836692" cy="1338288"/>
            </a:xfrm>
            <a:custGeom>
              <a:avLst/>
              <a:gdLst>
                <a:gd name="connsiteX0" fmla="*/ 1970935 w 1970935"/>
                <a:gd name="connsiteY0" fmla="*/ 0 h 1539298"/>
                <a:gd name="connsiteX1" fmla="*/ 1970935 w 1970935"/>
                <a:gd name="connsiteY1" fmla="*/ 869791 h 1539298"/>
                <a:gd name="connsiteX2" fmla="*/ 1842644 w 1970935"/>
                <a:gd name="connsiteY2" fmla="*/ 875740 h 1539298"/>
                <a:gd name="connsiteX3" fmla="*/ 728504 w 1970935"/>
                <a:gd name="connsiteY3" fmla="*/ 1488968 h 1539298"/>
                <a:gd name="connsiteX4" fmla="*/ 695207 w 1970935"/>
                <a:gd name="connsiteY4" fmla="*/ 1539298 h 1539298"/>
                <a:gd name="connsiteX5" fmla="*/ 0 w 1970935"/>
                <a:gd name="connsiteY5" fmla="*/ 1137920 h 1539298"/>
                <a:gd name="connsiteX6" fmla="*/ 1970935 w 1970935"/>
                <a:gd name="connsiteY6" fmla="*/ 0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935" h="1539298">
                  <a:moveTo>
                    <a:pt x="1970935" y="0"/>
                  </a:moveTo>
                  <a:lnTo>
                    <a:pt x="1970935" y="869791"/>
                  </a:lnTo>
                  <a:lnTo>
                    <a:pt x="1842644" y="875740"/>
                  </a:lnTo>
                  <a:cubicBezTo>
                    <a:pt x="1378957" y="918983"/>
                    <a:pt x="976378" y="1152043"/>
                    <a:pt x="728504" y="1488968"/>
                  </a:cubicBezTo>
                  <a:lnTo>
                    <a:pt x="695207" y="1539298"/>
                  </a:lnTo>
                  <a:lnTo>
                    <a:pt x="0" y="1137920"/>
                  </a:lnTo>
                  <a:cubicBezTo>
                    <a:pt x="406540" y="433773"/>
                    <a:pt x="1157856" y="0"/>
                    <a:pt x="197093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562610" rIns="2399538" bIns="3163570" numCol="1" spcCol="1270" anchor="ctr" anchorCtr="0">
              <a:noAutofit/>
            </a:bodyPr>
            <a:lstStyle/>
            <a:p>
              <a:pPr marL="0" lvl="0" indent="0" algn="ctr" defTabSz="2622550">
                <a:lnSpc>
                  <a:spcPct val="90000"/>
                </a:lnSpc>
                <a:spcBef>
                  <a:spcPct val="0"/>
                </a:spcBef>
                <a:spcAft>
                  <a:spcPct val="35000"/>
                </a:spcAft>
                <a:buNone/>
              </a:pPr>
              <a:endParaRPr lang="en-IN" sz="5900" kern="1200" dirty="0"/>
            </a:p>
          </p:txBody>
        </p:sp>
        <p:sp>
          <p:nvSpPr>
            <p:cNvPr id="29" name="TextBox 28">
              <a:extLst>
                <a:ext uri="{FF2B5EF4-FFF2-40B4-BE49-F238E27FC236}">
                  <a16:creationId xmlns:a16="http://schemas.microsoft.com/office/drawing/2014/main" id="{F45A2B65-2785-292E-B1C3-A59D4EE7C8DC}"/>
                </a:ext>
              </a:extLst>
            </p:cNvPr>
            <p:cNvSpPr txBox="1"/>
            <p:nvPr/>
          </p:nvSpPr>
          <p:spPr>
            <a:xfrm rot="5400000">
              <a:off x="272263" y="3307996"/>
              <a:ext cx="1836692" cy="400110"/>
            </a:xfrm>
            <a:prstGeom prst="rect">
              <a:avLst/>
            </a:prstGeom>
            <a:noFill/>
          </p:spPr>
          <p:txBody>
            <a:bodyPr wrap="square" rtlCol="0">
              <a:spAutoFit/>
            </a:bodyPr>
            <a:lstStyle/>
            <a:p>
              <a:pPr lvl="1"/>
              <a:r>
                <a:rPr lang="en-US" sz="2000" b="1" dirty="0"/>
                <a:t>Incidence 1</a:t>
              </a:r>
              <a:endParaRPr lang="en-IN" sz="2000" b="1" dirty="0"/>
            </a:p>
          </p:txBody>
        </p:sp>
        <p:sp>
          <p:nvSpPr>
            <p:cNvPr id="30" name="TextBox 29">
              <a:extLst>
                <a:ext uri="{FF2B5EF4-FFF2-40B4-BE49-F238E27FC236}">
                  <a16:creationId xmlns:a16="http://schemas.microsoft.com/office/drawing/2014/main" id="{6D091B3E-374D-EDED-185E-A7770043F766}"/>
                </a:ext>
              </a:extLst>
            </p:cNvPr>
            <p:cNvSpPr txBox="1"/>
            <p:nvPr/>
          </p:nvSpPr>
          <p:spPr>
            <a:xfrm rot="1681328">
              <a:off x="-837202" y="1775287"/>
              <a:ext cx="1836692" cy="400110"/>
            </a:xfrm>
            <a:prstGeom prst="rect">
              <a:avLst/>
            </a:prstGeom>
            <a:noFill/>
          </p:spPr>
          <p:txBody>
            <a:bodyPr wrap="square" rtlCol="0">
              <a:spAutoFit/>
            </a:bodyPr>
            <a:lstStyle/>
            <a:p>
              <a:pPr lvl="1"/>
              <a:r>
                <a:rPr lang="en-US" sz="2000" b="1" dirty="0"/>
                <a:t>Incidence 6</a:t>
              </a:r>
              <a:endParaRPr lang="en-IN" sz="2000" b="1" dirty="0"/>
            </a:p>
          </p:txBody>
        </p:sp>
        <p:sp>
          <p:nvSpPr>
            <p:cNvPr id="31" name="TextBox 30">
              <a:extLst>
                <a:ext uri="{FF2B5EF4-FFF2-40B4-BE49-F238E27FC236}">
                  <a16:creationId xmlns:a16="http://schemas.microsoft.com/office/drawing/2014/main" id="{E177D960-9B7F-9439-3645-108FF5D4B690}"/>
                </a:ext>
              </a:extLst>
            </p:cNvPr>
            <p:cNvSpPr txBox="1"/>
            <p:nvPr/>
          </p:nvSpPr>
          <p:spPr>
            <a:xfrm rot="20148448">
              <a:off x="-903857" y="5063348"/>
              <a:ext cx="1836692" cy="400110"/>
            </a:xfrm>
            <a:prstGeom prst="rect">
              <a:avLst/>
            </a:prstGeom>
            <a:noFill/>
          </p:spPr>
          <p:txBody>
            <a:bodyPr wrap="square" rtlCol="0">
              <a:spAutoFit/>
            </a:bodyPr>
            <a:lstStyle/>
            <a:p>
              <a:pPr lvl="1"/>
              <a:r>
                <a:rPr lang="en-US" sz="2000" b="1" dirty="0"/>
                <a:t>Incidence 2</a:t>
              </a:r>
              <a:endParaRPr lang="en-IN" sz="2000" b="1" dirty="0"/>
            </a:p>
          </p:txBody>
        </p:sp>
        <p:sp>
          <p:nvSpPr>
            <p:cNvPr id="32" name="TextBox 31">
              <a:extLst>
                <a:ext uri="{FF2B5EF4-FFF2-40B4-BE49-F238E27FC236}">
                  <a16:creationId xmlns:a16="http://schemas.microsoft.com/office/drawing/2014/main" id="{6F1C5912-61B3-1E8E-32E5-6672CCBA30CA}"/>
                </a:ext>
              </a:extLst>
            </p:cNvPr>
            <p:cNvSpPr txBox="1"/>
            <p:nvPr/>
          </p:nvSpPr>
          <p:spPr>
            <a:xfrm rot="1624653">
              <a:off x="-2734259" y="4899114"/>
              <a:ext cx="1836692" cy="400110"/>
            </a:xfrm>
            <a:prstGeom prst="rect">
              <a:avLst/>
            </a:prstGeom>
            <a:noFill/>
          </p:spPr>
          <p:txBody>
            <a:bodyPr wrap="square" rtlCol="0">
              <a:spAutoFit/>
            </a:bodyPr>
            <a:lstStyle/>
            <a:p>
              <a:pPr lvl="1"/>
              <a:r>
                <a:rPr lang="en-US" sz="2000" b="1" dirty="0"/>
                <a:t>Incidence 3</a:t>
              </a:r>
              <a:endParaRPr lang="en-IN" sz="2000" b="1" dirty="0"/>
            </a:p>
          </p:txBody>
        </p:sp>
        <p:sp>
          <p:nvSpPr>
            <p:cNvPr id="33" name="TextBox 32">
              <a:extLst>
                <a:ext uri="{FF2B5EF4-FFF2-40B4-BE49-F238E27FC236}">
                  <a16:creationId xmlns:a16="http://schemas.microsoft.com/office/drawing/2014/main" id="{C4239A1A-A812-EB81-436C-BA386D587ED8}"/>
                </a:ext>
              </a:extLst>
            </p:cNvPr>
            <p:cNvSpPr txBox="1"/>
            <p:nvPr/>
          </p:nvSpPr>
          <p:spPr>
            <a:xfrm rot="5400000">
              <a:off x="-3442019" y="3257784"/>
              <a:ext cx="1836692" cy="400110"/>
            </a:xfrm>
            <a:prstGeom prst="rect">
              <a:avLst/>
            </a:prstGeom>
            <a:noFill/>
          </p:spPr>
          <p:txBody>
            <a:bodyPr wrap="square" rtlCol="0">
              <a:spAutoFit/>
            </a:bodyPr>
            <a:lstStyle/>
            <a:p>
              <a:pPr lvl="1"/>
              <a:r>
                <a:rPr lang="en-US" sz="2000" b="1" dirty="0"/>
                <a:t>Incidence 4</a:t>
              </a:r>
              <a:endParaRPr lang="en-IN" sz="2000" b="1" dirty="0"/>
            </a:p>
          </p:txBody>
        </p:sp>
        <p:sp>
          <p:nvSpPr>
            <p:cNvPr id="34" name="TextBox 33">
              <a:extLst>
                <a:ext uri="{FF2B5EF4-FFF2-40B4-BE49-F238E27FC236}">
                  <a16:creationId xmlns:a16="http://schemas.microsoft.com/office/drawing/2014/main" id="{51AB1A4B-882C-ECDE-7FBE-3B3A3D95B46F}"/>
                </a:ext>
              </a:extLst>
            </p:cNvPr>
            <p:cNvSpPr txBox="1"/>
            <p:nvPr/>
          </p:nvSpPr>
          <p:spPr>
            <a:xfrm rot="19910390">
              <a:off x="-2825225" y="1993479"/>
              <a:ext cx="1836692" cy="400110"/>
            </a:xfrm>
            <a:prstGeom prst="rect">
              <a:avLst/>
            </a:prstGeom>
            <a:noFill/>
          </p:spPr>
          <p:txBody>
            <a:bodyPr wrap="square" rtlCol="0">
              <a:spAutoFit/>
            </a:bodyPr>
            <a:lstStyle/>
            <a:p>
              <a:pPr lvl="1"/>
              <a:r>
                <a:rPr lang="en-US" sz="2000" b="1" dirty="0"/>
                <a:t>Incidence 5</a:t>
              </a:r>
              <a:endParaRPr lang="en-IN" sz="2000" b="1" dirty="0"/>
            </a:p>
          </p:txBody>
        </p:sp>
      </p:grpSp>
      <p:sp>
        <p:nvSpPr>
          <p:cNvPr id="35" name="TextBox 34">
            <a:extLst>
              <a:ext uri="{FF2B5EF4-FFF2-40B4-BE49-F238E27FC236}">
                <a16:creationId xmlns:a16="http://schemas.microsoft.com/office/drawing/2014/main" id="{C6C30FF9-DD48-4C9B-F3B1-544E458A0630}"/>
              </a:ext>
            </a:extLst>
          </p:cNvPr>
          <p:cNvSpPr txBox="1"/>
          <p:nvPr/>
        </p:nvSpPr>
        <p:spPr>
          <a:xfrm>
            <a:off x="2919470" y="396607"/>
            <a:ext cx="6029221" cy="584775"/>
          </a:xfrm>
          <a:prstGeom prst="rect">
            <a:avLst/>
          </a:prstGeom>
          <a:noFill/>
        </p:spPr>
        <p:txBody>
          <a:bodyPr wrap="square" rtlCol="0">
            <a:spAutoFit/>
          </a:bodyPr>
          <a:lstStyle/>
          <a:p>
            <a:pPr algn="ctr"/>
            <a:r>
              <a:rPr lang="en-US" sz="3200" dirty="0"/>
              <a:t>Stacker Reclaimer 1 rail track crack</a:t>
            </a:r>
            <a:endParaRPr lang="en-IN" sz="3200" dirty="0"/>
          </a:p>
        </p:txBody>
      </p:sp>
      <p:sp>
        <p:nvSpPr>
          <p:cNvPr id="37" name="TextBox 36">
            <a:extLst>
              <a:ext uri="{FF2B5EF4-FFF2-40B4-BE49-F238E27FC236}">
                <a16:creationId xmlns:a16="http://schemas.microsoft.com/office/drawing/2014/main" id="{43E2E20E-B957-69A2-4D66-2468458B710F}"/>
              </a:ext>
            </a:extLst>
          </p:cNvPr>
          <p:cNvSpPr txBox="1"/>
          <p:nvPr/>
        </p:nvSpPr>
        <p:spPr>
          <a:xfrm>
            <a:off x="2028500" y="1132578"/>
            <a:ext cx="9005987" cy="646331"/>
          </a:xfrm>
          <a:prstGeom prst="rect">
            <a:avLst/>
          </a:prstGeom>
          <a:noFill/>
        </p:spPr>
        <p:txBody>
          <a:bodyPr wrap="square" rtlCol="0">
            <a:spAutoFit/>
          </a:bodyPr>
          <a:lstStyle/>
          <a:p>
            <a:r>
              <a:rPr lang="en-US" dirty="0"/>
              <a:t>Stacker Reclaimer 1 rail track gradually weakened due to stress and eventually got cracked which if was not identified on time could have led to derailment  or toppling of the stacker.</a:t>
            </a:r>
            <a:endParaRPr lang="en-IN" dirty="0"/>
          </a:p>
        </p:txBody>
      </p:sp>
      <p:sp>
        <p:nvSpPr>
          <p:cNvPr id="4" name="Rectangle: Rounded Corners 3">
            <a:extLst>
              <a:ext uri="{FF2B5EF4-FFF2-40B4-BE49-F238E27FC236}">
                <a16:creationId xmlns:a16="http://schemas.microsoft.com/office/drawing/2014/main" id="{4DCD1E55-A847-2DA7-806F-0495B46C45A5}"/>
              </a:ext>
            </a:extLst>
          </p:cNvPr>
          <p:cNvSpPr/>
          <p:nvPr/>
        </p:nvSpPr>
        <p:spPr>
          <a:xfrm>
            <a:off x="3897297" y="2353874"/>
            <a:ext cx="4563122" cy="3097632"/>
          </a:xfrm>
          <a:prstGeom prst="roundRect">
            <a:avLst/>
          </a:prstGeom>
          <a:blipFill>
            <a:blip r:embed="rId2"/>
            <a:stretch>
              <a:fillRect l="-7464" t="-3528" r="-560" b="-335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reeform: Shape 4">
            <a:extLst>
              <a:ext uri="{FF2B5EF4-FFF2-40B4-BE49-F238E27FC236}">
                <a16:creationId xmlns:a16="http://schemas.microsoft.com/office/drawing/2014/main" id="{D19C44BD-C3C2-2B12-54EC-59F839A06DFC}"/>
              </a:ext>
            </a:extLst>
          </p:cNvPr>
          <p:cNvSpPr/>
          <p:nvPr/>
        </p:nvSpPr>
        <p:spPr>
          <a:xfrm>
            <a:off x="13585106" y="1455743"/>
            <a:ext cx="5847567" cy="4593106"/>
          </a:xfrm>
          <a:custGeom>
            <a:avLst/>
            <a:gdLst>
              <a:gd name="connsiteX0" fmla="*/ 4873222 w 5847567"/>
              <a:gd name="connsiteY0" fmla="*/ 3210518 h 4593106"/>
              <a:gd name="connsiteX1" fmla="*/ 5091099 w 5847567"/>
              <a:gd name="connsiteY1" fmla="*/ 2774763 h 4593106"/>
              <a:gd name="connsiteX2" fmla="*/ 5629690 w 5847567"/>
              <a:gd name="connsiteY2" fmla="*/ 2774763 h 4593106"/>
              <a:gd name="connsiteX3" fmla="*/ 5847567 w 5847567"/>
              <a:gd name="connsiteY3" fmla="*/ 3210518 h 4593106"/>
              <a:gd name="connsiteX4" fmla="*/ 5629690 w 5847567"/>
              <a:gd name="connsiteY4" fmla="*/ 3646272 h 4593106"/>
              <a:gd name="connsiteX5" fmla="*/ 5091099 w 5847567"/>
              <a:gd name="connsiteY5" fmla="*/ 3646272 h 4593106"/>
              <a:gd name="connsiteX6" fmla="*/ 4855196 w 5847567"/>
              <a:gd name="connsiteY6" fmla="*/ 2281021 h 4593106"/>
              <a:gd name="connsiteX7" fmla="*/ 5073073 w 5847567"/>
              <a:gd name="connsiteY7" fmla="*/ 1845266 h 4593106"/>
              <a:gd name="connsiteX8" fmla="*/ 5611664 w 5847567"/>
              <a:gd name="connsiteY8" fmla="*/ 1845266 h 4593106"/>
              <a:gd name="connsiteX9" fmla="*/ 5829541 w 5847567"/>
              <a:gd name="connsiteY9" fmla="*/ 2281021 h 4593106"/>
              <a:gd name="connsiteX10" fmla="*/ 5611664 w 5847567"/>
              <a:gd name="connsiteY10" fmla="*/ 2716775 h 4593106"/>
              <a:gd name="connsiteX11" fmla="*/ 5073073 w 5847567"/>
              <a:gd name="connsiteY11" fmla="*/ 2716775 h 4593106"/>
              <a:gd name="connsiteX12" fmla="*/ 4849286 w 5847567"/>
              <a:gd name="connsiteY12" fmla="*/ 1358388 h 4593106"/>
              <a:gd name="connsiteX13" fmla="*/ 5067163 w 5847567"/>
              <a:gd name="connsiteY13" fmla="*/ 922633 h 4593106"/>
              <a:gd name="connsiteX14" fmla="*/ 5605754 w 5847567"/>
              <a:gd name="connsiteY14" fmla="*/ 922633 h 4593106"/>
              <a:gd name="connsiteX15" fmla="*/ 5823631 w 5847567"/>
              <a:gd name="connsiteY15" fmla="*/ 1358388 h 4593106"/>
              <a:gd name="connsiteX16" fmla="*/ 5605754 w 5847567"/>
              <a:gd name="connsiteY16" fmla="*/ 1794142 h 4593106"/>
              <a:gd name="connsiteX17" fmla="*/ 5067163 w 5847567"/>
              <a:gd name="connsiteY17" fmla="*/ 1794142 h 4593106"/>
              <a:gd name="connsiteX18" fmla="*/ 4837171 w 5847567"/>
              <a:gd name="connsiteY18" fmla="*/ 435755 h 4593106"/>
              <a:gd name="connsiteX19" fmla="*/ 5055048 w 5847567"/>
              <a:gd name="connsiteY19" fmla="*/ 0 h 4593106"/>
              <a:gd name="connsiteX20" fmla="*/ 5593639 w 5847567"/>
              <a:gd name="connsiteY20" fmla="*/ 0 h 4593106"/>
              <a:gd name="connsiteX21" fmla="*/ 5811516 w 5847567"/>
              <a:gd name="connsiteY21" fmla="*/ 435755 h 4593106"/>
              <a:gd name="connsiteX22" fmla="*/ 5593639 w 5847567"/>
              <a:gd name="connsiteY22" fmla="*/ 871509 h 4593106"/>
              <a:gd name="connsiteX23" fmla="*/ 5055048 w 5847567"/>
              <a:gd name="connsiteY23" fmla="*/ 871509 h 4593106"/>
              <a:gd name="connsiteX24" fmla="*/ 4070071 w 5847567"/>
              <a:gd name="connsiteY24" fmla="*/ 3670474 h 4593106"/>
              <a:gd name="connsiteX25" fmla="*/ 4287948 w 5847567"/>
              <a:gd name="connsiteY25" fmla="*/ 3234719 h 4593106"/>
              <a:gd name="connsiteX26" fmla="*/ 4826539 w 5847567"/>
              <a:gd name="connsiteY26" fmla="*/ 3234719 h 4593106"/>
              <a:gd name="connsiteX27" fmla="*/ 5044416 w 5847567"/>
              <a:gd name="connsiteY27" fmla="*/ 3670474 h 4593106"/>
              <a:gd name="connsiteX28" fmla="*/ 4826539 w 5847567"/>
              <a:gd name="connsiteY28" fmla="*/ 4106228 h 4593106"/>
              <a:gd name="connsiteX29" fmla="*/ 4287948 w 5847567"/>
              <a:gd name="connsiteY29" fmla="*/ 4106228 h 4593106"/>
              <a:gd name="connsiteX30" fmla="*/ 4063865 w 5847567"/>
              <a:gd name="connsiteY30" fmla="*/ 2747842 h 4593106"/>
              <a:gd name="connsiteX31" fmla="*/ 4281742 w 5847567"/>
              <a:gd name="connsiteY31" fmla="*/ 2312087 h 4593106"/>
              <a:gd name="connsiteX32" fmla="*/ 4820333 w 5847567"/>
              <a:gd name="connsiteY32" fmla="*/ 2312087 h 4593106"/>
              <a:gd name="connsiteX33" fmla="*/ 5038210 w 5847567"/>
              <a:gd name="connsiteY33" fmla="*/ 2747842 h 4593106"/>
              <a:gd name="connsiteX34" fmla="*/ 4820333 w 5847567"/>
              <a:gd name="connsiteY34" fmla="*/ 3183596 h 4593106"/>
              <a:gd name="connsiteX35" fmla="*/ 4281742 w 5847567"/>
              <a:gd name="connsiteY35" fmla="*/ 3183596 h 4593106"/>
              <a:gd name="connsiteX36" fmla="*/ 4057955 w 5847567"/>
              <a:gd name="connsiteY36" fmla="*/ 1825209 h 4593106"/>
              <a:gd name="connsiteX37" fmla="*/ 4275832 w 5847567"/>
              <a:gd name="connsiteY37" fmla="*/ 1389454 h 4593106"/>
              <a:gd name="connsiteX38" fmla="*/ 4814423 w 5847567"/>
              <a:gd name="connsiteY38" fmla="*/ 1389454 h 4593106"/>
              <a:gd name="connsiteX39" fmla="*/ 5032300 w 5847567"/>
              <a:gd name="connsiteY39" fmla="*/ 1825209 h 4593106"/>
              <a:gd name="connsiteX40" fmla="*/ 4814423 w 5847567"/>
              <a:gd name="connsiteY40" fmla="*/ 2260963 h 4593106"/>
              <a:gd name="connsiteX41" fmla="*/ 4275832 w 5847567"/>
              <a:gd name="connsiteY41" fmla="*/ 2260963 h 4593106"/>
              <a:gd name="connsiteX42" fmla="*/ 4045840 w 5847567"/>
              <a:gd name="connsiteY42" fmla="*/ 902576 h 4593106"/>
              <a:gd name="connsiteX43" fmla="*/ 4263717 w 5847567"/>
              <a:gd name="connsiteY43" fmla="*/ 466821 h 4593106"/>
              <a:gd name="connsiteX44" fmla="*/ 4802308 w 5847567"/>
              <a:gd name="connsiteY44" fmla="*/ 466821 h 4593106"/>
              <a:gd name="connsiteX45" fmla="*/ 5020185 w 5847567"/>
              <a:gd name="connsiteY45" fmla="*/ 902576 h 4593106"/>
              <a:gd name="connsiteX46" fmla="*/ 4802308 w 5847567"/>
              <a:gd name="connsiteY46" fmla="*/ 1338330 h 4593106"/>
              <a:gd name="connsiteX47" fmla="*/ 4263717 w 5847567"/>
              <a:gd name="connsiteY47" fmla="*/ 1338330 h 4593106"/>
              <a:gd name="connsiteX48" fmla="*/ 3266624 w 5847567"/>
              <a:gd name="connsiteY48" fmla="*/ 4157352 h 4593106"/>
              <a:gd name="connsiteX49" fmla="*/ 3484501 w 5847567"/>
              <a:gd name="connsiteY49" fmla="*/ 3721597 h 4593106"/>
              <a:gd name="connsiteX50" fmla="*/ 4023092 w 5847567"/>
              <a:gd name="connsiteY50" fmla="*/ 3721597 h 4593106"/>
              <a:gd name="connsiteX51" fmla="*/ 4240969 w 5847567"/>
              <a:gd name="connsiteY51" fmla="*/ 4157352 h 4593106"/>
              <a:gd name="connsiteX52" fmla="*/ 4023092 w 5847567"/>
              <a:gd name="connsiteY52" fmla="*/ 4593106 h 4593106"/>
              <a:gd name="connsiteX53" fmla="*/ 3484501 w 5847567"/>
              <a:gd name="connsiteY53" fmla="*/ 4593106 h 4593106"/>
              <a:gd name="connsiteX54" fmla="*/ 3248599 w 5847567"/>
              <a:gd name="connsiteY54" fmla="*/ 3234720 h 4593106"/>
              <a:gd name="connsiteX55" fmla="*/ 3466476 w 5847567"/>
              <a:gd name="connsiteY55" fmla="*/ 2798965 h 4593106"/>
              <a:gd name="connsiteX56" fmla="*/ 4005067 w 5847567"/>
              <a:gd name="connsiteY56" fmla="*/ 2798965 h 4593106"/>
              <a:gd name="connsiteX57" fmla="*/ 4222944 w 5847567"/>
              <a:gd name="connsiteY57" fmla="*/ 3234720 h 4593106"/>
              <a:gd name="connsiteX58" fmla="*/ 4005067 w 5847567"/>
              <a:gd name="connsiteY58" fmla="*/ 3670474 h 4593106"/>
              <a:gd name="connsiteX59" fmla="*/ 3466476 w 5847567"/>
              <a:gd name="connsiteY59" fmla="*/ 3670474 h 4593106"/>
              <a:gd name="connsiteX60" fmla="*/ 3242689 w 5847567"/>
              <a:gd name="connsiteY60" fmla="*/ 2312087 h 4593106"/>
              <a:gd name="connsiteX61" fmla="*/ 3460566 w 5847567"/>
              <a:gd name="connsiteY61" fmla="*/ 1876332 h 4593106"/>
              <a:gd name="connsiteX62" fmla="*/ 3999157 w 5847567"/>
              <a:gd name="connsiteY62" fmla="*/ 1876332 h 4593106"/>
              <a:gd name="connsiteX63" fmla="*/ 4217034 w 5847567"/>
              <a:gd name="connsiteY63" fmla="*/ 2312087 h 4593106"/>
              <a:gd name="connsiteX64" fmla="*/ 3999157 w 5847567"/>
              <a:gd name="connsiteY64" fmla="*/ 2747841 h 4593106"/>
              <a:gd name="connsiteX65" fmla="*/ 3460566 w 5847567"/>
              <a:gd name="connsiteY65" fmla="*/ 2747841 h 4593106"/>
              <a:gd name="connsiteX66" fmla="*/ 3230574 w 5847567"/>
              <a:gd name="connsiteY66" fmla="*/ 1389454 h 4593106"/>
              <a:gd name="connsiteX67" fmla="*/ 3448451 w 5847567"/>
              <a:gd name="connsiteY67" fmla="*/ 953699 h 4593106"/>
              <a:gd name="connsiteX68" fmla="*/ 3987042 w 5847567"/>
              <a:gd name="connsiteY68" fmla="*/ 953699 h 4593106"/>
              <a:gd name="connsiteX69" fmla="*/ 4204919 w 5847567"/>
              <a:gd name="connsiteY69" fmla="*/ 1389454 h 4593106"/>
              <a:gd name="connsiteX70" fmla="*/ 3987042 w 5847567"/>
              <a:gd name="connsiteY70" fmla="*/ 1825208 h 4593106"/>
              <a:gd name="connsiteX71" fmla="*/ 3448451 w 5847567"/>
              <a:gd name="connsiteY71" fmla="*/ 1825208 h 4593106"/>
              <a:gd name="connsiteX72" fmla="*/ 2451358 w 5847567"/>
              <a:gd name="connsiteY72" fmla="*/ 3721598 h 4593106"/>
              <a:gd name="connsiteX73" fmla="*/ 2669235 w 5847567"/>
              <a:gd name="connsiteY73" fmla="*/ 3285843 h 4593106"/>
              <a:gd name="connsiteX74" fmla="*/ 3207826 w 5847567"/>
              <a:gd name="connsiteY74" fmla="*/ 3285843 h 4593106"/>
              <a:gd name="connsiteX75" fmla="*/ 3425703 w 5847567"/>
              <a:gd name="connsiteY75" fmla="*/ 3721598 h 4593106"/>
              <a:gd name="connsiteX76" fmla="*/ 3207826 w 5847567"/>
              <a:gd name="connsiteY76" fmla="*/ 4157352 h 4593106"/>
              <a:gd name="connsiteX77" fmla="*/ 2669235 w 5847567"/>
              <a:gd name="connsiteY77" fmla="*/ 4157352 h 4593106"/>
              <a:gd name="connsiteX78" fmla="*/ 2445448 w 5847567"/>
              <a:gd name="connsiteY78" fmla="*/ 2798965 h 4593106"/>
              <a:gd name="connsiteX79" fmla="*/ 2663325 w 5847567"/>
              <a:gd name="connsiteY79" fmla="*/ 2363210 h 4593106"/>
              <a:gd name="connsiteX80" fmla="*/ 3201916 w 5847567"/>
              <a:gd name="connsiteY80" fmla="*/ 2363210 h 4593106"/>
              <a:gd name="connsiteX81" fmla="*/ 3419793 w 5847567"/>
              <a:gd name="connsiteY81" fmla="*/ 2798965 h 4593106"/>
              <a:gd name="connsiteX82" fmla="*/ 3201916 w 5847567"/>
              <a:gd name="connsiteY82" fmla="*/ 3234719 h 4593106"/>
              <a:gd name="connsiteX83" fmla="*/ 2663325 w 5847567"/>
              <a:gd name="connsiteY83" fmla="*/ 3234719 h 4593106"/>
              <a:gd name="connsiteX84" fmla="*/ 2433333 w 5847567"/>
              <a:gd name="connsiteY84" fmla="*/ 1876332 h 4593106"/>
              <a:gd name="connsiteX85" fmla="*/ 2651210 w 5847567"/>
              <a:gd name="connsiteY85" fmla="*/ 1440577 h 4593106"/>
              <a:gd name="connsiteX86" fmla="*/ 3189801 w 5847567"/>
              <a:gd name="connsiteY86" fmla="*/ 1440577 h 4593106"/>
              <a:gd name="connsiteX87" fmla="*/ 3407678 w 5847567"/>
              <a:gd name="connsiteY87" fmla="*/ 1876332 h 4593106"/>
              <a:gd name="connsiteX88" fmla="*/ 3189801 w 5847567"/>
              <a:gd name="connsiteY88" fmla="*/ 2312086 h 4593106"/>
              <a:gd name="connsiteX89" fmla="*/ 2651210 w 5847567"/>
              <a:gd name="connsiteY89" fmla="*/ 2312086 h 4593106"/>
              <a:gd name="connsiteX90" fmla="*/ 2415308 w 5847567"/>
              <a:gd name="connsiteY90" fmla="*/ 953700 h 4593106"/>
              <a:gd name="connsiteX91" fmla="*/ 2633185 w 5847567"/>
              <a:gd name="connsiteY91" fmla="*/ 517945 h 4593106"/>
              <a:gd name="connsiteX92" fmla="*/ 3171776 w 5847567"/>
              <a:gd name="connsiteY92" fmla="*/ 517945 h 4593106"/>
              <a:gd name="connsiteX93" fmla="*/ 3389653 w 5847567"/>
              <a:gd name="connsiteY93" fmla="*/ 953700 h 4593106"/>
              <a:gd name="connsiteX94" fmla="*/ 3171776 w 5847567"/>
              <a:gd name="connsiteY94" fmla="*/ 1389454 h 4593106"/>
              <a:gd name="connsiteX95" fmla="*/ 2633185 w 5847567"/>
              <a:gd name="connsiteY95" fmla="*/ 1389454 h 4593106"/>
              <a:gd name="connsiteX96" fmla="*/ 1636092 w 5847567"/>
              <a:gd name="connsiteY96" fmla="*/ 3285844 h 4593106"/>
              <a:gd name="connsiteX97" fmla="*/ 1853969 w 5847567"/>
              <a:gd name="connsiteY97" fmla="*/ 2850089 h 4593106"/>
              <a:gd name="connsiteX98" fmla="*/ 2392560 w 5847567"/>
              <a:gd name="connsiteY98" fmla="*/ 2850089 h 4593106"/>
              <a:gd name="connsiteX99" fmla="*/ 2610437 w 5847567"/>
              <a:gd name="connsiteY99" fmla="*/ 3285844 h 4593106"/>
              <a:gd name="connsiteX100" fmla="*/ 2392560 w 5847567"/>
              <a:gd name="connsiteY100" fmla="*/ 3721598 h 4593106"/>
              <a:gd name="connsiteX101" fmla="*/ 1853969 w 5847567"/>
              <a:gd name="connsiteY101" fmla="*/ 3721598 h 4593106"/>
              <a:gd name="connsiteX102" fmla="*/ 1630182 w 5847567"/>
              <a:gd name="connsiteY102" fmla="*/ 2363211 h 4593106"/>
              <a:gd name="connsiteX103" fmla="*/ 1848059 w 5847567"/>
              <a:gd name="connsiteY103" fmla="*/ 1927456 h 4593106"/>
              <a:gd name="connsiteX104" fmla="*/ 2386650 w 5847567"/>
              <a:gd name="connsiteY104" fmla="*/ 1927456 h 4593106"/>
              <a:gd name="connsiteX105" fmla="*/ 2604527 w 5847567"/>
              <a:gd name="connsiteY105" fmla="*/ 2363211 h 4593106"/>
              <a:gd name="connsiteX106" fmla="*/ 2386650 w 5847567"/>
              <a:gd name="connsiteY106" fmla="*/ 2798965 h 4593106"/>
              <a:gd name="connsiteX107" fmla="*/ 1848059 w 5847567"/>
              <a:gd name="connsiteY107" fmla="*/ 2798965 h 4593106"/>
              <a:gd name="connsiteX108" fmla="*/ 1618067 w 5847567"/>
              <a:gd name="connsiteY108" fmla="*/ 1440578 h 4593106"/>
              <a:gd name="connsiteX109" fmla="*/ 1835944 w 5847567"/>
              <a:gd name="connsiteY109" fmla="*/ 1004823 h 4593106"/>
              <a:gd name="connsiteX110" fmla="*/ 2374535 w 5847567"/>
              <a:gd name="connsiteY110" fmla="*/ 1004823 h 4593106"/>
              <a:gd name="connsiteX111" fmla="*/ 2592412 w 5847567"/>
              <a:gd name="connsiteY111" fmla="*/ 1440578 h 4593106"/>
              <a:gd name="connsiteX112" fmla="*/ 2374535 w 5847567"/>
              <a:gd name="connsiteY112" fmla="*/ 1876332 h 4593106"/>
              <a:gd name="connsiteX113" fmla="*/ 1835944 w 5847567"/>
              <a:gd name="connsiteY113" fmla="*/ 1876332 h 4593106"/>
              <a:gd name="connsiteX114" fmla="*/ 1595471 w 5847567"/>
              <a:gd name="connsiteY114" fmla="*/ 499730 h 4593106"/>
              <a:gd name="connsiteX115" fmla="*/ 1813347 w 5847567"/>
              <a:gd name="connsiteY115" fmla="*/ 63975 h 4593106"/>
              <a:gd name="connsiteX116" fmla="*/ 2351938 w 5847567"/>
              <a:gd name="connsiteY116" fmla="*/ 63975 h 4593106"/>
              <a:gd name="connsiteX117" fmla="*/ 2569815 w 5847567"/>
              <a:gd name="connsiteY117" fmla="*/ 499730 h 4593106"/>
              <a:gd name="connsiteX118" fmla="*/ 2351938 w 5847567"/>
              <a:gd name="connsiteY118" fmla="*/ 935484 h 4593106"/>
              <a:gd name="connsiteX119" fmla="*/ 1813347 w 5847567"/>
              <a:gd name="connsiteY119" fmla="*/ 935484 h 4593106"/>
              <a:gd name="connsiteX120" fmla="*/ 820827 w 5847567"/>
              <a:gd name="connsiteY120" fmla="*/ 2850090 h 4593106"/>
              <a:gd name="connsiteX121" fmla="*/ 1038704 w 5847567"/>
              <a:gd name="connsiteY121" fmla="*/ 2414335 h 4593106"/>
              <a:gd name="connsiteX122" fmla="*/ 1577295 w 5847567"/>
              <a:gd name="connsiteY122" fmla="*/ 2414335 h 4593106"/>
              <a:gd name="connsiteX123" fmla="*/ 1795171 w 5847567"/>
              <a:gd name="connsiteY123" fmla="*/ 2850090 h 4593106"/>
              <a:gd name="connsiteX124" fmla="*/ 1577295 w 5847567"/>
              <a:gd name="connsiteY124" fmla="*/ 3285844 h 4593106"/>
              <a:gd name="connsiteX125" fmla="*/ 1038704 w 5847567"/>
              <a:gd name="connsiteY125" fmla="*/ 3285844 h 4593106"/>
              <a:gd name="connsiteX126" fmla="*/ 814917 w 5847567"/>
              <a:gd name="connsiteY126" fmla="*/ 1927457 h 4593106"/>
              <a:gd name="connsiteX127" fmla="*/ 1032794 w 5847567"/>
              <a:gd name="connsiteY127" fmla="*/ 1491702 h 4593106"/>
              <a:gd name="connsiteX128" fmla="*/ 1571385 w 5847567"/>
              <a:gd name="connsiteY128" fmla="*/ 1491702 h 4593106"/>
              <a:gd name="connsiteX129" fmla="*/ 1789261 w 5847567"/>
              <a:gd name="connsiteY129" fmla="*/ 1927457 h 4593106"/>
              <a:gd name="connsiteX130" fmla="*/ 1571385 w 5847567"/>
              <a:gd name="connsiteY130" fmla="*/ 2363211 h 4593106"/>
              <a:gd name="connsiteX131" fmla="*/ 1032794 w 5847567"/>
              <a:gd name="connsiteY131" fmla="*/ 2363211 h 4593106"/>
              <a:gd name="connsiteX132" fmla="*/ 802802 w 5847567"/>
              <a:gd name="connsiteY132" fmla="*/ 1004824 h 4593106"/>
              <a:gd name="connsiteX133" fmla="*/ 1020679 w 5847567"/>
              <a:gd name="connsiteY133" fmla="*/ 569069 h 4593106"/>
              <a:gd name="connsiteX134" fmla="*/ 1559270 w 5847567"/>
              <a:gd name="connsiteY134" fmla="*/ 569069 h 4593106"/>
              <a:gd name="connsiteX135" fmla="*/ 1777146 w 5847567"/>
              <a:gd name="connsiteY135" fmla="*/ 1004824 h 4593106"/>
              <a:gd name="connsiteX136" fmla="*/ 1559270 w 5847567"/>
              <a:gd name="connsiteY136" fmla="*/ 1440578 h 4593106"/>
              <a:gd name="connsiteX137" fmla="*/ 1020679 w 5847567"/>
              <a:gd name="connsiteY137" fmla="*/ 1440578 h 4593106"/>
              <a:gd name="connsiteX138" fmla="*/ 18026 w 5847567"/>
              <a:gd name="connsiteY138" fmla="*/ 2405855 h 4593106"/>
              <a:gd name="connsiteX139" fmla="*/ 235903 w 5847567"/>
              <a:gd name="connsiteY139" fmla="*/ 1970100 h 4593106"/>
              <a:gd name="connsiteX140" fmla="*/ 774494 w 5847567"/>
              <a:gd name="connsiteY140" fmla="*/ 1970100 h 4593106"/>
              <a:gd name="connsiteX141" fmla="*/ 992371 w 5847567"/>
              <a:gd name="connsiteY141" fmla="*/ 2405855 h 4593106"/>
              <a:gd name="connsiteX142" fmla="*/ 774494 w 5847567"/>
              <a:gd name="connsiteY142" fmla="*/ 2841609 h 4593106"/>
              <a:gd name="connsiteX143" fmla="*/ 235903 w 5847567"/>
              <a:gd name="connsiteY143" fmla="*/ 2841609 h 4593106"/>
              <a:gd name="connsiteX144" fmla="*/ 12116 w 5847567"/>
              <a:gd name="connsiteY144" fmla="*/ 1483222 h 4593106"/>
              <a:gd name="connsiteX145" fmla="*/ 229993 w 5847567"/>
              <a:gd name="connsiteY145" fmla="*/ 1047467 h 4593106"/>
              <a:gd name="connsiteX146" fmla="*/ 768583 w 5847567"/>
              <a:gd name="connsiteY146" fmla="*/ 1047467 h 4593106"/>
              <a:gd name="connsiteX147" fmla="*/ 986460 w 5847567"/>
              <a:gd name="connsiteY147" fmla="*/ 1483222 h 4593106"/>
              <a:gd name="connsiteX148" fmla="*/ 768583 w 5847567"/>
              <a:gd name="connsiteY148" fmla="*/ 1918976 h 4593106"/>
              <a:gd name="connsiteX149" fmla="*/ 229993 w 5847567"/>
              <a:gd name="connsiteY149" fmla="*/ 1918976 h 4593106"/>
              <a:gd name="connsiteX150" fmla="*/ 0 w 5847567"/>
              <a:gd name="connsiteY150" fmla="*/ 560589 h 4593106"/>
              <a:gd name="connsiteX151" fmla="*/ 217877 w 5847567"/>
              <a:gd name="connsiteY151" fmla="*/ 124834 h 4593106"/>
              <a:gd name="connsiteX152" fmla="*/ 756468 w 5847567"/>
              <a:gd name="connsiteY152" fmla="*/ 124834 h 4593106"/>
              <a:gd name="connsiteX153" fmla="*/ 974346 w 5847567"/>
              <a:gd name="connsiteY153" fmla="*/ 560589 h 4593106"/>
              <a:gd name="connsiteX154" fmla="*/ 756468 w 5847567"/>
              <a:gd name="connsiteY154" fmla="*/ 996343 h 4593106"/>
              <a:gd name="connsiteX155" fmla="*/ 217877 w 5847567"/>
              <a:gd name="connsiteY155" fmla="*/ 996343 h 459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847567" h="4593106">
                <a:moveTo>
                  <a:pt x="4873222" y="3210518"/>
                </a:moveTo>
                <a:lnTo>
                  <a:pt x="5091099" y="2774763"/>
                </a:lnTo>
                <a:lnTo>
                  <a:pt x="5629690" y="2774763"/>
                </a:lnTo>
                <a:lnTo>
                  <a:pt x="5847567" y="3210518"/>
                </a:lnTo>
                <a:lnTo>
                  <a:pt x="5629690" y="3646272"/>
                </a:lnTo>
                <a:lnTo>
                  <a:pt x="5091099" y="3646272"/>
                </a:lnTo>
                <a:close/>
                <a:moveTo>
                  <a:pt x="4855196" y="2281021"/>
                </a:moveTo>
                <a:lnTo>
                  <a:pt x="5073073" y="1845266"/>
                </a:lnTo>
                <a:lnTo>
                  <a:pt x="5611664" y="1845266"/>
                </a:lnTo>
                <a:lnTo>
                  <a:pt x="5829541" y="2281021"/>
                </a:lnTo>
                <a:lnTo>
                  <a:pt x="5611664" y="2716775"/>
                </a:lnTo>
                <a:lnTo>
                  <a:pt x="5073073" y="2716775"/>
                </a:lnTo>
                <a:close/>
                <a:moveTo>
                  <a:pt x="4849286" y="1358388"/>
                </a:moveTo>
                <a:lnTo>
                  <a:pt x="5067163" y="922633"/>
                </a:lnTo>
                <a:lnTo>
                  <a:pt x="5605754" y="922633"/>
                </a:lnTo>
                <a:lnTo>
                  <a:pt x="5823631" y="1358388"/>
                </a:lnTo>
                <a:lnTo>
                  <a:pt x="5605754" y="1794142"/>
                </a:lnTo>
                <a:lnTo>
                  <a:pt x="5067163" y="1794142"/>
                </a:lnTo>
                <a:close/>
                <a:moveTo>
                  <a:pt x="4837171" y="435755"/>
                </a:moveTo>
                <a:lnTo>
                  <a:pt x="5055048" y="0"/>
                </a:lnTo>
                <a:lnTo>
                  <a:pt x="5593639" y="0"/>
                </a:lnTo>
                <a:lnTo>
                  <a:pt x="5811516" y="435755"/>
                </a:lnTo>
                <a:lnTo>
                  <a:pt x="5593639" y="871509"/>
                </a:lnTo>
                <a:lnTo>
                  <a:pt x="5055048" y="871509"/>
                </a:lnTo>
                <a:close/>
                <a:moveTo>
                  <a:pt x="4070071" y="3670474"/>
                </a:moveTo>
                <a:lnTo>
                  <a:pt x="4287948" y="3234719"/>
                </a:lnTo>
                <a:lnTo>
                  <a:pt x="4826539" y="3234719"/>
                </a:lnTo>
                <a:lnTo>
                  <a:pt x="5044416" y="3670474"/>
                </a:lnTo>
                <a:lnTo>
                  <a:pt x="4826539" y="4106228"/>
                </a:lnTo>
                <a:lnTo>
                  <a:pt x="4287948" y="4106228"/>
                </a:lnTo>
                <a:close/>
                <a:moveTo>
                  <a:pt x="4063865" y="2747842"/>
                </a:moveTo>
                <a:lnTo>
                  <a:pt x="4281742" y="2312087"/>
                </a:lnTo>
                <a:lnTo>
                  <a:pt x="4820333" y="2312087"/>
                </a:lnTo>
                <a:lnTo>
                  <a:pt x="5038210" y="2747842"/>
                </a:lnTo>
                <a:lnTo>
                  <a:pt x="4820333" y="3183596"/>
                </a:lnTo>
                <a:lnTo>
                  <a:pt x="4281742" y="3183596"/>
                </a:lnTo>
                <a:close/>
                <a:moveTo>
                  <a:pt x="4057955" y="1825209"/>
                </a:moveTo>
                <a:lnTo>
                  <a:pt x="4275832" y="1389454"/>
                </a:lnTo>
                <a:lnTo>
                  <a:pt x="4814423" y="1389454"/>
                </a:lnTo>
                <a:lnTo>
                  <a:pt x="5032300" y="1825209"/>
                </a:lnTo>
                <a:lnTo>
                  <a:pt x="4814423" y="2260963"/>
                </a:lnTo>
                <a:lnTo>
                  <a:pt x="4275832" y="2260963"/>
                </a:lnTo>
                <a:close/>
                <a:moveTo>
                  <a:pt x="4045840" y="902576"/>
                </a:moveTo>
                <a:lnTo>
                  <a:pt x="4263717" y="466821"/>
                </a:lnTo>
                <a:lnTo>
                  <a:pt x="4802308" y="466821"/>
                </a:lnTo>
                <a:lnTo>
                  <a:pt x="5020185" y="902576"/>
                </a:lnTo>
                <a:lnTo>
                  <a:pt x="4802308" y="1338330"/>
                </a:lnTo>
                <a:lnTo>
                  <a:pt x="4263717" y="1338330"/>
                </a:lnTo>
                <a:close/>
                <a:moveTo>
                  <a:pt x="3266624" y="4157352"/>
                </a:moveTo>
                <a:lnTo>
                  <a:pt x="3484501" y="3721597"/>
                </a:lnTo>
                <a:lnTo>
                  <a:pt x="4023092" y="3721597"/>
                </a:lnTo>
                <a:lnTo>
                  <a:pt x="4240969" y="4157352"/>
                </a:lnTo>
                <a:lnTo>
                  <a:pt x="4023092" y="4593106"/>
                </a:lnTo>
                <a:lnTo>
                  <a:pt x="3484501" y="4593106"/>
                </a:lnTo>
                <a:close/>
                <a:moveTo>
                  <a:pt x="3248599" y="3234720"/>
                </a:moveTo>
                <a:lnTo>
                  <a:pt x="3466476" y="2798965"/>
                </a:lnTo>
                <a:lnTo>
                  <a:pt x="4005067" y="2798965"/>
                </a:lnTo>
                <a:lnTo>
                  <a:pt x="4222944" y="3234720"/>
                </a:lnTo>
                <a:lnTo>
                  <a:pt x="4005067" y="3670474"/>
                </a:lnTo>
                <a:lnTo>
                  <a:pt x="3466476" y="3670474"/>
                </a:lnTo>
                <a:close/>
                <a:moveTo>
                  <a:pt x="3242689" y="2312087"/>
                </a:moveTo>
                <a:lnTo>
                  <a:pt x="3460566" y="1876332"/>
                </a:lnTo>
                <a:lnTo>
                  <a:pt x="3999157" y="1876332"/>
                </a:lnTo>
                <a:lnTo>
                  <a:pt x="4217034" y="2312087"/>
                </a:lnTo>
                <a:lnTo>
                  <a:pt x="3999157" y="2747841"/>
                </a:lnTo>
                <a:lnTo>
                  <a:pt x="3460566" y="2747841"/>
                </a:lnTo>
                <a:close/>
                <a:moveTo>
                  <a:pt x="3230574" y="1389454"/>
                </a:moveTo>
                <a:lnTo>
                  <a:pt x="3448451" y="953699"/>
                </a:lnTo>
                <a:lnTo>
                  <a:pt x="3987042" y="953699"/>
                </a:lnTo>
                <a:lnTo>
                  <a:pt x="4204919" y="1389454"/>
                </a:lnTo>
                <a:lnTo>
                  <a:pt x="3987042" y="1825208"/>
                </a:lnTo>
                <a:lnTo>
                  <a:pt x="3448451" y="1825208"/>
                </a:lnTo>
                <a:close/>
                <a:moveTo>
                  <a:pt x="2451358" y="3721598"/>
                </a:moveTo>
                <a:lnTo>
                  <a:pt x="2669235" y="3285843"/>
                </a:lnTo>
                <a:lnTo>
                  <a:pt x="3207826" y="3285843"/>
                </a:lnTo>
                <a:lnTo>
                  <a:pt x="3425703" y="3721598"/>
                </a:lnTo>
                <a:lnTo>
                  <a:pt x="3207826" y="4157352"/>
                </a:lnTo>
                <a:lnTo>
                  <a:pt x="2669235" y="4157352"/>
                </a:lnTo>
                <a:close/>
                <a:moveTo>
                  <a:pt x="2445448" y="2798965"/>
                </a:moveTo>
                <a:lnTo>
                  <a:pt x="2663325" y="2363210"/>
                </a:lnTo>
                <a:lnTo>
                  <a:pt x="3201916" y="2363210"/>
                </a:lnTo>
                <a:lnTo>
                  <a:pt x="3419793" y="2798965"/>
                </a:lnTo>
                <a:lnTo>
                  <a:pt x="3201916" y="3234719"/>
                </a:lnTo>
                <a:lnTo>
                  <a:pt x="2663325" y="3234719"/>
                </a:lnTo>
                <a:close/>
                <a:moveTo>
                  <a:pt x="2433333" y="1876332"/>
                </a:moveTo>
                <a:lnTo>
                  <a:pt x="2651210" y="1440577"/>
                </a:lnTo>
                <a:lnTo>
                  <a:pt x="3189801" y="1440577"/>
                </a:lnTo>
                <a:lnTo>
                  <a:pt x="3407678" y="1876332"/>
                </a:lnTo>
                <a:lnTo>
                  <a:pt x="3189801" y="2312086"/>
                </a:lnTo>
                <a:lnTo>
                  <a:pt x="2651210" y="2312086"/>
                </a:lnTo>
                <a:close/>
                <a:moveTo>
                  <a:pt x="2415308" y="953700"/>
                </a:moveTo>
                <a:lnTo>
                  <a:pt x="2633185" y="517945"/>
                </a:lnTo>
                <a:lnTo>
                  <a:pt x="3171776" y="517945"/>
                </a:lnTo>
                <a:lnTo>
                  <a:pt x="3389653" y="953700"/>
                </a:lnTo>
                <a:lnTo>
                  <a:pt x="3171776" y="1389454"/>
                </a:lnTo>
                <a:lnTo>
                  <a:pt x="2633185" y="1389454"/>
                </a:lnTo>
                <a:close/>
                <a:moveTo>
                  <a:pt x="1636092" y="3285844"/>
                </a:moveTo>
                <a:lnTo>
                  <a:pt x="1853969" y="2850089"/>
                </a:lnTo>
                <a:lnTo>
                  <a:pt x="2392560" y="2850089"/>
                </a:lnTo>
                <a:lnTo>
                  <a:pt x="2610437" y="3285844"/>
                </a:lnTo>
                <a:lnTo>
                  <a:pt x="2392560" y="3721598"/>
                </a:lnTo>
                <a:lnTo>
                  <a:pt x="1853969" y="3721598"/>
                </a:lnTo>
                <a:close/>
                <a:moveTo>
                  <a:pt x="1630182" y="2363211"/>
                </a:moveTo>
                <a:lnTo>
                  <a:pt x="1848059" y="1927456"/>
                </a:lnTo>
                <a:lnTo>
                  <a:pt x="2386650" y="1927456"/>
                </a:lnTo>
                <a:lnTo>
                  <a:pt x="2604527" y="2363211"/>
                </a:lnTo>
                <a:lnTo>
                  <a:pt x="2386650" y="2798965"/>
                </a:lnTo>
                <a:lnTo>
                  <a:pt x="1848059" y="2798965"/>
                </a:lnTo>
                <a:close/>
                <a:moveTo>
                  <a:pt x="1618067" y="1440578"/>
                </a:moveTo>
                <a:lnTo>
                  <a:pt x="1835944" y="1004823"/>
                </a:lnTo>
                <a:lnTo>
                  <a:pt x="2374535" y="1004823"/>
                </a:lnTo>
                <a:lnTo>
                  <a:pt x="2592412" y="1440578"/>
                </a:lnTo>
                <a:lnTo>
                  <a:pt x="2374535" y="1876332"/>
                </a:lnTo>
                <a:lnTo>
                  <a:pt x="1835944" y="1876332"/>
                </a:lnTo>
                <a:close/>
                <a:moveTo>
                  <a:pt x="1595471" y="499730"/>
                </a:moveTo>
                <a:lnTo>
                  <a:pt x="1813347" y="63975"/>
                </a:lnTo>
                <a:lnTo>
                  <a:pt x="2351938" y="63975"/>
                </a:lnTo>
                <a:lnTo>
                  <a:pt x="2569815" y="499730"/>
                </a:lnTo>
                <a:lnTo>
                  <a:pt x="2351938" y="935484"/>
                </a:lnTo>
                <a:lnTo>
                  <a:pt x="1813347" y="935484"/>
                </a:lnTo>
                <a:close/>
                <a:moveTo>
                  <a:pt x="820827" y="2850090"/>
                </a:moveTo>
                <a:lnTo>
                  <a:pt x="1038704" y="2414335"/>
                </a:lnTo>
                <a:lnTo>
                  <a:pt x="1577295" y="2414335"/>
                </a:lnTo>
                <a:lnTo>
                  <a:pt x="1795171" y="2850090"/>
                </a:lnTo>
                <a:lnTo>
                  <a:pt x="1577295" y="3285844"/>
                </a:lnTo>
                <a:lnTo>
                  <a:pt x="1038704" y="3285844"/>
                </a:lnTo>
                <a:close/>
                <a:moveTo>
                  <a:pt x="814917" y="1927457"/>
                </a:moveTo>
                <a:lnTo>
                  <a:pt x="1032794" y="1491702"/>
                </a:lnTo>
                <a:lnTo>
                  <a:pt x="1571385" y="1491702"/>
                </a:lnTo>
                <a:lnTo>
                  <a:pt x="1789261" y="1927457"/>
                </a:lnTo>
                <a:lnTo>
                  <a:pt x="1571385" y="2363211"/>
                </a:lnTo>
                <a:lnTo>
                  <a:pt x="1032794" y="2363211"/>
                </a:lnTo>
                <a:close/>
                <a:moveTo>
                  <a:pt x="802802" y="1004824"/>
                </a:moveTo>
                <a:lnTo>
                  <a:pt x="1020679" y="569069"/>
                </a:lnTo>
                <a:lnTo>
                  <a:pt x="1559270" y="569069"/>
                </a:lnTo>
                <a:lnTo>
                  <a:pt x="1777146" y="1004824"/>
                </a:lnTo>
                <a:lnTo>
                  <a:pt x="1559270" y="1440578"/>
                </a:lnTo>
                <a:lnTo>
                  <a:pt x="1020679" y="1440578"/>
                </a:lnTo>
                <a:close/>
                <a:moveTo>
                  <a:pt x="18026" y="2405855"/>
                </a:moveTo>
                <a:lnTo>
                  <a:pt x="235903" y="1970100"/>
                </a:lnTo>
                <a:lnTo>
                  <a:pt x="774494" y="1970100"/>
                </a:lnTo>
                <a:lnTo>
                  <a:pt x="992371" y="2405855"/>
                </a:lnTo>
                <a:lnTo>
                  <a:pt x="774494" y="2841609"/>
                </a:lnTo>
                <a:lnTo>
                  <a:pt x="235903" y="2841609"/>
                </a:lnTo>
                <a:close/>
                <a:moveTo>
                  <a:pt x="12116" y="1483222"/>
                </a:moveTo>
                <a:lnTo>
                  <a:pt x="229993" y="1047467"/>
                </a:lnTo>
                <a:lnTo>
                  <a:pt x="768583" y="1047467"/>
                </a:lnTo>
                <a:lnTo>
                  <a:pt x="986460" y="1483222"/>
                </a:lnTo>
                <a:lnTo>
                  <a:pt x="768583" y="1918976"/>
                </a:lnTo>
                <a:lnTo>
                  <a:pt x="229993" y="1918976"/>
                </a:lnTo>
                <a:close/>
                <a:moveTo>
                  <a:pt x="0" y="560589"/>
                </a:moveTo>
                <a:lnTo>
                  <a:pt x="217877" y="124834"/>
                </a:lnTo>
                <a:lnTo>
                  <a:pt x="756468" y="124834"/>
                </a:lnTo>
                <a:lnTo>
                  <a:pt x="974346" y="560589"/>
                </a:lnTo>
                <a:lnTo>
                  <a:pt x="756468" y="996343"/>
                </a:lnTo>
                <a:lnTo>
                  <a:pt x="217877" y="996343"/>
                </a:lnTo>
                <a:close/>
              </a:path>
            </a:pathLst>
          </a:custGeom>
          <a:blipFill>
            <a:blip r:embed="rId3"/>
            <a:stretch>
              <a:fillRect l="-18268" t="-6386" r="10244" b="-4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Tree>
    <p:extLst>
      <p:ext uri="{BB962C8B-B14F-4D97-AF65-F5344CB8AC3E}">
        <p14:creationId xmlns:p14="http://schemas.microsoft.com/office/powerpoint/2010/main" val="1782666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5000">
              <a:srgbClr val="BCE0A7"/>
            </a:gs>
            <a:gs pos="9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cycle">
            <a:extLst>
              <a:ext uri="{FF2B5EF4-FFF2-40B4-BE49-F238E27FC236}">
                <a16:creationId xmlns:a16="http://schemas.microsoft.com/office/drawing/2014/main" id="{BB66286C-7440-3EBC-D458-7D9388FE1068}"/>
              </a:ext>
            </a:extLst>
          </p:cNvPr>
          <p:cNvGrpSpPr/>
          <p:nvPr/>
        </p:nvGrpSpPr>
        <p:grpSpPr>
          <a:xfrm rot="7128028">
            <a:off x="-2701477" y="1750267"/>
            <a:ext cx="4729977" cy="4703286"/>
            <a:chOff x="-2934820" y="1468385"/>
            <a:chExt cx="4486361" cy="4353769"/>
          </a:xfrm>
        </p:grpSpPr>
        <p:sp>
          <p:nvSpPr>
            <p:cNvPr id="24" name="Freeform: Shape 23">
              <a:extLst>
                <a:ext uri="{FF2B5EF4-FFF2-40B4-BE49-F238E27FC236}">
                  <a16:creationId xmlns:a16="http://schemas.microsoft.com/office/drawing/2014/main" id="{153D2975-21D9-16EC-DFAD-6664C4AA4E77}"/>
                </a:ext>
              </a:extLst>
            </p:cNvPr>
            <p:cNvSpPr/>
            <p:nvPr/>
          </p:nvSpPr>
          <p:spPr>
            <a:xfrm>
              <a:off x="-658978" y="1468385"/>
              <a:ext cx="1836692" cy="1317652"/>
            </a:xfrm>
            <a:custGeom>
              <a:avLst/>
              <a:gdLst>
                <a:gd name="connsiteX0" fmla="*/ 0 w 1970935"/>
                <a:gd name="connsiteY0" fmla="*/ 0 h 1515563"/>
                <a:gd name="connsiteX1" fmla="*/ 1970935 w 1970935"/>
                <a:gd name="connsiteY1" fmla="*/ 1137920 h 1515563"/>
                <a:gd name="connsiteX2" fmla="*/ 1316838 w 1970935"/>
                <a:gd name="connsiteY2" fmla="*/ 1515563 h 1515563"/>
                <a:gd name="connsiteX3" fmla="*/ 1299244 w 1970935"/>
                <a:gd name="connsiteY3" fmla="*/ 1488968 h 1515563"/>
                <a:gd name="connsiteX4" fmla="*/ 28406 w 1970935"/>
                <a:gd name="connsiteY4" fmla="*/ 868474 h 1515563"/>
                <a:gd name="connsiteX5" fmla="*/ 0 w 1970935"/>
                <a:gd name="connsiteY5" fmla="*/ 869791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0" y="0"/>
                  </a:moveTo>
                  <a:cubicBezTo>
                    <a:pt x="813079" y="0"/>
                    <a:pt x="1564396" y="433773"/>
                    <a:pt x="1970935" y="1137920"/>
                  </a:cubicBezTo>
                  <a:lnTo>
                    <a:pt x="1316838" y="1515563"/>
                  </a:lnTo>
                  <a:lnTo>
                    <a:pt x="1299244" y="1488968"/>
                  </a:lnTo>
                  <a:cubicBezTo>
                    <a:pt x="1023828" y="1114607"/>
                    <a:pt x="557418" y="868474"/>
                    <a:pt x="28406" y="868474"/>
                  </a:cubicBezTo>
                  <a:lnTo>
                    <a:pt x="0" y="8697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541020" rIns="952839" bIns="314198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3" name="Freeform: Shape 22">
              <a:extLst>
                <a:ext uri="{FF2B5EF4-FFF2-40B4-BE49-F238E27FC236}">
                  <a16:creationId xmlns:a16="http://schemas.microsoft.com/office/drawing/2014/main" id="{0010EF2D-8B3B-6F40-51B7-DE6CDE7AEA0C}"/>
                </a:ext>
              </a:extLst>
            </p:cNvPr>
            <p:cNvSpPr/>
            <p:nvPr/>
          </p:nvSpPr>
          <p:spPr>
            <a:xfrm>
              <a:off x="657858" y="2705585"/>
              <a:ext cx="893683" cy="1978648"/>
            </a:xfrm>
            <a:custGeom>
              <a:avLst/>
              <a:gdLst>
                <a:gd name="connsiteX0" fmla="*/ 654097 w 959002"/>
                <a:gd name="connsiteY0" fmla="*/ 0 h 2275840"/>
                <a:gd name="connsiteX1" fmla="*/ 654097 w 959002"/>
                <a:gd name="connsiteY1" fmla="*/ 2275840 h 2275840"/>
                <a:gd name="connsiteX2" fmla="*/ 0 w 959002"/>
                <a:gd name="connsiteY2" fmla="*/ 1898197 h 2275840"/>
                <a:gd name="connsiteX3" fmla="*/ 59172 w 959002"/>
                <a:gd name="connsiteY3" fmla="*/ 1808755 h 2275840"/>
                <a:gd name="connsiteX4" fmla="*/ 244146 w 959002"/>
                <a:gd name="connsiteY4" fmla="*/ 1137920 h 2275840"/>
                <a:gd name="connsiteX5" fmla="*/ 59172 w 959002"/>
                <a:gd name="connsiteY5" fmla="*/ 467086 h 2275840"/>
                <a:gd name="connsiteX6" fmla="*/ 0 w 959002"/>
                <a:gd name="connsiteY6" fmla="*/ 377643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002" h="2275840">
                  <a:moveTo>
                    <a:pt x="654097" y="0"/>
                  </a:moveTo>
                  <a:cubicBezTo>
                    <a:pt x="1060637" y="704147"/>
                    <a:pt x="1060637" y="1571693"/>
                    <a:pt x="654097" y="2275840"/>
                  </a:cubicBezTo>
                  <a:lnTo>
                    <a:pt x="0" y="1898197"/>
                  </a:lnTo>
                  <a:lnTo>
                    <a:pt x="59172" y="1808755"/>
                  </a:lnTo>
                  <a:cubicBezTo>
                    <a:pt x="177139" y="1609340"/>
                    <a:pt x="244146" y="1380816"/>
                    <a:pt x="244146" y="1137920"/>
                  </a:cubicBezTo>
                  <a:cubicBezTo>
                    <a:pt x="244146" y="895024"/>
                    <a:pt x="177139" y="666500"/>
                    <a:pt x="59172" y="467086"/>
                  </a:cubicBezTo>
                  <a:lnTo>
                    <a:pt x="0" y="3776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0344" tIns="1869863" rIns="114215" bIns="1869864" numCol="1" spcCol="1270" anchor="ctr" anchorCtr="0">
              <a:noAutofit/>
            </a:bodyPr>
            <a:lstStyle/>
            <a:p>
              <a:pPr marL="0" lvl="0" indent="0" algn="ctr" defTabSz="1911350">
                <a:lnSpc>
                  <a:spcPct val="90000"/>
                </a:lnSpc>
                <a:spcBef>
                  <a:spcPct val="0"/>
                </a:spcBef>
                <a:spcAft>
                  <a:spcPct val="35000"/>
                </a:spcAft>
                <a:buNone/>
              </a:pPr>
              <a:endParaRPr lang="en-IN" sz="4300" kern="1200"/>
            </a:p>
          </p:txBody>
        </p:sp>
        <p:sp>
          <p:nvSpPr>
            <p:cNvPr id="28" name="Freeform: Shape 27">
              <a:extLst>
                <a:ext uri="{FF2B5EF4-FFF2-40B4-BE49-F238E27FC236}">
                  <a16:creationId xmlns:a16="http://schemas.microsoft.com/office/drawing/2014/main" id="{E0D12657-0C8A-7076-5D93-EC8D27C65FA4}"/>
                </a:ext>
              </a:extLst>
            </p:cNvPr>
            <p:cNvSpPr/>
            <p:nvPr/>
          </p:nvSpPr>
          <p:spPr>
            <a:xfrm>
              <a:off x="-658978" y="4504502"/>
              <a:ext cx="1836692" cy="1317652"/>
            </a:xfrm>
            <a:custGeom>
              <a:avLst/>
              <a:gdLst>
                <a:gd name="connsiteX0" fmla="*/ 1316838 w 1970935"/>
                <a:gd name="connsiteY0" fmla="*/ 0 h 1515563"/>
                <a:gd name="connsiteX1" fmla="*/ 1970935 w 1970935"/>
                <a:gd name="connsiteY1" fmla="*/ 377643 h 1515563"/>
                <a:gd name="connsiteX2" fmla="*/ 0 w 1970935"/>
                <a:gd name="connsiteY2" fmla="*/ 1515563 h 1515563"/>
                <a:gd name="connsiteX3" fmla="*/ 0 w 1970935"/>
                <a:gd name="connsiteY3" fmla="*/ 645772 h 1515563"/>
                <a:gd name="connsiteX4" fmla="*/ 28406 w 1970935"/>
                <a:gd name="connsiteY4" fmla="*/ 647089 h 1515563"/>
                <a:gd name="connsiteX5" fmla="*/ 1299244 w 1970935"/>
                <a:gd name="connsiteY5" fmla="*/ 26595 h 15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15563">
                  <a:moveTo>
                    <a:pt x="1316838" y="0"/>
                  </a:moveTo>
                  <a:lnTo>
                    <a:pt x="1970935" y="377643"/>
                  </a:lnTo>
                  <a:cubicBezTo>
                    <a:pt x="1564395" y="1081790"/>
                    <a:pt x="813079" y="1515563"/>
                    <a:pt x="0" y="1515563"/>
                  </a:cubicBezTo>
                  <a:lnTo>
                    <a:pt x="0" y="645772"/>
                  </a:lnTo>
                  <a:lnTo>
                    <a:pt x="28406" y="647089"/>
                  </a:lnTo>
                  <a:cubicBezTo>
                    <a:pt x="557418" y="647089"/>
                    <a:pt x="1023828" y="400957"/>
                    <a:pt x="1299244" y="2659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7948" tIns="3141980" rIns="952839" bIns="541020" numCol="1" spcCol="1270" anchor="ctr" anchorCtr="0">
              <a:noAutofit/>
            </a:bodyPr>
            <a:lstStyle/>
            <a:p>
              <a:pPr marL="0" lvl="0" indent="0" algn="ctr" defTabSz="1866900">
                <a:lnSpc>
                  <a:spcPct val="90000"/>
                </a:lnSpc>
                <a:spcBef>
                  <a:spcPct val="0"/>
                </a:spcBef>
                <a:spcAft>
                  <a:spcPct val="35000"/>
                </a:spcAft>
                <a:buNone/>
              </a:pPr>
              <a:endParaRPr lang="en-IN" sz="4200" kern="1200"/>
            </a:p>
          </p:txBody>
        </p:sp>
        <p:sp>
          <p:nvSpPr>
            <p:cNvPr id="27" name="Freeform: Shape 26">
              <a:extLst>
                <a:ext uri="{FF2B5EF4-FFF2-40B4-BE49-F238E27FC236}">
                  <a16:creationId xmlns:a16="http://schemas.microsoft.com/office/drawing/2014/main" id="{B72099F2-590B-5FE4-242E-7C74312D6B8A}"/>
                </a:ext>
              </a:extLst>
            </p:cNvPr>
            <p:cNvSpPr/>
            <p:nvPr/>
          </p:nvSpPr>
          <p:spPr>
            <a:xfrm>
              <a:off x="-2629913" y="4483865"/>
              <a:ext cx="1836692" cy="1338288"/>
            </a:xfrm>
            <a:custGeom>
              <a:avLst/>
              <a:gdLst>
                <a:gd name="connsiteX0" fmla="*/ 695207 w 1970935"/>
                <a:gd name="connsiteY0" fmla="*/ 0 h 1539298"/>
                <a:gd name="connsiteX1" fmla="*/ 728504 w 1970935"/>
                <a:gd name="connsiteY1" fmla="*/ 50330 h 1539298"/>
                <a:gd name="connsiteX2" fmla="*/ 1842644 w 1970935"/>
                <a:gd name="connsiteY2" fmla="*/ 663558 h 1539298"/>
                <a:gd name="connsiteX3" fmla="*/ 1970935 w 1970935"/>
                <a:gd name="connsiteY3" fmla="*/ 669507 h 1539298"/>
                <a:gd name="connsiteX4" fmla="*/ 1970935 w 1970935"/>
                <a:gd name="connsiteY4" fmla="*/ 1539298 h 1539298"/>
                <a:gd name="connsiteX5" fmla="*/ 0 w 1970935"/>
                <a:gd name="connsiteY5" fmla="*/ 401378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935" h="1539298">
                  <a:moveTo>
                    <a:pt x="695207" y="0"/>
                  </a:moveTo>
                  <a:lnTo>
                    <a:pt x="728504" y="50330"/>
                  </a:lnTo>
                  <a:cubicBezTo>
                    <a:pt x="976378" y="387256"/>
                    <a:pt x="1378957" y="620315"/>
                    <a:pt x="1842644" y="663558"/>
                  </a:cubicBezTo>
                  <a:lnTo>
                    <a:pt x="1970935" y="669507"/>
                  </a:lnTo>
                  <a:lnTo>
                    <a:pt x="1970935" y="1539298"/>
                  </a:lnTo>
                  <a:cubicBezTo>
                    <a:pt x="1157856" y="1539298"/>
                    <a:pt x="406539" y="1105525"/>
                    <a:pt x="0" y="40137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3163570" rIns="2399538" bIns="562610" numCol="1" spcCol="1270" anchor="ctr" anchorCtr="0">
              <a:noAutofit/>
            </a:bodyPr>
            <a:lstStyle/>
            <a:p>
              <a:pPr marL="0" lvl="0" indent="0" algn="ctr" defTabSz="2622550">
                <a:lnSpc>
                  <a:spcPct val="90000"/>
                </a:lnSpc>
                <a:spcBef>
                  <a:spcPct val="0"/>
                </a:spcBef>
                <a:spcAft>
                  <a:spcPct val="35000"/>
                </a:spcAft>
                <a:buNone/>
              </a:pPr>
              <a:endParaRPr lang="en-IN" sz="5900" kern="1200"/>
            </a:p>
          </p:txBody>
        </p:sp>
        <p:sp>
          <p:nvSpPr>
            <p:cNvPr id="26" name="Freeform: Shape 25">
              <a:extLst>
                <a:ext uri="{FF2B5EF4-FFF2-40B4-BE49-F238E27FC236}">
                  <a16:creationId xmlns:a16="http://schemas.microsoft.com/office/drawing/2014/main" id="{8C64210F-F3A6-A4D2-08F3-2587D371942D}"/>
                </a:ext>
              </a:extLst>
            </p:cNvPr>
            <p:cNvSpPr/>
            <p:nvPr/>
          </p:nvSpPr>
          <p:spPr>
            <a:xfrm>
              <a:off x="-2934820" y="2705585"/>
              <a:ext cx="931993" cy="1978648"/>
            </a:xfrm>
            <a:custGeom>
              <a:avLst/>
              <a:gdLst>
                <a:gd name="connsiteX0" fmla="*/ 304905 w 1000112"/>
                <a:gd name="connsiteY0" fmla="*/ 0 h 2275840"/>
                <a:gd name="connsiteX1" fmla="*/ 1000112 w 1000112"/>
                <a:gd name="connsiteY1" fmla="*/ 401378 h 2275840"/>
                <a:gd name="connsiteX2" fmla="*/ 956642 w 1000112"/>
                <a:gd name="connsiteY2" fmla="*/ 467086 h 2275840"/>
                <a:gd name="connsiteX3" fmla="*/ 771668 w 1000112"/>
                <a:gd name="connsiteY3" fmla="*/ 1137920 h 2275840"/>
                <a:gd name="connsiteX4" fmla="*/ 956642 w 1000112"/>
                <a:gd name="connsiteY4" fmla="*/ 1808755 h 2275840"/>
                <a:gd name="connsiteX5" fmla="*/ 1000112 w 1000112"/>
                <a:gd name="connsiteY5" fmla="*/ 1874462 h 2275840"/>
                <a:gd name="connsiteX6" fmla="*/ 304905 w 1000112"/>
                <a:gd name="connsiteY6" fmla="*/ 2275840 h 2275840"/>
                <a:gd name="connsiteX7" fmla="*/ 304905 w 1000112"/>
                <a:gd name="connsiteY7" fmla="*/ 0 h 22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12" h="2275840">
                  <a:moveTo>
                    <a:pt x="304905" y="0"/>
                  </a:moveTo>
                  <a:lnTo>
                    <a:pt x="1000112" y="401378"/>
                  </a:lnTo>
                  <a:lnTo>
                    <a:pt x="956642" y="467086"/>
                  </a:lnTo>
                  <a:cubicBezTo>
                    <a:pt x="838676" y="666500"/>
                    <a:pt x="771668" y="895024"/>
                    <a:pt x="771668" y="1137920"/>
                  </a:cubicBezTo>
                  <a:cubicBezTo>
                    <a:pt x="771668" y="1380816"/>
                    <a:pt x="838676" y="1609340"/>
                    <a:pt x="956642" y="1808755"/>
                  </a:cubicBezTo>
                  <a:lnTo>
                    <a:pt x="1000112" y="1874462"/>
                  </a:lnTo>
                  <a:lnTo>
                    <a:pt x="304905" y="2275840"/>
                  </a:lnTo>
                  <a:cubicBezTo>
                    <a:pt x="-101635" y="1571693"/>
                    <a:pt x="-101635" y="704147"/>
                    <a:pt x="30490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0293" tIns="1885103" rIns="3174746" bIns="1885104" numCol="1" spcCol="1270" anchor="ctr" anchorCtr="0">
              <a:noAutofit/>
            </a:bodyPr>
            <a:lstStyle/>
            <a:p>
              <a:pPr marL="0" lvl="0" indent="0" algn="ctr" defTabSz="2444750">
                <a:lnSpc>
                  <a:spcPct val="90000"/>
                </a:lnSpc>
                <a:spcBef>
                  <a:spcPct val="0"/>
                </a:spcBef>
                <a:spcAft>
                  <a:spcPct val="35000"/>
                </a:spcAft>
                <a:buNone/>
              </a:pPr>
              <a:endParaRPr lang="en-IN" sz="5500" kern="1200"/>
            </a:p>
          </p:txBody>
        </p:sp>
        <p:sp>
          <p:nvSpPr>
            <p:cNvPr id="25" name="Freeform: Shape 24">
              <a:extLst>
                <a:ext uri="{FF2B5EF4-FFF2-40B4-BE49-F238E27FC236}">
                  <a16:creationId xmlns:a16="http://schemas.microsoft.com/office/drawing/2014/main" id="{CCE7050C-7CC6-0E58-3050-F2BB321A8E3A}"/>
                </a:ext>
              </a:extLst>
            </p:cNvPr>
            <p:cNvSpPr/>
            <p:nvPr/>
          </p:nvSpPr>
          <p:spPr>
            <a:xfrm>
              <a:off x="-2629913" y="1471483"/>
              <a:ext cx="1836692" cy="1338288"/>
            </a:xfrm>
            <a:custGeom>
              <a:avLst/>
              <a:gdLst>
                <a:gd name="connsiteX0" fmla="*/ 1970935 w 1970935"/>
                <a:gd name="connsiteY0" fmla="*/ 0 h 1539298"/>
                <a:gd name="connsiteX1" fmla="*/ 1970935 w 1970935"/>
                <a:gd name="connsiteY1" fmla="*/ 869791 h 1539298"/>
                <a:gd name="connsiteX2" fmla="*/ 1842644 w 1970935"/>
                <a:gd name="connsiteY2" fmla="*/ 875740 h 1539298"/>
                <a:gd name="connsiteX3" fmla="*/ 728504 w 1970935"/>
                <a:gd name="connsiteY3" fmla="*/ 1488968 h 1539298"/>
                <a:gd name="connsiteX4" fmla="*/ 695207 w 1970935"/>
                <a:gd name="connsiteY4" fmla="*/ 1539298 h 1539298"/>
                <a:gd name="connsiteX5" fmla="*/ 0 w 1970935"/>
                <a:gd name="connsiteY5" fmla="*/ 1137920 h 1539298"/>
                <a:gd name="connsiteX6" fmla="*/ 1970935 w 1970935"/>
                <a:gd name="connsiteY6" fmla="*/ 0 h 1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935" h="1539298">
                  <a:moveTo>
                    <a:pt x="1970935" y="0"/>
                  </a:moveTo>
                  <a:lnTo>
                    <a:pt x="1970935" y="869791"/>
                  </a:lnTo>
                  <a:lnTo>
                    <a:pt x="1842644" y="875740"/>
                  </a:lnTo>
                  <a:cubicBezTo>
                    <a:pt x="1378957" y="918983"/>
                    <a:pt x="976378" y="1152043"/>
                    <a:pt x="728504" y="1488968"/>
                  </a:cubicBezTo>
                  <a:lnTo>
                    <a:pt x="695207" y="1539298"/>
                  </a:lnTo>
                  <a:lnTo>
                    <a:pt x="0" y="1137920"/>
                  </a:lnTo>
                  <a:cubicBezTo>
                    <a:pt x="406540" y="433773"/>
                    <a:pt x="1157856" y="0"/>
                    <a:pt x="1970935"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429" tIns="562610" rIns="2399538" bIns="3163570" numCol="1" spcCol="1270" anchor="ctr" anchorCtr="0">
              <a:noAutofit/>
            </a:bodyPr>
            <a:lstStyle/>
            <a:p>
              <a:pPr marL="0" lvl="0" indent="0" algn="ctr" defTabSz="2622550">
                <a:lnSpc>
                  <a:spcPct val="90000"/>
                </a:lnSpc>
                <a:spcBef>
                  <a:spcPct val="0"/>
                </a:spcBef>
                <a:spcAft>
                  <a:spcPct val="35000"/>
                </a:spcAft>
                <a:buNone/>
              </a:pPr>
              <a:endParaRPr lang="en-IN" sz="5900" kern="1200" dirty="0"/>
            </a:p>
          </p:txBody>
        </p:sp>
        <p:sp>
          <p:nvSpPr>
            <p:cNvPr id="29" name="TextBox 28">
              <a:extLst>
                <a:ext uri="{FF2B5EF4-FFF2-40B4-BE49-F238E27FC236}">
                  <a16:creationId xmlns:a16="http://schemas.microsoft.com/office/drawing/2014/main" id="{F45A2B65-2785-292E-B1C3-A59D4EE7C8DC}"/>
                </a:ext>
              </a:extLst>
            </p:cNvPr>
            <p:cNvSpPr txBox="1"/>
            <p:nvPr/>
          </p:nvSpPr>
          <p:spPr>
            <a:xfrm rot="5400000">
              <a:off x="272263" y="3307996"/>
              <a:ext cx="1836692" cy="400110"/>
            </a:xfrm>
            <a:prstGeom prst="rect">
              <a:avLst/>
            </a:prstGeom>
            <a:noFill/>
          </p:spPr>
          <p:txBody>
            <a:bodyPr wrap="square" rtlCol="0">
              <a:spAutoFit/>
            </a:bodyPr>
            <a:lstStyle/>
            <a:p>
              <a:pPr lvl="1"/>
              <a:r>
                <a:rPr lang="en-US" sz="2000" b="1" dirty="0"/>
                <a:t>Incidence 1</a:t>
              </a:r>
              <a:endParaRPr lang="en-IN" sz="2000" b="1" dirty="0"/>
            </a:p>
          </p:txBody>
        </p:sp>
        <p:sp>
          <p:nvSpPr>
            <p:cNvPr id="30" name="TextBox 29">
              <a:extLst>
                <a:ext uri="{FF2B5EF4-FFF2-40B4-BE49-F238E27FC236}">
                  <a16:creationId xmlns:a16="http://schemas.microsoft.com/office/drawing/2014/main" id="{6D091B3E-374D-EDED-185E-A7770043F766}"/>
                </a:ext>
              </a:extLst>
            </p:cNvPr>
            <p:cNvSpPr txBox="1"/>
            <p:nvPr/>
          </p:nvSpPr>
          <p:spPr>
            <a:xfrm rot="1681328">
              <a:off x="-837202" y="1775287"/>
              <a:ext cx="1836692" cy="400110"/>
            </a:xfrm>
            <a:prstGeom prst="rect">
              <a:avLst/>
            </a:prstGeom>
            <a:noFill/>
          </p:spPr>
          <p:txBody>
            <a:bodyPr wrap="square" rtlCol="0">
              <a:spAutoFit/>
            </a:bodyPr>
            <a:lstStyle/>
            <a:p>
              <a:pPr lvl="1"/>
              <a:r>
                <a:rPr lang="en-US" sz="2000" b="1" dirty="0"/>
                <a:t>Incidence 6</a:t>
              </a:r>
              <a:endParaRPr lang="en-IN" sz="2000" b="1" dirty="0"/>
            </a:p>
          </p:txBody>
        </p:sp>
        <p:sp>
          <p:nvSpPr>
            <p:cNvPr id="31" name="TextBox 30">
              <a:extLst>
                <a:ext uri="{FF2B5EF4-FFF2-40B4-BE49-F238E27FC236}">
                  <a16:creationId xmlns:a16="http://schemas.microsoft.com/office/drawing/2014/main" id="{E177D960-9B7F-9439-3645-108FF5D4B690}"/>
                </a:ext>
              </a:extLst>
            </p:cNvPr>
            <p:cNvSpPr txBox="1"/>
            <p:nvPr/>
          </p:nvSpPr>
          <p:spPr>
            <a:xfrm rot="20148448">
              <a:off x="-903857" y="5063348"/>
              <a:ext cx="1836692" cy="400110"/>
            </a:xfrm>
            <a:prstGeom prst="rect">
              <a:avLst/>
            </a:prstGeom>
            <a:noFill/>
          </p:spPr>
          <p:txBody>
            <a:bodyPr wrap="square" rtlCol="0">
              <a:spAutoFit/>
            </a:bodyPr>
            <a:lstStyle/>
            <a:p>
              <a:pPr lvl="1"/>
              <a:r>
                <a:rPr lang="en-US" sz="2000" b="1" dirty="0"/>
                <a:t>Incidence 2</a:t>
              </a:r>
              <a:endParaRPr lang="en-IN" sz="2000" b="1" dirty="0"/>
            </a:p>
          </p:txBody>
        </p:sp>
        <p:sp>
          <p:nvSpPr>
            <p:cNvPr id="32" name="TextBox 31">
              <a:extLst>
                <a:ext uri="{FF2B5EF4-FFF2-40B4-BE49-F238E27FC236}">
                  <a16:creationId xmlns:a16="http://schemas.microsoft.com/office/drawing/2014/main" id="{6F1C5912-61B3-1E8E-32E5-6672CCBA30CA}"/>
                </a:ext>
              </a:extLst>
            </p:cNvPr>
            <p:cNvSpPr txBox="1"/>
            <p:nvPr/>
          </p:nvSpPr>
          <p:spPr>
            <a:xfrm rot="1624653">
              <a:off x="-2734259" y="4899114"/>
              <a:ext cx="1836692" cy="400110"/>
            </a:xfrm>
            <a:prstGeom prst="rect">
              <a:avLst/>
            </a:prstGeom>
            <a:noFill/>
          </p:spPr>
          <p:txBody>
            <a:bodyPr wrap="square" rtlCol="0">
              <a:spAutoFit/>
            </a:bodyPr>
            <a:lstStyle/>
            <a:p>
              <a:pPr lvl="1"/>
              <a:r>
                <a:rPr lang="en-US" sz="2000" b="1" dirty="0"/>
                <a:t>Incidence 3</a:t>
              </a:r>
              <a:endParaRPr lang="en-IN" sz="2000" b="1" dirty="0"/>
            </a:p>
          </p:txBody>
        </p:sp>
        <p:sp>
          <p:nvSpPr>
            <p:cNvPr id="33" name="TextBox 32">
              <a:extLst>
                <a:ext uri="{FF2B5EF4-FFF2-40B4-BE49-F238E27FC236}">
                  <a16:creationId xmlns:a16="http://schemas.microsoft.com/office/drawing/2014/main" id="{C4239A1A-A812-EB81-436C-BA386D587ED8}"/>
                </a:ext>
              </a:extLst>
            </p:cNvPr>
            <p:cNvSpPr txBox="1"/>
            <p:nvPr/>
          </p:nvSpPr>
          <p:spPr>
            <a:xfrm rot="5400000">
              <a:off x="-3442019" y="3257784"/>
              <a:ext cx="1836692" cy="400110"/>
            </a:xfrm>
            <a:prstGeom prst="rect">
              <a:avLst/>
            </a:prstGeom>
            <a:noFill/>
          </p:spPr>
          <p:txBody>
            <a:bodyPr wrap="square" rtlCol="0">
              <a:spAutoFit/>
            </a:bodyPr>
            <a:lstStyle/>
            <a:p>
              <a:pPr lvl="1"/>
              <a:r>
                <a:rPr lang="en-US" sz="2000" b="1" dirty="0"/>
                <a:t>Incidence 4</a:t>
              </a:r>
              <a:endParaRPr lang="en-IN" sz="2000" b="1" dirty="0"/>
            </a:p>
          </p:txBody>
        </p:sp>
        <p:sp>
          <p:nvSpPr>
            <p:cNvPr id="34" name="TextBox 33">
              <a:extLst>
                <a:ext uri="{FF2B5EF4-FFF2-40B4-BE49-F238E27FC236}">
                  <a16:creationId xmlns:a16="http://schemas.microsoft.com/office/drawing/2014/main" id="{51AB1A4B-882C-ECDE-7FBE-3B3A3D95B46F}"/>
                </a:ext>
              </a:extLst>
            </p:cNvPr>
            <p:cNvSpPr txBox="1"/>
            <p:nvPr/>
          </p:nvSpPr>
          <p:spPr>
            <a:xfrm rot="19910390">
              <a:off x="-2825225" y="1993479"/>
              <a:ext cx="1836692" cy="400110"/>
            </a:xfrm>
            <a:prstGeom prst="rect">
              <a:avLst/>
            </a:prstGeom>
            <a:noFill/>
          </p:spPr>
          <p:txBody>
            <a:bodyPr wrap="square" rtlCol="0">
              <a:spAutoFit/>
            </a:bodyPr>
            <a:lstStyle/>
            <a:p>
              <a:pPr lvl="1"/>
              <a:r>
                <a:rPr lang="en-US" sz="2000" b="1" dirty="0"/>
                <a:t>Incidence 5</a:t>
              </a:r>
              <a:endParaRPr lang="en-IN" sz="2000" b="1" dirty="0"/>
            </a:p>
          </p:txBody>
        </p:sp>
      </p:grpSp>
      <p:sp>
        <p:nvSpPr>
          <p:cNvPr id="35" name="TextBox 34">
            <a:extLst>
              <a:ext uri="{FF2B5EF4-FFF2-40B4-BE49-F238E27FC236}">
                <a16:creationId xmlns:a16="http://schemas.microsoft.com/office/drawing/2014/main" id="{C6C30FF9-DD48-4C9B-F3B1-544E458A0630}"/>
              </a:ext>
            </a:extLst>
          </p:cNvPr>
          <p:cNvSpPr txBox="1"/>
          <p:nvPr/>
        </p:nvSpPr>
        <p:spPr>
          <a:xfrm>
            <a:off x="2650823" y="256401"/>
            <a:ext cx="6890355" cy="584775"/>
          </a:xfrm>
          <a:prstGeom prst="rect">
            <a:avLst/>
          </a:prstGeom>
          <a:noFill/>
        </p:spPr>
        <p:txBody>
          <a:bodyPr wrap="square" rtlCol="0">
            <a:spAutoFit/>
          </a:bodyPr>
          <a:lstStyle/>
          <a:p>
            <a:pPr algn="ctr"/>
            <a:r>
              <a:rPr lang="en-US" sz="3200" dirty="0"/>
              <a:t>Fatal accident while working at height</a:t>
            </a:r>
            <a:endParaRPr lang="en-IN" sz="3200" dirty="0"/>
          </a:p>
        </p:txBody>
      </p:sp>
      <p:sp>
        <p:nvSpPr>
          <p:cNvPr id="37" name="TextBox 36">
            <a:extLst>
              <a:ext uri="{FF2B5EF4-FFF2-40B4-BE49-F238E27FC236}">
                <a16:creationId xmlns:a16="http://schemas.microsoft.com/office/drawing/2014/main" id="{43E2E20E-B957-69A2-4D66-2468458B710F}"/>
              </a:ext>
            </a:extLst>
          </p:cNvPr>
          <p:cNvSpPr txBox="1"/>
          <p:nvPr/>
        </p:nvSpPr>
        <p:spPr>
          <a:xfrm>
            <a:off x="2466393" y="1387051"/>
            <a:ext cx="3823862" cy="1477328"/>
          </a:xfrm>
          <a:prstGeom prst="rect">
            <a:avLst/>
          </a:prstGeom>
          <a:noFill/>
        </p:spPr>
        <p:txBody>
          <a:bodyPr wrap="square" rtlCol="0">
            <a:spAutoFit/>
          </a:bodyPr>
          <a:lstStyle/>
          <a:p>
            <a:r>
              <a:rPr lang="en-US" dirty="0"/>
              <a:t>A fatal incident happed while working at height at FGD chimney area due to not taking proper safety measures which are to be followed while working at height.</a:t>
            </a:r>
            <a:endParaRPr lang="en-IN" dirty="0"/>
          </a:p>
        </p:txBody>
      </p:sp>
      <p:sp>
        <p:nvSpPr>
          <p:cNvPr id="1086" name="Freeform: Shape 1085">
            <a:extLst>
              <a:ext uri="{FF2B5EF4-FFF2-40B4-BE49-F238E27FC236}">
                <a16:creationId xmlns:a16="http://schemas.microsoft.com/office/drawing/2014/main" id="{1E32B307-3646-B182-AA45-E5F511111133}"/>
              </a:ext>
            </a:extLst>
          </p:cNvPr>
          <p:cNvSpPr/>
          <p:nvPr/>
        </p:nvSpPr>
        <p:spPr>
          <a:xfrm>
            <a:off x="6705334" y="1584510"/>
            <a:ext cx="5847567" cy="4593106"/>
          </a:xfrm>
          <a:custGeom>
            <a:avLst/>
            <a:gdLst>
              <a:gd name="connsiteX0" fmla="*/ 4873222 w 5847567"/>
              <a:gd name="connsiteY0" fmla="*/ 3210518 h 4593106"/>
              <a:gd name="connsiteX1" fmla="*/ 5091099 w 5847567"/>
              <a:gd name="connsiteY1" fmla="*/ 2774763 h 4593106"/>
              <a:gd name="connsiteX2" fmla="*/ 5629690 w 5847567"/>
              <a:gd name="connsiteY2" fmla="*/ 2774763 h 4593106"/>
              <a:gd name="connsiteX3" fmla="*/ 5847567 w 5847567"/>
              <a:gd name="connsiteY3" fmla="*/ 3210518 h 4593106"/>
              <a:gd name="connsiteX4" fmla="*/ 5629690 w 5847567"/>
              <a:gd name="connsiteY4" fmla="*/ 3646272 h 4593106"/>
              <a:gd name="connsiteX5" fmla="*/ 5091099 w 5847567"/>
              <a:gd name="connsiteY5" fmla="*/ 3646272 h 4593106"/>
              <a:gd name="connsiteX6" fmla="*/ 4855196 w 5847567"/>
              <a:gd name="connsiteY6" fmla="*/ 2281021 h 4593106"/>
              <a:gd name="connsiteX7" fmla="*/ 5073073 w 5847567"/>
              <a:gd name="connsiteY7" fmla="*/ 1845266 h 4593106"/>
              <a:gd name="connsiteX8" fmla="*/ 5611664 w 5847567"/>
              <a:gd name="connsiteY8" fmla="*/ 1845266 h 4593106"/>
              <a:gd name="connsiteX9" fmla="*/ 5829541 w 5847567"/>
              <a:gd name="connsiteY9" fmla="*/ 2281021 h 4593106"/>
              <a:gd name="connsiteX10" fmla="*/ 5611664 w 5847567"/>
              <a:gd name="connsiteY10" fmla="*/ 2716775 h 4593106"/>
              <a:gd name="connsiteX11" fmla="*/ 5073073 w 5847567"/>
              <a:gd name="connsiteY11" fmla="*/ 2716775 h 4593106"/>
              <a:gd name="connsiteX12" fmla="*/ 4849286 w 5847567"/>
              <a:gd name="connsiteY12" fmla="*/ 1358388 h 4593106"/>
              <a:gd name="connsiteX13" fmla="*/ 5067163 w 5847567"/>
              <a:gd name="connsiteY13" fmla="*/ 922633 h 4593106"/>
              <a:gd name="connsiteX14" fmla="*/ 5605754 w 5847567"/>
              <a:gd name="connsiteY14" fmla="*/ 922633 h 4593106"/>
              <a:gd name="connsiteX15" fmla="*/ 5823631 w 5847567"/>
              <a:gd name="connsiteY15" fmla="*/ 1358388 h 4593106"/>
              <a:gd name="connsiteX16" fmla="*/ 5605754 w 5847567"/>
              <a:gd name="connsiteY16" fmla="*/ 1794142 h 4593106"/>
              <a:gd name="connsiteX17" fmla="*/ 5067163 w 5847567"/>
              <a:gd name="connsiteY17" fmla="*/ 1794142 h 4593106"/>
              <a:gd name="connsiteX18" fmla="*/ 4837171 w 5847567"/>
              <a:gd name="connsiteY18" fmla="*/ 435755 h 4593106"/>
              <a:gd name="connsiteX19" fmla="*/ 5055048 w 5847567"/>
              <a:gd name="connsiteY19" fmla="*/ 0 h 4593106"/>
              <a:gd name="connsiteX20" fmla="*/ 5593639 w 5847567"/>
              <a:gd name="connsiteY20" fmla="*/ 0 h 4593106"/>
              <a:gd name="connsiteX21" fmla="*/ 5811516 w 5847567"/>
              <a:gd name="connsiteY21" fmla="*/ 435755 h 4593106"/>
              <a:gd name="connsiteX22" fmla="*/ 5593639 w 5847567"/>
              <a:gd name="connsiteY22" fmla="*/ 871509 h 4593106"/>
              <a:gd name="connsiteX23" fmla="*/ 5055048 w 5847567"/>
              <a:gd name="connsiteY23" fmla="*/ 871509 h 4593106"/>
              <a:gd name="connsiteX24" fmla="*/ 4070071 w 5847567"/>
              <a:gd name="connsiteY24" fmla="*/ 3670474 h 4593106"/>
              <a:gd name="connsiteX25" fmla="*/ 4287948 w 5847567"/>
              <a:gd name="connsiteY25" fmla="*/ 3234719 h 4593106"/>
              <a:gd name="connsiteX26" fmla="*/ 4826539 w 5847567"/>
              <a:gd name="connsiteY26" fmla="*/ 3234719 h 4593106"/>
              <a:gd name="connsiteX27" fmla="*/ 5044416 w 5847567"/>
              <a:gd name="connsiteY27" fmla="*/ 3670474 h 4593106"/>
              <a:gd name="connsiteX28" fmla="*/ 4826539 w 5847567"/>
              <a:gd name="connsiteY28" fmla="*/ 4106228 h 4593106"/>
              <a:gd name="connsiteX29" fmla="*/ 4287948 w 5847567"/>
              <a:gd name="connsiteY29" fmla="*/ 4106228 h 4593106"/>
              <a:gd name="connsiteX30" fmla="*/ 4063865 w 5847567"/>
              <a:gd name="connsiteY30" fmla="*/ 2747842 h 4593106"/>
              <a:gd name="connsiteX31" fmla="*/ 4281742 w 5847567"/>
              <a:gd name="connsiteY31" fmla="*/ 2312087 h 4593106"/>
              <a:gd name="connsiteX32" fmla="*/ 4820333 w 5847567"/>
              <a:gd name="connsiteY32" fmla="*/ 2312087 h 4593106"/>
              <a:gd name="connsiteX33" fmla="*/ 5038210 w 5847567"/>
              <a:gd name="connsiteY33" fmla="*/ 2747842 h 4593106"/>
              <a:gd name="connsiteX34" fmla="*/ 4820333 w 5847567"/>
              <a:gd name="connsiteY34" fmla="*/ 3183596 h 4593106"/>
              <a:gd name="connsiteX35" fmla="*/ 4281742 w 5847567"/>
              <a:gd name="connsiteY35" fmla="*/ 3183596 h 4593106"/>
              <a:gd name="connsiteX36" fmla="*/ 4057955 w 5847567"/>
              <a:gd name="connsiteY36" fmla="*/ 1825209 h 4593106"/>
              <a:gd name="connsiteX37" fmla="*/ 4275832 w 5847567"/>
              <a:gd name="connsiteY37" fmla="*/ 1389454 h 4593106"/>
              <a:gd name="connsiteX38" fmla="*/ 4814423 w 5847567"/>
              <a:gd name="connsiteY38" fmla="*/ 1389454 h 4593106"/>
              <a:gd name="connsiteX39" fmla="*/ 5032300 w 5847567"/>
              <a:gd name="connsiteY39" fmla="*/ 1825209 h 4593106"/>
              <a:gd name="connsiteX40" fmla="*/ 4814423 w 5847567"/>
              <a:gd name="connsiteY40" fmla="*/ 2260963 h 4593106"/>
              <a:gd name="connsiteX41" fmla="*/ 4275832 w 5847567"/>
              <a:gd name="connsiteY41" fmla="*/ 2260963 h 4593106"/>
              <a:gd name="connsiteX42" fmla="*/ 4045840 w 5847567"/>
              <a:gd name="connsiteY42" fmla="*/ 902576 h 4593106"/>
              <a:gd name="connsiteX43" fmla="*/ 4263717 w 5847567"/>
              <a:gd name="connsiteY43" fmla="*/ 466821 h 4593106"/>
              <a:gd name="connsiteX44" fmla="*/ 4802308 w 5847567"/>
              <a:gd name="connsiteY44" fmla="*/ 466821 h 4593106"/>
              <a:gd name="connsiteX45" fmla="*/ 5020185 w 5847567"/>
              <a:gd name="connsiteY45" fmla="*/ 902576 h 4593106"/>
              <a:gd name="connsiteX46" fmla="*/ 4802308 w 5847567"/>
              <a:gd name="connsiteY46" fmla="*/ 1338330 h 4593106"/>
              <a:gd name="connsiteX47" fmla="*/ 4263717 w 5847567"/>
              <a:gd name="connsiteY47" fmla="*/ 1338330 h 4593106"/>
              <a:gd name="connsiteX48" fmla="*/ 3266624 w 5847567"/>
              <a:gd name="connsiteY48" fmla="*/ 4157352 h 4593106"/>
              <a:gd name="connsiteX49" fmla="*/ 3484501 w 5847567"/>
              <a:gd name="connsiteY49" fmla="*/ 3721597 h 4593106"/>
              <a:gd name="connsiteX50" fmla="*/ 4023092 w 5847567"/>
              <a:gd name="connsiteY50" fmla="*/ 3721597 h 4593106"/>
              <a:gd name="connsiteX51" fmla="*/ 4240969 w 5847567"/>
              <a:gd name="connsiteY51" fmla="*/ 4157352 h 4593106"/>
              <a:gd name="connsiteX52" fmla="*/ 4023092 w 5847567"/>
              <a:gd name="connsiteY52" fmla="*/ 4593106 h 4593106"/>
              <a:gd name="connsiteX53" fmla="*/ 3484501 w 5847567"/>
              <a:gd name="connsiteY53" fmla="*/ 4593106 h 4593106"/>
              <a:gd name="connsiteX54" fmla="*/ 3248599 w 5847567"/>
              <a:gd name="connsiteY54" fmla="*/ 3234720 h 4593106"/>
              <a:gd name="connsiteX55" fmla="*/ 3466476 w 5847567"/>
              <a:gd name="connsiteY55" fmla="*/ 2798965 h 4593106"/>
              <a:gd name="connsiteX56" fmla="*/ 4005067 w 5847567"/>
              <a:gd name="connsiteY56" fmla="*/ 2798965 h 4593106"/>
              <a:gd name="connsiteX57" fmla="*/ 4222944 w 5847567"/>
              <a:gd name="connsiteY57" fmla="*/ 3234720 h 4593106"/>
              <a:gd name="connsiteX58" fmla="*/ 4005067 w 5847567"/>
              <a:gd name="connsiteY58" fmla="*/ 3670474 h 4593106"/>
              <a:gd name="connsiteX59" fmla="*/ 3466476 w 5847567"/>
              <a:gd name="connsiteY59" fmla="*/ 3670474 h 4593106"/>
              <a:gd name="connsiteX60" fmla="*/ 3242689 w 5847567"/>
              <a:gd name="connsiteY60" fmla="*/ 2312087 h 4593106"/>
              <a:gd name="connsiteX61" fmla="*/ 3460566 w 5847567"/>
              <a:gd name="connsiteY61" fmla="*/ 1876332 h 4593106"/>
              <a:gd name="connsiteX62" fmla="*/ 3999157 w 5847567"/>
              <a:gd name="connsiteY62" fmla="*/ 1876332 h 4593106"/>
              <a:gd name="connsiteX63" fmla="*/ 4217034 w 5847567"/>
              <a:gd name="connsiteY63" fmla="*/ 2312087 h 4593106"/>
              <a:gd name="connsiteX64" fmla="*/ 3999157 w 5847567"/>
              <a:gd name="connsiteY64" fmla="*/ 2747841 h 4593106"/>
              <a:gd name="connsiteX65" fmla="*/ 3460566 w 5847567"/>
              <a:gd name="connsiteY65" fmla="*/ 2747841 h 4593106"/>
              <a:gd name="connsiteX66" fmla="*/ 3230574 w 5847567"/>
              <a:gd name="connsiteY66" fmla="*/ 1389454 h 4593106"/>
              <a:gd name="connsiteX67" fmla="*/ 3448451 w 5847567"/>
              <a:gd name="connsiteY67" fmla="*/ 953699 h 4593106"/>
              <a:gd name="connsiteX68" fmla="*/ 3987042 w 5847567"/>
              <a:gd name="connsiteY68" fmla="*/ 953699 h 4593106"/>
              <a:gd name="connsiteX69" fmla="*/ 4204919 w 5847567"/>
              <a:gd name="connsiteY69" fmla="*/ 1389454 h 4593106"/>
              <a:gd name="connsiteX70" fmla="*/ 3987042 w 5847567"/>
              <a:gd name="connsiteY70" fmla="*/ 1825208 h 4593106"/>
              <a:gd name="connsiteX71" fmla="*/ 3448451 w 5847567"/>
              <a:gd name="connsiteY71" fmla="*/ 1825208 h 4593106"/>
              <a:gd name="connsiteX72" fmla="*/ 2451358 w 5847567"/>
              <a:gd name="connsiteY72" fmla="*/ 3721598 h 4593106"/>
              <a:gd name="connsiteX73" fmla="*/ 2669235 w 5847567"/>
              <a:gd name="connsiteY73" fmla="*/ 3285843 h 4593106"/>
              <a:gd name="connsiteX74" fmla="*/ 3207826 w 5847567"/>
              <a:gd name="connsiteY74" fmla="*/ 3285843 h 4593106"/>
              <a:gd name="connsiteX75" fmla="*/ 3425703 w 5847567"/>
              <a:gd name="connsiteY75" fmla="*/ 3721598 h 4593106"/>
              <a:gd name="connsiteX76" fmla="*/ 3207826 w 5847567"/>
              <a:gd name="connsiteY76" fmla="*/ 4157352 h 4593106"/>
              <a:gd name="connsiteX77" fmla="*/ 2669235 w 5847567"/>
              <a:gd name="connsiteY77" fmla="*/ 4157352 h 4593106"/>
              <a:gd name="connsiteX78" fmla="*/ 2445448 w 5847567"/>
              <a:gd name="connsiteY78" fmla="*/ 2798965 h 4593106"/>
              <a:gd name="connsiteX79" fmla="*/ 2663325 w 5847567"/>
              <a:gd name="connsiteY79" fmla="*/ 2363210 h 4593106"/>
              <a:gd name="connsiteX80" fmla="*/ 3201916 w 5847567"/>
              <a:gd name="connsiteY80" fmla="*/ 2363210 h 4593106"/>
              <a:gd name="connsiteX81" fmla="*/ 3419793 w 5847567"/>
              <a:gd name="connsiteY81" fmla="*/ 2798965 h 4593106"/>
              <a:gd name="connsiteX82" fmla="*/ 3201916 w 5847567"/>
              <a:gd name="connsiteY82" fmla="*/ 3234719 h 4593106"/>
              <a:gd name="connsiteX83" fmla="*/ 2663325 w 5847567"/>
              <a:gd name="connsiteY83" fmla="*/ 3234719 h 4593106"/>
              <a:gd name="connsiteX84" fmla="*/ 2433333 w 5847567"/>
              <a:gd name="connsiteY84" fmla="*/ 1876332 h 4593106"/>
              <a:gd name="connsiteX85" fmla="*/ 2651210 w 5847567"/>
              <a:gd name="connsiteY85" fmla="*/ 1440577 h 4593106"/>
              <a:gd name="connsiteX86" fmla="*/ 3189801 w 5847567"/>
              <a:gd name="connsiteY86" fmla="*/ 1440577 h 4593106"/>
              <a:gd name="connsiteX87" fmla="*/ 3407678 w 5847567"/>
              <a:gd name="connsiteY87" fmla="*/ 1876332 h 4593106"/>
              <a:gd name="connsiteX88" fmla="*/ 3189801 w 5847567"/>
              <a:gd name="connsiteY88" fmla="*/ 2312086 h 4593106"/>
              <a:gd name="connsiteX89" fmla="*/ 2651210 w 5847567"/>
              <a:gd name="connsiteY89" fmla="*/ 2312086 h 4593106"/>
              <a:gd name="connsiteX90" fmla="*/ 2415308 w 5847567"/>
              <a:gd name="connsiteY90" fmla="*/ 953700 h 4593106"/>
              <a:gd name="connsiteX91" fmla="*/ 2633185 w 5847567"/>
              <a:gd name="connsiteY91" fmla="*/ 517945 h 4593106"/>
              <a:gd name="connsiteX92" fmla="*/ 3171776 w 5847567"/>
              <a:gd name="connsiteY92" fmla="*/ 517945 h 4593106"/>
              <a:gd name="connsiteX93" fmla="*/ 3389653 w 5847567"/>
              <a:gd name="connsiteY93" fmla="*/ 953700 h 4593106"/>
              <a:gd name="connsiteX94" fmla="*/ 3171776 w 5847567"/>
              <a:gd name="connsiteY94" fmla="*/ 1389454 h 4593106"/>
              <a:gd name="connsiteX95" fmla="*/ 2633185 w 5847567"/>
              <a:gd name="connsiteY95" fmla="*/ 1389454 h 4593106"/>
              <a:gd name="connsiteX96" fmla="*/ 1636092 w 5847567"/>
              <a:gd name="connsiteY96" fmla="*/ 3285844 h 4593106"/>
              <a:gd name="connsiteX97" fmla="*/ 1853969 w 5847567"/>
              <a:gd name="connsiteY97" fmla="*/ 2850089 h 4593106"/>
              <a:gd name="connsiteX98" fmla="*/ 2392560 w 5847567"/>
              <a:gd name="connsiteY98" fmla="*/ 2850089 h 4593106"/>
              <a:gd name="connsiteX99" fmla="*/ 2610437 w 5847567"/>
              <a:gd name="connsiteY99" fmla="*/ 3285844 h 4593106"/>
              <a:gd name="connsiteX100" fmla="*/ 2392560 w 5847567"/>
              <a:gd name="connsiteY100" fmla="*/ 3721598 h 4593106"/>
              <a:gd name="connsiteX101" fmla="*/ 1853969 w 5847567"/>
              <a:gd name="connsiteY101" fmla="*/ 3721598 h 4593106"/>
              <a:gd name="connsiteX102" fmla="*/ 1630182 w 5847567"/>
              <a:gd name="connsiteY102" fmla="*/ 2363211 h 4593106"/>
              <a:gd name="connsiteX103" fmla="*/ 1848059 w 5847567"/>
              <a:gd name="connsiteY103" fmla="*/ 1927456 h 4593106"/>
              <a:gd name="connsiteX104" fmla="*/ 2386650 w 5847567"/>
              <a:gd name="connsiteY104" fmla="*/ 1927456 h 4593106"/>
              <a:gd name="connsiteX105" fmla="*/ 2604527 w 5847567"/>
              <a:gd name="connsiteY105" fmla="*/ 2363211 h 4593106"/>
              <a:gd name="connsiteX106" fmla="*/ 2386650 w 5847567"/>
              <a:gd name="connsiteY106" fmla="*/ 2798965 h 4593106"/>
              <a:gd name="connsiteX107" fmla="*/ 1848059 w 5847567"/>
              <a:gd name="connsiteY107" fmla="*/ 2798965 h 4593106"/>
              <a:gd name="connsiteX108" fmla="*/ 1618067 w 5847567"/>
              <a:gd name="connsiteY108" fmla="*/ 1440578 h 4593106"/>
              <a:gd name="connsiteX109" fmla="*/ 1835944 w 5847567"/>
              <a:gd name="connsiteY109" fmla="*/ 1004823 h 4593106"/>
              <a:gd name="connsiteX110" fmla="*/ 2374535 w 5847567"/>
              <a:gd name="connsiteY110" fmla="*/ 1004823 h 4593106"/>
              <a:gd name="connsiteX111" fmla="*/ 2592412 w 5847567"/>
              <a:gd name="connsiteY111" fmla="*/ 1440578 h 4593106"/>
              <a:gd name="connsiteX112" fmla="*/ 2374535 w 5847567"/>
              <a:gd name="connsiteY112" fmla="*/ 1876332 h 4593106"/>
              <a:gd name="connsiteX113" fmla="*/ 1835944 w 5847567"/>
              <a:gd name="connsiteY113" fmla="*/ 1876332 h 4593106"/>
              <a:gd name="connsiteX114" fmla="*/ 1595471 w 5847567"/>
              <a:gd name="connsiteY114" fmla="*/ 499730 h 4593106"/>
              <a:gd name="connsiteX115" fmla="*/ 1813347 w 5847567"/>
              <a:gd name="connsiteY115" fmla="*/ 63975 h 4593106"/>
              <a:gd name="connsiteX116" fmla="*/ 2351938 w 5847567"/>
              <a:gd name="connsiteY116" fmla="*/ 63975 h 4593106"/>
              <a:gd name="connsiteX117" fmla="*/ 2569815 w 5847567"/>
              <a:gd name="connsiteY117" fmla="*/ 499730 h 4593106"/>
              <a:gd name="connsiteX118" fmla="*/ 2351938 w 5847567"/>
              <a:gd name="connsiteY118" fmla="*/ 935484 h 4593106"/>
              <a:gd name="connsiteX119" fmla="*/ 1813347 w 5847567"/>
              <a:gd name="connsiteY119" fmla="*/ 935484 h 4593106"/>
              <a:gd name="connsiteX120" fmla="*/ 820827 w 5847567"/>
              <a:gd name="connsiteY120" fmla="*/ 2850090 h 4593106"/>
              <a:gd name="connsiteX121" fmla="*/ 1038704 w 5847567"/>
              <a:gd name="connsiteY121" fmla="*/ 2414335 h 4593106"/>
              <a:gd name="connsiteX122" fmla="*/ 1577295 w 5847567"/>
              <a:gd name="connsiteY122" fmla="*/ 2414335 h 4593106"/>
              <a:gd name="connsiteX123" fmla="*/ 1795171 w 5847567"/>
              <a:gd name="connsiteY123" fmla="*/ 2850090 h 4593106"/>
              <a:gd name="connsiteX124" fmla="*/ 1577295 w 5847567"/>
              <a:gd name="connsiteY124" fmla="*/ 3285844 h 4593106"/>
              <a:gd name="connsiteX125" fmla="*/ 1038704 w 5847567"/>
              <a:gd name="connsiteY125" fmla="*/ 3285844 h 4593106"/>
              <a:gd name="connsiteX126" fmla="*/ 814917 w 5847567"/>
              <a:gd name="connsiteY126" fmla="*/ 1927457 h 4593106"/>
              <a:gd name="connsiteX127" fmla="*/ 1032794 w 5847567"/>
              <a:gd name="connsiteY127" fmla="*/ 1491702 h 4593106"/>
              <a:gd name="connsiteX128" fmla="*/ 1571385 w 5847567"/>
              <a:gd name="connsiteY128" fmla="*/ 1491702 h 4593106"/>
              <a:gd name="connsiteX129" fmla="*/ 1789261 w 5847567"/>
              <a:gd name="connsiteY129" fmla="*/ 1927457 h 4593106"/>
              <a:gd name="connsiteX130" fmla="*/ 1571385 w 5847567"/>
              <a:gd name="connsiteY130" fmla="*/ 2363211 h 4593106"/>
              <a:gd name="connsiteX131" fmla="*/ 1032794 w 5847567"/>
              <a:gd name="connsiteY131" fmla="*/ 2363211 h 4593106"/>
              <a:gd name="connsiteX132" fmla="*/ 802802 w 5847567"/>
              <a:gd name="connsiteY132" fmla="*/ 1004824 h 4593106"/>
              <a:gd name="connsiteX133" fmla="*/ 1020679 w 5847567"/>
              <a:gd name="connsiteY133" fmla="*/ 569069 h 4593106"/>
              <a:gd name="connsiteX134" fmla="*/ 1559270 w 5847567"/>
              <a:gd name="connsiteY134" fmla="*/ 569069 h 4593106"/>
              <a:gd name="connsiteX135" fmla="*/ 1777146 w 5847567"/>
              <a:gd name="connsiteY135" fmla="*/ 1004824 h 4593106"/>
              <a:gd name="connsiteX136" fmla="*/ 1559270 w 5847567"/>
              <a:gd name="connsiteY136" fmla="*/ 1440578 h 4593106"/>
              <a:gd name="connsiteX137" fmla="*/ 1020679 w 5847567"/>
              <a:gd name="connsiteY137" fmla="*/ 1440578 h 4593106"/>
              <a:gd name="connsiteX138" fmla="*/ 18026 w 5847567"/>
              <a:gd name="connsiteY138" fmla="*/ 2405855 h 4593106"/>
              <a:gd name="connsiteX139" fmla="*/ 235903 w 5847567"/>
              <a:gd name="connsiteY139" fmla="*/ 1970100 h 4593106"/>
              <a:gd name="connsiteX140" fmla="*/ 774494 w 5847567"/>
              <a:gd name="connsiteY140" fmla="*/ 1970100 h 4593106"/>
              <a:gd name="connsiteX141" fmla="*/ 992371 w 5847567"/>
              <a:gd name="connsiteY141" fmla="*/ 2405855 h 4593106"/>
              <a:gd name="connsiteX142" fmla="*/ 774494 w 5847567"/>
              <a:gd name="connsiteY142" fmla="*/ 2841609 h 4593106"/>
              <a:gd name="connsiteX143" fmla="*/ 235903 w 5847567"/>
              <a:gd name="connsiteY143" fmla="*/ 2841609 h 4593106"/>
              <a:gd name="connsiteX144" fmla="*/ 12116 w 5847567"/>
              <a:gd name="connsiteY144" fmla="*/ 1483222 h 4593106"/>
              <a:gd name="connsiteX145" fmla="*/ 229993 w 5847567"/>
              <a:gd name="connsiteY145" fmla="*/ 1047467 h 4593106"/>
              <a:gd name="connsiteX146" fmla="*/ 768583 w 5847567"/>
              <a:gd name="connsiteY146" fmla="*/ 1047467 h 4593106"/>
              <a:gd name="connsiteX147" fmla="*/ 986460 w 5847567"/>
              <a:gd name="connsiteY147" fmla="*/ 1483222 h 4593106"/>
              <a:gd name="connsiteX148" fmla="*/ 768583 w 5847567"/>
              <a:gd name="connsiteY148" fmla="*/ 1918976 h 4593106"/>
              <a:gd name="connsiteX149" fmla="*/ 229993 w 5847567"/>
              <a:gd name="connsiteY149" fmla="*/ 1918976 h 4593106"/>
              <a:gd name="connsiteX150" fmla="*/ 0 w 5847567"/>
              <a:gd name="connsiteY150" fmla="*/ 560589 h 4593106"/>
              <a:gd name="connsiteX151" fmla="*/ 217877 w 5847567"/>
              <a:gd name="connsiteY151" fmla="*/ 124834 h 4593106"/>
              <a:gd name="connsiteX152" fmla="*/ 756468 w 5847567"/>
              <a:gd name="connsiteY152" fmla="*/ 124834 h 4593106"/>
              <a:gd name="connsiteX153" fmla="*/ 974346 w 5847567"/>
              <a:gd name="connsiteY153" fmla="*/ 560589 h 4593106"/>
              <a:gd name="connsiteX154" fmla="*/ 756468 w 5847567"/>
              <a:gd name="connsiteY154" fmla="*/ 996343 h 4593106"/>
              <a:gd name="connsiteX155" fmla="*/ 217877 w 5847567"/>
              <a:gd name="connsiteY155" fmla="*/ 996343 h 459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847567" h="4593106">
                <a:moveTo>
                  <a:pt x="4873222" y="3210518"/>
                </a:moveTo>
                <a:lnTo>
                  <a:pt x="5091099" y="2774763"/>
                </a:lnTo>
                <a:lnTo>
                  <a:pt x="5629690" y="2774763"/>
                </a:lnTo>
                <a:lnTo>
                  <a:pt x="5847567" y="3210518"/>
                </a:lnTo>
                <a:lnTo>
                  <a:pt x="5629690" y="3646272"/>
                </a:lnTo>
                <a:lnTo>
                  <a:pt x="5091099" y="3646272"/>
                </a:lnTo>
                <a:close/>
                <a:moveTo>
                  <a:pt x="4855196" y="2281021"/>
                </a:moveTo>
                <a:lnTo>
                  <a:pt x="5073073" y="1845266"/>
                </a:lnTo>
                <a:lnTo>
                  <a:pt x="5611664" y="1845266"/>
                </a:lnTo>
                <a:lnTo>
                  <a:pt x="5829541" y="2281021"/>
                </a:lnTo>
                <a:lnTo>
                  <a:pt x="5611664" y="2716775"/>
                </a:lnTo>
                <a:lnTo>
                  <a:pt x="5073073" y="2716775"/>
                </a:lnTo>
                <a:close/>
                <a:moveTo>
                  <a:pt x="4849286" y="1358388"/>
                </a:moveTo>
                <a:lnTo>
                  <a:pt x="5067163" y="922633"/>
                </a:lnTo>
                <a:lnTo>
                  <a:pt x="5605754" y="922633"/>
                </a:lnTo>
                <a:lnTo>
                  <a:pt x="5823631" y="1358388"/>
                </a:lnTo>
                <a:lnTo>
                  <a:pt x="5605754" y="1794142"/>
                </a:lnTo>
                <a:lnTo>
                  <a:pt x="5067163" y="1794142"/>
                </a:lnTo>
                <a:close/>
                <a:moveTo>
                  <a:pt x="4837171" y="435755"/>
                </a:moveTo>
                <a:lnTo>
                  <a:pt x="5055048" y="0"/>
                </a:lnTo>
                <a:lnTo>
                  <a:pt x="5593639" y="0"/>
                </a:lnTo>
                <a:lnTo>
                  <a:pt x="5811516" y="435755"/>
                </a:lnTo>
                <a:lnTo>
                  <a:pt x="5593639" y="871509"/>
                </a:lnTo>
                <a:lnTo>
                  <a:pt x="5055048" y="871509"/>
                </a:lnTo>
                <a:close/>
                <a:moveTo>
                  <a:pt x="4070071" y="3670474"/>
                </a:moveTo>
                <a:lnTo>
                  <a:pt x="4287948" y="3234719"/>
                </a:lnTo>
                <a:lnTo>
                  <a:pt x="4826539" y="3234719"/>
                </a:lnTo>
                <a:lnTo>
                  <a:pt x="5044416" y="3670474"/>
                </a:lnTo>
                <a:lnTo>
                  <a:pt x="4826539" y="4106228"/>
                </a:lnTo>
                <a:lnTo>
                  <a:pt x="4287948" y="4106228"/>
                </a:lnTo>
                <a:close/>
                <a:moveTo>
                  <a:pt x="4063865" y="2747842"/>
                </a:moveTo>
                <a:lnTo>
                  <a:pt x="4281742" y="2312087"/>
                </a:lnTo>
                <a:lnTo>
                  <a:pt x="4820333" y="2312087"/>
                </a:lnTo>
                <a:lnTo>
                  <a:pt x="5038210" y="2747842"/>
                </a:lnTo>
                <a:lnTo>
                  <a:pt x="4820333" y="3183596"/>
                </a:lnTo>
                <a:lnTo>
                  <a:pt x="4281742" y="3183596"/>
                </a:lnTo>
                <a:close/>
                <a:moveTo>
                  <a:pt x="4057955" y="1825209"/>
                </a:moveTo>
                <a:lnTo>
                  <a:pt x="4275832" y="1389454"/>
                </a:lnTo>
                <a:lnTo>
                  <a:pt x="4814423" y="1389454"/>
                </a:lnTo>
                <a:lnTo>
                  <a:pt x="5032300" y="1825209"/>
                </a:lnTo>
                <a:lnTo>
                  <a:pt x="4814423" y="2260963"/>
                </a:lnTo>
                <a:lnTo>
                  <a:pt x="4275832" y="2260963"/>
                </a:lnTo>
                <a:close/>
                <a:moveTo>
                  <a:pt x="4045840" y="902576"/>
                </a:moveTo>
                <a:lnTo>
                  <a:pt x="4263717" y="466821"/>
                </a:lnTo>
                <a:lnTo>
                  <a:pt x="4802308" y="466821"/>
                </a:lnTo>
                <a:lnTo>
                  <a:pt x="5020185" y="902576"/>
                </a:lnTo>
                <a:lnTo>
                  <a:pt x="4802308" y="1338330"/>
                </a:lnTo>
                <a:lnTo>
                  <a:pt x="4263717" y="1338330"/>
                </a:lnTo>
                <a:close/>
                <a:moveTo>
                  <a:pt x="3266624" y="4157352"/>
                </a:moveTo>
                <a:lnTo>
                  <a:pt x="3484501" y="3721597"/>
                </a:lnTo>
                <a:lnTo>
                  <a:pt x="4023092" y="3721597"/>
                </a:lnTo>
                <a:lnTo>
                  <a:pt x="4240969" y="4157352"/>
                </a:lnTo>
                <a:lnTo>
                  <a:pt x="4023092" y="4593106"/>
                </a:lnTo>
                <a:lnTo>
                  <a:pt x="3484501" y="4593106"/>
                </a:lnTo>
                <a:close/>
                <a:moveTo>
                  <a:pt x="3248599" y="3234720"/>
                </a:moveTo>
                <a:lnTo>
                  <a:pt x="3466476" y="2798965"/>
                </a:lnTo>
                <a:lnTo>
                  <a:pt x="4005067" y="2798965"/>
                </a:lnTo>
                <a:lnTo>
                  <a:pt x="4222944" y="3234720"/>
                </a:lnTo>
                <a:lnTo>
                  <a:pt x="4005067" y="3670474"/>
                </a:lnTo>
                <a:lnTo>
                  <a:pt x="3466476" y="3670474"/>
                </a:lnTo>
                <a:close/>
                <a:moveTo>
                  <a:pt x="3242689" y="2312087"/>
                </a:moveTo>
                <a:lnTo>
                  <a:pt x="3460566" y="1876332"/>
                </a:lnTo>
                <a:lnTo>
                  <a:pt x="3999157" y="1876332"/>
                </a:lnTo>
                <a:lnTo>
                  <a:pt x="4217034" y="2312087"/>
                </a:lnTo>
                <a:lnTo>
                  <a:pt x="3999157" y="2747841"/>
                </a:lnTo>
                <a:lnTo>
                  <a:pt x="3460566" y="2747841"/>
                </a:lnTo>
                <a:close/>
                <a:moveTo>
                  <a:pt x="3230574" y="1389454"/>
                </a:moveTo>
                <a:lnTo>
                  <a:pt x="3448451" y="953699"/>
                </a:lnTo>
                <a:lnTo>
                  <a:pt x="3987042" y="953699"/>
                </a:lnTo>
                <a:lnTo>
                  <a:pt x="4204919" y="1389454"/>
                </a:lnTo>
                <a:lnTo>
                  <a:pt x="3987042" y="1825208"/>
                </a:lnTo>
                <a:lnTo>
                  <a:pt x="3448451" y="1825208"/>
                </a:lnTo>
                <a:close/>
                <a:moveTo>
                  <a:pt x="2451358" y="3721598"/>
                </a:moveTo>
                <a:lnTo>
                  <a:pt x="2669235" y="3285843"/>
                </a:lnTo>
                <a:lnTo>
                  <a:pt x="3207826" y="3285843"/>
                </a:lnTo>
                <a:lnTo>
                  <a:pt x="3425703" y="3721598"/>
                </a:lnTo>
                <a:lnTo>
                  <a:pt x="3207826" y="4157352"/>
                </a:lnTo>
                <a:lnTo>
                  <a:pt x="2669235" y="4157352"/>
                </a:lnTo>
                <a:close/>
                <a:moveTo>
                  <a:pt x="2445448" y="2798965"/>
                </a:moveTo>
                <a:lnTo>
                  <a:pt x="2663325" y="2363210"/>
                </a:lnTo>
                <a:lnTo>
                  <a:pt x="3201916" y="2363210"/>
                </a:lnTo>
                <a:lnTo>
                  <a:pt x="3419793" y="2798965"/>
                </a:lnTo>
                <a:lnTo>
                  <a:pt x="3201916" y="3234719"/>
                </a:lnTo>
                <a:lnTo>
                  <a:pt x="2663325" y="3234719"/>
                </a:lnTo>
                <a:close/>
                <a:moveTo>
                  <a:pt x="2433333" y="1876332"/>
                </a:moveTo>
                <a:lnTo>
                  <a:pt x="2651210" y="1440577"/>
                </a:lnTo>
                <a:lnTo>
                  <a:pt x="3189801" y="1440577"/>
                </a:lnTo>
                <a:lnTo>
                  <a:pt x="3407678" y="1876332"/>
                </a:lnTo>
                <a:lnTo>
                  <a:pt x="3189801" y="2312086"/>
                </a:lnTo>
                <a:lnTo>
                  <a:pt x="2651210" y="2312086"/>
                </a:lnTo>
                <a:close/>
                <a:moveTo>
                  <a:pt x="2415308" y="953700"/>
                </a:moveTo>
                <a:lnTo>
                  <a:pt x="2633185" y="517945"/>
                </a:lnTo>
                <a:lnTo>
                  <a:pt x="3171776" y="517945"/>
                </a:lnTo>
                <a:lnTo>
                  <a:pt x="3389653" y="953700"/>
                </a:lnTo>
                <a:lnTo>
                  <a:pt x="3171776" y="1389454"/>
                </a:lnTo>
                <a:lnTo>
                  <a:pt x="2633185" y="1389454"/>
                </a:lnTo>
                <a:close/>
                <a:moveTo>
                  <a:pt x="1636092" y="3285844"/>
                </a:moveTo>
                <a:lnTo>
                  <a:pt x="1853969" y="2850089"/>
                </a:lnTo>
                <a:lnTo>
                  <a:pt x="2392560" y="2850089"/>
                </a:lnTo>
                <a:lnTo>
                  <a:pt x="2610437" y="3285844"/>
                </a:lnTo>
                <a:lnTo>
                  <a:pt x="2392560" y="3721598"/>
                </a:lnTo>
                <a:lnTo>
                  <a:pt x="1853969" y="3721598"/>
                </a:lnTo>
                <a:close/>
                <a:moveTo>
                  <a:pt x="1630182" y="2363211"/>
                </a:moveTo>
                <a:lnTo>
                  <a:pt x="1848059" y="1927456"/>
                </a:lnTo>
                <a:lnTo>
                  <a:pt x="2386650" y="1927456"/>
                </a:lnTo>
                <a:lnTo>
                  <a:pt x="2604527" y="2363211"/>
                </a:lnTo>
                <a:lnTo>
                  <a:pt x="2386650" y="2798965"/>
                </a:lnTo>
                <a:lnTo>
                  <a:pt x="1848059" y="2798965"/>
                </a:lnTo>
                <a:close/>
                <a:moveTo>
                  <a:pt x="1618067" y="1440578"/>
                </a:moveTo>
                <a:lnTo>
                  <a:pt x="1835944" y="1004823"/>
                </a:lnTo>
                <a:lnTo>
                  <a:pt x="2374535" y="1004823"/>
                </a:lnTo>
                <a:lnTo>
                  <a:pt x="2592412" y="1440578"/>
                </a:lnTo>
                <a:lnTo>
                  <a:pt x="2374535" y="1876332"/>
                </a:lnTo>
                <a:lnTo>
                  <a:pt x="1835944" y="1876332"/>
                </a:lnTo>
                <a:close/>
                <a:moveTo>
                  <a:pt x="1595471" y="499730"/>
                </a:moveTo>
                <a:lnTo>
                  <a:pt x="1813347" y="63975"/>
                </a:lnTo>
                <a:lnTo>
                  <a:pt x="2351938" y="63975"/>
                </a:lnTo>
                <a:lnTo>
                  <a:pt x="2569815" y="499730"/>
                </a:lnTo>
                <a:lnTo>
                  <a:pt x="2351938" y="935484"/>
                </a:lnTo>
                <a:lnTo>
                  <a:pt x="1813347" y="935484"/>
                </a:lnTo>
                <a:close/>
                <a:moveTo>
                  <a:pt x="820827" y="2850090"/>
                </a:moveTo>
                <a:lnTo>
                  <a:pt x="1038704" y="2414335"/>
                </a:lnTo>
                <a:lnTo>
                  <a:pt x="1577295" y="2414335"/>
                </a:lnTo>
                <a:lnTo>
                  <a:pt x="1795171" y="2850090"/>
                </a:lnTo>
                <a:lnTo>
                  <a:pt x="1577295" y="3285844"/>
                </a:lnTo>
                <a:lnTo>
                  <a:pt x="1038704" y="3285844"/>
                </a:lnTo>
                <a:close/>
                <a:moveTo>
                  <a:pt x="814917" y="1927457"/>
                </a:moveTo>
                <a:lnTo>
                  <a:pt x="1032794" y="1491702"/>
                </a:lnTo>
                <a:lnTo>
                  <a:pt x="1571385" y="1491702"/>
                </a:lnTo>
                <a:lnTo>
                  <a:pt x="1789261" y="1927457"/>
                </a:lnTo>
                <a:lnTo>
                  <a:pt x="1571385" y="2363211"/>
                </a:lnTo>
                <a:lnTo>
                  <a:pt x="1032794" y="2363211"/>
                </a:lnTo>
                <a:close/>
                <a:moveTo>
                  <a:pt x="802802" y="1004824"/>
                </a:moveTo>
                <a:lnTo>
                  <a:pt x="1020679" y="569069"/>
                </a:lnTo>
                <a:lnTo>
                  <a:pt x="1559270" y="569069"/>
                </a:lnTo>
                <a:lnTo>
                  <a:pt x="1777146" y="1004824"/>
                </a:lnTo>
                <a:lnTo>
                  <a:pt x="1559270" y="1440578"/>
                </a:lnTo>
                <a:lnTo>
                  <a:pt x="1020679" y="1440578"/>
                </a:lnTo>
                <a:close/>
                <a:moveTo>
                  <a:pt x="18026" y="2405855"/>
                </a:moveTo>
                <a:lnTo>
                  <a:pt x="235903" y="1970100"/>
                </a:lnTo>
                <a:lnTo>
                  <a:pt x="774494" y="1970100"/>
                </a:lnTo>
                <a:lnTo>
                  <a:pt x="992371" y="2405855"/>
                </a:lnTo>
                <a:lnTo>
                  <a:pt x="774494" y="2841609"/>
                </a:lnTo>
                <a:lnTo>
                  <a:pt x="235903" y="2841609"/>
                </a:lnTo>
                <a:close/>
                <a:moveTo>
                  <a:pt x="12116" y="1483222"/>
                </a:moveTo>
                <a:lnTo>
                  <a:pt x="229993" y="1047467"/>
                </a:lnTo>
                <a:lnTo>
                  <a:pt x="768583" y="1047467"/>
                </a:lnTo>
                <a:lnTo>
                  <a:pt x="986460" y="1483222"/>
                </a:lnTo>
                <a:lnTo>
                  <a:pt x="768583" y="1918976"/>
                </a:lnTo>
                <a:lnTo>
                  <a:pt x="229993" y="1918976"/>
                </a:lnTo>
                <a:close/>
                <a:moveTo>
                  <a:pt x="0" y="560589"/>
                </a:moveTo>
                <a:lnTo>
                  <a:pt x="217877" y="124834"/>
                </a:lnTo>
                <a:lnTo>
                  <a:pt x="756468" y="124834"/>
                </a:lnTo>
                <a:lnTo>
                  <a:pt x="974346" y="560589"/>
                </a:lnTo>
                <a:lnTo>
                  <a:pt x="756468" y="996343"/>
                </a:lnTo>
                <a:lnTo>
                  <a:pt x="217877" y="996343"/>
                </a:lnTo>
                <a:close/>
              </a:path>
            </a:pathLst>
          </a:custGeom>
          <a:blipFill>
            <a:blip r:embed="rId2"/>
            <a:stretch>
              <a:fillRect l="-18268" t="-6386" r="10244" b="-4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 name="Rectangle: Rounded Corners 2">
            <a:extLst>
              <a:ext uri="{FF2B5EF4-FFF2-40B4-BE49-F238E27FC236}">
                <a16:creationId xmlns:a16="http://schemas.microsoft.com/office/drawing/2014/main" id="{BB46D3BD-DDFD-B175-1EE5-E72F7E108732}"/>
              </a:ext>
            </a:extLst>
          </p:cNvPr>
          <p:cNvSpPr/>
          <p:nvPr/>
        </p:nvSpPr>
        <p:spPr>
          <a:xfrm>
            <a:off x="12762881" y="2125715"/>
            <a:ext cx="4714875" cy="3609975"/>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48221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3195</TotalTime>
  <Words>1198</Words>
  <Application>Microsoft Office PowerPoint</Application>
  <PresentationFormat>Widescreen</PresentationFormat>
  <Paragraphs>275</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vt:lpstr>
      <vt:lpstr>Arial Narrow</vt:lpstr>
      <vt:lpstr>Bahnschrift</vt:lpstr>
      <vt:lpstr>Calibri</vt:lpstr>
      <vt:lpstr>Calibri Light</vt:lpstr>
      <vt:lpstr>Wingdings</vt:lpstr>
      <vt:lpstr>Office Theme</vt:lpstr>
      <vt:lpstr>PowerPoint Presentation</vt:lpstr>
      <vt:lpstr>PDCA CYCLE</vt:lpstr>
      <vt:lpstr>PLAN: Identifying the problems</vt:lpstr>
      <vt:lpstr>Some Safety &amp; security related incidents in NTPC </vt:lpstr>
      <vt:lpstr>PowerPoint Presentation</vt:lpstr>
      <vt:lpstr>PowerPoint Presentation</vt:lpstr>
      <vt:lpstr>PowerPoint Presentation</vt:lpstr>
      <vt:lpstr>PowerPoint Presentation</vt:lpstr>
      <vt:lpstr>PowerPoint Presentation</vt:lpstr>
      <vt:lpstr>PowerPoint Presentation</vt:lpstr>
      <vt:lpstr>Problem Statement</vt:lpstr>
      <vt:lpstr>PowerPoint Presentation</vt:lpstr>
      <vt:lpstr>Solution</vt:lpstr>
      <vt:lpstr>Solution Breakdown</vt:lpstr>
      <vt:lpstr>Stage 1: Indigenous Drone Development</vt:lpstr>
      <vt:lpstr>Stage 2: Swappable Battery design &amp; GCS Setup</vt:lpstr>
      <vt:lpstr>Stage 3:Autonomous flight</vt:lpstr>
      <vt:lpstr>Stage 4 : Precision Landing</vt:lpstr>
      <vt:lpstr>Stage 5: Battery Swapping Dock</vt:lpstr>
      <vt:lpstr>Stage 6: Task specific AI Models </vt:lpstr>
      <vt:lpstr>Stage 6: Task specific AI Models </vt:lpstr>
      <vt:lpstr>Stage 6: Task specific AI Models </vt:lpstr>
      <vt:lpstr>Stage 6: Task specific AI Models </vt:lpstr>
      <vt:lpstr>Stage 6: Task specific AI Models </vt:lpstr>
      <vt:lpstr>  Additional AI models</vt:lpstr>
      <vt:lpstr>Stage 7: BVLOS</vt:lpstr>
      <vt:lpstr>Stage 8: Internet of Drones (IOD)</vt:lpstr>
      <vt:lpstr>DO: Project implementation</vt:lpstr>
      <vt:lpstr>Stage 1: Drone development</vt:lpstr>
      <vt:lpstr>Stage2: Swappable Battery Design &amp; GCS setup</vt:lpstr>
      <vt:lpstr>Actual Hot swap Battery case and housing </vt:lpstr>
      <vt:lpstr>GCS Interface</vt:lpstr>
      <vt:lpstr>PowerPoint Presentation</vt:lpstr>
      <vt:lpstr>DGPS Base Station Setup </vt:lpstr>
      <vt:lpstr>PowerPoint Presentation</vt:lpstr>
      <vt:lpstr>Check: Study Results</vt:lpstr>
      <vt:lpstr>Check: Study Results</vt:lpstr>
      <vt:lpstr>GNSS Base Corrections testing with Rover</vt:lpstr>
      <vt:lpstr>Cost Estimation</vt:lpstr>
      <vt:lpstr>Scalability &amp; Replicability across NTPC</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 Rituraj</dc:creator>
  <cp:lastModifiedBy>USER1</cp:lastModifiedBy>
  <cp:revision>13</cp:revision>
  <dcterms:created xsi:type="dcterms:W3CDTF">2023-10-07T18:16:52Z</dcterms:created>
  <dcterms:modified xsi:type="dcterms:W3CDTF">2024-02-06T10:28:56Z</dcterms:modified>
</cp:coreProperties>
</file>