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2.xml" ContentType="application/vnd.openxmlformats-officedocument.drawingml.chartshapes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3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27"/>
  </p:notesMasterIdLst>
  <p:sldIdLst>
    <p:sldId id="294" r:id="rId2"/>
    <p:sldId id="385" r:id="rId3"/>
    <p:sldId id="386" r:id="rId4"/>
    <p:sldId id="297" r:id="rId5"/>
    <p:sldId id="388" r:id="rId6"/>
    <p:sldId id="387" r:id="rId7"/>
    <p:sldId id="393" r:id="rId8"/>
    <p:sldId id="392" r:id="rId9"/>
    <p:sldId id="402" r:id="rId10"/>
    <p:sldId id="399" r:id="rId11"/>
    <p:sldId id="400" r:id="rId12"/>
    <p:sldId id="394" r:id="rId13"/>
    <p:sldId id="404" r:id="rId14"/>
    <p:sldId id="403" r:id="rId15"/>
    <p:sldId id="328" r:id="rId16"/>
    <p:sldId id="370" r:id="rId17"/>
    <p:sldId id="305" r:id="rId18"/>
    <p:sldId id="318" r:id="rId19"/>
    <p:sldId id="396" r:id="rId20"/>
    <p:sldId id="405" r:id="rId21"/>
    <p:sldId id="397" r:id="rId22"/>
    <p:sldId id="319" r:id="rId23"/>
    <p:sldId id="320" r:id="rId24"/>
    <p:sldId id="321" r:id="rId25"/>
    <p:sldId id="299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IPRAVATH KUMAR SETH" initials="DKS" lastIdx="1" clrIdx="0">
    <p:extLst>
      <p:ext uri="{19B8F6BF-5375-455C-9EA6-DF929625EA0E}">
        <p15:presenceInfo xmlns:p15="http://schemas.microsoft.com/office/powerpoint/2012/main" userId="S::DKSETH@NTPC.CO.IN::cd95cfd2-90bf-414a-83e2-66fff5bff66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E076"/>
    <a:srgbClr val="F7879A"/>
    <a:srgbClr val="BB4D9E"/>
    <a:srgbClr val="00CCFF"/>
    <a:srgbClr val="FFFF00"/>
    <a:srgbClr val="006600"/>
    <a:srgbClr val="CCECFF"/>
    <a:srgbClr val="E1BA15"/>
    <a:srgbClr val="0000FF"/>
    <a:srgbClr val="5AA2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2D0A926-92A9-4BEB-8ACC-3104AED9B0AB}" v="96" dt="2022-11-15T13:54:56.33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70" autoAdjust="0"/>
    <p:restoredTop sz="86951" autoAdjust="0"/>
  </p:normalViewPr>
  <p:slideViewPr>
    <p:cSldViewPr snapToGrid="0">
      <p:cViewPr varScale="1">
        <p:scale>
          <a:sx n="78" d="100"/>
          <a:sy n="78" d="100"/>
        </p:scale>
        <p:origin x="906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104894\Downloads\Monthly%20DM%20Plant%20Report%20SEPT.xls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Consumption (m3)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2017-2018</c:v>
                </c:pt>
                <c:pt idx="1">
                  <c:v>2018-2019</c:v>
                </c:pt>
                <c:pt idx="2">
                  <c:v>2019-2020</c:v>
                </c:pt>
                <c:pt idx="3">
                  <c:v>2020-2021</c:v>
                </c:pt>
                <c:pt idx="4">
                  <c:v>2021-2022</c:v>
                </c:pt>
                <c:pt idx="5">
                  <c:v>2022-2023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2826</c:v>
                </c:pt>
                <c:pt idx="1">
                  <c:v>2549</c:v>
                </c:pt>
                <c:pt idx="2">
                  <c:v>2885</c:v>
                </c:pt>
                <c:pt idx="3">
                  <c:v>3012</c:v>
                </c:pt>
                <c:pt idx="4">
                  <c:v>3135</c:v>
                </c:pt>
                <c:pt idx="5">
                  <c:v>3865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876-4F03-A851-413F5FF13F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20505088"/>
        <c:axId val="64740672"/>
      </c:barChart>
      <c:catAx>
        <c:axId val="220505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4740672"/>
        <c:crosses val="autoZero"/>
        <c:auto val="1"/>
        <c:lblAlgn val="ctr"/>
        <c:lblOffset val="100"/>
        <c:noMultiLvlLbl val="0"/>
      </c:catAx>
      <c:valAx>
        <c:axId val="647406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05050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IN" sz="2800">
                <a:solidFill>
                  <a:srgbClr val="00B0F0"/>
                </a:solidFill>
              </a:rPr>
              <a:t>Specific Caustic Consumption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0344199578602972"/>
          <c:y val="0.15507863196224272"/>
          <c:w val="0.89655796150481193"/>
          <c:h val="0.67003098571011954"/>
        </c:manualLayout>
      </c:layout>
      <c:barChart>
        <c:barDir val="col"/>
        <c:grouping val="stack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Sheet1!$L$8:$L$14</c:f>
              <c:strCache>
                <c:ptCount val="7"/>
                <c:pt idx="0">
                  <c:v>Design</c:v>
                </c:pt>
                <c:pt idx="1">
                  <c:v>Last 6 month</c:v>
                </c:pt>
                <c:pt idx="2">
                  <c:v>Dec-21</c:v>
                </c:pt>
                <c:pt idx="3">
                  <c:v>Jan-22</c:v>
                </c:pt>
                <c:pt idx="4">
                  <c:v>Feb-22</c:v>
                </c:pt>
                <c:pt idx="5">
                  <c:v>Mar-22</c:v>
                </c:pt>
                <c:pt idx="6">
                  <c:v>Next 6 month</c:v>
                </c:pt>
              </c:strCache>
            </c:strRef>
          </c:cat>
          <c:val>
            <c:numRef>
              <c:f>Sheet1!$Q$8:$Q$14</c:f>
              <c:numCache>
                <c:formatCode>General</c:formatCode>
                <c:ptCount val="7"/>
                <c:pt idx="0">
                  <c:v>0.13700000000000001</c:v>
                </c:pt>
                <c:pt idx="1">
                  <c:v>0.128</c:v>
                </c:pt>
                <c:pt idx="2">
                  <c:v>0.34499999999999997</c:v>
                </c:pt>
                <c:pt idx="3">
                  <c:v>0.51500000000000001</c:v>
                </c:pt>
                <c:pt idx="4">
                  <c:v>0.41399999999999998</c:v>
                </c:pt>
                <c:pt idx="5">
                  <c:v>0.39700000000000002</c:v>
                </c:pt>
                <c:pt idx="6">
                  <c:v>0.14099999999999999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22E-427D-BDFB-E274B8601F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49921888"/>
        <c:axId val="449920640"/>
      </c:barChart>
      <c:catAx>
        <c:axId val="44992188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IN" sz="2000" b="1">
                    <a:solidFill>
                      <a:srgbClr val="7030A0"/>
                    </a:solidFill>
                  </a:rPr>
                  <a:t>Month</a:t>
                </a:r>
              </a:p>
            </c:rich>
          </c:tx>
          <c:layout>
            <c:manualLayout>
              <c:xMode val="edge"/>
              <c:yMode val="edge"/>
              <c:x val="0.23100239688973789"/>
              <c:y val="0.9338959779614756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0070C0"/>
                </a:solidFill>
                <a:latin typeface="72 Light" panose="020B0303030000000003" pitchFamily="34" charset="0"/>
                <a:ea typeface="+mn-ea"/>
                <a:cs typeface="72 Light" panose="020B0303030000000003" pitchFamily="34" charset="0"/>
              </a:defRPr>
            </a:pPr>
            <a:endParaRPr lang="en-US"/>
          </a:p>
        </c:txPr>
        <c:crossAx val="449920640"/>
        <c:crosses val="autoZero"/>
        <c:auto val="1"/>
        <c:lblAlgn val="ctr"/>
        <c:lblOffset val="100"/>
        <c:noMultiLvlLbl val="0"/>
      </c:catAx>
      <c:valAx>
        <c:axId val="4499206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IN" sz="1600" b="1">
                    <a:solidFill>
                      <a:srgbClr val="7030A0"/>
                    </a:solidFill>
                    <a:latin typeface="72 Condensed" panose="020B0506030000000003" pitchFamily="34" charset="0"/>
                    <a:cs typeface="72 Condensed" panose="020B0506030000000003" pitchFamily="34" charset="0"/>
                  </a:rPr>
                  <a:t>Sp Caustic Consumption in Kg/M3</a:t>
                </a:r>
              </a:p>
            </c:rich>
          </c:tx>
          <c:layout>
            <c:manualLayout>
              <c:xMode val="edge"/>
              <c:yMode val="edge"/>
              <c:x val="8.1804863149502742E-4"/>
              <c:y val="0.3976036178514240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99218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IN" sz="1800" b="1" dirty="0">
                <a:solidFill>
                  <a:srgbClr val="00B0F0"/>
                </a:solidFill>
                <a:latin typeface="72 Black" panose="020B0A04030603020204" pitchFamily="34" charset="0"/>
                <a:cs typeface="72 Black" panose="020B0A04030603020204" pitchFamily="34" charset="0"/>
              </a:rPr>
              <a:t>Cost of Specific Chemical consumption in Rs/M</a:t>
            </a:r>
            <a:r>
              <a:rPr lang="en-IN" sz="1800" b="1" baseline="30000" dirty="0">
                <a:solidFill>
                  <a:srgbClr val="00B0F0"/>
                </a:solidFill>
                <a:latin typeface="72 Black" panose="020B0A04030603020204" pitchFamily="34" charset="0"/>
                <a:cs typeface="72 Black" panose="020B0A04030603020204" pitchFamily="34" charset="0"/>
              </a:rPr>
              <a:t>3</a:t>
            </a:r>
          </a:p>
        </c:rich>
      </c:tx>
      <c:layout>
        <c:manualLayout>
          <c:xMode val="edge"/>
          <c:yMode val="edge"/>
          <c:x val="0.15565456421911011"/>
          <c:y val="3.149049724032250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2487690169950476"/>
          <c:y val="0.15465352264037863"/>
          <c:w val="0.8585318464151257"/>
          <c:h val="0.62319052638105277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A30-428C-BA36-E02DEAC659A4}"/>
              </c:ext>
            </c:extLst>
          </c:dPt>
          <c:dPt>
            <c:idx val="1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9A30-428C-BA36-E02DEAC659A4}"/>
              </c:ext>
            </c:extLst>
          </c:dPt>
          <c:dPt>
            <c:idx val="2"/>
            <c:invertIfNegative val="0"/>
            <c:bubble3D val="0"/>
            <c:spPr>
              <a:solidFill>
                <a:srgbClr val="F7879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A30-428C-BA36-E02DEAC659A4}"/>
              </c:ext>
            </c:extLst>
          </c:dPt>
          <c:dPt>
            <c:idx val="3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9A30-428C-BA36-E02DEAC659A4}"/>
              </c:ext>
            </c:extLst>
          </c:dPt>
          <c:dPt>
            <c:idx val="4"/>
            <c:invertIfNegative val="0"/>
            <c:bubble3D val="0"/>
            <c:spPr>
              <a:solidFill>
                <a:srgbClr val="F7879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9A30-428C-BA36-E02DEAC659A4}"/>
              </c:ext>
            </c:extLst>
          </c:dPt>
          <c:dPt>
            <c:idx val="5"/>
            <c:invertIfNegative val="0"/>
            <c:bubble3D val="0"/>
            <c:spPr>
              <a:solidFill>
                <a:srgbClr val="F7879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9A30-428C-BA36-E02DEAC659A4}"/>
              </c:ext>
            </c:extLst>
          </c:dPt>
          <c:dPt>
            <c:idx val="6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9A30-428C-BA36-E02DEAC659A4}"/>
              </c:ext>
            </c:extLst>
          </c:dPt>
          <c:cat>
            <c:strRef>
              <c:f>Sheet1!$L$8:$L$14</c:f>
              <c:strCache>
                <c:ptCount val="7"/>
                <c:pt idx="0">
                  <c:v>Design</c:v>
                </c:pt>
                <c:pt idx="1">
                  <c:v>Last 6 month</c:v>
                </c:pt>
                <c:pt idx="2">
                  <c:v>Dec-21</c:v>
                </c:pt>
                <c:pt idx="3">
                  <c:v>Jan-22</c:v>
                </c:pt>
                <c:pt idx="4">
                  <c:v>Feb-22</c:v>
                </c:pt>
                <c:pt idx="5">
                  <c:v>Mar-22</c:v>
                </c:pt>
                <c:pt idx="6">
                  <c:v>Next 6 month</c:v>
                </c:pt>
              </c:strCache>
            </c:strRef>
          </c:cat>
          <c:val>
            <c:numRef>
              <c:f>Sheet1!$M$8:$M$14</c:f>
              <c:numCache>
                <c:formatCode>General</c:formatCode>
                <c:ptCount val="7"/>
                <c:pt idx="0">
                  <c:v>12.330000000000002</c:v>
                </c:pt>
                <c:pt idx="1">
                  <c:v>11.52</c:v>
                </c:pt>
                <c:pt idx="2">
                  <c:v>31.049999999999997</c:v>
                </c:pt>
                <c:pt idx="3">
                  <c:v>46.35</c:v>
                </c:pt>
                <c:pt idx="4">
                  <c:v>37.26</c:v>
                </c:pt>
                <c:pt idx="5">
                  <c:v>35.730000000000004</c:v>
                </c:pt>
                <c:pt idx="6">
                  <c:v>12.69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9A30-428C-BA36-E02DEAC659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94563376"/>
        <c:axId val="448941328"/>
      </c:barChart>
      <c:catAx>
        <c:axId val="29456337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IN" sz="1600" b="1">
                    <a:solidFill>
                      <a:srgbClr val="0070C0"/>
                    </a:solidFill>
                  </a:rPr>
                  <a:t>Month</a:t>
                </a:r>
              </a:p>
            </c:rich>
          </c:tx>
          <c:layout>
            <c:manualLayout>
              <c:xMode val="edge"/>
              <c:yMode val="edge"/>
              <c:x val="0.418117124499709"/>
              <c:y val="0.9106679111822262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8941328"/>
        <c:crosses val="autoZero"/>
        <c:auto val="1"/>
        <c:lblAlgn val="ctr"/>
        <c:lblOffset val="100"/>
        <c:noMultiLvlLbl val="0"/>
      </c:catAx>
      <c:valAx>
        <c:axId val="4489413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 dirty="0">
                    <a:solidFill>
                      <a:srgbClr val="0070C0"/>
                    </a:solidFill>
                  </a:rPr>
                  <a:t>Cost of </a:t>
                </a:r>
                <a:r>
                  <a:rPr lang="en-US" sz="1400" b="1" dirty="0" err="1">
                    <a:solidFill>
                      <a:srgbClr val="0070C0"/>
                    </a:solidFill>
                  </a:rPr>
                  <a:t>Sp</a:t>
                </a:r>
                <a:r>
                  <a:rPr lang="en-US" sz="1400" b="1" dirty="0">
                    <a:solidFill>
                      <a:srgbClr val="0070C0"/>
                    </a:solidFill>
                  </a:rPr>
                  <a:t> Caustic consumption (Rs)</a:t>
                </a:r>
              </a:p>
              <a:p>
                <a:pPr>
                  <a:defRPr/>
                </a:pPr>
                <a:endParaRPr lang="en-US" sz="1400" b="1" baseline="30000" dirty="0">
                  <a:solidFill>
                    <a:srgbClr val="0070C0"/>
                  </a:solidFill>
                </a:endParaRPr>
              </a:p>
            </c:rich>
          </c:tx>
          <c:layout>
            <c:manualLayout>
              <c:xMode val="edge"/>
              <c:yMode val="edge"/>
              <c:x val="2.7987987593492851E-2"/>
              <c:y val="0.2155250023993441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45633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38100">
      <a:solidFill>
        <a:srgbClr val="BB4D9E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IN" sz="2800" dirty="0">
                <a:solidFill>
                  <a:srgbClr val="00B050"/>
                </a:solidFill>
              </a:rPr>
              <a:t>DM water production and Consumption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'Mother Data'!$P$12939</c:f>
              <c:strCache>
                <c:ptCount val="1"/>
                <c:pt idx="0">
                  <c:v>Production</c:v>
                </c:pt>
              </c:strCache>
            </c:strRef>
          </c:tx>
          <c:spPr>
            <a:solidFill>
              <a:schemeClr val="accent1"/>
            </a:solidFill>
            <a:ln w="15875">
              <a:solidFill>
                <a:schemeClr val="accent1"/>
              </a:solidFill>
            </a:ln>
            <a:effectLst/>
          </c:spPr>
          <c:invertIfNegative val="0"/>
          <c:cat>
            <c:numRef>
              <c:f>'Mother Data'!$O$12940:$O$12952</c:f>
              <c:numCache>
                <c:formatCode>mmm\-yy</c:formatCode>
                <c:ptCount val="13"/>
                <c:pt idx="0">
                  <c:v>44348</c:v>
                </c:pt>
                <c:pt idx="1">
                  <c:v>44378</c:v>
                </c:pt>
                <c:pt idx="2">
                  <c:v>44409</c:v>
                </c:pt>
                <c:pt idx="3">
                  <c:v>44440</c:v>
                </c:pt>
                <c:pt idx="4">
                  <c:v>44470</c:v>
                </c:pt>
                <c:pt idx="5">
                  <c:v>44501</c:v>
                </c:pt>
                <c:pt idx="6">
                  <c:v>44531</c:v>
                </c:pt>
                <c:pt idx="7">
                  <c:v>44562</c:v>
                </c:pt>
                <c:pt idx="8">
                  <c:v>44593</c:v>
                </c:pt>
                <c:pt idx="9">
                  <c:v>44621</c:v>
                </c:pt>
                <c:pt idx="10">
                  <c:v>44652</c:v>
                </c:pt>
                <c:pt idx="11">
                  <c:v>44682</c:v>
                </c:pt>
                <c:pt idx="12">
                  <c:v>44713</c:v>
                </c:pt>
              </c:numCache>
            </c:numRef>
          </c:cat>
          <c:val>
            <c:numRef>
              <c:f>'Mother Data'!$P$12940:$P$12952</c:f>
              <c:numCache>
                <c:formatCode>General</c:formatCode>
                <c:ptCount val="13"/>
                <c:pt idx="0">
                  <c:v>114744</c:v>
                </c:pt>
                <c:pt idx="1">
                  <c:v>124485</c:v>
                </c:pt>
                <c:pt idx="2">
                  <c:v>135250</c:v>
                </c:pt>
                <c:pt idx="3" formatCode="0.00">
                  <c:v>130345</c:v>
                </c:pt>
                <c:pt idx="4">
                  <c:v>146745</c:v>
                </c:pt>
                <c:pt idx="5">
                  <c:v>105529</c:v>
                </c:pt>
                <c:pt idx="6">
                  <c:v>111622</c:v>
                </c:pt>
                <c:pt idx="7">
                  <c:v>116671</c:v>
                </c:pt>
                <c:pt idx="8">
                  <c:v>101917</c:v>
                </c:pt>
                <c:pt idx="9">
                  <c:v>120774</c:v>
                </c:pt>
                <c:pt idx="10">
                  <c:v>130074</c:v>
                </c:pt>
                <c:pt idx="11">
                  <c:v>124857</c:v>
                </c:pt>
                <c:pt idx="12">
                  <c:v>126327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5FC-48C1-A3E0-8B5A5A5D7679}"/>
            </c:ext>
          </c:extLst>
        </c:ser>
        <c:ser>
          <c:idx val="1"/>
          <c:order val="1"/>
          <c:tx>
            <c:strRef>
              <c:f>'Mother Data'!$Q$12939</c:f>
              <c:strCache>
                <c:ptCount val="1"/>
                <c:pt idx="0">
                  <c:v>Consumption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'Mother Data'!$O$12940:$O$12952</c:f>
              <c:numCache>
                <c:formatCode>mmm\-yy</c:formatCode>
                <c:ptCount val="13"/>
                <c:pt idx="0">
                  <c:v>44348</c:v>
                </c:pt>
                <c:pt idx="1">
                  <c:v>44378</c:v>
                </c:pt>
                <c:pt idx="2">
                  <c:v>44409</c:v>
                </c:pt>
                <c:pt idx="3">
                  <c:v>44440</c:v>
                </c:pt>
                <c:pt idx="4">
                  <c:v>44470</c:v>
                </c:pt>
                <c:pt idx="5">
                  <c:v>44501</c:v>
                </c:pt>
                <c:pt idx="6">
                  <c:v>44531</c:v>
                </c:pt>
                <c:pt idx="7">
                  <c:v>44562</c:v>
                </c:pt>
                <c:pt idx="8">
                  <c:v>44593</c:v>
                </c:pt>
                <c:pt idx="9">
                  <c:v>44621</c:v>
                </c:pt>
                <c:pt idx="10">
                  <c:v>44652</c:v>
                </c:pt>
                <c:pt idx="11">
                  <c:v>44682</c:v>
                </c:pt>
                <c:pt idx="12">
                  <c:v>44713</c:v>
                </c:pt>
              </c:numCache>
            </c:numRef>
          </c:cat>
          <c:val>
            <c:numRef>
              <c:f>'Mother Data'!$Q$12940:$Q$12952</c:f>
              <c:numCache>
                <c:formatCode>General</c:formatCode>
                <c:ptCount val="13"/>
                <c:pt idx="0">
                  <c:v>116319</c:v>
                </c:pt>
                <c:pt idx="1">
                  <c:v>120624</c:v>
                </c:pt>
                <c:pt idx="2">
                  <c:v>133900</c:v>
                </c:pt>
                <c:pt idx="3">
                  <c:v>129250</c:v>
                </c:pt>
                <c:pt idx="4">
                  <c:v>143132</c:v>
                </c:pt>
                <c:pt idx="5">
                  <c:v>104475</c:v>
                </c:pt>
                <c:pt idx="6">
                  <c:v>111151</c:v>
                </c:pt>
                <c:pt idx="7">
                  <c:v>114378</c:v>
                </c:pt>
                <c:pt idx="8">
                  <c:v>100791</c:v>
                </c:pt>
                <c:pt idx="9">
                  <c:v>113097</c:v>
                </c:pt>
                <c:pt idx="10">
                  <c:v>91830</c:v>
                </c:pt>
                <c:pt idx="11">
                  <c:v>124904</c:v>
                </c:pt>
                <c:pt idx="12">
                  <c:v>122404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5FC-48C1-A3E0-8B5A5A5D76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21859328"/>
        <c:axId val="219482944"/>
      </c:barChart>
      <c:dateAx>
        <c:axId val="221859328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9482944"/>
        <c:crosses val="autoZero"/>
        <c:auto val="1"/>
        <c:lblOffset val="100"/>
        <c:baseTimeUnit val="months"/>
      </c:dateAx>
      <c:valAx>
        <c:axId val="2194829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18593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4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E22DD01-D758-4125-8D3C-34A443CC114C}" type="doc">
      <dgm:prSet loTypeId="urn:microsoft.com/office/officeart/2008/layout/VerticalCurvedList" loCatId="list" qsTypeId="urn:microsoft.com/office/officeart/2005/8/quickstyle/simple5" qsCatId="simple" csTypeId="urn:microsoft.com/office/officeart/2005/8/colors/accent3_5" csCatId="accent3" phldr="1"/>
      <dgm:spPr/>
      <dgm:t>
        <a:bodyPr/>
        <a:lstStyle/>
        <a:p>
          <a:endParaRPr lang="en-IN"/>
        </a:p>
      </dgm:t>
    </dgm:pt>
    <dgm:pt modelId="{F32DD28C-93A8-4F0A-8631-44C6A15C4A9A}">
      <dgm:prSet phldrT="[Text]"/>
      <dgm:spPr/>
      <dgm:t>
        <a:bodyPr/>
        <a:lstStyle/>
        <a:p>
          <a:pPr>
            <a:buFont typeface="Wingdings" panose="05000000000000000000" pitchFamily="2" charset="2"/>
            <a:buChar char="§"/>
          </a:pPr>
          <a:r>
            <a:rPr lang="en-IN" b="1" dirty="0"/>
            <a:t>Deterioration of raw water quality</a:t>
          </a:r>
          <a:endParaRPr lang="en-IN" dirty="0"/>
        </a:p>
      </dgm:t>
    </dgm:pt>
    <dgm:pt modelId="{66DC5B64-2172-42F9-80F3-D443EF982922}" type="parTrans" cxnId="{4BF18C7A-B51E-438D-BD58-A3D934CA0996}">
      <dgm:prSet/>
      <dgm:spPr/>
      <dgm:t>
        <a:bodyPr/>
        <a:lstStyle/>
        <a:p>
          <a:endParaRPr lang="en-IN"/>
        </a:p>
      </dgm:t>
    </dgm:pt>
    <dgm:pt modelId="{448F2CB9-B0BB-42E7-A301-ADFA4CE1F007}" type="sibTrans" cxnId="{4BF18C7A-B51E-438D-BD58-A3D934CA0996}">
      <dgm:prSet/>
      <dgm:spPr/>
      <dgm:t>
        <a:bodyPr/>
        <a:lstStyle/>
        <a:p>
          <a:endParaRPr lang="en-IN"/>
        </a:p>
      </dgm:t>
    </dgm:pt>
    <dgm:pt modelId="{6D8811C5-6DB0-4CB9-BAB9-C772361FA83E}">
      <dgm:prSet phldrT="[Text]"/>
      <dgm:spPr/>
      <dgm:t>
        <a:bodyPr/>
        <a:lstStyle/>
        <a:p>
          <a:pPr>
            <a:buFont typeface="Wingdings" panose="05000000000000000000" pitchFamily="2" charset="2"/>
            <a:buChar char="§"/>
          </a:pPr>
          <a:r>
            <a:rPr lang="en-IN" b="1"/>
            <a:t>Increasing trend of make-up (DM water)</a:t>
          </a:r>
          <a:endParaRPr lang="en-IN" dirty="0"/>
        </a:p>
      </dgm:t>
    </dgm:pt>
    <dgm:pt modelId="{7544436D-37CB-4358-967A-596EF775496B}" type="parTrans" cxnId="{B9D80F60-8681-46D8-8B47-E3208410578B}">
      <dgm:prSet/>
      <dgm:spPr/>
      <dgm:t>
        <a:bodyPr/>
        <a:lstStyle/>
        <a:p>
          <a:endParaRPr lang="en-IN"/>
        </a:p>
      </dgm:t>
    </dgm:pt>
    <dgm:pt modelId="{00D8AB1B-2EE3-4E31-B17A-28ECAF217D69}" type="sibTrans" cxnId="{B9D80F60-8681-46D8-8B47-E3208410578B}">
      <dgm:prSet/>
      <dgm:spPr/>
      <dgm:t>
        <a:bodyPr/>
        <a:lstStyle/>
        <a:p>
          <a:endParaRPr lang="en-IN"/>
        </a:p>
      </dgm:t>
    </dgm:pt>
    <dgm:pt modelId="{D18E6FFF-E148-48D4-B01E-835A65039C6C}">
      <dgm:prSet phldrT="[Text]"/>
      <dgm:spPr/>
      <dgm:t>
        <a:bodyPr/>
        <a:lstStyle/>
        <a:p>
          <a:pPr>
            <a:buFont typeface="Wingdings" panose="05000000000000000000" pitchFamily="2" charset="2"/>
            <a:buChar char="§"/>
          </a:pPr>
          <a:r>
            <a:rPr lang="en-IN" b="1"/>
            <a:t>Premature exhaustion of SBA : DM output decrease (Shooting of SiO</a:t>
          </a:r>
          <a:r>
            <a:rPr lang="en-IN" b="1" baseline="-25000"/>
            <a:t>2</a:t>
          </a:r>
          <a:r>
            <a:rPr lang="en-IN" b="1"/>
            <a:t>)</a:t>
          </a:r>
          <a:endParaRPr lang="en-IN" dirty="0"/>
        </a:p>
      </dgm:t>
    </dgm:pt>
    <dgm:pt modelId="{821A37DC-D19B-403C-9851-04657961B522}" type="parTrans" cxnId="{3B4FDF71-07D6-46C4-B6D4-216C4222653D}">
      <dgm:prSet/>
      <dgm:spPr/>
      <dgm:t>
        <a:bodyPr/>
        <a:lstStyle/>
        <a:p>
          <a:endParaRPr lang="en-IN"/>
        </a:p>
      </dgm:t>
    </dgm:pt>
    <dgm:pt modelId="{88E3D3A9-427B-4FAD-B1BE-06888AFAFB44}" type="sibTrans" cxnId="{3B4FDF71-07D6-46C4-B6D4-216C4222653D}">
      <dgm:prSet/>
      <dgm:spPr/>
      <dgm:t>
        <a:bodyPr/>
        <a:lstStyle/>
        <a:p>
          <a:endParaRPr lang="en-IN"/>
        </a:p>
      </dgm:t>
    </dgm:pt>
    <dgm:pt modelId="{80B816A1-14C7-4DA9-B5FF-9C3C173228BD}">
      <dgm:prSet/>
      <dgm:spPr/>
      <dgm:t>
        <a:bodyPr/>
        <a:lstStyle/>
        <a:p>
          <a:r>
            <a:rPr lang="en-US" b="1" dirty="0"/>
            <a:t>Increase in frequency of regeneration : High Caustic Consumption </a:t>
          </a:r>
          <a:endParaRPr lang="en-IN" b="1" dirty="0"/>
        </a:p>
      </dgm:t>
    </dgm:pt>
    <dgm:pt modelId="{5C819F47-06AB-47C5-83B7-59A42219AC3B}" type="parTrans" cxnId="{7767E62F-C384-4A73-AA89-D58AA2812FE5}">
      <dgm:prSet/>
      <dgm:spPr/>
      <dgm:t>
        <a:bodyPr/>
        <a:lstStyle/>
        <a:p>
          <a:endParaRPr lang="en-IN"/>
        </a:p>
      </dgm:t>
    </dgm:pt>
    <dgm:pt modelId="{D6BA738F-1C88-4E5B-93B2-23DDF81E8C19}" type="sibTrans" cxnId="{7767E62F-C384-4A73-AA89-D58AA2812FE5}">
      <dgm:prSet/>
      <dgm:spPr/>
      <dgm:t>
        <a:bodyPr/>
        <a:lstStyle/>
        <a:p>
          <a:endParaRPr lang="en-IN"/>
        </a:p>
      </dgm:t>
    </dgm:pt>
    <dgm:pt modelId="{36966961-4ABA-4C2D-A15C-ECC7F87341D1}">
      <dgm:prSet/>
      <dgm:spPr/>
      <dgm:t>
        <a:bodyPr/>
        <a:lstStyle/>
        <a:p>
          <a:endParaRPr lang="en-IN"/>
        </a:p>
      </dgm:t>
    </dgm:pt>
    <dgm:pt modelId="{ADAF7F62-54CC-430F-BB2B-3190B813061B}" type="parTrans" cxnId="{F0D16A94-DDC4-4DAD-B7BF-486E94AACCE2}">
      <dgm:prSet/>
      <dgm:spPr/>
      <dgm:t>
        <a:bodyPr/>
        <a:lstStyle/>
        <a:p>
          <a:endParaRPr lang="en-IN"/>
        </a:p>
      </dgm:t>
    </dgm:pt>
    <dgm:pt modelId="{31EFC95D-31C2-49F3-9071-631F5AC7DF55}" type="sibTrans" cxnId="{F0D16A94-DDC4-4DAD-B7BF-486E94AACCE2}">
      <dgm:prSet/>
      <dgm:spPr/>
      <dgm:t>
        <a:bodyPr/>
        <a:lstStyle/>
        <a:p>
          <a:endParaRPr lang="en-IN"/>
        </a:p>
      </dgm:t>
    </dgm:pt>
    <dgm:pt modelId="{B68C8762-8C7D-49C7-9F88-3EB00FEA2829}">
      <dgm:prSet/>
      <dgm:spPr/>
      <dgm:t>
        <a:bodyPr/>
        <a:lstStyle/>
        <a:p>
          <a:endParaRPr lang="en-IN"/>
        </a:p>
      </dgm:t>
    </dgm:pt>
    <dgm:pt modelId="{FFB9EB74-B756-463A-B6D4-04C4E90C8E36}" type="parTrans" cxnId="{63E65D8B-6279-4901-BFB0-298EB45438B0}">
      <dgm:prSet/>
      <dgm:spPr/>
      <dgm:t>
        <a:bodyPr/>
        <a:lstStyle/>
        <a:p>
          <a:endParaRPr lang="en-IN"/>
        </a:p>
      </dgm:t>
    </dgm:pt>
    <dgm:pt modelId="{D8B94E59-C6FD-410A-B0C4-21870BA6B1C9}" type="sibTrans" cxnId="{63E65D8B-6279-4901-BFB0-298EB45438B0}">
      <dgm:prSet/>
      <dgm:spPr/>
      <dgm:t>
        <a:bodyPr/>
        <a:lstStyle/>
        <a:p>
          <a:endParaRPr lang="en-IN"/>
        </a:p>
      </dgm:t>
    </dgm:pt>
    <dgm:pt modelId="{781F757A-B9E7-4107-BF5E-A2775C257884}">
      <dgm:prSet/>
      <dgm:spPr/>
      <dgm:t>
        <a:bodyPr/>
        <a:lstStyle/>
        <a:p>
          <a:endParaRPr lang="en-IN"/>
        </a:p>
      </dgm:t>
    </dgm:pt>
    <dgm:pt modelId="{189AA196-3628-4284-BCE0-AC75B82795E1}" type="parTrans" cxnId="{880F34C6-D5C5-4E19-9407-653896048EF1}">
      <dgm:prSet/>
      <dgm:spPr/>
      <dgm:t>
        <a:bodyPr/>
        <a:lstStyle/>
        <a:p>
          <a:endParaRPr lang="en-IN"/>
        </a:p>
      </dgm:t>
    </dgm:pt>
    <dgm:pt modelId="{B733F3C3-5A4C-48F6-A2CA-62A651C132E8}" type="sibTrans" cxnId="{880F34C6-D5C5-4E19-9407-653896048EF1}">
      <dgm:prSet/>
      <dgm:spPr/>
      <dgm:t>
        <a:bodyPr/>
        <a:lstStyle/>
        <a:p>
          <a:endParaRPr lang="en-IN"/>
        </a:p>
      </dgm:t>
    </dgm:pt>
    <dgm:pt modelId="{2696E221-9FCF-44F1-ACFA-182A59213537}">
      <dgm:prSet phldrT="[Text]"/>
      <dgm:spPr/>
      <dgm:t>
        <a:bodyPr/>
        <a:lstStyle/>
        <a:p>
          <a:endParaRPr lang="en-US"/>
        </a:p>
      </dgm:t>
    </dgm:pt>
    <dgm:pt modelId="{A823247F-E865-46F8-87C8-7ADCD2D82659}" type="parTrans" cxnId="{18BC284F-713B-4B6C-BE39-04484A06399B}">
      <dgm:prSet/>
      <dgm:spPr/>
      <dgm:t>
        <a:bodyPr/>
        <a:lstStyle/>
        <a:p>
          <a:endParaRPr lang="en-IN"/>
        </a:p>
      </dgm:t>
    </dgm:pt>
    <dgm:pt modelId="{4980C416-53FA-4773-89F5-1E49984B86B3}" type="sibTrans" cxnId="{18BC284F-713B-4B6C-BE39-04484A06399B}">
      <dgm:prSet/>
      <dgm:spPr/>
      <dgm:t>
        <a:bodyPr/>
        <a:lstStyle/>
        <a:p>
          <a:endParaRPr lang="en-IN"/>
        </a:p>
      </dgm:t>
    </dgm:pt>
    <dgm:pt modelId="{9ED3FEAE-5830-4A1B-8269-3F78D5E2C455}">
      <dgm:prSet phldrT="[Text]"/>
      <dgm:spPr/>
      <dgm:t>
        <a:bodyPr/>
        <a:lstStyle/>
        <a:p>
          <a:pPr>
            <a:buFont typeface="Wingdings" panose="05000000000000000000" pitchFamily="2" charset="2"/>
            <a:buChar char="§"/>
          </a:pPr>
          <a:r>
            <a:rPr lang="en-US" b="1" dirty="0"/>
            <a:t>More effluent generation</a:t>
          </a:r>
          <a:endParaRPr lang="en-IN" b="1" dirty="0"/>
        </a:p>
      </dgm:t>
    </dgm:pt>
    <dgm:pt modelId="{AF3D22BC-4169-45A3-849B-16AE5A3E5B5D}" type="parTrans" cxnId="{E6D0ACEF-C241-4306-BFED-2C9BF93F9152}">
      <dgm:prSet/>
      <dgm:spPr/>
      <dgm:t>
        <a:bodyPr/>
        <a:lstStyle/>
        <a:p>
          <a:endParaRPr lang="en-IN"/>
        </a:p>
      </dgm:t>
    </dgm:pt>
    <dgm:pt modelId="{C3012DFD-AEB3-4212-A34F-49D9AD6A68CA}" type="sibTrans" cxnId="{E6D0ACEF-C241-4306-BFED-2C9BF93F9152}">
      <dgm:prSet/>
      <dgm:spPr/>
      <dgm:t>
        <a:bodyPr/>
        <a:lstStyle/>
        <a:p>
          <a:endParaRPr lang="en-IN"/>
        </a:p>
      </dgm:t>
    </dgm:pt>
    <dgm:pt modelId="{8415EAAC-F02E-4303-95CA-B666DFAB466D}">
      <dgm:prSet phldrT="[Text]"/>
      <dgm:spPr/>
      <dgm:t>
        <a:bodyPr/>
        <a:lstStyle/>
        <a:p>
          <a:pPr>
            <a:buFont typeface="Wingdings" panose="05000000000000000000" pitchFamily="2" charset="2"/>
            <a:buChar char="§"/>
          </a:pPr>
          <a:r>
            <a:rPr lang="en-IN" b="1" dirty="0"/>
            <a:t>Attrition loss of resin : Resin loosing efficiency</a:t>
          </a:r>
          <a:endParaRPr lang="en-IN" dirty="0"/>
        </a:p>
      </dgm:t>
    </dgm:pt>
    <dgm:pt modelId="{F5CE4161-238E-4EE7-9DC8-02D7660D54C8}" type="parTrans" cxnId="{43689C87-21AB-4F74-8E06-219D09471427}">
      <dgm:prSet/>
      <dgm:spPr/>
      <dgm:t>
        <a:bodyPr/>
        <a:lstStyle/>
        <a:p>
          <a:endParaRPr lang="en-IN"/>
        </a:p>
      </dgm:t>
    </dgm:pt>
    <dgm:pt modelId="{906CDB24-BBC2-4CF8-BF26-0E6E742328BD}" type="sibTrans" cxnId="{43689C87-21AB-4F74-8E06-219D09471427}">
      <dgm:prSet/>
      <dgm:spPr/>
      <dgm:t>
        <a:bodyPr/>
        <a:lstStyle/>
        <a:p>
          <a:endParaRPr lang="en-IN"/>
        </a:p>
      </dgm:t>
    </dgm:pt>
    <dgm:pt modelId="{45718809-9315-437F-9DA1-6A8F4E80F3AF}">
      <dgm:prSet phldrT="[Text]"/>
      <dgm:spPr/>
      <dgm:t>
        <a:bodyPr/>
        <a:lstStyle/>
        <a:p>
          <a:pPr>
            <a:buFont typeface="Wingdings" panose="05000000000000000000" pitchFamily="2" charset="2"/>
            <a:buChar char="§"/>
          </a:pPr>
          <a:r>
            <a:rPr lang="en-US" b="1" dirty="0"/>
            <a:t>More outage time due to regeneration: Less production time</a:t>
          </a:r>
          <a:endParaRPr lang="en-IN" b="1" dirty="0"/>
        </a:p>
      </dgm:t>
    </dgm:pt>
    <dgm:pt modelId="{D90B7374-30A2-430D-80A3-C9E70A74AA5E}" type="parTrans" cxnId="{C99A5416-F8B0-4657-94B4-436D359DD7EA}">
      <dgm:prSet/>
      <dgm:spPr/>
      <dgm:t>
        <a:bodyPr/>
        <a:lstStyle/>
        <a:p>
          <a:endParaRPr lang="en-IN"/>
        </a:p>
      </dgm:t>
    </dgm:pt>
    <dgm:pt modelId="{1FF0A80D-A4F0-464B-BD24-ADFDB0DE90EB}" type="sibTrans" cxnId="{C99A5416-F8B0-4657-94B4-436D359DD7EA}">
      <dgm:prSet/>
      <dgm:spPr/>
      <dgm:t>
        <a:bodyPr/>
        <a:lstStyle/>
        <a:p>
          <a:endParaRPr lang="en-IN"/>
        </a:p>
      </dgm:t>
    </dgm:pt>
    <dgm:pt modelId="{693C9C1C-7351-4C43-8A22-485F6A59FB5F}" type="pres">
      <dgm:prSet presAssocID="{EE22DD01-D758-4125-8D3C-34A443CC114C}" presName="Name0" presStyleCnt="0">
        <dgm:presLayoutVars>
          <dgm:chMax val="7"/>
          <dgm:chPref val="7"/>
          <dgm:dir/>
        </dgm:presLayoutVars>
      </dgm:prSet>
      <dgm:spPr/>
    </dgm:pt>
    <dgm:pt modelId="{FAFCC397-451C-432D-83A8-3A445B714817}" type="pres">
      <dgm:prSet presAssocID="{EE22DD01-D758-4125-8D3C-34A443CC114C}" presName="Name1" presStyleCnt="0"/>
      <dgm:spPr/>
    </dgm:pt>
    <dgm:pt modelId="{8BBBE5E4-C9F2-4085-BCB3-BB4A1EAF51C0}" type="pres">
      <dgm:prSet presAssocID="{EE22DD01-D758-4125-8D3C-34A443CC114C}" presName="cycle" presStyleCnt="0"/>
      <dgm:spPr/>
    </dgm:pt>
    <dgm:pt modelId="{B6115557-4052-48D5-8BE3-F0F152A9EE34}" type="pres">
      <dgm:prSet presAssocID="{EE22DD01-D758-4125-8D3C-34A443CC114C}" presName="srcNode" presStyleLbl="node1" presStyleIdx="0" presStyleCnt="7"/>
      <dgm:spPr/>
    </dgm:pt>
    <dgm:pt modelId="{85F14C0D-7981-4FCE-A403-6F7F28BCA801}" type="pres">
      <dgm:prSet presAssocID="{EE22DD01-D758-4125-8D3C-34A443CC114C}" presName="conn" presStyleLbl="parChTrans1D2" presStyleIdx="0" presStyleCnt="1"/>
      <dgm:spPr/>
    </dgm:pt>
    <dgm:pt modelId="{0F3A00D6-B202-4D9B-B48D-C9B031FDE95D}" type="pres">
      <dgm:prSet presAssocID="{EE22DD01-D758-4125-8D3C-34A443CC114C}" presName="extraNode" presStyleLbl="node1" presStyleIdx="0" presStyleCnt="7"/>
      <dgm:spPr/>
    </dgm:pt>
    <dgm:pt modelId="{06E573C4-EB5A-4CBC-BFB4-C4B1AB6A5B85}" type="pres">
      <dgm:prSet presAssocID="{EE22DD01-D758-4125-8D3C-34A443CC114C}" presName="dstNode" presStyleLbl="node1" presStyleIdx="0" presStyleCnt="7"/>
      <dgm:spPr/>
    </dgm:pt>
    <dgm:pt modelId="{BB7F527F-4097-4009-ACB9-B1640E4606A8}" type="pres">
      <dgm:prSet presAssocID="{F32DD28C-93A8-4F0A-8631-44C6A15C4A9A}" presName="text_1" presStyleLbl="node1" presStyleIdx="0" presStyleCnt="7">
        <dgm:presLayoutVars>
          <dgm:bulletEnabled val="1"/>
        </dgm:presLayoutVars>
      </dgm:prSet>
      <dgm:spPr/>
    </dgm:pt>
    <dgm:pt modelId="{537D75E4-EA84-4389-A669-FE6607226921}" type="pres">
      <dgm:prSet presAssocID="{F32DD28C-93A8-4F0A-8631-44C6A15C4A9A}" presName="accent_1" presStyleCnt="0"/>
      <dgm:spPr/>
    </dgm:pt>
    <dgm:pt modelId="{B3F5D8A8-7E53-4B82-886F-7633ACD2F859}" type="pres">
      <dgm:prSet presAssocID="{F32DD28C-93A8-4F0A-8631-44C6A15C4A9A}" presName="accentRepeatNode" presStyleLbl="solidFgAcc1" presStyleIdx="0" presStyleCnt="7"/>
      <dgm:spPr/>
    </dgm:pt>
    <dgm:pt modelId="{3C202222-90EC-4089-BE74-B13AB3F92BD5}" type="pres">
      <dgm:prSet presAssocID="{6D8811C5-6DB0-4CB9-BAB9-C772361FA83E}" presName="text_2" presStyleLbl="node1" presStyleIdx="1" presStyleCnt="7">
        <dgm:presLayoutVars>
          <dgm:bulletEnabled val="1"/>
        </dgm:presLayoutVars>
      </dgm:prSet>
      <dgm:spPr/>
    </dgm:pt>
    <dgm:pt modelId="{799386AE-BAAF-4E0B-8F33-9FE5483784C7}" type="pres">
      <dgm:prSet presAssocID="{6D8811C5-6DB0-4CB9-BAB9-C772361FA83E}" presName="accent_2" presStyleCnt="0"/>
      <dgm:spPr/>
    </dgm:pt>
    <dgm:pt modelId="{3FD34CF6-8D71-4126-8FFC-12D08BA7DF2E}" type="pres">
      <dgm:prSet presAssocID="{6D8811C5-6DB0-4CB9-BAB9-C772361FA83E}" presName="accentRepeatNode" presStyleLbl="solidFgAcc1" presStyleIdx="1" presStyleCnt="7"/>
      <dgm:spPr/>
    </dgm:pt>
    <dgm:pt modelId="{247D7F76-84F2-475C-A58F-21AE2C2AB1EC}" type="pres">
      <dgm:prSet presAssocID="{D18E6FFF-E148-48D4-B01E-835A65039C6C}" presName="text_3" presStyleLbl="node1" presStyleIdx="2" presStyleCnt="7">
        <dgm:presLayoutVars>
          <dgm:bulletEnabled val="1"/>
        </dgm:presLayoutVars>
      </dgm:prSet>
      <dgm:spPr/>
    </dgm:pt>
    <dgm:pt modelId="{4C7E3F62-E33C-4FBA-85B5-C349C67DE4BA}" type="pres">
      <dgm:prSet presAssocID="{D18E6FFF-E148-48D4-B01E-835A65039C6C}" presName="accent_3" presStyleCnt="0"/>
      <dgm:spPr/>
    </dgm:pt>
    <dgm:pt modelId="{6DF7F3F8-71A4-4782-99EE-E170B2BFB730}" type="pres">
      <dgm:prSet presAssocID="{D18E6FFF-E148-48D4-B01E-835A65039C6C}" presName="accentRepeatNode" presStyleLbl="solidFgAcc1" presStyleIdx="2" presStyleCnt="7"/>
      <dgm:spPr/>
    </dgm:pt>
    <dgm:pt modelId="{1A9CC094-8597-4E93-9E3E-B8FD0DC0A3AB}" type="pres">
      <dgm:prSet presAssocID="{80B816A1-14C7-4DA9-B5FF-9C3C173228BD}" presName="text_4" presStyleLbl="node1" presStyleIdx="3" presStyleCnt="7">
        <dgm:presLayoutVars>
          <dgm:bulletEnabled val="1"/>
        </dgm:presLayoutVars>
      </dgm:prSet>
      <dgm:spPr/>
    </dgm:pt>
    <dgm:pt modelId="{CBD7AFC7-996D-4DA9-B10C-A4F08AFCEF81}" type="pres">
      <dgm:prSet presAssocID="{80B816A1-14C7-4DA9-B5FF-9C3C173228BD}" presName="accent_4" presStyleCnt="0"/>
      <dgm:spPr/>
    </dgm:pt>
    <dgm:pt modelId="{69467C45-28BD-43B7-A033-1B4629611198}" type="pres">
      <dgm:prSet presAssocID="{80B816A1-14C7-4DA9-B5FF-9C3C173228BD}" presName="accentRepeatNode" presStyleLbl="solidFgAcc1" presStyleIdx="3" presStyleCnt="7"/>
      <dgm:spPr/>
    </dgm:pt>
    <dgm:pt modelId="{B67033C4-55C3-4A36-901F-A374A91BA097}" type="pres">
      <dgm:prSet presAssocID="{8415EAAC-F02E-4303-95CA-B666DFAB466D}" presName="text_5" presStyleLbl="node1" presStyleIdx="4" presStyleCnt="7">
        <dgm:presLayoutVars>
          <dgm:bulletEnabled val="1"/>
        </dgm:presLayoutVars>
      </dgm:prSet>
      <dgm:spPr/>
    </dgm:pt>
    <dgm:pt modelId="{AE9CB7D7-FFF8-4779-B823-F5880059EE82}" type="pres">
      <dgm:prSet presAssocID="{8415EAAC-F02E-4303-95CA-B666DFAB466D}" presName="accent_5" presStyleCnt="0"/>
      <dgm:spPr/>
    </dgm:pt>
    <dgm:pt modelId="{B85A3E50-F070-4808-A8CE-7CF6EBAA0AE9}" type="pres">
      <dgm:prSet presAssocID="{8415EAAC-F02E-4303-95CA-B666DFAB466D}" presName="accentRepeatNode" presStyleLbl="solidFgAcc1" presStyleIdx="4" presStyleCnt="7"/>
      <dgm:spPr/>
    </dgm:pt>
    <dgm:pt modelId="{4BC74367-C2B0-4EE9-80A3-7A8F4BE111B2}" type="pres">
      <dgm:prSet presAssocID="{45718809-9315-437F-9DA1-6A8F4E80F3AF}" presName="text_6" presStyleLbl="node1" presStyleIdx="5" presStyleCnt="7">
        <dgm:presLayoutVars>
          <dgm:bulletEnabled val="1"/>
        </dgm:presLayoutVars>
      </dgm:prSet>
      <dgm:spPr/>
    </dgm:pt>
    <dgm:pt modelId="{1D0E6E77-7739-4EA1-8392-9783AFF1DB2A}" type="pres">
      <dgm:prSet presAssocID="{45718809-9315-437F-9DA1-6A8F4E80F3AF}" presName="accent_6" presStyleCnt="0"/>
      <dgm:spPr/>
    </dgm:pt>
    <dgm:pt modelId="{790C04C6-369C-4664-831C-CDB1CADDF844}" type="pres">
      <dgm:prSet presAssocID="{45718809-9315-437F-9DA1-6A8F4E80F3AF}" presName="accentRepeatNode" presStyleLbl="solidFgAcc1" presStyleIdx="5" presStyleCnt="7"/>
      <dgm:spPr/>
    </dgm:pt>
    <dgm:pt modelId="{00FDA033-3ED7-4407-BAEF-8B1953AFAD21}" type="pres">
      <dgm:prSet presAssocID="{9ED3FEAE-5830-4A1B-8269-3F78D5E2C455}" presName="text_7" presStyleLbl="node1" presStyleIdx="6" presStyleCnt="7">
        <dgm:presLayoutVars>
          <dgm:bulletEnabled val="1"/>
        </dgm:presLayoutVars>
      </dgm:prSet>
      <dgm:spPr/>
    </dgm:pt>
    <dgm:pt modelId="{064627F5-7D18-480C-BC4D-4E67D4D57584}" type="pres">
      <dgm:prSet presAssocID="{9ED3FEAE-5830-4A1B-8269-3F78D5E2C455}" presName="accent_7" presStyleCnt="0"/>
      <dgm:spPr/>
    </dgm:pt>
    <dgm:pt modelId="{5D19EBC1-A0F3-490D-BCD6-B29E1ECE5148}" type="pres">
      <dgm:prSet presAssocID="{9ED3FEAE-5830-4A1B-8269-3F78D5E2C455}" presName="accentRepeatNode" presStyleLbl="solidFgAcc1" presStyleIdx="6" presStyleCnt="7"/>
      <dgm:spPr/>
    </dgm:pt>
  </dgm:ptLst>
  <dgm:cxnLst>
    <dgm:cxn modelId="{C99A5416-F8B0-4657-94B4-436D359DD7EA}" srcId="{EE22DD01-D758-4125-8D3C-34A443CC114C}" destId="{45718809-9315-437F-9DA1-6A8F4E80F3AF}" srcOrd="5" destOrd="0" parTransId="{D90B7374-30A2-430D-80A3-C9E70A74AA5E}" sibTransId="{1FF0A80D-A4F0-464B-BD24-ADFDB0DE90EB}"/>
    <dgm:cxn modelId="{EA6A0E22-DA95-42C3-9D85-704598FB1498}" type="presOf" srcId="{448F2CB9-B0BB-42E7-A301-ADFA4CE1F007}" destId="{85F14C0D-7981-4FCE-A403-6F7F28BCA801}" srcOrd="0" destOrd="0" presId="urn:microsoft.com/office/officeart/2008/layout/VerticalCurvedList"/>
    <dgm:cxn modelId="{E63F1C2C-6B01-4FA5-B985-EABFF78ECFDD}" type="presOf" srcId="{6D8811C5-6DB0-4CB9-BAB9-C772361FA83E}" destId="{3C202222-90EC-4089-BE74-B13AB3F92BD5}" srcOrd="0" destOrd="0" presId="urn:microsoft.com/office/officeart/2008/layout/VerticalCurvedList"/>
    <dgm:cxn modelId="{7767E62F-C384-4A73-AA89-D58AA2812FE5}" srcId="{EE22DD01-D758-4125-8D3C-34A443CC114C}" destId="{80B816A1-14C7-4DA9-B5FF-9C3C173228BD}" srcOrd="3" destOrd="0" parTransId="{5C819F47-06AB-47C5-83B7-59A42219AC3B}" sibTransId="{D6BA738F-1C88-4E5B-93B2-23DDF81E8C19}"/>
    <dgm:cxn modelId="{B9D80F60-8681-46D8-8B47-E3208410578B}" srcId="{EE22DD01-D758-4125-8D3C-34A443CC114C}" destId="{6D8811C5-6DB0-4CB9-BAB9-C772361FA83E}" srcOrd="1" destOrd="0" parTransId="{7544436D-37CB-4358-967A-596EF775496B}" sibTransId="{00D8AB1B-2EE3-4E31-B17A-28ECAF217D69}"/>
    <dgm:cxn modelId="{CBEC6F44-92F4-4416-8F94-D556957C6A44}" type="presOf" srcId="{D18E6FFF-E148-48D4-B01E-835A65039C6C}" destId="{247D7F76-84F2-475C-A58F-21AE2C2AB1EC}" srcOrd="0" destOrd="0" presId="urn:microsoft.com/office/officeart/2008/layout/VerticalCurvedList"/>
    <dgm:cxn modelId="{9344B948-2C31-43E1-88A7-2DC42C667D15}" type="presOf" srcId="{EE22DD01-D758-4125-8D3C-34A443CC114C}" destId="{693C9C1C-7351-4C43-8A22-485F6A59FB5F}" srcOrd="0" destOrd="0" presId="urn:microsoft.com/office/officeart/2008/layout/VerticalCurvedList"/>
    <dgm:cxn modelId="{18BC284F-713B-4B6C-BE39-04484A06399B}" srcId="{EE22DD01-D758-4125-8D3C-34A443CC114C}" destId="{2696E221-9FCF-44F1-ACFA-182A59213537}" srcOrd="7" destOrd="0" parTransId="{A823247F-E865-46F8-87C8-7ADCD2D82659}" sibTransId="{4980C416-53FA-4773-89F5-1E49984B86B3}"/>
    <dgm:cxn modelId="{3B4FDF71-07D6-46C4-B6D4-216C4222653D}" srcId="{EE22DD01-D758-4125-8D3C-34A443CC114C}" destId="{D18E6FFF-E148-48D4-B01E-835A65039C6C}" srcOrd="2" destOrd="0" parTransId="{821A37DC-D19B-403C-9851-04657961B522}" sibTransId="{88E3D3A9-427B-4FAD-B1BE-06888AFAFB44}"/>
    <dgm:cxn modelId="{CC665058-1207-40FB-93B3-4AD67F82B846}" type="presOf" srcId="{9ED3FEAE-5830-4A1B-8269-3F78D5E2C455}" destId="{00FDA033-3ED7-4407-BAEF-8B1953AFAD21}" srcOrd="0" destOrd="0" presId="urn:microsoft.com/office/officeart/2008/layout/VerticalCurvedList"/>
    <dgm:cxn modelId="{4BF18C7A-B51E-438D-BD58-A3D934CA0996}" srcId="{EE22DD01-D758-4125-8D3C-34A443CC114C}" destId="{F32DD28C-93A8-4F0A-8631-44C6A15C4A9A}" srcOrd="0" destOrd="0" parTransId="{66DC5B64-2172-42F9-80F3-D443EF982922}" sibTransId="{448F2CB9-B0BB-42E7-A301-ADFA4CE1F007}"/>
    <dgm:cxn modelId="{1B6B3E87-FD6E-42DB-B2F0-BF181AFA3E0C}" type="presOf" srcId="{45718809-9315-437F-9DA1-6A8F4E80F3AF}" destId="{4BC74367-C2B0-4EE9-80A3-7A8F4BE111B2}" srcOrd="0" destOrd="0" presId="urn:microsoft.com/office/officeart/2008/layout/VerticalCurvedList"/>
    <dgm:cxn modelId="{43689C87-21AB-4F74-8E06-219D09471427}" srcId="{EE22DD01-D758-4125-8D3C-34A443CC114C}" destId="{8415EAAC-F02E-4303-95CA-B666DFAB466D}" srcOrd="4" destOrd="0" parTransId="{F5CE4161-238E-4EE7-9DC8-02D7660D54C8}" sibTransId="{906CDB24-BBC2-4CF8-BF26-0E6E742328BD}"/>
    <dgm:cxn modelId="{1EAA7888-9BB3-4332-83F2-72C865E0F522}" type="presOf" srcId="{80B816A1-14C7-4DA9-B5FF-9C3C173228BD}" destId="{1A9CC094-8597-4E93-9E3E-B8FD0DC0A3AB}" srcOrd="0" destOrd="0" presId="urn:microsoft.com/office/officeart/2008/layout/VerticalCurvedList"/>
    <dgm:cxn modelId="{63E65D8B-6279-4901-BFB0-298EB45438B0}" srcId="{EE22DD01-D758-4125-8D3C-34A443CC114C}" destId="{B68C8762-8C7D-49C7-9F88-3EB00FEA2829}" srcOrd="9" destOrd="0" parTransId="{FFB9EB74-B756-463A-B6D4-04C4E90C8E36}" sibTransId="{D8B94E59-C6FD-410A-B0C4-21870BA6B1C9}"/>
    <dgm:cxn modelId="{F0D16A94-DDC4-4DAD-B7BF-486E94AACCE2}" srcId="{EE22DD01-D758-4125-8D3C-34A443CC114C}" destId="{36966961-4ABA-4C2D-A15C-ECC7F87341D1}" srcOrd="8" destOrd="0" parTransId="{ADAF7F62-54CC-430F-BB2B-3190B813061B}" sibTransId="{31EFC95D-31C2-49F3-9071-631F5AC7DF55}"/>
    <dgm:cxn modelId="{69F616A1-C783-40DE-8D3B-C27A3B63604B}" type="presOf" srcId="{8415EAAC-F02E-4303-95CA-B666DFAB466D}" destId="{B67033C4-55C3-4A36-901F-A374A91BA097}" srcOrd="0" destOrd="0" presId="urn:microsoft.com/office/officeart/2008/layout/VerticalCurvedList"/>
    <dgm:cxn modelId="{880F34C6-D5C5-4E19-9407-653896048EF1}" srcId="{EE22DD01-D758-4125-8D3C-34A443CC114C}" destId="{781F757A-B9E7-4107-BF5E-A2775C257884}" srcOrd="10" destOrd="0" parTransId="{189AA196-3628-4284-BCE0-AC75B82795E1}" sibTransId="{B733F3C3-5A4C-48F6-A2CA-62A651C132E8}"/>
    <dgm:cxn modelId="{C345F2E8-0393-4B51-9201-3F98D44E6840}" type="presOf" srcId="{F32DD28C-93A8-4F0A-8631-44C6A15C4A9A}" destId="{BB7F527F-4097-4009-ACB9-B1640E4606A8}" srcOrd="0" destOrd="0" presId="urn:microsoft.com/office/officeart/2008/layout/VerticalCurvedList"/>
    <dgm:cxn modelId="{E6D0ACEF-C241-4306-BFED-2C9BF93F9152}" srcId="{EE22DD01-D758-4125-8D3C-34A443CC114C}" destId="{9ED3FEAE-5830-4A1B-8269-3F78D5E2C455}" srcOrd="6" destOrd="0" parTransId="{AF3D22BC-4169-45A3-849B-16AE5A3E5B5D}" sibTransId="{C3012DFD-AEB3-4212-A34F-49D9AD6A68CA}"/>
    <dgm:cxn modelId="{253D341E-6F82-4B43-BE01-5FBFAF948942}" type="presParOf" srcId="{693C9C1C-7351-4C43-8A22-485F6A59FB5F}" destId="{FAFCC397-451C-432D-83A8-3A445B714817}" srcOrd="0" destOrd="0" presId="urn:microsoft.com/office/officeart/2008/layout/VerticalCurvedList"/>
    <dgm:cxn modelId="{3B01E0A0-DE4E-4914-8DEE-BED142864DF7}" type="presParOf" srcId="{FAFCC397-451C-432D-83A8-3A445B714817}" destId="{8BBBE5E4-C9F2-4085-BCB3-BB4A1EAF51C0}" srcOrd="0" destOrd="0" presId="urn:microsoft.com/office/officeart/2008/layout/VerticalCurvedList"/>
    <dgm:cxn modelId="{75373FF1-C07E-46C1-B339-0951B760251B}" type="presParOf" srcId="{8BBBE5E4-C9F2-4085-BCB3-BB4A1EAF51C0}" destId="{B6115557-4052-48D5-8BE3-F0F152A9EE34}" srcOrd="0" destOrd="0" presId="urn:microsoft.com/office/officeart/2008/layout/VerticalCurvedList"/>
    <dgm:cxn modelId="{9368F8C1-4665-4F70-A216-7FF1508A04E4}" type="presParOf" srcId="{8BBBE5E4-C9F2-4085-BCB3-BB4A1EAF51C0}" destId="{85F14C0D-7981-4FCE-A403-6F7F28BCA801}" srcOrd="1" destOrd="0" presId="urn:microsoft.com/office/officeart/2008/layout/VerticalCurvedList"/>
    <dgm:cxn modelId="{BF091885-88B7-4FFF-A559-DAC42F4E0F0C}" type="presParOf" srcId="{8BBBE5E4-C9F2-4085-BCB3-BB4A1EAF51C0}" destId="{0F3A00D6-B202-4D9B-B48D-C9B031FDE95D}" srcOrd="2" destOrd="0" presId="urn:microsoft.com/office/officeart/2008/layout/VerticalCurvedList"/>
    <dgm:cxn modelId="{9AD76EEA-5023-457C-96D2-908BE364A921}" type="presParOf" srcId="{8BBBE5E4-C9F2-4085-BCB3-BB4A1EAF51C0}" destId="{06E573C4-EB5A-4CBC-BFB4-C4B1AB6A5B85}" srcOrd="3" destOrd="0" presId="urn:microsoft.com/office/officeart/2008/layout/VerticalCurvedList"/>
    <dgm:cxn modelId="{B4285CFA-7EB7-4012-9A9B-10744513E593}" type="presParOf" srcId="{FAFCC397-451C-432D-83A8-3A445B714817}" destId="{BB7F527F-4097-4009-ACB9-B1640E4606A8}" srcOrd="1" destOrd="0" presId="urn:microsoft.com/office/officeart/2008/layout/VerticalCurvedList"/>
    <dgm:cxn modelId="{90FC51EA-B84C-4E26-A064-1A83AA308716}" type="presParOf" srcId="{FAFCC397-451C-432D-83A8-3A445B714817}" destId="{537D75E4-EA84-4389-A669-FE6607226921}" srcOrd="2" destOrd="0" presId="urn:microsoft.com/office/officeart/2008/layout/VerticalCurvedList"/>
    <dgm:cxn modelId="{B2F8D147-0F0D-457B-B374-559C1E0DDEB0}" type="presParOf" srcId="{537D75E4-EA84-4389-A669-FE6607226921}" destId="{B3F5D8A8-7E53-4B82-886F-7633ACD2F859}" srcOrd="0" destOrd="0" presId="urn:microsoft.com/office/officeart/2008/layout/VerticalCurvedList"/>
    <dgm:cxn modelId="{11A9FB52-F353-4CD5-B275-236E14CBF40B}" type="presParOf" srcId="{FAFCC397-451C-432D-83A8-3A445B714817}" destId="{3C202222-90EC-4089-BE74-B13AB3F92BD5}" srcOrd="3" destOrd="0" presId="urn:microsoft.com/office/officeart/2008/layout/VerticalCurvedList"/>
    <dgm:cxn modelId="{0EE5265D-2656-4350-B584-18AF9EE971EA}" type="presParOf" srcId="{FAFCC397-451C-432D-83A8-3A445B714817}" destId="{799386AE-BAAF-4E0B-8F33-9FE5483784C7}" srcOrd="4" destOrd="0" presId="urn:microsoft.com/office/officeart/2008/layout/VerticalCurvedList"/>
    <dgm:cxn modelId="{118B7C96-2726-4DDA-B909-C9AE10D348F2}" type="presParOf" srcId="{799386AE-BAAF-4E0B-8F33-9FE5483784C7}" destId="{3FD34CF6-8D71-4126-8FFC-12D08BA7DF2E}" srcOrd="0" destOrd="0" presId="urn:microsoft.com/office/officeart/2008/layout/VerticalCurvedList"/>
    <dgm:cxn modelId="{6982675A-0349-4493-B17C-B38FD66B0649}" type="presParOf" srcId="{FAFCC397-451C-432D-83A8-3A445B714817}" destId="{247D7F76-84F2-475C-A58F-21AE2C2AB1EC}" srcOrd="5" destOrd="0" presId="urn:microsoft.com/office/officeart/2008/layout/VerticalCurvedList"/>
    <dgm:cxn modelId="{6D6DD421-36DB-4851-ABD0-461B75C8CE05}" type="presParOf" srcId="{FAFCC397-451C-432D-83A8-3A445B714817}" destId="{4C7E3F62-E33C-4FBA-85B5-C349C67DE4BA}" srcOrd="6" destOrd="0" presId="urn:microsoft.com/office/officeart/2008/layout/VerticalCurvedList"/>
    <dgm:cxn modelId="{988CE3CC-8092-4A8B-B900-7C266DC6777E}" type="presParOf" srcId="{4C7E3F62-E33C-4FBA-85B5-C349C67DE4BA}" destId="{6DF7F3F8-71A4-4782-99EE-E170B2BFB730}" srcOrd="0" destOrd="0" presId="urn:microsoft.com/office/officeart/2008/layout/VerticalCurvedList"/>
    <dgm:cxn modelId="{10842EDF-134C-4EAE-9139-4D15426DF099}" type="presParOf" srcId="{FAFCC397-451C-432D-83A8-3A445B714817}" destId="{1A9CC094-8597-4E93-9E3E-B8FD0DC0A3AB}" srcOrd="7" destOrd="0" presId="urn:microsoft.com/office/officeart/2008/layout/VerticalCurvedList"/>
    <dgm:cxn modelId="{EDF5AA3A-CF04-437D-9C2E-09A84A17D635}" type="presParOf" srcId="{FAFCC397-451C-432D-83A8-3A445B714817}" destId="{CBD7AFC7-996D-4DA9-B10C-A4F08AFCEF81}" srcOrd="8" destOrd="0" presId="urn:microsoft.com/office/officeart/2008/layout/VerticalCurvedList"/>
    <dgm:cxn modelId="{99977C46-BED5-4D9D-8866-FFD138EC2DD2}" type="presParOf" srcId="{CBD7AFC7-996D-4DA9-B10C-A4F08AFCEF81}" destId="{69467C45-28BD-43B7-A033-1B4629611198}" srcOrd="0" destOrd="0" presId="urn:microsoft.com/office/officeart/2008/layout/VerticalCurvedList"/>
    <dgm:cxn modelId="{3B2C5358-C730-49AB-96C3-C780087B93A3}" type="presParOf" srcId="{FAFCC397-451C-432D-83A8-3A445B714817}" destId="{B67033C4-55C3-4A36-901F-A374A91BA097}" srcOrd="9" destOrd="0" presId="urn:microsoft.com/office/officeart/2008/layout/VerticalCurvedList"/>
    <dgm:cxn modelId="{0FEAE211-6048-4E60-A49B-9277544C17C4}" type="presParOf" srcId="{FAFCC397-451C-432D-83A8-3A445B714817}" destId="{AE9CB7D7-FFF8-4779-B823-F5880059EE82}" srcOrd="10" destOrd="0" presId="urn:microsoft.com/office/officeart/2008/layout/VerticalCurvedList"/>
    <dgm:cxn modelId="{840173CA-9C32-40CB-B006-9E99E1ACF957}" type="presParOf" srcId="{AE9CB7D7-FFF8-4779-B823-F5880059EE82}" destId="{B85A3E50-F070-4808-A8CE-7CF6EBAA0AE9}" srcOrd="0" destOrd="0" presId="urn:microsoft.com/office/officeart/2008/layout/VerticalCurvedList"/>
    <dgm:cxn modelId="{0988A269-B47B-4085-96CD-B21311CCE048}" type="presParOf" srcId="{FAFCC397-451C-432D-83A8-3A445B714817}" destId="{4BC74367-C2B0-4EE9-80A3-7A8F4BE111B2}" srcOrd="11" destOrd="0" presId="urn:microsoft.com/office/officeart/2008/layout/VerticalCurvedList"/>
    <dgm:cxn modelId="{106BE385-26C1-494E-8D9A-CA2403771D1D}" type="presParOf" srcId="{FAFCC397-451C-432D-83A8-3A445B714817}" destId="{1D0E6E77-7739-4EA1-8392-9783AFF1DB2A}" srcOrd="12" destOrd="0" presId="urn:microsoft.com/office/officeart/2008/layout/VerticalCurvedList"/>
    <dgm:cxn modelId="{BE4C5C99-5CD1-47CA-BE4C-D8D0FB81F7E0}" type="presParOf" srcId="{1D0E6E77-7739-4EA1-8392-9783AFF1DB2A}" destId="{790C04C6-369C-4664-831C-CDB1CADDF844}" srcOrd="0" destOrd="0" presId="urn:microsoft.com/office/officeart/2008/layout/VerticalCurvedList"/>
    <dgm:cxn modelId="{A3A9420D-DF80-42A6-B391-09E22FDBF91A}" type="presParOf" srcId="{FAFCC397-451C-432D-83A8-3A445B714817}" destId="{00FDA033-3ED7-4407-BAEF-8B1953AFAD21}" srcOrd="13" destOrd="0" presId="urn:microsoft.com/office/officeart/2008/layout/VerticalCurvedList"/>
    <dgm:cxn modelId="{71A46182-DE1D-4005-9A7D-E5370F725F16}" type="presParOf" srcId="{FAFCC397-451C-432D-83A8-3A445B714817}" destId="{064627F5-7D18-480C-BC4D-4E67D4D57584}" srcOrd="14" destOrd="0" presId="urn:microsoft.com/office/officeart/2008/layout/VerticalCurvedList"/>
    <dgm:cxn modelId="{C53C4362-E463-4B9D-B3D9-139CECB16674}" type="presParOf" srcId="{064627F5-7D18-480C-BC4D-4E67D4D57584}" destId="{5D19EBC1-A0F3-490D-BCD6-B29E1ECE514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5E90790-F678-4D2C-947F-750A5E465990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92FB6C3C-F895-4511-AF63-C31649A40283}">
      <dgm:prSet phldrT="[Text]"/>
      <dgm:spPr/>
      <dgm:t>
        <a:bodyPr/>
        <a:lstStyle/>
        <a:p>
          <a:r>
            <a:rPr lang="en-IN" b="0" dirty="0"/>
            <a:t>DG Blower</a:t>
          </a:r>
        </a:p>
      </dgm:t>
    </dgm:pt>
    <dgm:pt modelId="{A3379106-5909-4778-BA5A-28FC4467624E}" type="parTrans" cxnId="{0D4C4006-4767-4A49-B951-00881913D46C}">
      <dgm:prSet/>
      <dgm:spPr/>
      <dgm:t>
        <a:bodyPr/>
        <a:lstStyle/>
        <a:p>
          <a:endParaRPr lang="en-IN"/>
        </a:p>
      </dgm:t>
    </dgm:pt>
    <dgm:pt modelId="{64719818-93D4-4816-B1FE-A447B12F00F5}" type="sibTrans" cxnId="{0D4C4006-4767-4A49-B951-00881913D46C}">
      <dgm:prSet/>
      <dgm:spPr/>
      <dgm:t>
        <a:bodyPr/>
        <a:lstStyle/>
        <a:p>
          <a:endParaRPr lang="en-IN"/>
        </a:p>
      </dgm:t>
    </dgm:pt>
    <dgm:pt modelId="{C88FB3DF-F1AC-42E0-9B74-D452C3458B82}">
      <dgm:prSet phldrT="[Text]"/>
      <dgm:spPr/>
      <dgm:t>
        <a:bodyPr/>
        <a:lstStyle/>
        <a:p>
          <a:r>
            <a:rPr lang="en-IN" b="1" dirty="0"/>
            <a:t>DG Tank</a:t>
          </a:r>
        </a:p>
      </dgm:t>
    </dgm:pt>
    <dgm:pt modelId="{9ADA1179-8017-4FCC-9B03-D58666BF0623}" type="parTrans" cxnId="{15DBF76E-F5D4-4A5B-81CB-61155E5F28E7}">
      <dgm:prSet/>
      <dgm:spPr/>
      <dgm:t>
        <a:bodyPr/>
        <a:lstStyle/>
        <a:p>
          <a:endParaRPr lang="en-IN"/>
        </a:p>
      </dgm:t>
    </dgm:pt>
    <dgm:pt modelId="{FD848743-8A33-439C-8441-184D1BB17B8C}" type="sibTrans" cxnId="{15DBF76E-F5D4-4A5B-81CB-61155E5F28E7}">
      <dgm:prSet/>
      <dgm:spPr/>
      <dgm:t>
        <a:bodyPr/>
        <a:lstStyle/>
        <a:p>
          <a:endParaRPr lang="en-IN"/>
        </a:p>
      </dgm:t>
    </dgm:pt>
    <dgm:pt modelId="{E5E54C24-EE20-4288-9CD3-B7127D8CB905}">
      <dgm:prSet phldrT="[Text]"/>
      <dgm:spPr/>
      <dgm:t>
        <a:bodyPr/>
        <a:lstStyle/>
        <a:p>
          <a:r>
            <a:rPr lang="en-IN" b="1" dirty="0"/>
            <a:t>SBA</a:t>
          </a:r>
        </a:p>
      </dgm:t>
    </dgm:pt>
    <dgm:pt modelId="{878144CD-4B31-4BA4-8B66-A3DB4F987D21}" type="parTrans" cxnId="{BB8D61EE-B149-43E9-B7B8-42B6D5B03250}">
      <dgm:prSet/>
      <dgm:spPr/>
      <dgm:t>
        <a:bodyPr/>
        <a:lstStyle/>
        <a:p>
          <a:endParaRPr lang="en-IN"/>
        </a:p>
      </dgm:t>
    </dgm:pt>
    <dgm:pt modelId="{A74678C0-E7B8-4A39-B277-B9B212F11FCD}" type="sibTrans" cxnId="{BB8D61EE-B149-43E9-B7B8-42B6D5B03250}">
      <dgm:prSet/>
      <dgm:spPr/>
      <dgm:t>
        <a:bodyPr/>
        <a:lstStyle/>
        <a:p>
          <a:endParaRPr lang="en-IN"/>
        </a:p>
      </dgm:t>
    </dgm:pt>
    <dgm:pt modelId="{60F22126-DEE0-4675-A18E-19D4CF919818}" type="pres">
      <dgm:prSet presAssocID="{B5E90790-F678-4D2C-947F-750A5E465990}" presName="Name0" presStyleCnt="0">
        <dgm:presLayoutVars>
          <dgm:dir/>
          <dgm:resizeHandles val="exact"/>
        </dgm:presLayoutVars>
      </dgm:prSet>
      <dgm:spPr/>
    </dgm:pt>
    <dgm:pt modelId="{531C42EE-45D3-41F9-89DF-324D607C61D6}" type="pres">
      <dgm:prSet presAssocID="{92FB6C3C-F895-4511-AF63-C31649A40283}" presName="node" presStyleLbl="node1" presStyleIdx="0" presStyleCnt="3" custScaleX="46257" custScaleY="41786" custLinFactY="-41579" custLinFactNeighborX="14956" custLinFactNeighborY="-100000">
        <dgm:presLayoutVars>
          <dgm:bulletEnabled val="1"/>
        </dgm:presLayoutVars>
      </dgm:prSet>
      <dgm:spPr/>
    </dgm:pt>
    <dgm:pt modelId="{0385709F-DE2F-4529-9BD7-FD517E3D9DD2}" type="pres">
      <dgm:prSet presAssocID="{64719818-93D4-4816-B1FE-A447B12F00F5}" presName="sibTrans" presStyleLbl="sibTrans2D1" presStyleIdx="0" presStyleCnt="2" custScaleX="172655" custScaleY="25776" custLinFactNeighborX="-2518"/>
      <dgm:spPr/>
    </dgm:pt>
    <dgm:pt modelId="{672B99AE-921A-4D7A-99DC-601C89EFB2CF}" type="pres">
      <dgm:prSet presAssocID="{64719818-93D4-4816-B1FE-A447B12F00F5}" presName="connectorText" presStyleLbl="sibTrans2D1" presStyleIdx="0" presStyleCnt="2"/>
      <dgm:spPr/>
    </dgm:pt>
    <dgm:pt modelId="{B73F1554-C1B6-4D18-9167-0BFF8104CC0C}" type="pres">
      <dgm:prSet presAssocID="{C88FB3DF-F1AC-42E0-9B74-D452C3458B82}" presName="node" presStyleLbl="node1" presStyleIdx="1" presStyleCnt="3" custScaleX="46406" custScaleY="41734" custLinFactY="-39585" custLinFactNeighborX="-7478" custLinFactNeighborY="-100000">
        <dgm:presLayoutVars>
          <dgm:bulletEnabled val="1"/>
        </dgm:presLayoutVars>
      </dgm:prSet>
      <dgm:spPr/>
    </dgm:pt>
    <dgm:pt modelId="{5307E135-7F0F-407E-9E7F-903C09CE5D77}" type="pres">
      <dgm:prSet presAssocID="{FD848743-8A33-439C-8441-184D1BB17B8C}" presName="sibTrans" presStyleLbl="sibTrans2D1" presStyleIdx="1" presStyleCnt="2" custScaleX="180013" custScaleY="28631"/>
      <dgm:spPr/>
    </dgm:pt>
    <dgm:pt modelId="{EB9B5B65-44E5-4EF5-A979-0B7E68331D0C}" type="pres">
      <dgm:prSet presAssocID="{FD848743-8A33-439C-8441-184D1BB17B8C}" presName="connectorText" presStyleLbl="sibTrans2D1" presStyleIdx="1" presStyleCnt="2"/>
      <dgm:spPr/>
    </dgm:pt>
    <dgm:pt modelId="{461CCDC2-368E-4BD3-B8D5-6DB0FBBF759B}" type="pres">
      <dgm:prSet presAssocID="{E5E54C24-EE20-4288-9CD3-B7127D8CB905}" presName="node" presStyleLbl="node1" presStyleIdx="2" presStyleCnt="3" custScaleX="43899" custScaleY="41845" custLinFactY="-36594" custLinFactNeighborX="-16451" custLinFactNeighborY="-100000">
        <dgm:presLayoutVars>
          <dgm:bulletEnabled val="1"/>
        </dgm:presLayoutVars>
      </dgm:prSet>
      <dgm:spPr/>
    </dgm:pt>
  </dgm:ptLst>
  <dgm:cxnLst>
    <dgm:cxn modelId="{7879A201-240B-4218-8677-F535A77E5D1A}" type="presOf" srcId="{92FB6C3C-F895-4511-AF63-C31649A40283}" destId="{531C42EE-45D3-41F9-89DF-324D607C61D6}" srcOrd="0" destOrd="0" presId="urn:microsoft.com/office/officeart/2005/8/layout/process1"/>
    <dgm:cxn modelId="{0D4C4006-4767-4A49-B951-00881913D46C}" srcId="{B5E90790-F678-4D2C-947F-750A5E465990}" destId="{92FB6C3C-F895-4511-AF63-C31649A40283}" srcOrd="0" destOrd="0" parTransId="{A3379106-5909-4778-BA5A-28FC4467624E}" sibTransId="{64719818-93D4-4816-B1FE-A447B12F00F5}"/>
    <dgm:cxn modelId="{9B06801E-B23A-4334-9D17-C8836DC53A81}" type="presOf" srcId="{FD848743-8A33-439C-8441-184D1BB17B8C}" destId="{5307E135-7F0F-407E-9E7F-903C09CE5D77}" srcOrd="0" destOrd="0" presId="urn:microsoft.com/office/officeart/2005/8/layout/process1"/>
    <dgm:cxn modelId="{EB722E3A-A975-4327-8C17-FC54B95DB007}" type="presOf" srcId="{FD848743-8A33-439C-8441-184D1BB17B8C}" destId="{EB9B5B65-44E5-4EF5-A979-0B7E68331D0C}" srcOrd="1" destOrd="0" presId="urn:microsoft.com/office/officeart/2005/8/layout/process1"/>
    <dgm:cxn modelId="{15DBF76E-F5D4-4A5B-81CB-61155E5F28E7}" srcId="{B5E90790-F678-4D2C-947F-750A5E465990}" destId="{C88FB3DF-F1AC-42E0-9B74-D452C3458B82}" srcOrd="1" destOrd="0" parTransId="{9ADA1179-8017-4FCC-9B03-D58666BF0623}" sibTransId="{FD848743-8A33-439C-8441-184D1BB17B8C}"/>
    <dgm:cxn modelId="{06AEC06F-9787-4C73-9418-E03E65456277}" type="presOf" srcId="{64719818-93D4-4816-B1FE-A447B12F00F5}" destId="{672B99AE-921A-4D7A-99DC-601C89EFB2CF}" srcOrd="1" destOrd="0" presId="urn:microsoft.com/office/officeart/2005/8/layout/process1"/>
    <dgm:cxn modelId="{25BC7173-DEF1-4E49-8085-DAFA7C172F93}" type="presOf" srcId="{C88FB3DF-F1AC-42E0-9B74-D452C3458B82}" destId="{B73F1554-C1B6-4D18-9167-0BFF8104CC0C}" srcOrd="0" destOrd="0" presId="urn:microsoft.com/office/officeart/2005/8/layout/process1"/>
    <dgm:cxn modelId="{63C54182-5A00-4411-AFD8-D8FE65438BFF}" type="presOf" srcId="{E5E54C24-EE20-4288-9CD3-B7127D8CB905}" destId="{461CCDC2-368E-4BD3-B8D5-6DB0FBBF759B}" srcOrd="0" destOrd="0" presId="urn:microsoft.com/office/officeart/2005/8/layout/process1"/>
    <dgm:cxn modelId="{61DF9690-7D2C-4B5B-A5D4-C13520DA44BA}" type="presOf" srcId="{64719818-93D4-4816-B1FE-A447B12F00F5}" destId="{0385709F-DE2F-4529-9BD7-FD517E3D9DD2}" srcOrd="0" destOrd="0" presId="urn:microsoft.com/office/officeart/2005/8/layout/process1"/>
    <dgm:cxn modelId="{BB8D61EE-B149-43E9-B7B8-42B6D5B03250}" srcId="{B5E90790-F678-4D2C-947F-750A5E465990}" destId="{E5E54C24-EE20-4288-9CD3-B7127D8CB905}" srcOrd="2" destOrd="0" parTransId="{878144CD-4B31-4BA4-8B66-A3DB4F987D21}" sibTransId="{A74678C0-E7B8-4A39-B277-B9B212F11FCD}"/>
    <dgm:cxn modelId="{37B9E0FD-05C3-4E27-8F5D-52D39FB5BC90}" type="presOf" srcId="{B5E90790-F678-4D2C-947F-750A5E465990}" destId="{60F22126-DEE0-4675-A18E-19D4CF919818}" srcOrd="0" destOrd="0" presId="urn:microsoft.com/office/officeart/2005/8/layout/process1"/>
    <dgm:cxn modelId="{2BCDEDAF-27ED-4E62-A273-865A69947CBC}" type="presParOf" srcId="{60F22126-DEE0-4675-A18E-19D4CF919818}" destId="{531C42EE-45D3-41F9-89DF-324D607C61D6}" srcOrd="0" destOrd="0" presId="urn:microsoft.com/office/officeart/2005/8/layout/process1"/>
    <dgm:cxn modelId="{A332B539-333C-4956-A154-21C4167C4C52}" type="presParOf" srcId="{60F22126-DEE0-4675-A18E-19D4CF919818}" destId="{0385709F-DE2F-4529-9BD7-FD517E3D9DD2}" srcOrd="1" destOrd="0" presId="urn:microsoft.com/office/officeart/2005/8/layout/process1"/>
    <dgm:cxn modelId="{446F546F-5C30-47FF-B1C2-56C91FB238D2}" type="presParOf" srcId="{0385709F-DE2F-4529-9BD7-FD517E3D9DD2}" destId="{672B99AE-921A-4D7A-99DC-601C89EFB2CF}" srcOrd="0" destOrd="0" presId="urn:microsoft.com/office/officeart/2005/8/layout/process1"/>
    <dgm:cxn modelId="{0BFD2492-2EE2-4F30-BE5B-3AE547B52315}" type="presParOf" srcId="{60F22126-DEE0-4675-A18E-19D4CF919818}" destId="{B73F1554-C1B6-4D18-9167-0BFF8104CC0C}" srcOrd="2" destOrd="0" presId="urn:microsoft.com/office/officeart/2005/8/layout/process1"/>
    <dgm:cxn modelId="{3D1A0792-091F-4613-B95F-7DBEB3B97AEB}" type="presParOf" srcId="{60F22126-DEE0-4675-A18E-19D4CF919818}" destId="{5307E135-7F0F-407E-9E7F-903C09CE5D77}" srcOrd="3" destOrd="0" presId="urn:microsoft.com/office/officeart/2005/8/layout/process1"/>
    <dgm:cxn modelId="{25D5F62A-8D4B-4F8E-ACB5-231E1B6DD040}" type="presParOf" srcId="{5307E135-7F0F-407E-9E7F-903C09CE5D77}" destId="{EB9B5B65-44E5-4EF5-A979-0B7E68331D0C}" srcOrd="0" destOrd="0" presId="urn:microsoft.com/office/officeart/2005/8/layout/process1"/>
    <dgm:cxn modelId="{B36D7C50-A8CF-4F1F-85D1-14D2A10A690C}" type="presParOf" srcId="{60F22126-DEE0-4675-A18E-19D4CF919818}" destId="{461CCDC2-368E-4BD3-B8D5-6DB0FBBF759B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E35CEB9-2951-4EF0-BB41-2D1D6ED9B28D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C17A9D35-25EF-490A-8A2F-AF1ABFE044DB}">
      <dgm:prSet phldrT="[Text]"/>
      <dgm:spPr/>
      <dgm:t>
        <a:bodyPr/>
        <a:lstStyle/>
        <a:p>
          <a:r>
            <a:rPr lang="en-US" b="1" dirty="0"/>
            <a:t>High CO</a:t>
          </a:r>
          <a:r>
            <a:rPr lang="en-US" b="1" baseline="-25000" dirty="0"/>
            <a:t>2 </a:t>
          </a:r>
          <a:r>
            <a:rPr lang="en-US" b="1" baseline="0" dirty="0"/>
            <a:t>ingress in WBA</a:t>
          </a:r>
          <a:endParaRPr lang="en-IN" b="1" baseline="-25000" dirty="0"/>
        </a:p>
      </dgm:t>
    </dgm:pt>
    <dgm:pt modelId="{141F76BC-5D28-48AB-8272-96EF009537D0}" type="parTrans" cxnId="{1EE9C19A-3A16-445C-A312-987962EAC8C7}">
      <dgm:prSet/>
      <dgm:spPr/>
      <dgm:t>
        <a:bodyPr/>
        <a:lstStyle/>
        <a:p>
          <a:endParaRPr lang="en-IN"/>
        </a:p>
      </dgm:t>
    </dgm:pt>
    <dgm:pt modelId="{65CF5272-4BCC-4112-9A90-8A5406A09301}" type="sibTrans" cxnId="{1EE9C19A-3A16-445C-A312-987962EAC8C7}">
      <dgm:prSet/>
      <dgm:spPr>
        <a:solidFill>
          <a:schemeClr val="accent3">
            <a:lumMod val="60000"/>
            <a:lumOff val="40000"/>
            <a:alpha val="90000"/>
          </a:schemeClr>
        </a:solidFill>
      </dgm:spPr>
      <dgm:t>
        <a:bodyPr/>
        <a:lstStyle/>
        <a:p>
          <a:endParaRPr lang="en-IN"/>
        </a:p>
      </dgm:t>
    </dgm:pt>
    <dgm:pt modelId="{13871C48-3391-4236-A51C-D503D6FA1330}">
      <dgm:prSet phldrT="[Text]"/>
      <dgm:spPr/>
      <dgm:t>
        <a:bodyPr/>
        <a:lstStyle/>
        <a:p>
          <a:r>
            <a:rPr lang="en-US" b="1" dirty="0"/>
            <a:t>Extra load on WBA</a:t>
          </a:r>
          <a:endParaRPr lang="en-IN" b="1" dirty="0"/>
        </a:p>
      </dgm:t>
    </dgm:pt>
    <dgm:pt modelId="{E1A1A51E-65D8-453C-A71E-A73E82F681C6}" type="parTrans" cxnId="{3AB02A5D-00D5-4A2C-B0A9-F2BF79EF0827}">
      <dgm:prSet/>
      <dgm:spPr/>
      <dgm:t>
        <a:bodyPr/>
        <a:lstStyle/>
        <a:p>
          <a:endParaRPr lang="en-IN"/>
        </a:p>
      </dgm:t>
    </dgm:pt>
    <dgm:pt modelId="{16D2B6E2-17BC-4CA9-A24A-14709D4B604C}" type="sibTrans" cxnId="{3AB02A5D-00D5-4A2C-B0A9-F2BF79EF0827}">
      <dgm:prSet/>
      <dgm:spPr>
        <a:solidFill>
          <a:schemeClr val="accent3">
            <a:lumMod val="60000"/>
            <a:lumOff val="40000"/>
            <a:alpha val="90000"/>
          </a:schemeClr>
        </a:solidFill>
      </dgm:spPr>
      <dgm:t>
        <a:bodyPr/>
        <a:lstStyle/>
        <a:p>
          <a:endParaRPr lang="en-IN"/>
        </a:p>
      </dgm:t>
    </dgm:pt>
    <dgm:pt modelId="{A83AB09E-176E-40C5-A13B-41DDF601F61B}">
      <dgm:prSet phldrT="[Text]"/>
      <dgm:spPr/>
      <dgm:t>
        <a:bodyPr/>
        <a:lstStyle/>
        <a:p>
          <a:r>
            <a:rPr lang="en-US" b="1" dirty="0"/>
            <a:t>Decrease in ion exchange capacity of WBA</a:t>
          </a:r>
          <a:endParaRPr lang="en-IN" b="1" dirty="0"/>
        </a:p>
      </dgm:t>
    </dgm:pt>
    <dgm:pt modelId="{97A5F5D6-D7C8-41DB-B83C-5746A812F854}" type="sibTrans" cxnId="{3DCDAF27-BF27-43AD-8A17-22205930DC80}">
      <dgm:prSet/>
      <dgm:spPr/>
      <dgm:t>
        <a:bodyPr/>
        <a:lstStyle/>
        <a:p>
          <a:endParaRPr lang="en-IN"/>
        </a:p>
      </dgm:t>
    </dgm:pt>
    <dgm:pt modelId="{53A99E01-263D-475B-AAE8-C7AA9AF36FBF}" type="parTrans" cxnId="{3DCDAF27-BF27-43AD-8A17-22205930DC80}">
      <dgm:prSet/>
      <dgm:spPr/>
      <dgm:t>
        <a:bodyPr/>
        <a:lstStyle/>
        <a:p>
          <a:endParaRPr lang="en-IN"/>
        </a:p>
      </dgm:t>
    </dgm:pt>
    <dgm:pt modelId="{A86E8C97-B21E-4149-9088-D77DCB14EB6B}" type="pres">
      <dgm:prSet presAssocID="{FE35CEB9-2951-4EF0-BB41-2D1D6ED9B28D}" presName="outerComposite" presStyleCnt="0">
        <dgm:presLayoutVars>
          <dgm:chMax val="5"/>
          <dgm:dir/>
          <dgm:resizeHandles val="exact"/>
        </dgm:presLayoutVars>
      </dgm:prSet>
      <dgm:spPr/>
    </dgm:pt>
    <dgm:pt modelId="{C39167AC-E54D-47F0-9ED1-19F8F47B4903}" type="pres">
      <dgm:prSet presAssocID="{FE35CEB9-2951-4EF0-BB41-2D1D6ED9B28D}" presName="dummyMaxCanvas" presStyleCnt="0">
        <dgm:presLayoutVars/>
      </dgm:prSet>
      <dgm:spPr/>
    </dgm:pt>
    <dgm:pt modelId="{2F8C888A-616A-4623-AE4E-97517D56E70A}" type="pres">
      <dgm:prSet presAssocID="{FE35CEB9-2951-4EF0-BB41-2D1D6ED9B28D}" presName="ThreeNodes_1" presStyleLbl="node1" presStyleIdx="0" presStyleCnt="3">
        <dgm:presLayoutVars>
          <dgm:bulletEnabled val="1"/>
        </dgm:presLayoutVars>
      </dgm:prSet>
      <dgm:spPr/>
    </dgm:pt>
    <dgm:pt modelId="{7F5068DF-5CE3-4EC8-89B2-E4DF846B160C}" type="pres">
      <dgm:prSet presAssocID="{FE35CEB9-2951-4EF0-BB41-2D1D6ED9B28D}" presName="ThreeNodes_2" presStyleLbl="node1" presStyleIdx="1" presStyleCnt="3">
        <dgm:presLayoutVars>
          <dgm:bulletEnabled val="1"/>
        </dgm:presLayoutVars>
      </dgm:prSet>
      <dgm:spPr/>
    </dgm:pt>
    <dgm:pt modelId="{99FFECD1-E69E-4A8E-9162-4F3DFB67F66E}" type="pres">
      <dgm:prSet presAssocID="{FE35CEB9-2951-4EF0-BB41-2D1D6ED9B28D}" presName="ThreeNodes_3" presStyleLbl="node1" presStyleIdx="2" presStyleCnt="3">
        <dgm:presLayoutVars>
          <dgm:bulletEnabled val="1"/>
        </dgm:presLayoutVars>
      </dgm:prSet>
      <dgm:spPr/>
    </dgm:pt>
    <dgm:pt modelId="{772EAE50-4BF9-4DD8-9565-F2F5A2C9C7BC}" type="pres">
      <dgm:prSet presAssocID="{FE35CEB9-2951-4EF0-BB41-2D1D6ED9B28D}" presName="ThreeConn_1-2" presStyleLbl="fgAccFollowNode1" presStyleIdx="0" presStyleCnt="2" custLinFactX="-100000" custLinFactNeighborX="-107783" custLinFactNeighborY="-2120">
        <dgm:presLayoutVars>
          <dgm:bulletEnabled val="1"/>
        </dgm:presLayoutVars>
      </dgm:prSet>
      <dgm:spPr/>
    </dgm:pt>
    <dgm:pt modelId="{6014CBED-6DCA-4315-9EE1-4ECEAEBECB2A}" type="pres">
      <dgm:prSet presAssocID="{FE35CEB9-2951-4EF0-BB41-2D1D6ED9B28D}" presName="ThreeConn_2-3" presStyleLbl="fgAccFollowNode1" presStyleIdx="1" presStyleCnt="2" custLinFactX="-44125" custLinFactNeighborX="-100000" custLinFactNeighborY="-14732">
        <dgm:presLayoutVars>
          <dgm:bulletEnabled val="1"/>
        </dgm:presLayoutVars>
      </dgm:prSet>
      <dgm:spPr/>
    </dgm:pt>
    <dgm:pt modelId="{017D0688-291A-4387-BB9C-870D5A417732}" type="pres">
      <dgm:prSet presAssocID="{FE35CEB9-2951-4EF0-BB41-2D1D6ED9B28D}" presName="ThreeNodes_1_text" presStyleLbl="node1" presStyleIdx="2" presStyleCnt="3">
        <dgm:presLayoutVars>
          <dgm:bulletEnabled val="1"/>
        </dgm:presLayoutVars>
      </dgm:prSet>
      <dgm:spPr/>
    </dgm:pt>
    <dgm:pt modelId="{44C32231-AB87-4792-915F-079675E0F36E}" type="pres">
      <dgm:prSet presAssocID="{FE35CEB9-2951-4EF0-BB41-2D1D6ED9B28D}" presName="ThreeNodes_2_text" presStyleLbl="node1" presStyleIdx="2" presStyleCnt="3">
        <dgm:presLayoutVars>
          <dgm:bulletEnabled val="1"/>
        </dgm:presLayoutVars>
      </dgm:prSet>
      <dgm:spPr/>
    </dgm:pt>
    <dgm:pt modelId="{04DC97F5-725C-4F8D-BCF5-41A130121E61}" type="pres">
      <dgm:prSet presAssocID="{FE35CEB9-2951-4EF0-BB41-2D1D6ED9B28D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3DCDAF27-BF27-43AD-8A17-22205930DC80}" srcId="{FE35CEB9-2951-4EF0-BB41-2D1D6ED9B28D}" destId="{A83AB09E-176E-40C5-A13B-41DDF601F61B}" srcOrd="2" destOrd="0" parTransId="{53A99E01-263D-475B-AAE8-C7AA9AF36FBF}" sibTransId="{97A5F5D6-D7C8-41DB-B83C-5746A812F854}"/>
    <dgm:cxn modelId="{3AB02A5D-00D5-4A2C-B0A9-F2BF79EF0827}" srcId="{FE35CEB9-2951-4EF0-BB41-2D1D6ED9B28D}" destId="{13871C48-3391-4236-A51C-D503D6FA1330}" srcOrd="1" destOrd="0" parTransId="{E1A1A51E-65D8-453C-A71E-A73E82F681C6}" sibTransId="{16D2B6E2-17BC-4CA9-A24A-14709D4B604C}"/>
    <dgm:cxn modelId="{80F98265-DDB2-4D27-8441-89BD02D7DD4C}" type="presOf" srcId="{13871C48-3391-4236-A51C-D503D6FA1330}" destId="{7F5068DF-5CE3-4EC8-89B2-E4DF846B160C}" srcOrd="0" destOrd="0" presId="urn:microsoft.com/office/officeart/2005/8/layout/vProcess5"/>
    <dgm:cxn modelId="{52BB9466-F6A7-4308-A8D4-29918F6348FC}" type="presOf" srcId="{C17A9D35-25EF-490A-8A2F-AF1ABFE044DB}" destId="{017D0688-291A-4387-BB9C-870D5A417732}" srcOrd="1" destOrd="0" presId="urn:microsoft.com/office/officeart/2005/8/layout/vProcess5"/>
    <dgm:cxn modelId="{F266AD96-7850-4FDC-99C5-56C4D3BD0F85}" type="presOf" srcId="{C17A9D35-25EF-490A-8A2F-AF1ABFE044DB}" destId="{2F8C888A-616A-4623-AE4E-97517D56E70A}" srcOrd="0" destOrd="0" presId="urn:microsoft.com/office/officeart/2005/8/layout/vProcess5"/>
    <dgm:cxn modelId="{1EE9C19A-3A16-445C-A312-987962EAC8C7}" srcId="{FE35CEB9-2951-4EF0-BB41-2D1D6ED9B28D}" destId="{C17A9D35-25EF-490A-8A2F-AF1ABFE044DB}" srcOrd="0" destOrd="0" parTransId="{141F76BC-5D28-48AB-8272-96EF009537D0}" sibTransId="{65CF5272-4BCC-4112-9A90-8A5406A09301}"/>
    <dgm:cxn modelId="{9435FCA1-0DA8-485D-AD90-FB2F27A55DCA}" type="presOf" srcId="{16D2B6E2-17BC-4CA9-A24A-14709D4B604C}" destId="{6014CBED-6DCA-4315-9EE1-4ECEAEBECB2A}" srcOrd="0" destOrd="0" presId="urn:microsoft.com/office/officeart/2005/8/layout/vProcess5"/>
    <dgm:cxn modelId="{F89A21B9-D200-4738-817F-46E0CDBD2761}" type="presOf" srcId="{A83AB09E-176E-40C5-A13B-41DDF601F61B}" destId="{99FFECD1-E69E-4A8E-9162-4F3DFB67F66E}" srcOrd="0" destOrd="0" presId="urn:microsoft.com/office/officeart/2005/8/layout/vProcess5"/>
    <dgm:cxn modelId="{24EED6BE-8AE5-4BF1-BC27-BDAA940780B7}" type="presOf" srcId="{A83AB09E-176E-40C5-A13B-41DDF601F61B}" destId="{04DC97F5-725C-4F8D-BCF5-41A130121E61}" srcOrd="1" destOrd="0" presId="urn:microsoft.com/office/officeart/2005/8/layout/vProcess5"/>
    <dgm:cxn modelId="{0B4907C0-D598-4DEE-9F86-95E74B702DA0}" type="presOf" srcId="{FE35CEB9-2951-4EF0-BB41-2D1D6ED9B28D}" destId="{A86E8C97-B21E-4149-9088-D77DCB14EB6B}" srcOrd="0" destOrd="0" presId="urn:microsoft.com/office/officeart/2005/8/layout/vProcess5"/>
    <dgm:cxn modelId="{046AD7C2-C2B2-4FAE-90E5-BD593077C519}" type="presOf" srcId="{13871C48-3391-4236-A51C-D503D6FA1330}" destId="{44C32231-AB87-4792-915F-079675E0F36E}" srcOrd="1" destOrd="0" presId="urn:microsoft.com/office/officeart/2005/8/layout/vProcess5"/>
    <dgm:cxn modelId="{41681DD1-C046-489D-906A-8DFF8D4A198A}" type="presOf" srcId="{65CF5272-4BCC-4112-9A90-8A5406A09301}" destId="{772EAE50-4BF9-4DD8-9565-F2F5A2C9C7BC}" srcOrd="0" destOrd="0" presId="urn:microsoft.com/office/officeart/2005/8/layout/vProcess5"/>
    <dgm:cxn modelId="{3768139A-1C48-4EFA-91E1-752D365D2283}" type="presParOf" srcId="{A86E8C97-B21E-4149-9088-D77DCB14EB6B}" destId="{C39167AC-E54D-47F0-9ED1-19F8F47B4903}" srcOrd="0" destOrd="0" presId="urn:microsoft.com/office/officeart/2005/8/layout/vProcess5"/>
    <dgm:cxn modelId="{FFA9E78C-294B-4A88-A167-5DA71A28B5F0}" type="presParOf" srcId="{A86E8C97-B21E-4149-9088-D77DCB14EB6B}" destId="{2F8C888A-616A-4623-AE4E-97517D56E70A}" srcOrd="1" destOrd="0" presId="urn:microsoft.com/office/officeart/2005/8/layout/vProcess5"/>
    <dgm:cxn modelId="{5C30D679-A298-427A-9060-7E51098B3EEA}" type="presParOf" srcId="{A86E8C97-B21E-4149-9088-D77DCB14EB6B}" destId="{7F5068DF-5CE3-4EC8-89B2-E4DF846B160C}" srcOrd="2" destOrd="0" presId="urn:microsoft.com/office/officeart/2005/8/layout/vProcess5"/>
    <dgm:cxn modelId="{DD95F7AC-07BF-450D-8CEC-8488DE11394A}" type="presParOf" srcId="{A86E8C97-B21E-4149-9088-D77DCB14EB6B}" destId="{99FFECD1-E69E-4A8E-9162-4F3DFB67F66E}" srcOrd="3" destOrd="0" presId="urn:microsoft.com/office/officeart/2005/8/layout/vProcess5"/>
    <dgm:cxn modelId="{051A3E1A-B042-4744-B24E-D7E255C47642}" type="presParOf" srcId="{A86E8C97-B21E-4149-9088-D77DCB14EB6B}" destId="{772EAE50-4BF9-4DD8-9565-F2F5A2C9C7BC}" srcOrd="4" destOrd="0" presId="urn:microsoft.com/office/officeart/2005/8/layout/vProcess5"/>
    <dgm:cxn modelId="{6D2E5618-E6FB-4685-81A1-2C0127488762}" type="presParOf" srcId="{A86E8C97-B21E-4149-9088-D77DCB14EB6B}" destId="{6014CBED-6DCA-4315-9EE1-4ECEAEBECB2A}" srcOrd="5" destOrd="0" presId="urn:microsoft.com/office/officeart/2005/8/layout/vProcess5"/>
    <dgm:cxn modelId="{503260D4-FBA8-4CF0-8918-1119AD3A800C}" type="presParOf" srcId="{A86E8C97-B21E-4149-9088-D77DCB14EB6B}" destId="{017D0688-291A-4387-BB9C-870D5A417732}" srcOrd="6" destOrd="0" presId="urn:microsoft.com/office/officeart/2005/8/layout/vProcess5"/>
    <dgm:cxn modelId="{A1C149B6-D3E5-41A9-AE9C-3DC86B03104C}" type="presParOf" srcId="{A86E8C97-B21E-4149-9088-D77DCB14EB6B}" destId="{44C32231-AB87-4792-915F-079675E0F36E}" srcOrd="7" destOrd="0" presId="urn:microsoft.com/office/officeart/2005/8/layout/vProcess5"/>
    <dgm:cxn modelId="{1C3C892E-7788-4DFD-9A83-468B25D9565F}" type="presParOf" srcId="{A86E8C97-B21E-4149-9088-D77DCB14EB6B}" destId="{04DC97F5-725C-4F8D-BCF5-41A130121E61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50F9448-9EB3-47C5-A81D-4164D239EB44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780E9DC7-E0F1-43CC-89EB-D9D675CC60C7}" type="pres">
      <dgm:prSet presAssocID="{E50F9448-9EB3-47C5-A81D-4164D239EB44}" presName="linearFlow" presStyleCnt="0">
        <dgm:presLayoutVars>
          <dgm:resizeHandles val="exact"/>
        </dgm:presLayoutVars>
      </dgm:prSet>
      <dgm:spPr/>
    </dgm:pt>
  </dgm:ptLst>
  <dgm:cxnLst>
    <dgm:cxn modelId="{0212E7BA-8C89-4B8A-828F-B5D0B1EEB6B2}" type="presOf" srcId="{E50F9448-9EB3-47C5-A81D-4164D239EB44}" destId="{780E9DC7-E0F1-43CC-89EB-D9D675CC60C7}" srcOrd="0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E1C2AB0-E035-409E-8C33-C8D42DFE03D4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4BDCAC0B-06D6-487C-B885-F14A967F5C9C}">
      <dgm:prSet custT="1"/>
      <dgm:spPr>
        <a:solidFill>
          <a:schemeClr val="tx1"/>
        </a:solidFill>
      </dgm:spPr>
      <dgm:t>
        <a:bodyPr/>
        <a:lstStyle/>
        <a:p>
          <a:r>
            <a:rPr lang="en-IN" sz="1800" b="1" dirty="0"/>
            <a:t>Ingression of high CO</a:t>
          </a:r>
          <a:r>
            <a:rPr lang="en-IN" sz="1800" b="1" baseline="-25000" dirty="0"/>
            <a:t>2 </a:t>
          </a:r>
          <a:r>
            <a:rPr lang="en-IN" sz="1800" b="1" dirty="0"/>
            <a:t>into WBA: formation of carbonic acid</a:t>
          </a:r>
          <a:endParaRPr lang="en-IN" sz="1800" dirty="0"/>
        </a:p>
      </dgm:t>
    </dgm:pt>
    <dgm:pt modelId="{1B4AA228-AF3A-44B9-BE63-B94098934452}" type="parTrans" cxnId="{C3B55FD4-EAED-4DD5-BF63-01DCF692C413}">
      <dgm:prSet/>
      <dgm:spPr/>
      <dgm:t>
        <a:bodyPr/>
        <a:lstStyle/>
        <a:p>
          <a:endParaRPr lang="en-IN"/>
        </a:p>
      </dgm:t>
    </dgm:pt>
    <dgm:pt modelId="{0C03D175-404A-494B-85D3-F76A3797B2B4}" type="sibTrans" cxnId="{C3B55FD4-EAED-4DD5-BF63-01DCF692C413}">
      <dgm:prSet/>
      <dgm:spPr>
        <a:solidFill>
          <a:srgbClr val="FFC000"/>
        </a:solidFill>
      </dgm:spPr>
      <dgm:t>
        <a:bodyPr/>
        <a:lstStyle/>
        <a:p>
          <a:endParaRPr lang="en-IN"/>
        </a:p>
      </dgm:t>
    </dgm:pt>
    <dgm:pt modelId="{CD75FBDC-F298-4B59-8797-565F96FC324F}">
      <dgm:prSet phldrT="[Text]" custT="1"/>
      <dgm:spPr>
        <a:solidFill>
          <a:schemeClr val="tx1"/>
        </a:solidFill>
      </dgm:spPr>
      <dgm:t>
        <a:bodyPr/>
        <a:lstStyle/>
        <a:p>
          <a:r>
            <a:rPr lang="en-IN" sz="2000" b="1" dirty="0"/>
            <a:t>Decrease in the pH of the regenerant: Insoluble silica dumped in WBA</a:t>
          </a:r>
          <a:endParaRPr lang="en-IN" sz="2000" dirty="0"/>
        </a:p>
      </dgm:t>
    </dgm:pt>
    <dgm:pt modelId="{2F1DAF84-CCCE-4EB5-91C2-EBD3CD7E0F69}" type="parTrans" cxnId="{A195A3A6-A007-4A4E-B0B0-C750745DC4CF}">
      <dgm:prSet/>
      <dgm:spPr/>
      <dgm:t>
        <a:bodyPr/>
        <a:lstStyle/>
        <a:p>
          <a:endParaRPr lang="en-IN"/>
        </a:p>
      </dgm:t>
    </dgm:pt>
    <dgm:pt modelId="{9792A145-5D09-4FD5-8AA0-AACF79A29408}" type="sibTrans" cxnId="{A195A3A6-A007-4A4E-B0B0-C750745DC4CF}">
      <dgm:prSet/>
      <dgm:spPr>
        <a:solidFill>
          <a:srgbClr val="FFC000"/>
        </a:solidFill>
      </dgm:spPr>
      <dgm:t>
        <a:bodyPr/>
        <a:lstStyle/>
        <a:p>
          <a:endParaRPr lang="en-IN"/>
        </a:p>
      </dgm:t>
    </dgm:pt>
    <dgm:pt modelId="{0CB74E29-24D8-4849-96C6-3A5FB6D76EF3}">
      <dgm:prSet phldrT="[Text]" custT="1"/>
      <dgm:spPr>
        <a:solidFill>
          <a:schemeClr val="tx1"/>
        </a:solidFill>
      </dgm:spPr>
      <dgm:t>
        <a:bodyPr/>
        <a:lstStyle/>
        <a:p>
          <a:r>
            <a:rPr lang="en-IN" sz="2000" b="1" dirty="0">
              <a:solidFill>
                <a:srgbClr val="FFFF00"/>
              </a:solidFill>
            </a:rPr>
            <a:t>Ingression of high CO</a:t>
          </a:r>
          <a:r>
            <a:rPr lang="en-IN" sz="2000" b="1" baseline="-25000" dirty="0">
              <a:solidFill>
                <a:srgbClr val="FFFF00"/>
              </a:solidFill>
            </a:rPr>
            <a:t>2 </a:t>
          </a:r>
          <a:r>
            <a:rPr lang="en-IN" sz="2000" b="1" dirty="0">
              <a:solidFill>
                <a:srgbClr val="FFFF00"/>
              </a:solidFill>
            </a:rPr>
            <a:t>into WBA: extra ionic load on WBA</a:t>
          </a:r>
          <a:endParaRPr lang="en-IN" sz="2000" dirty="0">
            <a:solidFill>
              <a:srgbClr val="FFFF00"/>
            </a:solidFill>
          </a:endParaRPr>
        </a:p>
      </dgm:t>
    </dgm:pt>
    <dgm:pt modelId="{B1FC076F-30EE-45AC-B2E4-103925C9C0F0}" type="parTrans" cxnId="{DE8D32D3-18B2-468D-B8C2-F399E7B5BF12}">
      <dgm:prSet/>
      <dgm:spPr/>
      <dgm:t>
        <a:bodyPr/>
        <a:lstStyle/>
        <a:p>
          <a:endParaRPr lang="en-IN"/>
        </a:p>
      </dgm:t>
    </dgm:pt>
    <dgm:pt modelId="{BFF6CE68-7483-45CD-957F-D4D0FB4A0317}" type="sibTrans" cxnId="{DE8D32D3-18B2-468D-B8C2-F399E7B5BF12}">
      <dgm:prSet/>
      <dgm:spPr>
        <a:solidFill>
          <a:srgbClr val="FFC000"/>
        </a:solidFill>
      </dgm:spPr>
      <dgm:t>
        <a:bodyPr/>
        <a:lstStyle/>
        <a:p>
          <a:endParaRPr lang="en-IN"/>
        </a:p>
      </dgm:t>
    </dgm:pt>
    <dgm:pt modelId="{BCA3E720-422E-4699-9CBC-751AAE5D0CB4}">
      <dgm:prSet custT="1"/>
      <dgm:spPr>
        <a:solidFill>
          <a:schemeClr val="tx1"/>
        </a:solidFill>
      </dgm:spPr>
      <dgm:t>
        <a:bodyPr/>
        <a:lstStyle/>
        <a:p>
          <a:r>
            <a:rPr lang="en-US" sz="2000" b="1" dirty="0">
              <a:solidFill>
                <a:srgbClr val="FFFF00"/>
              </a:solidFill>
            </a:rPr>
            <a:t>Extra load on SBA: SBA got fully exhausted</a:t>
          </a:r>
          <a:endParaRPr lang="en-IN" sz="2000" b="1" dirty="0">
            <a:solidFill>
              <a:srgbClr val="FFFF00"/>
            </a:solidFill>
          </a:endParaRPr>
        </a:p>
      </dgm:t>
    </dgm:pt>
    <dgm:pt modelId="{18639174-037A-4DFA-A469-DEF5E0C32BFD}" type="parTrans" cxnId="{40897ECA-5943-444E-AE48-51EE58E25047}">
      <dgm:prSet/>
      <dgm:spPr/>
      <dgm:t>
        <a:bodyPr/>
        <a:lstStyle/>
        <a:p>
          <a:endParaRPr lang="en-IN"/>
        </a:p>
      </dgm:t>
    </dgm:pt>
    <dgm:pt modelId="{F88843D8-8662-48D1-BAD6-9BD2E26C8F95}" type="sibTrans" cxnId="{40897ECA-5943-444E-AE48-51EE58E25047}">
      <dgm:prSet/>
      <dgm:spPr>
        <a:solidFill>
          <a:srgbClr val="FFC000"/>
        </a:solidFill>
      </dgm:spPr>
      <dgm:t>
        <a:bodyPr/>
        <a:lstStyle/>
        <a:p>
          <a:endParaRPr lang="en-IN"/>
        </a:p>
      </dgm:t>
    </dgm:pt>
    <dgm:pt modelId="{E2C0152B-25E3-4380-AD54-925ACCEB975D}">
      <dgm:prSet custT="1"/>
      <dgm:spPr/>
      <dgm:t>
        <a:bodyPr/>
        <a:lstStyle/>
        <a:p>
          <a:r>
            <a:rPr lang="en-US" sz="2000" b="1" dirty="0">
              <a:solidFill>
                <a:srgbClr val="16E076"/>
              </a:solidFill>
            </a:rPr>
            <a:t>SBA consumes almost entire amount of caustic for regeneration: WBA regeneration hampered</a:t>
          </a:r>
          <a:endParaRPr lang="en-IN" sz="2000" b="1" dirty="0">
            <a:solidFill>
              <a:srgbClr val="16E076"/>
            </a:solidFill>
          </a:endParaRPr>
        </a:p>
      </dgm:t>
    </dgm:pt>
    <dgm:pt modelId="{504293AB-E5D5-4CB7-9DD9-0B82B1D0EAD6}" type="parTrans" cxnId="{AE7C7612-F704-462F-8687-2A3DBC23D84D}">
      <dgm:prSet/>
      <dgm:spPr/>
      <dgm:t>
        <a:bodyPr/>
        <a:lstStyle/>
        <a:p>
          <a:endParaRPr lang="en-IN"/>
        </a:p>
      </dgm:t>
    </dgm:pt>
    <dgm:pt modelId="{330509D8-D875-4693-9147-BDA49D1467E3}" type="sibTrans" cxnId="{AE7C7612-F704-462F-8687-2A3DBC23D84D}">
      <dgm:prSet/>
      <dgm:spPr>
        <a:solidFill>
          <a:srgbClr val="FFC000"/>
        </a:solidFill>
      </dgm:spPr>
      <dgm:t>
        <a:bodyPr/>
        <a:lstStyle/>
        <a:p>
          <a:endParaRPr lang="en-IN"/>
        </a:p>
      </dgm:t>
    </dgm:pt>
    <dgm:pt modelId="{81BBE501-682B-42BB-914A-8C2561C13122}">
      <dgm:prSet/>
      <dgm:spPr/>
      <dgm:t>
        <a:bodyPr/>
        <a:lstStyle/>
        <a:p>
          <a:r>
            <a:rPr lang="en-US" b="1" dirty="0"/>
            <a:t>Despite of using freshly prepared Caustic solution we are getting low output</a:t>
          </a:r>
          <a:r>
            <a:rPr lang="en-US" dirty="0"/>
            <a:t>.</a:t>
          </a:r>
          <a:endParaRPr lang="en-IN" dirty="0"/>
        </a:p>
      </dgm:t>
    </dgm:pt>
    <dgm:pt modelId="{11E0E3A4-8FF8-4D74-8F1E-701BA62BCE4C}" type="parTrans" cxnId="{9D9EBC0E-E8B2-4BDA-BBB5-F466EB0B2092}">
      <dgm:prSet/>
      <dgm:spPr/>
      <dgm:t>
        <a:bodyPr/>
        <a:lstStyle/>
        <a:p>
          <a:endParaRPr lang="en-IN"/>
        </a:p>
      </dgm:t>
    </dgm:pt>
    <dgm:pt modelId="{3940F44E-AD90-45FD-AAB7-49A5348BA97A}" type="sibTrans" cxnId="{9D9EBC0E-E8B2-4BDA-BBB5-F466EB0B2092}">
      <dgm:prSet/>
      <dgm:spPr/>
      <dgm:t>
        <a:bodyPr/>
        <a:lstStyle/>
        <a:p>
          <a:endParaRPr lang="en-IN"/>
        </a:p>
      </dgm:t>
    </dgm:pt>
    <dgm:pt modelId="{641F87E3-2D45-447D-B21E-9A95C738B445}" type="pres">
      <dgm:prSet presAssocID="{8E1C2AB0-E035-409E-8C33-C8D42DFE03D4}" presName="linearFlow" presStyleCnt="0">
        <dgm:presLayoutVars>
          <dgm:resizeHandles val="exact"/>
        </dgm:presLayoutVars>
      </dgm:prSet>
      <dgm:spPr/>
    </dgm:pt>
    <dgm:pt modelId="{36842139-8CBD-46D9-8C12-503E161E589C}" type="pres">
      <dgm:prSet presAssocID="{4BDCAC0B-06D6-487C-B885-F14A967F5C9C}" presName="node" presStyleLbl="node1" presStyleIdx="0" presStyleCnt="6" custScaleX="708896" custScaleY="64256" custLinFactNeighborX="5939" custLinFactNeighborY="-2962">
        <dgm:presLayoutVars>
          <dgm:bulletEnabled val="1"/>
        </dgm:presLayoutVars>
      </dgm:prSet>
      <dgm:spPr/>
    </dgm:pt>
    <dgm:pt modelId="{A8C39AC2-F9C7-48B4-84B0-EE0DE3A870F9}" type="pres">
      <dgm:prSet presAssocID="{0C03D175-404A-494B-85D3-F76A3797B2B4}" presName="sibTrans" presStyleLbl="sibTrans2D1" presStyleIdx="0" presStyleCnt="5"/>
      <dgm:spPr/>
    </dgm:pt>
    <dgm:pt modelId="{453C1831-B145-4348-A74B-136B85C1DE52}" type="pres">
      <dgm:prSet presAssocID="{0C03D175-404A-494B-85D3-F76A3797B2B4}" presName="connectorText" presStyleLbl="sibTrans2D1" presStyleIdx="0" presStyleCnt="5"/>
      <dgm:spPr/>
    </dgm:pt>
    <dgm:pt modelId="{0B3C63AD-E666-442B-BA93-FFF91406319F}" type="pres">
      <dgm:prSet presAssocID="{CD75FBDC-F298-4B59-8797-565F96FC324F}" presName="node" presStyleLbl="node1" presStyleIdx="1" presStyleCnt="6" custScaleX="708896" custScaleY="58448">
        <dgm:presLayoutVars>
          <dgm:bulletEnabled val="1"/>
        </dgm:presLayoutVars>
      </dgm:prSet>
      <dgm:spPr/>
    </dgm:pt>
    <dgm:pt modelId="{BB324298-9A97-4595-A009-DBB84BC6DE77}" type="pres">
      <dgm:prSet presAssocID="{9792A145-5D09-4FD5-8AA0-AACF79A29408}" presName="sibTrans" presStyleLbl="sibTrans2D1" presStyleIdx="1" presStyleCnt="5"/>
      <dgm:spPr/>
    </dgm:pt>
    <dgm:pt modelId="{EC25B5C5-33BF-412D-9D90-DF5A9A65C911}" type="pres">
      <dgm:prSet presAssocID="{9792A145-5D09-4FD5-8AA0-AACF79A29408}" presName="connectorText" presStyleLbl="sibTrans2D1" presStyleIdx="1" presStyleCnt="5"/>
      <dgm:spPr/>
    </dgm:pt>
    <dgm:pt modelId="{1DA3EA04-06B1-45A8-B2BA-050E0A953211}" type="pres">
      <dgm:prSet presAssocID="{0CB74E29-24D8-4849-96C6-3A5FB6D76EF3}" presName="node" presStyleLbl="node1" presStyleIdx="2" presStyleCnt="6" custScaleX="708896" custScaleY="58648" custLinFactNeighborX="-6243" custLinFactNeighborY="7518">
        <dgm:presLayoutVars>
          <dgm:bulletEnabled val="1"/>
        </dgm:presLayoutVars>
      </dgm:prSet>
      <dgm:spPr/>
    </dgm:pt>
    <dgm:pt modelId="{98680839-5CB6-4C1C-94DF-A134B4C4EFAB}" type="pres">
      <dgm:prSet presAssocID="{BFF6CE68-7483-45CD-957F-D4D0FB4A0317}" presName="sibTrans" presStyleLbl="sibTrans2D1" presStyleIdx="2" presStyleCnt="5"/>
      <dgm:spPr/>
    </dgm:pt>
    <dgm:pt modelId="{10809E7E-813B-4D02-8F5F-F5E97D10E59A}" type="pres">
      <dgm:prSet presAssocID="{BFF6CE68-7483-45CD-957F-D4D0FB4A0317}" presName="connectorText" presStyleLbl="sibTrans2D1" presStyleIdx="2" presStyleCnt="5"/>
      <dgm:spPr/>
    </dgm:pt>
    <dgm:pt modelId="{56113B20-480A-4ADA-B660-076E15BBDA26}" type="pres">
      <dgm:prSet presAssocID="{BCA3E720-422E-4699-9CBC-751AAE5D0CB4}" presName="node" presStyleLbl="node1" presStyleIdx="3" presStyleCnt="6" custScaleX="708896" custScaleY="59387">
        <dgm:presLayoutVars>
          <dgm:bulletEnabled val="1"/>
        </dgm:presLayoutVars>
      </dgm:prSet>
      <dgm:spPr/>
    </dgm:pt>
    <dgm:pt modelId="{B1B6667D-38BF-4F80-9F3C-62C7EA49A762}" type="pres">
      <dgm:prSet presAssocID="{F88843D8-8662-48D1-BAD6-9BD2E26C8F95}" presName="sibTrans" presStyleLbl="sibTrans2D1" presStyleIdx="3" presStyleCnt="5"/>
      <dgm:spPr/>
    </dgm:pt>
    <dgm:pt modelId="{DE100546-7F00-428E-9985-DAA644EB2F01}" type="pres">
      <dgm:prSet presAssocID="{F88843D8-8662-48D1-BAD6-9BD2E26C8F95}" presName="connectorText" presStyleLbl="sibTrans2D1" presStyleIdx="3" presStyleCnt="5"/>
      <dgm:spPr/>
    </dgm:pt>
    <dgm:pt modelId="{543D32D0-0B68-4902-A684-8795DF6B70E5}" type="pres">
      <dgm:prSet presAssocID="{E2C0152B-25E3-4380-AD54-925ACCEB975D}" presName="node" presStyleLbl="node1" presStyleIdx="4" presStyleCnt="6" custScaleX="708896">
        <dgm:presLayoutVars>
          <dgm:bulletEnabled val="1"/>
        </dgm:presLayoutVars>
      </dgm:prSet>
      <dgm:spPr/>
    </dgm:pt>
    <dgm:pt modelId="{A20F41F9-6C56-4251-814B-6401E7C0A5E6}" type="pres">
      <dgm:prSet presAssocID="{330509D8-D875-4693-9147-BDA49D1467E3}" presName="sibTrans" presStyleLbl="sibTrans2D1" presStyleIdx="4" presStyleCnt="5"/>
      <dgm:spPr/>
    </dgm:pt>
    <dgm:pt modelId="{2AA4443E-2BE9-4128-8DDE-AE34C0E82AAB}" type="pres">
      <dgm:prSet presAssocID="{330509D8-D875-4693-9147-BDA49D1467E3}" presName="connectorText" presStyleLbl="sibTrans2D1" presStyleIdx="4" presStyleCnt="5"/>
      <dgm:spPr/>
    </dgm:pt>
    <dgm:pt modelId="{FA4CEEEF-743D-42E1-BE20-DBC97B04F3BA}" type="pres">
      <dgm:prSet presAssocID="{81BBE501-682B-42BB-914A-8C2561C13122}" presName="node" presStyleLbl="node1" presStyleIdx="5" presStyleCnt="6" custScaleX="708896" custScaleY="51047">
        <dgm:presLayoutVars>
          <dgm:bulletEnabled val="1"/>
        </dgm:presLayoutVars>
      </dgm:prSet>
      <dgm:spPr/>
    </dgm:pt>
  </dgm:ptLst>
  <dgm:cxnLst>
    <dgm:cxn modelId="{D2DD6D0A-ADEA-4689-9DB4-69AA43D674AC}" type="presOf" srcId="{0CB74E29-24D8-4849-96C6-3A5FB6D76EF3}" destId="{1DA3EA04-06B1-45A8-B2BA-050E0A953211}" srcOrd="0" destOrd="0" presId="urn:microsoft.com/office/officeart/2005/8/layout/process2"/>
    <dgm:cxn modelId="{9D9EBC0E-E8B2-4BDA-BBB5-F466EB0B2092}" srcId="{8E1C2AB0-E035-409E-8C33-C8D42DFE03D4}" destId="{81BBE501-682B-42BB-914A-8C2561C13122}" srcOrd="5" destOrd="0" parTransId="{11E0E3A4-8FF8-4D74-8F1E-701BA62BCE4C}" sibTransId="{3940F44E-AD90-45FD-AAB7-49A5348BA97A}"/>
    <dgm:cxn modelId="{AE7C7612-F704-462F-8687-2A3DBC23D84D}" srcId="{8E1C2AB0-E035-409E-8C33-C8D42DFE03D4}" destId="{E2C0152B-25E3-4380-AD54-925ACCEB975D}" srcOrd="4" destOrd="0" parTransId="{504293AB-E5D5-4CB7-9DD9-0B82B1D0EAD6}" sibTransId="{330509D8-D875-4693-9147-BDA49D1467E3}"/>
    <dgm:cxn modelId="{4FAB2C1A-FAA2-4079-A077-FB0A1C5E1A3F}" type="presOf" srcId="{BCA3E720-422E-4699-9CBC-751AAE5D0CB4}" destId="{56113B20-480A-4ADA-B660-076E15BBDA26}" srcOrd="0" destOrd="0" presId="urn:microsoft.com/office/officeart/2005/8/layout/process2"/>
    <dgm:cxn modelId="{8C6B6B1A-3FD2-4DBC-AF43-DDD246D33038}" type="presOf" srcId="{F88843D8-8662-48D1-BAD6-9BD2E26C8F95}" destId="{B1B6667D-38BF-4F80-9F3C-62C7EA49A762}" srcOrd="0" destOrd="0" presId="urn:microsoft.com/office/officeart/2005/8/layout/process2"/>
    <dgm:cxn modelId="{F045DD22-9DFB-4DFE-B7BA-94EFE46B52C1}" type="presOf" srcId="{81BBE501-682B-42BB-914A-8C2561C13122}" destId="{FA4CEEEF-743D-42E1-BE20-DBC97B04F3BA}" srcOrd="0" destOrd="0" presId="urn:microsoft.com/office/officeart/2005/8/layout/process2"/>
    <dgm:cxn modelId="{E3F7072F-AA32-43A4-BEAB-4C0AEB2F105C}" type="presOf" srcId="{9792A145-5D09-4FD5-8AA0-AACF79A29408}" destId="{BB324298-9A97-4595-A009-DBB84BC6DE77}" srcOrd="0" destOrd="0" presId="urn:microsoft.com/office/officeart/2005/8/layout/process2"/>
    <dgm:cxn modelId="{E5C5364D-5104-479E-A81D-3A4E58BEBB24}" type="presOf" srcId="{BFF6CE68-7483-45CD-957F-D4D0FB4A0317}" destId="{10809E7E-813B-4D02-8F5F-F5E97D10E59A}" srcOrd="1" destOrd="0" presId="urn:microsoft.com/office/officeart/2005/8/layout/process2"/>
    <dgm:cxn modelId="{632F2A74-63C9-4345-AA9D-F7D0AB8266E6}" type="presOf" srcId="{330509D8-D875-4693-9147-BDA49D1467E3}" destId="{A20F41F9-6C56-4251-814B-6401E7C0A5E6}" srcOrd="0" destOrd="0" presId="urn:microsoft.com/office/officeart/2005/8/layout/process2"/>
    <dgm:cxn modelId="{C9349A80-E91E-4A5D-8D19-1C0FDDB4C8B8}" type="presOf" srcId="{CD75FBDC-F298-4B59-8797-565F96FC324F}" destId="{0B3C63AD-E666-442B-BA93-FFF91406319F}" srcOrd="0" destOrd="0" presId="urn:microsoft.com/office/officeart/2005/8/layout/process2"/>
    <dgm:cxn modelId="{7914F48D-50ED-41CE-8A7C-9221F3491064}" type="presOf" srcId="{BFF6CE68-7483-45CD-957F-D4D0FB4A0317}" destId="{98680839-5CB6-4C1C-94DF-A134B4C4EFAB}" srcOrd="0" destOrd="0" presId="urn:microsoft.com/office/officeart/2005/8/layout/process2"/>
    <dgm:cxn modelId="{A195A3A6-A007-4A4E-B0B0-C750745DC4CF}" srcId="{8E1C2AB0-E035-409E-8C33-C8D42DFE03D4}" destId="{CD75FBDC-F298-4B59-8797-565F96FC324F}" srcOrd="1" destOrd="0" parTransId="{2F1DAF84-CCCE-4EB5-91C2-EBD3CD7E0F69}" sibTransId="{9792A145-5D09-4FD5-8AA0-AACF79A29408}"/>
    <dgm:cxn modelId="{F70C3BAB-E7FE-4FB2-A436-5CD163EA58A8}" type="presOf" srcId="{E2C0152B-25E3-4380-AD54-925ACCEB975D}" destId="{543D32D0-0B68-4902-A684-8795DF6B70E5}" srcOrd="0" destOrd="0" presId="urn:microsoft.com/office/officeart/2005/8/layout/process2"/>
    <dgm:cxn modelId="{FF083DB5-50FD-4CB8-A82B-CB6D047CC284}" type="presOf" srcId="{9792A145-5D09-4FD5-8AA0-AACF79A29408}" destId="{EC25B5C5-33BF-412D-9D90-DF5A9A65C911}" srcOrd="1" destOrd="0" presId="urn:microsoft.com/office/officeart/2005/8/layout/process2"/>
    <dgm:cxn modelId="{60EF15BA-57B5-46C9-9658-9686AE1C7A3B}" type="presOf" srcId="{0C03D175-404A-494B-85D3-F76A3797B2B4}" destId="{453C1831-B145-4348-A74B-136B85C1DE52}" srcOrd="1" destOrd="0" presId="urn:microsoft.com/office/officeart/2005/8/layout/process2"/>
    <dgm:cxn modelId="{2B3E99BE-4C5F-4B69-B03A-69CF96E45DAD}" type="presOf" srcId="{4BDCAC0B-06D6-487C-B885-F14A967F5C9C}" destId="{36842139-8CBD-46D9-8C12-503E161E589C}" srcOrd="0" destOrd="0" presId="urn:microsoft.com/office/officeart/2005/8/layout/process2"/>
    <dgm:cxn modelId="{40897ECA-5943-444E-AE48-51EE58E25047}" srcId="{8E1C2AB0-E035-409E-8C33-C8D42DFE03D4}" destId="{BCA3E720-422E-4699-9CBC-751AAE5D0CB4}" srcOrd="3" destOrd="0" parTransId="{18639174-037A-4DFA-A469-DEF5E0C32BFD}" sibTransId="{F88843D8-8662-48D1-BAD6-9BD2E26C8F95}"/>
    <dgm:cxn modelId="{DE8D32D3-18B2-468D-B8C2-F399E7B5BF12}" srcId="{8E1C2AB0-E035-409E-8C33-C8D42DFE03D4}" destId="{0CB74E29-24D8-4849-96C6-3A5FB6D76EF3}" srcOrd="2" destOrd="0" parTransId="{B1FC076F-30EE-45AC-B2E4-103925C9C0F0}" sibTransId="{BFF6CE68-7483-45CD-957F-D4D0FB4A0317}"/>
    <dgm:cxn modelId="{C3B55FD4-EAED-4DD5-BF63-01DCF692C413}" srcId="{8E1C2AB0-E035-409E-8C33-C8D42DFE03D4}" destId="{4BDCAC0B-06D6-487C-B885-F14A967F5C9C}" srcOrd="0" destOrd="0" parTransId="{1B4AA228-AF3A-44B9-BE63-B94098934452}" sibTransId="{0C03D175-404A-494B-85D3-F76A3797B2B4}"/>
    <dgm:cxn modelId="{74C2FFDA-FDC4-491C-A4F6-7EC0CA0E9B3C}" type="presOf" srcId="{8E1C2AB0-E035-409E-8C33-C8D42DFE03D4}" destId="{641F87E3-2D45-447D-B21E-9A95C738B445}" srcOrd="0" destOrd="0" presId="urn:microsoft.com/office/officeart/2005/8/layout/process2"/>
    <dgm:cxn modelId="{B468B8DC-0F57-4F27-BE00-1807EB1A330A}" type="presOf" srcId="{0C03D175-404A-494B-85D3-F76A3797B2B4}" destId="{A8C39AC2-F9C7-48B4-84B0-EE0DE3A870F9}" srcOrd="0" destOrd="0" presId="urn:microsoft.com/office/officeart/2005/8/layout/process2"/>
    <dgm:cxn modelId="{5599FFDF-C436-4C43-A97B-6469F9F2D0F5}" type="presOf" srcId="{F88843D8-8662-48D1-BAD6-9BD2E26C8F95}" destId="{DE100546-7F00-428E-9985-DAA644EB2F01}" srcOrd="1" destOrd="0" presId="urn:microsoft.com/office/officeart/2005/8/layout/process2"/>
    <dgm:cxn modelId="{3FF5E4F9-933C-4305-BF4F-0569D6421ECA}" type="presOf" srcId="{330509D8-D875-4693-9147-BDA49D1467E3}" destId="{2AA4443E-2BE9-4128-8DDE-AE34C0E82AAB}" srcOrd="1" destOrd="0" presId="urn:microsoft.com/office/officeart/2005/8/layout/process2"/>
    <dgm:cxn modelId="{33BD67AB-E459-4A7A-A7A5-042F3244CF5E}" type="presParOf" srcId="{641F87E3-2D45-447D-B21E-9A95C738B445}" destId="{36842139-8CBD-46D9-8C12-503E161E589C}" srcOrd="0" destOrd="0" presId="urn:microsoft.com/office/officeart/2005/8/layout/process2"/>
    <dgm:cxn modelId="{FD244BA1-7654-43E9-96D0-783944752261}" type="presParOf" srcId="{641F87E3-2D45-447D-B21E-9A95C738B445}" destId="{A8C39AC2-F9C7-48B4-84B0-EE0DE3A870F9}" srcOrd="1" destOrd="0" presId="urn:microsoft.com/office/officeart/2005/8/layout/process2"/>
    <dgm:cxn modelId="{CF39D1CA-CC36-43E5-89AD-2B5161F62D82}" type="presParOf" srcId="{A8C39AC2-F9C7-48B4-84B0-EE0DE3A870F9}" destId="{453C1831-B145-4348-A74B-136B85C1DE52}" srcOrd="0" destOrd="0" presId="urn:microsoft.com/office/officeart/2005/8/layout/process2"/>
    <dgm:cxn modelId="{079D958C-A265-46E2-A539-D90FB42BD998}" type="presParOf" srcId="{641F87E3-2D45-447D-B21E-9A95C738B445}" destId="{0B3C63AD-E666-442B-BA93-FFF91406319F}" srcOrd="2" destOrd="0" presId="urn:microsoft.com/office/officeart/2005/8/layout/process2"/>
    <dgm:cxn modelId="{467E715C-53B3-4F9F-9FA7-0FCBA27EAF38}" type="presParOf" srcId="{641F87E3-2D45-447D-B21E-9A95C738B445}" destId="{BB324298-9A97-4595-A009-DBB84BC6DE77}" srcOrd="3" destOrd="0" presId="urn:microsoft.com/office/officeart/2005/8/layout/process2"/>
    <dgm:cxn modelId="{7C8EA0D8-67FE-498F-98C1-518165503902}" type="presParOf" srcId="{BB324298-9A97-4595-A009-DBB84BC6DE77}" destId="{EC25B5C5-33BF-412D-9D90-DF5A9A65C911}" srcOrd="0" destOrd="0" presId="urn:microsoft.com/office/officeart/2005/8/layout/process2"/>
    <dgm:cxn modelId="{6679205B-75B1-4804-AC1F-419A8A459F46}" type="presParOf" srcId="{641F87E3-2D45-447D-B21E-9A95C738B445}" destId="{1DA3EA04-06B1-45A8-B2BA-050E0A953211}" srcOrd="4" destOrd="0" presId="urn:microsoft.com/office/officeart/2005/8/layout/process2"/>
    <dgm:cxn modelId="{7DAA7EC7-5CB8-44AB-9623-E22249F065E4}" type="presParOf" srcId="{641F87E3-2D45-447D-B21E-9A95C738B445}" destId="{98680839-5CB6-4C1C-94DF-A134B4C4EFAB}" srcOrd="5" destOrd="0" presId="urn:microsoft.com/office/officeart/2005/8/layout/process2"/>
    <dgm:cxn modelId="{390B089F-E426-4D8C-9752-DDC95545061D}" type="presParOf" srcId="{98680839-5CB6-4C1C-94DF-A134B4C4EFAB}" destId="{10809E7E-813B-4D02-8F5F-F5E97D10E59A}" srcOrd="0" destOrd="0" presId="urn:microsoft.com/office/officeart/2005/8/layout/process2"/>
    <dgm:cxn modelId="{1F2328DF-34D7-4DB2-91AA-BDEA1E85452E}" type="presParOf" srcId="{641F87E3-2D45-447D-B21E-9A95C738B445}" destId="{56113B20-480A-4ADA-B660-076E15BBDA26}" srcOrd="6" destOrd="0" presId="urn:microsoft.com/office/officeart/2005/8/layout/process2"/>
    <dgm:cxn modelId="{5610D6BB-B3F6-4B81-A531-80D103D87300}" type="presParOf" srcId="{641F87E3-2D45-447D-B21E-9A95C738B445}" destId="{B1B6667D-38BF-4F80-9F3C-62C7EA49A762}" srcOrd="7" destOrd="0" presId="urn:microsoft.com/office/officeart/2005/8/layout/process2"/>
    <dgm:cxn modelId="{087CB2BB-9167-42C4-BD30-738A87AF61A1}" type="presParOf" srcId="{B1B6667D-38BF-4F80-9F3C-62C7EA49A762}" destId="{DE100546-7F00-428E-9985-DAA644EB2F01}" srcOrd="0" destOrd="0" presId="urn:microsoft.com/office/officeart/2005/8/layout/process2"/>
    <dgm:cxn modelId="{E533CAC8-52F1-49C2-95CE-0806D867F732}" type="presParOf" srcId="{641F87E3-2D45-447D-B21E-9A95C738B445}" destId="{543D32D0-0B68-4902-A684-8795DF6B70E5}" srcOrd="8" destOrd="0" presId="urn:microsoft.com/office/officeart/2005/8/layout/process2"/>
    <dgm:cxn modelId="{9FC6EB68-F10D-4CFA-BAEA-56C5697AFCDE}" type="presParOf" srcId="{641F87E3-2D45-447D-B21E-9A95C738B445}" destId="{A20F41F9-6C56-4251-814B-6401E7C0A5E6}" srcOrd="9" destOrd="0" presId="urn:microsoft.com/office/officeart/2005/8/layout/process2"/>
    <dgm:cxn modelId="{B06AF0BF-B7B0-4A65-B366-6E64C38AAE2D}" type="presParOf" srcId="{A20F41F9-6C56-4251-814B-6401E7C0A5E6}" destId="{2AA4443E-2BE9-4128-8DDE-AE34C0E82AAB}" srcOrd="0" destOrd="0" presId="urn:microsoft.com/office/officeart/2005/8/layout/process2"/>
    <dgm:cxn modelId="{3C405A62-4761-4D20-A42C-60EE7791DCD9}" type="presParOf" srcId="{641F87E3-2D45-447D-B21E-9A95C738B445}" destId="{FA4CEEEF-743D-42E1-BE20-DBC97B04F3BA}" srcOrd="10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2E9D897-0DD0-460A-8927-2DB7E2FBAB0D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7FB373CB-2FC0-43FC-863C-BE623B561361}">
      <dgm:prSet phldrT="[Text]" custT="1"/>
      <dgm:spPr/>
      <dgm:t>
        <a:bodyPr/>
        <a:lstStyle/>
        <a:p>
          <a:r>
            <a:rPr lang="en-US" sz="2400" b="1" dirty="0">
              <a:solidFill>
                <a:srgbClr val="FFFF00"/>
              </a:solidFill>
            </a:rPr>
            <a:t>Remedy</a:t>
          </a:r>
          <a:endParaRPr lang="en-IN" sz="2400" b="1" dirty="0">
            <a:solidFill>
              <a:srgbClr val="FFFF00"/>
            </a:solidFill>
          </a:endParaRPr>
        </a:p>
      </dgm:t>
    </dgm:pt>
    <dgm:pt modelId="{83E4F65C-E92C-484D-9C32-7882BAC94051}" type="parTrans" cxnId="{261F1577-469F-4FDD-9B1D-DEED06D23F0D}">
      <dgm:prSet/>
      <dgm:spPr/>
      <dgm:t>
        <a:bodyPr/>
        <a:lstStyle/>
        <a:p>
          <a:endParaRPr lang="en-IN"/>
        </a:p>
      </dgm:t>
    </dgm:pt>
    <dgm:pt modelId="{AA3736AF-26DE-45A9-AB1D-32EB853D4FB9}" type="sibTrans" cxnId="{261F1577-469F-4FDD-9B1D-DEED06D23F0D}">
      <dgm:prSet/>
      <dgm:spPr/>
      <dgm:t>
        <a:bodyPr/>
        <a:lstStyle/>
        <a:p>
          <a:endParaRPr lang="en-IN"/>
        </a:p>
      </dgm:t>
    </dgm:pt>
    <dgm:pt modelId="{4F6358CF-DBDE-4B0A-8E76-A0BFC7AFA699}">
      <dgm:prSet phldrT="[Text]" custT="1"/>
      <dgm:spPr/>
      <dgm:t>
        <a:bodyPr/>
        <a:lstStyle/>
        <a:p>
          <a:r>
            <a:rPr lang="en-IN" sz="4300" b="1" kern="1200" dirty="0">
              <a:solidFill>
                <a:srgbClr val="006600"/>
              </a:solidFill>
              <a:latin typeface="Tw Cen MT"/>
              <a:ea typeface="+mn-ea"/>
              <a:cs typeface="+mn-cs"/>
            </a:rPr>
            <a:t>Use of 4 times caustic </a:t>
          </a:r>
        </a:p>
      </dgm:t>
    </dgm:pt>
    <dgm:pt modelId="{88C7A981-363E-44CD-B5F0-C64CFD440483}" type="parTrans" cxnId="{6C2C6980-78BA-4763-B959-83ACCA713441}">
      <dgm:prSet/>
      <dgm:spPr/>
      <dgm:t>
        <a:bodyPr/>
        <a:lstStyle/>
        <a:p>
          <a:endParaRPr lang="en-IN"/>
        </a:p>
      </dgm:t>
    </dgm:pt>
    <dgm:pt modelId="{52C7BA13-A4BD-400D-88E9-F0DCA2D68894}" type="sibTrans" cxnId="{6C2C6980-78BA-4763-B959-83ACCA713441}">
      <dgm:prSet/>
      <dgm:spPr/>
      <dgm:t>
        <a:bodyPr/>
        <a:lstStyle/>
        <a:p>
          <a:endParaRPr lang="en-IN"/>
        </a:p>
      </dgm:t>
    </dgm:pt>
    <dgm:pt modelId="{AF418D89-0754-450A-B90D-F91AE89B57CA}">
      <dgm:prSet phldrT="[Text]"/>
      <dgm:spPr/>
      <dgm:t>
        <a:bodyPr/>
        <a:lstStyle/>
        <a:p>
          <a:r>
            <a:rPr lang="en-US" b="1" dirty="0">
              <a:solidFill>
                <a:srgbClr val="FFFF00"/>
              </a:solidFill>
            </a:rPr>
            <a:t>Result</a:t>
          </a:r>
          <a:endParaRPr lang="en-IN" b="1" dirty="0">
            <a:solidFill>
              <a:srgbClr val="FFFF00"/>
            </a:solidFill>
          </a:endParaRPr>
        </a:p>
      </dgm:t>
    </dgm:pt>
    <dgm:pt modelId="{BA3C8E95-154D-4C5F-955E-7B9FF189BCF1}" type="parTrans" cxnId="{9F8719B6-2D10-4858-B849-B2AA7BD0DF5B}">
      <dgm:prSet/>
      <dgm:spPr/>
      <dgm:t>
        <a:bodyPr/>
        <a:lstStyle/>
        <a:p>
          <a:endParaRPr lang="en-IN"/>
        </a:p>
      </dgm:t>
    </dgm:pt>
    <dgm:pt modelId="{A979AF7F-C701-4AE3-804A-1C8628442744}" type="sibTrans" cxnId="{9F8719B6-2D10-4858-B849-B2AA7BD0DF5B}">
      <dgm:prSet/>
      <dgm:spPr/>
      <dgm:t>
        <a:bodyPr/>
        <a:lstStyle/>
        <a:p>
          <a:endParaRPr lang="en-IN"/>
        </a:p>
      </dgm:t>
    </dgm:pt>
    <dgm:pt modelId="{6D0F7580-70E9-4744-A993-7B7B4280EEB8}">
      <dgm:prSet phldrT="[Text]"/>
      <dgm:spPr/>
      <dgm:t>
        <a:bodyPr/>
        <a:lstStyle/>
        <a:p>
          <a:r>
            <a:rPr lang="en-US" b="1" dirty="0">
              <a:solidFill>
                <a:srgbClr val="7030A0"/>
              </a:solidFill>
            </a:rPr>
            <a:t>Getting better OBR than before</a:t>
          </a:r>
          <a:endParaRPr lang="en-IN" b="1" dirty="0">
            <a:solidFill>
              <a:srgbClr val="7030A0"/>
            </a:solidFill>
          </a:endParaRPr>
        </a:p>
      </dgm:t>
    </dgm:pt>
    <dgm:pt modelId="{3F35841B-29B2-4E82-B918-B8D4F8C50551}" type="parTrans" cxnId="{B6BA7644-A8DD-4707-ABDC-E34E179A4E44}">
      <dgm:prSet/>
      <dgm:spPr/>
      <dgm:t>
        <a:bodyPr/>
        <a:lstStyle/>
        <a:p>
          <a:endParaRPr lang="en-IN"/>
        </a:p>
      </dgm:t>
    </dgm:pt>
    <dgm:pt modelId="{B3B4CB19-6571-419A-BA27-3870B88DEEFC}" type="sibTrans" cxnId="{B6BA7644-A8DD-4707-ABDC-E34E179A4E44}">
      <dgm:prSet/>
      <dgm:spPr/>
      <dgm:t>
        <a:bodyPr/>
        <a:lstStyle/>
        <a:p>
          <a:endParaRPr lang="en-IN"/>
        </a:p>
      </dgm:t>
    </dgm:pt>
    <dgm:pt modelId="{5F5EAE0E-48DC-4025-83B9-5F174A442493}">
      <dgm:prSet phldrT="[Text]"/>
      <dgm:spPr/>
      <dgm:t>
        <a:bodyPr/>
        <a:lstStyle/>
        <a:p>
          <a:r>
            <a:rPr lang="en-US" b="1" dirty="0">
              <a:solidFill>
                <a:srgbClr val="FFFF00"/>
              </a:solidFill>
            </a:rPr>
            <a:t>Demerit</a:t>
          </a:r>
          <a:endParaRPr lang="en-IN" b="1" dirty="0">
            <a:solidFill>
              <a:srgbClr val="FFFF00"/>
            </a:solidFill>
          </a:endParaRPr>
        </a:p>
      </dgm:t>
    </dgm:pt>
    <dgm:pt modelId="{DB6349AB-D651-421E-9792-9449F137D8EE}" type="parTrans" cxnId="{27B16C05-0C06-4726-972B-4F99856B903E}">
      <dgm:prSet/>
      <dgm:spPr/>
      <dgm:t>
        <a:bodyPr/>
        <a:lstStyle/>
        <a:p>
          <a:endParaRPr lang="en-IN"/>
        </a:p>
      </dgm:t>
    </dgm:pt>
    <dgm:pt modelId="{0B58272F-DC57-4354-8E2C-169CC1A12EA1}" type="sibTrans" cxnId="{27B16C05-0C06-4726-972B-4F99856B903E}">
      <dgm:prSet/>
      <dgm:spPr/>
      <dgm:t>
        <a:bodyPr/>
        <a:lstStyle/>
        <a:p>
          <a:endParaRPr lang="en-IN"/>
        </a:p>
      </dgm:t>
    </dgm:pt>
    <dgm:pt modelId="{D14B49E6-49D2-4C2F-BA07-5E85AE0B99E1}">
      <dgm:prSet phldrT="[Text]"/>
      <dgm:spPr/>
      <dgm:t>
        <a:bodyPr/>
        <a:lstStyle/>
        <a:p>
          <a:r>
            <a:rPr lang="en-IN" b="1" dirty="0">
              <a:solidFill>
                <a:srgbClr val="FF0000"/>
              </a:solidFill>
            </a:rPr>
            <a:t>Increased production cost of DM water.</a:t>
          </a:r>
          <a:endParaRPr lang="en-IN" b="1" dirty="0"/>
        </a:p>
      </dgm:t>
    </dgm:pt>
    <dgm:pt modelId="{2B0593F4-FEAA-46A9-AC51-C1BF908A1389}" type="parTrans" cxnId="{53C6E044-8879-4944-B2E5-CA21BFA12A90}">
      <dgm:prSet/>
      <dgm:spPr/>
      <dgm:t>
        <a:bodyPr/>
        <a:lstStyle/>
        <a:p>
          <a:endParaRPr lang="en-IN"/>
        </a:p>
      </dgm:t>
    </dgm:pt>
    <dgm:pt modelId="{08351D2F-4B3D-407F-AE87-33706AB5B049}" type="sibTrans" cxnId="{53C6E044-8879-4944-B2E5-CA21BFA12A90}">
      <dgm:prSet/>
      <dgm:spPr/>
      <dgm:t>
        <a:bodyPr/>
        <a:lstStyle/>
        <a:p>
          <a:endParaRPr lang="en-IN"/>
        </a:p>
      </dgm:t>
    </dgm:pt>
    <dgm:pt modelId="{E9BAC0E8-5466-4537-B4CC-DFAFB7379FC1}" type="pres">
      <dgm:prSet presAssocID="{62E9D897-0DD0-460A-8927-2DB7E2FBAB0D}" presName="linearFlow" presStyleCnt="0">
        <dgm:presLayoutVars>
          <dgm:dir/>
          <dgm:animLvl val="lvl"/>
          <dgm:resizeHandles val="exact"/>
        </dgm:presLayoutVars>
      </dgm:prSet>
      <dgm:spPr/>
    </dgm:pt>
    <dgm:pt modelId="{F0834EAA-B97E-42D4-99D7-E278F47619FD}" type="pres">
      <dgm:prSet presAssocID="{7FB373CB-2FC0-43FC-863C-BE623B561361}" presName="composite" presStyleCnt="0"/>
      <dgm:spPr/>
    </dgm:pt>
    <dgm:pt modelId="{F466D8D6-2D9B-404D-85C2-AEB7E71BF8EB}" type="pres">
      <dgm:prSet presAssocID="{7FB373CB-2FC0-43FC-863C-BE623B561361}" presName="parentText" presStyleLbl="alignNode1" presStyleIdx="0" presStyleCnt="3" custScaleX="120949">
        <dgm:presLayoutVars>
          <dgm:chMax val="1"/>
          <dgm:bulletEnabled val="1"/>
        </dgm:presLayoutVars>
      </dgm:prSet>
      <dgm:spPr/>
    </dgm:pt>
    <dgm:pt modelId="{CDD60471-3B6C-4AAA-9491-397B83772440}" type="pres">
      <dgm:prSet presAssocID="{7FB373CB-2FC0-43FC-863C-BE623B561361}" presName="descendantText" presStyleLbl="alignAcc1" presStyleIdx="0" presStyleCnt="3">
        <dgm:presLayoutVars>
          <dgm:bulletEnabled val="1"/>
        </dgm:presLayoutVars>
      </dgm:prSet>
      <dgm:spPr/>
    </dgm:pt>
    <dgm:pt modelId="{25801F84-05E9-4A0C-BB38-741670FFE48A}" type="pres">
      <dgm:prSet presAssocID="{AA3736AF-26DE-45A9-AB1D-32EB853D4FB9}" presName="sp" presStyleCnt="0"/>
      <dgm:spPr/>
    </dgm:pt>
    <dgm:pt modelId="{393B7986-942D-4F4C-AF27-4F9DFEC5D989}" type="pres">
      <dgm:prSet presAssocID="{AF418D89-0754-450A-B90D-F91AE89B57CA}" presName="composite" presStyleCnt="0"/>
      <dgm:spPr/>
    </dgm:pt>
    <dgm:pt modelId="{F4E66BC0-CD35-4381-9C8F-0F59541BCB83}" type="pres">
      <dgm:prSet presAssocID="{AF418D89-0754-450A-B90D-F91AE89B57CA}" presName="parentText" presStyleLbl="alignNode1" presStyleIdx="1" presStyleCnt="3" custScaleX="109922">
        <dgm:presLayoutVars>
          <dgm:chMax val="1"/>
          <dgm:bulletEnabled val="1"/>
        </dgm:presLayoutVars>
      </dgm:prSet>
      <dgm:spPr/>
    </dgm:pt>
    <dgm:pt modelId="{884E6570-69F5-49BD-816D-F90F6BFEB87D}" type="pres">
      <dgm:prSet presAssocID="{AF418D89-0754-450A-B90D-F91AE89B57CA}" presName="descendantText" presStyleLbl="alignAcc1" presStyleIdx="1" presStyleCnt="3" custScaleY="135898">
        <dgm:presLayoutVars>
          <dgm:bulletEnabled val="1"/>
        </dgm:presLayoutVars>
      </dgm:prSet>
      <dgm:spPr/>
    </dgm:pt>
    <dgm:pt modelId="{79244C8A-AAB4-4E42-B342-F1FB90519721}" type="pres">
      <dgm:prSet presAssocID="{A979AF7F-C701-4AE3-804A-1C8628442744}" presName="sp" presStyleCnt="0"/>
      <dgm:spPr/>
    </dgm:pt>
    <dgm:pt modelId="{67504F81-D014-4C6E-BBED-0F60626E39C2}" type="pres">
      <dgm:prSet presAssocID="{5F5EAE0E-48DC-4025-83B9-5F174A442493}" presName="composite" presStyleCnt="0"/>
      <dgm:spPr/>
    </dgm:pt>
    <dgm:pt modelId="{6A07E650-7D4C-4C78-B7EB-1518E5AFBED0}" type="pres">
      <dgm:prSet presAssocID="{5F5EAE0E-48DC-4025-83B9-5F174A442493}" presName="parentText" presStyleLbl="alignNode1" presStyleIdx="2" presStyleCnt="3" custScaleX="114513">
        <dgm:presLayoutVars>
          <dgm:chMax val="1"/>
          <dgm:bulletEnabled val="1"/>
        </dgm:presLayoutVars>
      </dgm:prSet>
      <dgm:spPr/>
    </dgm:pt>
    <dgm:pt modelId="{902974AB-EA51-4EE1-BB3C-9CC0FDE02B61}" type="pres">
      <dgm:prSet presAssocID="{5F5EAE0E-48DC-4025-83B9-5F174A442493}" presName="descendantText" presStyleLbl="alignAcc1" presStyleIdx="2" presStyleCnt="3" custLinFactNeighborX="2109" custLinFactNeighborY="1334">
        <dgm:presLayoutVars>
          <dgm:bulletEnabled val="1"/>
        </dgm:presLayoutVars>
      </dgm:prSet>
      <dgm:spPr/>
    </dgm:pt>
  </dgm:ptLst>
  <dgm:cxnLst>
    <dgm:cxn modelId="{27B16C05-0C06-4726-972B-4F99856B903E}" srcId="{62E9D897-0DD0-460A-8927-2DB7E2FBAB0D}" destId="{5F5EAE0E-48DC-4025-83B9-5F174A442493}" srcOrd="2" destOrd="0" parTransId="{DB6349AB-D651-421E-9792-9449F137D8EE}" sibTransId="{0B58272F-DC57-4354-8E2C-169CC1A12EA1}"/>
    <dgm:cxn modelId="{EE850F28-23A4-424C-878B-121671898BF9}" type="presOf" srcId="{7FB373CB-2FC0-43FC-863C-BE623B561361}" destId="{F466D8D6-2D9B-404D-85C2-AEB7E71BF8EB}" srcOrd="0" destOrd="0" presId="urn:microsoft.com/office/officeart/2005/8/layout/chevron2"/>
    <dgm:cxn modelId="{B6BA7644-A8DD-4707-ABDC-E34E179A4E44}" srcId="{AF418D89-0754-450A-B90D-F91AE89B57CA}" destId="{6D0F7580-70E9-4744-A993-7B7B4280EEB8}" srcOrd="0" destOrd="0" parTransId="{3F35841B-29B2-4E82-B918-B8D4F8C50551}" sibTransId="{B3B4CB19-6571-419A-BA27-3870B88DEEFC}"/>
    <dgm:cxn modelId="{53C6E044-8879-4944-B2E5-CA21BFA12A90}" srcId="{5F5EAE0E-48DC-4025-83B9-5F174A442493}" destId="{D14B49E6-49D2-4C2F-BA07-5E85AE0B99E1}" srcOrd="0" destOrd="0" parTransId="{2B0593F4-FEAA-46A9-AC51-C1BF908A1389}" sibTransId="{08351D2F-4B3D-407F-AE87-33706AB5B049}"/>
    <dgm:cxn modelId="{4603C06A-46F7-4F92-BF18-FF809734051E}" type="presOf" srcId="{4F6358CF-DBDE-4B0A-8E76-A0BFC7AFA699}" destId="{CDD60471-3B6C-4AAA-9491-397B83772440}" srcOrd="0" destOrd="0" presId="urn:microsoft.com/office/officeart/2005/8/layout/chevron2"/>
    <dgm:cxn modelId="{CC172370-3A4D-4408-AAD0-41EBE29823F7}" type="presOf" srcId="{5F5EAE0E-48DC-4025-83B9-5F174A442493}" destId="{6A07E650-7D4C-4C78-B7EB-1518E5AFBED0}" srcOrd="0" destOrd="0" presId="urn:microsoft.com/office/officeart/2005/8/layout/chevron2"/>
    <dgm:cxn modelId="{9F31EE56-D627-4CDB-B721-5A6C2BAD2DB2}" type="presOf" srcId="{D14B49E6-49D2-4C2F-BA07-5E85AE0B99E1}" destId="{902974AB-EA51-4EE1-BB3C-9CC0FDE02B61}" srcOrd="0" destOrd="0" presId="urn:microsoft.com/office/officeart/2005/8/layout/chevron2"/>
    <dgm:cxn modelId="{261F1577-469F-4FDD-9B1D-DEED06D23F0D}" srcId="{62E9D897-0DD0-460A-8927-2DB7E2FBAB0D}" destId="{7FB373CB-2FC0-43FC-863C-BE623B561361}" srcOrd="0" destOrd="0" parTransId="{83E4F65C-E92C-484D-9C32-7882BAC94051}" sibTransId="{AA3736AF-26DE-45A9-AB1D-32EB853D4FB9}"/>
    <dgm:cxn modelId="{6C2C6980-78BA-4763-B959-83ACCA713441}" srcId="{7FB373CB-2FC0-43FC-863C-BE623B561361}" destId="{4F6358CF-DBDE-4B0A-8E76-A0BFC7AFA699}" srcOrd="0" destOrd="0" parTransId="{88C7A981-363E-44CD-B5F0-C64CFD440483}" sibTransId="{52C7BA13-A4BD-400D-88E9-F0DCA2D68894}"/>
    <dgm:cxn modelId="{CF9595B5-A13B-400B-B254-3407DC954A3E}" type="presOf" srcId="{62E9D897-0DD0-460A-8927-2DB7E2FBAB0D}" destId="{E9BAC0E8-5466-4537-B4CC-DFAFB7379FC1}" srcOrd="0" destOrd="0" presId="urn:microsoft.com/office/officeart/2005/8/layout/chevron2"/>
    <dgm:cxn modelId="{9F8719B6-2D10-4858-B849-B2AA7BD0DF5B}" srcId="{62E9D897-0DD0-460A-8927-2DB7E2FBAB0D}" destId="{AF418D89-0754-450A-B90D-F91AE89B57CA}" srcOrd="1" destOrd="0" parTransId="{BA3C8E95-154D-4C5F-955E-7B9FF189BCF1}" sibTransId="{A979AF7F-C701-4AE3-804A-1C8628442744}"/>
    <dgm:cxn modelId="{EE551CDF-E696-4F8E-A5C4-06ABF316C9F2}" type="presOf" srcId="{6D0F7580-70E9-4744-A993-7B7B4280EEB8}" destId="{884E6570-69F5-49BD-816D-F90F6BFEB87D}" srcOrd="0" destOrd="0" presId="urn:microsoft.com/office/officeart/2005/8/layout/chevron2"/>
    <dgm:cxn modelId="{2DFFB4F3-AC72-48FA-92B8-345261D64B6A}" type="presOf" srcId="{AF418D89-0754-450A-B90D-F91AE89B57CA}" destId="{F4E66BC0-CD35-4381-9C8F-0F59541BCB83}" srcOrd="0" destOrd="0" presId="urn:microsoft.com/office/officeart/2005/8/layout/chevron2"/>
    <dgm:cxn modelId="{4E14830A-5BCE-40C7-A7C6-CCC018641922}" type="presParOf" srcId="{E9BAC0E8-5466-4537-B4CC-DFAFB7379FC1}" destId="{F0834EAA-B97E-42D4-99D7-E278F47619FD}" srcOrd="0" destOrd="0" presId="urn:microsoft.com/office/officeart/2005/8/layout/chevron2"/>
    <dgm:cxn modelId="{A3DD5117-5F31-48D1-9C33-5943922E9036}" type="presParOf" srcId="{F0834EAA-B97E-42D4-99D7-E278F47619FD}" destId="{F466D8D6-2D9B-404D-85C2-AEB7E71BF8EB}" srcOrd="0" destOrd="0" presId="urn:microsoft.com/office/officeart/2005/8/layout/chevron2"/>
    <dgm:cxn modelId="{0BF4F3A1-DD4C-46BC-ACF5-1469F9ECCB2F}" type="presParOf" srcId="{F0834EAA-B97E-42D4-99D7-E278F47619FD}" destId="{CDD60471-3B6C-4AAA-9491-397B83772440}" srcOrd="1" destOrd="0" presId="urn:microsoft.com/office/officeart/2005/8/layout/chevron2"/>
    <dgm:cxn modelId="{D92D17D7-50AE-4008-846E-2679FAD35A06}" type="presParOf" srcId="{E9BAC0E8-5466-4537-B4CC-DFAFB7379FC1}" destId="{25801F84-05E9-4A0C-BB38-741670FFE48A}" srcOrd="1" destOrd="0" presId="urn:microsoft.com/office/officeart/2005/8/layout/chevron2"/>
    <dgm:cxn modelId="{627B6BD4-B046-4A0C-8301-480125EAD7F9}" type="presParOf" srcId="{E9BAC0E8-5466-4537-B4CC-DFAFB7379FC1}" destId="{393B7986-942D-4F4C-AF27-4F9DFEC5D989}" srcOrd="2" destOrd="0" presId="urn:microsoft.com/office/officeart/2005/8/layout/chevron2"/>
    <dgm:cxn modelId="{8A78C996-20F0-4E83-9ED3-6081717A424B}" type="presParOf" srcId="{393B7986-942D-4F4C-AF27-4F9DFEC5D989}" destId="{F4E66BC0-CD35-4381-9C8F-0F59541BCB83}" srcOrd="0" destOrd="0" presId="urn:microsoft.com/office/officeart/2005/8/layout/chevron2"/>
    <dgm:cxn modelId="{1CB95425-6F3F-445D-AF2E-37A96291F7CE}" type="presParOf" srcId="{393B7986-942D-4F4C-AF27-4F9DFEC5D989}" destId="{884E6570-69F5-49BD-816D-F90F6BFEB87D}" srcOrd="1" destOrd="0" presId="urn:microsoft.com/office/officeart/2005/8/layout/chevron2"/>
    <dgm:cxn modelId="{1D0BFA3A-62E1-4C03-AE6C-FE39589C2C61}" type="presParOf" srcId="{E9BAC0E8-5466-4537-B4CC-DFAFB7379FC1}" destId="{79244C8A-AAB4-4E42-B342-F1FB90519721}" srcOrd="3" destOrd="0" presId="urn:microsoft.com/office/officeart/2005/8/layout/chevron2"/>
    <dgm:cxn modelId="{E4B966A5-73D4-4A48-9787-964B421FF468}" type="presParOf" srcId="{E9BAC0E8-5466-4537-B4CC-DFAFB7379FC1}" destId="{67504F81-D014-4C6E-BBED-0F60626E39C2}" srcOrd="4" destOrd="0" presId="urn:microsoft.com/office/officeart/2005/8/layout/chevron2"/>
    <dgm:cxn modelId="{9E8B37E8-DA00-4E43-88B3-F1BC2B75561E}" type="presParOf" srcId="{67504F81-D014-4C6E-BBED-0F60626E39C2}" destId="{6A07E650-7D4C-4C78-B7EB-1518E5AFBED0}" srcOrd="0" destOrd="0" presId="urn:microsoft.com/office/officeart/2005/8/layout/chevron2"/>
    <dgm:cxn modelId="{F7D82D96-0137-4403-9EAC-CA76E0F01BE8}" type="presParOf" srcId="{67504F81-D014-4C6E-BBED-0F60626E39C2}" destId="{902974AB-EA51-4EE1-BB3C-9CC0FDE02B61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3FE3231-A5A2-40B1-A747-D19E7C16C9A8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D298BAAB-1722-4A08-B552-97F4BFED6B58}" type="pres">
      <dgm:prSet presAssocID="{13FE3231-A5A2-40B1-A747-D19E7C16C9A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</dgm:ptLst>
  <dgm:cxnLst>
    <dgm:cxn modelId="{D205A4AE-C6AF-4AEE-B0D3-CDDA8627162A}" type="presOf" srcId="{13FE3231-A5A2-40B1-A747-D19E7C16C9A8}" destId="{D298BAAB-1722-4A08-B552-97F4BFED6B58}" srcOrd="0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47F0D9D-CDFE-46F3-AE1A-9AD94A32546E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EBB15BC0-295E-40BB-969A-F9F351B5248C}">
      <dgm:prSet phldrT="[Text]"/>
      <dgm:spPr/>
      <dgm:t>
        <a:bodyPr/>
        <a:lstStyle/>
        <a:p>
          <a:r>
            <a:rPr lang="en-US" dirty="0">
              <a:solidFill>
                <a:srgbClr val="FFFF00"/>
              </a:solidFill>
            </a:rPr>
            <a:t>R&amp;M of DG Tower</a:t>
          </a:r>
          <a:endParaRPr lang="en-IN" dirty="0">
            <a:solidFill>
              <a:srgbClr val="FFFF00"/>
            </a:solidFill>
          </a:endParaRPr>
        </a:p>
      </dgm:t>
    </dgm:pt>
    <dgm:pt modelId="{B18E4198-B604-459E-9E3C-A4DAE73E94EB}" type="parTrans" cxnId="{1B1F4CA1-A8D9-4A0B-8EAB-64B1695B1D02}">
      <dgm:prSet/>
      <dgm:spPr/>
      <dgm:t>
        <a:bodyPr/>
        <a:lstStyle/>
        <a:p>
          <a:endParaRPr lang="en-IN"/>
        </a:p>
      </dgm:t>
    </dgm:pt>
    <dgm:pt modelId="{FCEDB0B2-EE08-45CF-B7FE-A7B41946261D}" type="sibTrans" cxnId="{1B1F4CA1-A8D9-4A0B-8EAB-64B1695B1D02}">
      <dgm:prSet/>
      <dgm:spPr/>
      <dgm:t>
        <a:bodyPr/>
        <a:lstStyle/>
        <a:p>
          <a:endParaRPr lang="en-IN"/>
        </a:p>
      </dgm:t>
    </dgm:pt>
    <dgm:pt modelId="{E6C2D7BE-D60B-4D68-8E9D-9DB8C63BC460}">
      <dgm:prSet phldrT="[Text]"/>
      <dgm:spPr/>
      <dgm:t>
        <a:bodyPr/>
        <a:lstStyle/>
        <a:p>
          <a:r>
            <a:rPr lang="en-US" dirty="0">
              <a:solidFill>
                <a:srgbClr val="FFFF00"/>
              </a:solidFill>
            </a:rPr>
            <a:t>Replacement of DG Blower</a:t>
          </a:r>
          <a:endParaRPr lang="en-IN" dirty="0">
            <a:solidFill>
              <a:srgbClr val="FFFF00"/>
            </a:solidFill>
          </a:endParaRPr>
        </a:p>
      </dgm:t>
    </dgm:pt>
    <dgm:pt modelId="{5EE7573E-73C8-4D28-A75F-B14FC99C6AEA}" type="parTrans" cxnId="{D398BECF-EB88-40B2-AF2E-7BC59A7ED5A7}">
      <dgm:prSet/>
      <dgm:spPr/>
      <dgm:t>
        <a:bodyPr/>
        <a:lstStyle/>
        <a:p>
          <a:endParaRPr lang="en-IN"/>
        </a:p>
      </dgm:t>
    </dgm:pt>
    <dgm:pt modelId="{9FD9CD77-784B-4CBA-AD2E-59FB8175DC55}" type="sibTrans" cxnId="{D398BECF-EB88-40B2-AF2E-7BC59A7ED5A7}">
      <dgm:prSet/>
      <dgm:spPr/>
      <dgm:t>
        <a:bodyPr/>
        <a:lstStyle/>
        <a:p>
          <a:endParaRPr lang="en-IN"/>
        </a:p>
      </dgm:t>
    </dgm:pt>
    <dgm:pt modelId="{691E3669-1CF4-4146-BB16-C084EC9993C1}">
      <dgm:prSet phldrT="[Text]" custT="1"/>
      <dgm:spPr/>
      <dgm:t>
        <a:bodyPr/>
        <a:lstStyle/>
        <a:p>
          <a:r>
            <a:rPr lang="en-US" sz="4000" dirty="0">
              <a:solidFill>
                <a:schemeClr val="bg1"/>
              </a:solidFill>
            </a:rPr>
            <a:t>Poor Performance of DG Tower</a:t>
          </a:r>
          <a:endParaRPr lang="en-IN" sz="4000" dirty="0">
            <a:solidFill>
              <a:schemeClr val="bg1"/>
            </a:solidFill>
          </a:endParaRPr>
        </a:p>
      </dgm:t>
    </dgm:pt>
    <dgm:pt modelId="{BD8A9734-DD3C-495C-9C7C-AFB93DCC57C6}" type="sibTrans" cxnId="{0F91815B-1A0D-4967-BE64-46B6F7703283}">
      <dgm:prSet/>
      <dgm:spPr/>
      <dgm:t>
        <a:bodyPr/>
        <a:lstStyle/>
        <a:p>
          <a:endParaRPr lang="en-IN"/>
        </a:p>
      </dgm:t>
    </dgm:pt>
    <dgm:pt modelId="{B5B49897-C679-4259-ABBA-1420179D335B}" type="parTrans" cxnId="{0F91815B-1A0D-4967-BE64-46B6F7703283}">
      <dgm:prSet/>
      <dgm:spPr/>
      <dgm:t>
        <a:bodyPr/>
        <a:lstStyle/>
        <a:p>
          <a:endParaRPr lang="en-IN"/>
        </a:p>
      </dgm:t>
    </dgm:pt>
    <dgm:pt modelId="{AADAA328-7299-4C44-8E8A-9DB94860E40D}" type="pres">
      <dgm:prSet presAssocID="{347F0D9D-CDFE-46F3-AE1A-9AD94A32546E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11E8C032-663C-40D6-AD9F-258805CAD86F}" type="pres">
      <dgm:prSet presAssocID="{691E3669-1CF4-4146-BB16-C084EC9993C1}" presName="centerShape" presStyleLbl="node0" presStyleIdx="0" presStyleCnt="1" custScaleX="524116" custScaleY="41159" custLinFactNeighborX="-7298" custLinFactNeighborY="-52700"/>
      <dgm:spPr>
        <a:prstGeom prst="flowChartAlternateProcess">
          <a:avLst/>
        </a:prstGeom>
      </dgm:spPr>
    </dgm:pt>
    <dgm:pt modelId="{485A4D92-E33B-4555-A063-94F39803F341}" type="pres">
      <dgm:prSet presAssocID="{B18E4198-B604-459E-9E3C-A4DAE73E94EB}" presName="parTrans" presStyleLbl="sibTrans2D1" presStyleIdx="0" presStyleCnt="2"/>
      <dgm:spPr/>
    </dgm:pt>
    <dgm:pt modelId="{9BB579D2-04C1-4791-BA56-0BC6C38F66F7}" type="pres">
      <dgm:prSet presAssocID="{B18E4198-B604-459E-9E3C-A4DAE73E94EB}" presName="connectorText" presStyleLbl="sibTrans2D1" presStyleIdx="0" presStyleCnt="2"/>
      <dgm:spPr/>
    </dgm:pt>
    <dgm:pt modelId="{5C96702D-9288-41C8-9BF1-0DA7389CB7B2}" type="pres">
      <dgm:prSet presAssocID="{EBB15BC0-295E-40BB-969A-F9F351B5248C}" presName="node" presStyleLbl="node1" presStyleIdx="0" presStyleCnt="2" custScaleX="241694" custRadScaleRad="218560" custRadScaleInc="-107762">
        <dgm:presLayoutVars>
          <dgm:bulletEnabled val="1"/>
        </dgm:presLayoutVars>
      </dgm:prSet>
      <dgm:spPr>
        <a:prstGeom prst="flowChartAlternateProcess">
          <a:avLst/>
        </a:prstGeom>
      </dgm:spPr>
    </dgm:pt>
    <dgm:pt modelId="{F1F44200-0C02-41BA-A2F0-02C46DD6E900}" type="pres">
      <dgm:prSet presAssocID="{5EE7573E-73C8-4D28-A75F-B14FC99C6AEA}" presName="parTrans" presStyleLbl="sibTrans2D1" presStyleIdx="1" presStyleCnt="2"/>
      <dgm:spPr/>
    </dgm:pt>
    <dgm:pt modelId="{7A60A97A-6901-447C-86B1-4D18A3D95582}" type="pres">
      <dgm:prSet presAssocID="{5EE7573E-73C8-4D28-A75F-B14FC99C6AEA}" presName="connectorText" presStyleLbl="sibTrans2D1" presStyleIdx="1" presStyleCnt="2"/>
      <dgm:spPr/>
    </dgm:pt>
    <dgm:pt modelId="{ADDA50A5-735A-471E-AE4A-80D3D5D4561E}" type="pres">
      <dgm:prSet presAssocID="{E6C2D7BE-D60B-4D68-8E9D-9DB8C63BC460}" presName="node" presStyleLbl="node1" presStyleIdx="1" presStyleCnt="2" custScaleX="279102" custRadScaleRad="203660" custRadScaleInc="-95432">
        <dgm:presLayoutVars>
          <dgm:bulletEnabled val="1"/>
        </dgm:presLayoutVars>
      </dgm:prSet>
      <dgm:spPr>
        <a:prstGeom prst="flowChartAlternateProcess">
          <a:avLst/>
        </a:prstGeom>
      </dgm:spPr>
    </dgm:pt>
  </dgm:ptLst>
  <dgm:cxnLst>
    <dgm:cxn modelId="{45A28709-F56E-45A9-996A-566F9EB2B172}" type="presOf" srcId="{B18E4198-B604-459E-9E3C-A4DAE73E94EB}" destId="{485A4D92-E33B-4555-A063-94F39803F341}" srcOrd="0" destOrd="0" presId="urn:microsoft.com/office/officeart/2005/8/layout/radial5"/>
    <dgm:cxn modelId="{9FF0D00E-AD9D-4B65-934D-F8BB80685B46}" type="presOf" srcId="{E6C2D7BE-D60B-4D68-8E9D-9DB8C63BC460}" destId="{ADDA50A5-735A-471E-AE4A-80D3D5D4561E}" srcOrd="0" destOrd="0" presId="urn:microsoft.com/office/officeart/2005/8/layout/radial5"/>
    <dgm:cxn modelId="{3D1D3934-A2D9-49AC-A372-E086B5668CD0}" type="presOf" srcId="{691E3669-1CF4-4146-BB16-C084EC9993C1}" destId="{11E8C032-663C-40D6-AD9F-258805CAD86F}" srcOrd="0" destOrd="0" presId="urn:microsoft.com/office/officeart/2005/8/layout/radial5"/>
    <dgm:cxn modelId="{B4179438-D616-49BD-A8CA-5A8A6C5E664B}" type="presOf" srcId="{EBB15BC0-295E-40BB-969A-F9F351B5248C}" destId="{5C96702D-9288-41C8-9BF1-0DA7389CB7B2}" srcOrd="0" destOrd="0" presId="urn:microsoft.com/office/officeart/2005/8/layout/radial5"/>
    <dgm:cxn modelId="{17EDB63F-5CD6-449E-8213-B899FCA6E4CE}" type="presOf" srcId="{5EE7573E-73C8-4D28-A75F-B14FC99C6AEA}" destId="{F1F44200-0C02-41BA-A2F0-02C46DD6E900}" srcOrd="0" destOrd="0" presId="urn:microsoft.com/office/officeart/2005/8/layout/radial5"/>
    <dgm:cxn modelId="{0F91815B-1A0D-4967-BE64-46B6F7703283}" srcId="{347F0D9D-CDFE-46F3-AE1A-9AD94A32546E}" destId="{691E3669-1CF4-4146-BB16-C084EC9993C1}" srcOrd="0" destOrd="0" parTransId="{B5B49897-C679-4259-ABBA-1420179D335B}" sibTransId="{BD8A9734-DD3C-495C-9C7C-AFB93DCC57C6}"/>
    <dgm:cxn modelId="{A2C8A87F-D752-4419-9628-5D2391ED7EB8}" type="presOf" srcId="{5EE7573E-73C8-4D28-A75F-B14FC99C6AEA}" destId="{7A60A97A-6901-447C-86B1-4D18A3D95582}" srcOrd="1" destOrd="0" presId="urn:microsoft.com/office/officeart/2005/8/layout/radial5"/>
    <dgm:cxn modelId="{46046985-1F55-47AA-A941-45462899F98A}" type="presOf" srcId="{347F0D9D-CDFE-46F3-AE1A-9AD94A32546E}" destId="{AADAA328-7299-4C44-8E8A-9DB94860E40D}" srcOrd="0" destOrd="0" presId="urn:microsoft.com/office/officeart/2005/8/layout/radial5"/>
    <dgm:cxn modelId="{1B1F4CA1-A8D9-4A0B-8EAB-64B1695B1D02}" srcId="{691E3669-1CF4-4146-BB16-C084EC9993C1}" destId="{EBB15BC0-295E-40BB-969A-F9F351B5248C}" srcOrd="0" destOrd="0" parTransId="{B18E4198-B604-459E-9E3C-A4DAE73E94EB}" sibTransId="{FCEDB0B2-EE08-45CF-B7FE-A7B41946261D}"/>
    <dgm:cxn modelId="{EA0CA8A5-291E-4785-BFB6-40A87B222F82}" type="presOf" srcId="{B18E4198-B604-459E-9E3C-A4DAE73E94EB}" destId="{9BB579D2-04C1-4791-BA56-0BC6C38F66F7}" srcOrd="1" destOrd="0" presId="urn:microsoft.com/office/officeart/2005/8/layout/radial5"/>
    <dgm:cxn modelId="{D398BECF-EB88-40B2-AF2E-7BC59A7ED5A7}" srcId="{691E3669-1CF4-4146-BB16-C084EC9993C1}" destId="{E6C2D7BE-D60B-4D68-8E9D-9DB8C63BC460}" srcOrd="1" destOrd="0" parTransId="{5EE7573E-73C8-4D28-A75F-B14FC99C6AEA}" sibTransId="{9FD9CD77-784B-4CBA-AD2E-59FB8175DC55}"/>
    <dgm:cxn modelId="{989946DA-3452-4426-8337-BAC335A8CF4A}" type="presParOf" srcId="{AADAA328-7299-4C44-8E8A-9DB94860E40D}" destId="{11E8C032-663C-40D6-AD9F-258805CAD86F}" srcOrd="0" destOrd="0" presId="urn:microsoft.com/office/officeart/2005/8/layout/radial5"/>
    <dgm:cxn modelId="{B59E5612-AF82-400D-8FF8-D8ECA28A9872}" type="presParOf" srcId="{AADAA328-7299-4C44-8E8A-9DB94860E40D}" destId="{485A4D92-E33B-4555-A063-94F39803F341}" srcOrd="1" destOrd="0" presId="urn:microsoft.com/office/officeart/2005/8/layout/radial5"/>
    <dgm:cxn modelId="{77C7F74A-5FCA-4D7E-8702-3923C2755BFC}" type="presParOf" srcId="{485A4D92-E33B-4555-A063-94F39803F341}" destId="{9BB579D2-04C1-4791-BA56-0BC6C38F66F7}" srcOrd="0" destOrd="0" presId="urn:microsoft.com/office/officeart/2005/8/layout/radial5"/>
    <dgm:cxn modelId="{7B890708-366D-4D17-8B06-3EC84FDC66C4}" type="presParOf" srcId="{AADAA328-7299-4C44-8E8A-9DB94860E40D}" destId="{5C96702D-9288-41C8-9BF1-0DA7389CB7B2}" srcOrd="2" destOrd="0" presId="urn:microsoft.com/office/officeart/2005/8/layout/radial5"/>
    <dgm:cxn modelId="{D66C9820-2804-4029-A487-0E78566988D3}" type="presParOf" srcId="{AADAA328-7299-4C44-8E8A-9DB94860E40D}" destId="{F1F44200-0C02-41BA-A2F0-02C46DD6E900}" srcOrd="3" destOrd="0" presId="urn:microsoft.com/office/officeart/2005/8/layout/radial5"/>
    <dgm:cxn modelId="{011612EF-36A0-40BE-B8DA-4DA6CB61551A}" type="presParOf" srcId="{F1F44200-0C02-41BA-A2F0-02C46DD6E900}" destId="{7A60A97A-6901-447C-86B1-4D18A3D95582}" srcOrd="0" destOrd="0" presId="urn:microsoft.com/office/officeart/2005/8/layout/radial5"/>
    <dgm:cxn modelId="{5859628E-90C8-4C7D-8012-4794237D94F4}" type="presParOf" srcId="{AADAA328-7299-4C44-8E8A-9DB94860E40D}" destId="{ADDA50A5-735A-471E-AE4A-80D3D5D4561E}" srcOrd="4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F14C0D-7981-4FCE-A403-6F7F28BCA801}">
      <dsp:nvSpPr>
        <dsp:cNvPr id="0" name=""/>
        <dsp:cNvSpPr/>
      </dsp:nvSpPr>
      <dsp:spPr>
        <a:xfrm>
          <a:off x="-5767713" y="-883320"/>
          <a:ext cx="6870831" cy="6870831"/>
        </a:xfrm>
        <a:prstGeom prst="blockArc">
          <a:avLst>
            <a:gd name="adj1" fmla="val 18900000"/>
            <a:gd name="adj2" fmla="val 2700000"/>
            <a:gd name="adj3" fmla="val 314"/>
          </a:avLst>
        </a:prstGeom>
        <a:noFill/>
        <a:ln w="12700" cap="flat" cmpd="sng" algn="ctr">
          <a:solidFill>
            <a:schemeClr val="accent3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7F527F-4097-4009-ACB9-B1640E4606A8}">
      <dsp:nvSpPr>
        <dsp:cNvPr id="0" name=""/>
        <dsp:cNvSpPr/>
      </dsp:nvSpPr>
      <dsp:spPr>
        <a:xfrm>
          <a:off x="358058" y="232036"/>
          <a:ext cx="11232399" cy="463868"/>
        </a:xfrm>
        <a:prstGeom prst="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alpha val="9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68196" tIns="66040" rIns="66040" bIns="6604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n-IN" sz="2600" b="1" kern="1200" dirty="0"/>
            <a:t>Deterioration of raw water quality</a:t>
          </a:r>
          <a:endParaRPr lang="en-IN" sz="2600" kern="1200" dirty="0"/>
        </a:p>
      </dsp:txBody>
      <dsp:txXfrm>
        <a:off x="358058" y="232036"/>
        <a:ext cx="11232399" cy="463868"/>
      </dsp:txXfrm>
    </dsp:sp>
    <dsp:sp modelId="{B3F5D8A8-7E53-4B82-886F-7633ACD2F859}">
      <dsp:nvSpPr>
        <dsp:cNvPr id="0" name=""/>
        <dsp:cNvSpPr/>
      </dsp:nvSpPr>
      <dsp:spPr>
        <a:xfrm>
          <a:off x="68140" y="174052"/>
          <a:ext cx="579835" cy="57983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C202222-90EC-4089-BE74-B13AB3F92BD5}">
      <dsp:nvSpPr>
        <dsp:cNvPr id="0" name=""/>
        <dsp:cNvSpPr/>
      </dsp:nvSpPr>
      <dsp:spPr>
        <a:xfrm>
          <a:off x="778133" y="928247"/>
          <a:ext cx="10812324" cy="463868"/>
        </a:xfrm>
        <a:prstGeom prst="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6667"/>
                <a:satMod val="103000"/>
                <a:lumMod val="102000"/>
                <a:tint val="94000"/>
              </a:schemeClr>
            </a:gs>
            <a:gs pos="50000">
              <a:schemeClr val="accent3">
                <a:alpha val="90000"/>
                <a:hueOff val="0"/>
                <a:satOff val="0"/>
                <a:lumOff val="0"/>
                <a:alphaOff val="-6667"/>
                <a:satMod val="110000"/>
                <a:lumMod val="100000"/>
                <a:shade val="10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6667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68196" tIns="66040" rIns="66040" bIns="6604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n-IN" sz="2600" b="1" kern="1200"/>
            <a:t>Increasing trend of make-up (DM water)</a:t>
          </a:r>
          <a:endParaRPr lang="en-IN" sz="2600" kern="1200" dirty="0"/>
        </a:p>
      </dsp:txBody>
      <dsp:txXfrm>
        <a:off x="778133" y="928247"/>
        <a:ext cx="10812324" cy="463868"/>
      </dsp:txXfrm>
    </dsp:sp>
    <dsp:sp modelId="{3FD34CF6-8D71-4126-8FFC-12D08BA7DF2E}">
      <dsp:nvSpPr>
        <dsp:cNvPr id="0" name=""/>
        <dsp:cNvSpPr/>
      </dsp:nvSpPr>
      <dsp:spPr>
        <a:xfrm>
          <a:off x="488215" y="870264"/>
          <a:ext cx="579835" cy="57983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alpha val="90000"/>
              <a:hueOff val="0"/>
              <a:satOff val="0"/>
              <a:lumOff val="0"/>
              <a:alphaOff val="-6667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47D7F76-84F2-475C-A58F-21AE2C2AB1EC}">
      <dsp:nvSpPr>
        <dsp:cNvPr id="0" name=""/>
        <dsp:cNvSpPr/>
      </dsp:nvSpPr>
      <dsp:spPr>
        <a:xfrm>
          <a:off x="1008332" y="1623949"/>
          <a:ext cx="10582125" cy="463868"/>
        </a:xfrm>
        <a:prstGeom prst="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13333"/>
                <a:satMod val="103000"/>
                <a:lumMod val="102000"/>
                <a:tint val="94000"/>
              </a:schemeClr>
            </a:gs>
            <a:gs pos="50000">
              <a:schemeClr val="accent3">
                <a:alpha val="90000"/>
                <a:hueOff val="0"/>
                <a:satOff val="0"/>
                <a:lumOff val="0"/>
                <a:alphaOff val="-13333"/>
                <a:satMod val="110000"/>
                <a:lumMod val="100000"/>
                <a:shade val="10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13333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68196" tIns="66040" rIns="66040" bIns="6604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n-IN" sz="2600" b="1" kern="1200"/>
            <a:t>Premature exhaustion of SBA : DM output decrease (Shooting of SiO</a:t>
          </a:r>
          <a:r>
            <a:rPr lang="en-IN" sz="2600" b="1" kern="1200" baseline="-25000"/>
            <a:t>2</a:t>
          </a:r>
          <a:r>
            <a:rPr lang="en-IN" sz="2600" b="1" kern="1200"/>
            <a:t>)</a:t>
          </a:r>
          <a:endParaRPr lang="en-IN" sz="2600" kern="1200" dirty="0"/>
        </a:p>
      </dsp:txBody>
      <dsp:txXfrm>
        <a:off x="1008332" y="1623949"/>
        <a:ext cx="10582125" cy="463868"/>
      </dsp:txXfrm>
    </dsp:sp>
    <dsp:sp modelId="{6DF7F3F8-71A4-4782-99EE-E170B2BFB730}">
      <dsp:nvSpPr>
        <dsp:cNvPr id="0" name=""/>
        <dsp:cNvSpPr/>
      </dsp:nvSpPr>
      <dsp:spPr>
        <a:xfrm>
          <a:off x="718414" y="1565965"/>
          <a:ext cx="579835" cy="57983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alpha val="90000"/>
              <a:hueOff val="0"/>
              <a:satOff val="0"/>
              <a:lumOff val="0"/>
              <a:alphaOff val="-13333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A9CC094-8597-4E93-9E3E-B8FD0DC0A3AB}">
      <dsp:nvSpPr>
        <dsp:cNvPr id="0" name=""/>
        <dsp:cNvSpPr/>
      </dsp:nvSpPr>
      <dsp:spPr>
        <a:xfrm>
          <a:off x="1081833" y="2320160"/>
          <a:ext cx="10508624" cy="463868"/>
        </a:xfrm>
        <a:prstGeom prst="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20000"/>
                <a:satMod val="103000"/>
                <a:lumMod val="102000"/>
                <a:tint val="94000"/>
              </a:schemeClr>
            </a:gs>
            <a:gs pos="50000">
              <a:schemeClr val="accent3">
                <a:alpha val="90000"/>
                <a:hueOff val="0"/>
                <a:satOff val="0"/>
                <a:lumOff val="0"/>
                <a:alphaOff val="-20000"/>
                <a:satMod val="110000"/>
                <a:lumMod val="100000"/>
                <a:shade val="10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2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68196" tIns="66040" rIns="66040" bIns="6604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/>
            <a:t>Increase in frequency of regeneration : High Caustic Consumption </a:t>
          </a:r>
          <a:endParaRPr lang="en-IN" sz="2600" b="1" kern="1200" dirty="0"/>
        </a:p>
      </dsp:txBody>
      <dsp:txXfrm>
        <a:off x="1081833" y="2320160"/>
        <a:ext cx="10508624" cy="463868"/>
      </dsp:txXfrm>
    </dsp:sp>
    <dsp:sp modelId="{69467C45-28BD-43B7-A033-1B4629611198}">
      <dsp:nvSpPr>
        <dsp:cNvPr id="0" name=""/>
        <dsp:cNvSpPr/>
      </dsp:nvSpPr>
      <dsp:spPr>
        <a:xfrm>
          <a:off x="791915" y="2262177"/>
          <a:ext cx="579835" cy="57983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alpha val="90000"/>
              <a:hueOff val="0"/>
              <a:satOff val="0"/>
              <a:lumOff val="0"/>
              <a:alphaOff val="-20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67033C4-55C3-4A36-901F-A374A91BA097}">
      <dsp:nvSpPr>
        <dsp:cNvPr id="0" name=""/>
        <dsp:cNvSpPr/>
      </dsp:nvSpPr>
      <dsp:spPr>
        <a:xfrm>
          <a:off x="1008332" y="3016372"/>
          <a:ext cx="10582125" cy="463868"/>
        </a:xfrm>
        <a:prstGeom prst="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26667"/>
                <a:satMod val="103000"/>
                <a:lumMod val="102000"/>
                <a:tint val="94000"/>
              </a:schemeClr>
            </a:gs>
            <a:gs pos="50000">
              <a:schemeClr val="accent3">
                <a:alpha val="90000"/>
                <a:hueOff val="0"/>
                <a:satOff val="0"/>
                <a:lumOff val="0"/>
                <a:alphaOff val="-26667"/>
                <a:satMod val="110000"/>
                <a:lumMod val="100000"/>
                <a:shade val="10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26667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68196" tIns="66040" rIns="66040" bIns="6604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n-IN" sz="2600" b="1" kern="1200" dirty="0"/>
            <a:t>Attrition loss of resin : Resin loosing efficiency</a:t>
          </a:r>
          <a:endParaRPr lang="en-IN" sz="2600" kern="1200" dirty="0"/>
        </a:p>
      </dsp:txBody>
      <dsp:txXfrm>
        <a:off x="1008332" y="3016372"/>
        <a:ext cx="10582125" cy="463868"/>
      </dsp:txXfrm>
    </dsp:sp>
    <dsp:sp modelId="{B85A3E50-F070-4808-A8CE-7CF6EBAA0AE9}">
      <dsp:nvSpPr>
        <dsp:cNvPr id="0" name=""/>
        <dsp:cNvSpPr/>
      </dsp:nvSpPr>
      <dsp:spPr>
        <a:xfrm>
          <a:off x="718414" y="2958388"/>
          <a:ext cx="579835" cy="57983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alpha val="90000"/>
              <a:hueOff val="0"/>
              <a:satOff val="0"/>
              <a:lumOff val="0"/>
              <a:alphaOff val="-26667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BC74367-C2B0-4EE9-80A3-7A8F4BE111B2}">
      <dsp:nvSpPr>
        <dsp:cNvPr id="0" name=""/>
        <dsp:cNvSpPr/>
      </dsp:nvSpPr>
      <dsp:spPr>
        <a:xfrm>
          <a:off x="778133" y="3712073"/>
          <a:ext cx="10812324" cy="463868"/>
        </a:xfrm>
        <a:prstGeom prst="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33333"/>
                <a:satMod val="103000"/>
                <a:lumMod val="102000"/>
                <a:tint val="94000"/>
              </a:schemeClr>
            </a:gs>
            <a:gs pos="50000">
              <a:schemeClr val="accent3">
                <a:alpha val="90000"/>
                <a:hueOff val="0"/>
                <a:satOff val="0"/>
                <a:lumOff val="0"/>
                <a:alphaOff val="-33333"/>
                <a:satMod val="110000"/>
                <a:lumMod val="100000"/>
                <a:shade val="10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33333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68196" tIns="66040" rIns="66040" bIns="6604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n-US" sz="2600" b="1" kern="1200" dirty="0"/>
            <a:t>More outage time due to regeneration: Less production time</a:t>
          </a:r>
          <a:endParaRPr lang="en-IN" sz="2600" b="1" kern="1200" dirty="0"/>
        </a:p>
      </dsp:txBody>
      <dsp:txXfrm>
        <a:off x="778133" y="3712073"/>
        <a:ext cx="10812324" cy="463868"/>
      </dsp:txXfrm>
    </dsp:sp>
    <dsp:sp modelId="{790C04C6-369C-4664-831C-CDB1CADDF844}">
      <dsp:nvSpPr>
        <dsp:cNvPr id="0" name=""/>
        <dsp:cNvSpPr/>
      </dsp:nvSpPr>
      <dsp:spPr>
        <a:xfrm>
          <a:off x="488215" y="3654089"/>
          <a:ext cx="579835" cy="57983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alpha val="90000"/>
              <a:hueOff val="0"/>
              <a:satOff val="0"/>
              <a:lumOff val="0"/>
              <a:alphaOff val="-33333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0FDA033-3ED7-4407-BAEF-8B1953AFAD21}">
      <dsp:nvSpPr>
        <dsp:cNvPr id="0" name=""/>
        <dsp:cNvSpPr/>
      </dsp:nvSpPr>
      <dsp:spPr>
        <a:xfrm>
          <a:off x="358058" y="4408284"/>
          <a:ext cx="11232399" cy="463868"/>
        </a:xfrm>
        <a:prstGeom prst="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40000"/>
                <a:satMod val="103000"/>
                <a:lumMod val="102000"/>
                <a:tint val="94000"/>
              </a:schemeClr>
            </a:gs>
            <a:gs pos="50000">
              <a:schemeClr val="accent3">
                <a:alpha val="90000"/>
                <a:hueOff val="0"/>
                <a:satOff val="0"/>
                <a:lumOff val="0"/>
                <a:alphaOff val="-40000"/>
                <a:satMod val="110000"/>
                <a:lumMod val="100000"/>
                <a:shade val="10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4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68196" tIns="66040" rIns="66040" bIns="6604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n-US" sz="2600" b="1" kern="1200" dirty="0"/>
            <a:t>More effluent generation</a:t>
          </a:r>
          <a:endParaRPr lang="en-IN" sz="2600" b="1" kern="1200" dirty="0"/>
        </a:p>
      </dsp:txBody>
      <dsp:txXfrm>
        <a:off x="358058" y="4408284"/>
        <a:ext cx="11232399" cy="463868"/>
      </dsp:txXfrm>
    </dsp:sp>
    <dsp:sp modelId="{5D19EBC1-A0F3-490D-BCD6-B29E1ECE5148}">
      <dsp:nvSpPr>
        <dsp:cNvPr id="0" name=""/>
        <dsp:cNvSpPr/>
      </dsp:nvSpPr>
      <dsp:spPr>
        <a:xfrm>
          <a:off x="68140" y="4350301"/>
          <a:ext cx="579835" cy="57983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alpha val="90000"/>
              <a:hueOff val="0"/>
              <a:satOff val="0"/>
              <a:lumOff val="0"/>
              <a:alphaOff val="-40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1C42EE-45D3-41F9-89DF-324D607C61D6}">
      <dsp:nvSpPr>
        <dsp:cNvPr id="0" name=""/>
        <dsp:cNvSpPr/>
      </dsp:nvSpPr>
      <dsp:spPr>
        <a:xfrm>
          <a:off x="158050" y="0"/>
          <a:ext cx="2003192" cy="53498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500" b="0" kern="1200" dirty="0"/>
            <a:t>DG Blower</a:t>
          </a:r>
        </a:p>
      </dsp:txBody>
      <dsp:txXfrm>
        <a:off x="173719" y="15669"/>
        <a:ext cx="1971854" cy="503645"/>
      </dsp:txXfrm>
    </dsp:sp>
    <dsp:sp modelId="{0385709F-DE2F-4529-9BD7-FD517E3D9DD2}">
      <dsp:nvSpPr>
        <dsp:cNvPr id="0" name=""/>
        <dsp:cNvSpPr/>
      </dsp:nvSpPr>
      <dsp:spPr>
        <a:xfrm rot="21599675">
          <a:off x="2227872" y="198374"/>
          <a:ext cx="1381957" cy="13789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600" kern="1200"/>
        </a:p>
      </dsp:txBody>
      <dsp:txXfrm>
        <a:off x="2227872" y="225955"/>
        <a:ext cx="1340588" cy="82739"/>
      </dsp:txXfrm>
    </dsp:sp>
    <dsp:sp modelId="{B73F1554-C1B6-4D18-9167-0BFF8104CC0C}">
      <dsp:nvSpPr>
        <dsp:cNvPr id="0" name=""/>
        <dsp:cNvSpPr/>
      </dsp:nvSpPr>
      <dsp:spPr>
        <a:xfrm>
          <a:off x="3671461" y="0"/>
          <a:ext cx="2009645" cy="53431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500" b="1" kern="1200" dirty="0"/>
            <a:t>DG Tank</a:t>
          </a:r>
        </a:p>
      </dsp:txBody>
      <dsp:txXfrm>
        <a:off x="3687111" y="15650"/>
        <a:ext cx="1978345" cy="503017"/>
      </dsp:txXfrm>
    </dsp:sp>
    <dsp:sp modelId="{5307E135-7F0F-407E-9E7F-903C09CE5D77}">
      <dsp:nvSpPr>
        <dsp:cNvPr id="0" name=""/>
        <dsp:cNvSpPr/>
      </dsp:nvSpPr>
      <dsp:spPr>
        <a:xfrm rot="318">
          <a:off x="5743593" y="190744"/>
          <a:ext cx="1570286" cy="15317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700" kern="1200"/>
        </a:p>
      </dsp:txBody>
      <dsp:txXfrm>
        <a:off x="5743593" y="221376"/>
        <a:ext cx="1524335" cy="91902"/>
      </dsp:txXfrm>
    </dsp:sp>
    <dsp:sp modelId="{461CCDC2-368E-4BD3-B8D5-6DB0FBBF759B}">
      <dsp:nvSpPr>
        <dsp:cNvPr id="0" name=""/>
        <dsp:cNvSpPr/>
      </dsp:nvSpPr>
      <dsp:spPr>
        <a:xfrm>
          <a:off x="7326989" y="-377"/>
          <a:ext cx="1901077" cy="5357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500" b="1" kern="1200" dirty="0"/>
            <a:t>SBA</a:t>
          </a:r>
        </a:p>
      </dsp:txBody>
      <dsp:txXfrm>
        <a:off x="7342680" y="15314"/>
        <a:ext cx="1869695" cy="50435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8C888A-616A-4623-AE4E-97517D56E70A}">
      <dsp:nvSpPr>
        <dsp:cNvPr id="0" name=""/>
        <dsp:cNvSpPr/>
      </dsp:nvSpPr>
      <dsp:spPr>
        <a:xfrm>
          <a:off x="0" y="0"/>
          <a:ext cx="8067156" cy="7199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b="1" kern="1200" dirty="0"/>
            <a:t>High CO</a:t>
          </a:r>
          <a:r>
            <a:rPr lang="en-US" sz="2900" b="1" kern="1200" baseline="-25000" dirty="0"/>
            <a:t>2 </a:t>
          </a:r>
          <a:r>
            <a:rPr lang="en-US" sz="2900" b="1" kern="1200" baseline="0" dirty="0"/>
            <a:t>ingress in WBA</a:t>
          </a:r>
          <a:endParaRPr lang="en-IN" sz="2900" b="1" kern="1200" baseline="-25000" dirty="0"/>
        </a:p>
      </dsp:txBody>
      <dsp:txXfrm>
        <a:off x="21087" y="21087"/>
        <a:ext cx="7290245" cy="677802"/>
      </dsp:txXfrm>
    </dsp:sp>
    <dsp:sp modelId="{7F5068DF-5CE3-4EC8-89B2-E4DF846B160C}">
      <dsp:nvSpPr>
        <dsp:cNvPr id="0" name=""/>
        <dsp:cNvSpPr/>
      </dsp:nvSpPr>
      <dsp:spPr>
        <a:xfrm>
          <a:off x="711807" y="839973"/>
          <a:ext cx="8067156" cy="7199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b="1" kern="1200" dirty="0"/>
            <a:t>Extra load on WBA</a:t>
          </a:r>
          <a:endParaRPr lang="en-IN" sz="2900" b="1" kern="1200" dirty="0"/>
        </a:p>
      </dsp:txBody>
      <dsp:txXfrm>
        <a:off x="732894" y="861060"/>
        <a:ext cx="6845189" cy="677802"/>
      </dsp:txXfrm>
    </dsp:sp>
    <dsp:sp modelId="{99FFECD1-E69E-4A8E-9162-4F3DFB67F66E}">
      <dsp:nvSpPr>
        <dsp:cNvPr id="0" name=""/>
        <dsp:cNvSpPr/>
      </dsp:nvSpPr>
      <dsp:spPr>
        <a:xfrm>
          <a:off x="1423615" y="1679946"/>
          <a:ext cx="8067156" cy="7199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b="1" kern="1200" dirty="0"/>
            <a:t>Decrease in ion exchange capacity of WBA</a:t>
          </a:r>
          <a:endParaRPr lang="en-IN" sz="2900" b="1" kern="1200" dirty="0"/>
        </a:p>
      </dsp:txBody>
      <dsp:txXfrm>
        <a:off x="1444702" y="1701033"/>
        <a:ext cx="6845189" cy="677802"/>
      </dsp:txXfrm>
    </dsp:sp>
    <dsp:sp modelId="{772EAE50-4BF9-4DD8-9565-F2F5A2C9C7BC}">
      <dsp:nvSpPr>
        <dsp:cNvPr id="0" name=""/>
        <dsp:cNvSpPr/>
      </dsp:nvSpPr>
      <dsp:spPr>
        <a:xfrm>
          <a:off x="6626777" y="536061"/>
          <a:ext cx="467984" cy="467984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lumMod val="60000"/>
            <a:lumOff val="40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2300" kern="1200"/>
        </a:p>
      </dsp:txBody>
      <dsp:txXfrm>
        <a:off x="6732073" y="536061"/>
        <a:ext cx="257392" cy="352158"/>
      </dsp:txXfrm>
    </dsp:sp>
    <dsp:sp modelId="{6014CBED-6DCA-4315-9EE1-4ECEAEBECB2A}">
      <dsp:nvSpPr>
        <dsp:cNvPr id="0" name=""/>
        <dsp:cNvSpPr/>
      </dsp:nvSpPr>
      <dsp:spPr>
        <a:xfrm>
          <a:off x="7636495" y="1312212"/>
          <a:ext cx="467984" cy="467984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lumMod val="60000"/>
            <a:lumOff val="40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2300" kern="1200"/>
        </a:p>
      </dsp:txBody>
      <dsp:txXfrm>
        <a:off x="7741791" y="1312212"/>
        <a:ext cx="257392" cy="35215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842139-8CBD-46D9-8C12-503E161E589C}">
      <dsp:nvSpPr>
        <dsp:cNvPr id="0" name=""/>
        <dsp:cNvSpPr/>
      </dsp:nvSpPr>
      <dsp:spPr>
        <a:xfrm>
          <a:off x="0" y="0"/>
          <a:ext cx="8661941" cy="510661"/>
        </a:xfrm>
        <a:prstGeom prst="roundRect">
          <a:avLst>
            <a:gd name="adj" fmla="val 10000"/>
          </a:avLst>
        </a:prstGeom>
        <a:solidFill>
          <a:schemeClr val="tx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800" b="1" kern="1200" dirty="0"/>
            <a:t>Ingression of high CO</a:t>
          </a:r>
          <a:r>
            <a:rPr lang="en-IN" sz="1800" b="1" kern="1200" baseline="-25000" dirty="0"/>
            <a:t>2 </a:t>
          </a:r>
          <a:r>
            <a:rPr lang="en-IN" sz="1800" b="1" kern="1200" dirty="0"/>
            <a:t>into WBA: formation of carbonic acid</a:t>
          </a:r>
          <a:endParaRPr lang="en-IN" sz="1800" kern="1200" dirty="0"/>
        </a:p>
      </dsp:txBody>
      <dsp:txXfrm>
        <a:off x="14957" y="14957"/>
        <a:ext cx="8632027" cy="480747"/>
      </dsp:txXfrm>
    </dsp:sp>
    <dsp:sp modelId="{A8C39AC2-F9C7-48B4-84B0-EE0DE3A870F9}">
      <dsp:nvSpPr>
        <dsp:cNvPr id="0" name=""/>
        <dsp:cNvSpPr/>
      </dsp:nvSpPr>
      <dsp:spPr>
        <a:xfrm rot="5400000">
          <a:off x="4180695" y="532214"/>
          <a:ext cx="300550" cy="357628"/>
        </a:xfrm>
        <a:prstGeom prst="rightArrow">
          <a:avLst>
            <a:gd name="adj1" fmla="val 60000"/>
            <a:gd name="adj2" fmla="val 50000"/>
          </a:avLst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1500" kern="1200"/>
        </a:p>
      </dsp:txBody>
      <dsp:txXfrm rot="-5400000">
        <a:off x="4223683" y="560753"/>
        <a:ext cx="214576" cy="210385"/>
      </dsp:txXfrm>
    </dsp:sp>
    <dsp:sp modelId="{0B3C63AD-E666-442B-BA93-FFF91406319F}">
      <dsp:nvSpPr>
        <dsp:cNvPr id="0" name=""/>
        <dsp:cNvSpPr/>
      </dsp:nvSpPr>
      <dsp:spPr>
        <a:xfrm>
          <a:off x="0" y="911395"/>
          <a:ext cx="8661941" cy="464503"/>
        </a:xfrm>
        <a:prstGeom prst="roundRect">
          <a:avLst>
            <a:gd name="adj" fmla="val 10000"/>
          </a:avLst>
        </a:prstGeom>
        <a:solidFill>
          <a:schemeClr val="tx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000" b="1" kern="1200" dirty="0"/>
            <a:t>Decrease in the pH of the regenerant: Insoluble silica dumped in WBA</a:t>
          </a:r>
          <a:endParaRPr lang="en-IN" sz="2000" kern="1200" dirty="0"/>
        </a:p>
      </dsp:txBody>
      <dsp:txXfrm>
        <a:off x="13605" y="925000"/>
        <a:ext cx="8634731" cy="437293"/>
      </dsp:txXfrm>
    </dsp:sp>
    <dsp:sp modelId="{BB324298-9A97-4595-A009-DBB84BC6DE77}">
      <dsp:nvSpPr>
        <dsp:cNvPr id="0" name=""/>
        <dsp:cNvSpPr/>
      </dsp:nvSpPr>
      <dsp:spPr>
        <a:xfrm rot="5400000">
          <a:off x="4170756" y="1410703"/>
          <a:ext cx="320428" cy="357628"/>
        </a:xfrm>
        <a:prstGeom prst="rightArrow">
          <a:avLst>
            <a:gd name="adj1" fmla="val 60000"/>
            <a:gd name="adj2" fmla="val 50000"/>
          </a:avLst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1500" kern="1200"/>
        </a:p>
      </dsp:txBody>
      <dsp:txXfrm rot="-5400000">
        <a:off x="4223682" y="1429303"/>
        <a:ext cx="214576" cy="224300"/>
      </dsp:txXfrm>
    </dsp:sp>
    <dsp:sp modelId="{1DA3EA04-06B1-45A8-B2BA-050E0A953211}">
      <dsp:nvSpPr>
        <dsp:cNvPr id="0" name=""/>
        <dsp:cNvSpPr/>
      </dsp:nvSpPr>
      <dsp:spPr>
        <a:xfrm>
          <a:off x="0" y="1803137"/>
          <a:ext cx="8661941" cy="466092"/>
        </a:xfrm>
        <a:prstGeom prst="roundRect">
          <a:avLst>
            <a:gd name="adj" fmla="val 10000"/>
          </a:avLst>
        </a:prstGeom>
        <a:solidFill>
          <a:schemeClr val="tx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000" b="1" kern="1200" dirty="0">
              <a:solidFill>
                <a:srgbClr val="FFFF00"/>
              </a:solidFill>
            </a:rPr>
            <a:t>Ingression of high CO</a:t>
          </a:r>
          <a:r>
            <a:rPr lang="en-IN" sz="2000" b="1" kern="1200" baseline="-25000" dirty="0">
              <a:solidFill>
                <a:srgbClr val="FFFF00"/>
              </a:solidFill>
            </a:rPr>
            <a:t>2 </a:t>
          </a:r>
          <a:r>
            <a:rPr lang="en-IN" sz="2000" b="1" kern="1200" dirty="0">
              <a:solidFill>
                <a:srgbClr val="FFFF00"/>
              </a:solidFill>
            </a:rPr>
            <a:t>into WBA: extra ionic load on WBA</a:t>
          </a:r>
          <a:endParaRPr lang="en-IN" sz="2000" kern="1200" dirty="0">
            <a:solidFill>
              <a:srgbClr val="FFFF00"/>
            </a:solidFill>
          </a:endParaRPr>
        </a:p>
      </dsp:txBody>
      <dsp:txXfrm>
        <a:off x="13651" y="1816788"/>
        <a:ext cx="8634639" cy="438790"/>
      </dsp:txXfrm>
    </dsp:sp>
    <dsp:sp modelId="{98680839-5CB6-4C1C-94DF-A134B4C4EFAB}">
      <dsp:nvSpPr>
        <dsp:cNvPr id="0" name=""/>
        <dsp:cNvSpPr/>
      </dsp:nvSpPr>
      <dsp:spPr>
        <a:xfrm rot="5400000">
          <a:off x="4193161" y="2274161"/>
          <a:ext cx="275618" cy="357628"/>
        </a:xfrm>
        <a:prstGeom prst="rightArrow">
          <a:avLst>
            <a:gd name="adj1" fmla="val 60000"/>
            <a:gd name="adj2" fmla="val 50000"/>
          </a:avLst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1500" kern="1200"/>
        </a:p>
      </dsp:txBody>
      <dsp:txXfrm rot="-5400000">
        <a:off x="4223683" y="2315166"/>
        <a:ext cx="214576" cy="192933"/>
      </dsp:txXfrm>
    </dsp:sp>
    <dsp:sp modelId="{56113B20-480A-4ADA-B660-076E15BBDA26}">
      <dsp:nvSpPr>
        <dsp:cNvPr id="0" name=""/>
        <dsp:cNvSpPr/>
      </dsp:nvSpPr>
      <dsp:spPr>
        <a:xfrm>
          <a:off x="0" y="2636721"/>
          <a:ext cx="8661941" cy="471966"/>
        </a:xfrm>
        <a:prstGeom prst="roundRect">
          <a:avLst>
            <a:gd name="adj" fmla="val 10000"/>
          </a:avLst>
        </a:prstGeom>
        <a:solidFill>
          <a:schemeClr val="tx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rgbClr val="FFFF00"/>
              </a:solidFill>
            </a:rPr>
            <a:t>Extra load on SBA: SBA got fully exhausted</a:t>
          </a:r>
          <a:endParaRPr lang="en-IN" sz="2000" b="1" kern="1200" dirty="0">
            <a:solidFill>
              <a:srgbClr val="FFFF00"/>
            </a:solidFill>
          </a:endParaRPr>
        </a:p>
      </dsp:txBody>
      <dsp:txXfrm>
        <a:off x="13823" y="2650544"/>
        <a:ext cx="8634295" cy="444320"/>
      </dsp:txXfrm>
    </dsp:sp>
    <dsp:sp modelId="{B1B6667D-38BF-4F80-9F3C-62C7EA49A762}">
      <dsp:nvSpPr>
        <dsp:cNvPr id="0" name=""/>
        <dsp:cNvSpPr/>
      </dsp:nvSpPr>
      <dsp:spPr>
        <a:xfrm rot="5400000">
          <a:off x="4181958" y="3128555"/>
          <a:ext cx="298023" cy="357628"/>
        </a:xfrm>
        <a:prstGeom prst="rightArrow">
          <a:avLst>
            <a:gd name="adj1" fmla="val 60000"/>
            <a:gd name="adj2" fmla="val 50000"/>
          </a:avLst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1500" kern="1200"/>
        </a:p>
      </dsp:txBody>
      <dsp:txXfrm rot="-5400000">
        <a:off x="4223682" y="3158358"/>
        <a:ext cx="214576" cy="208616"/>
      </dsp:txXfrm>
    </dsp:sp>
    <dsp:sp modelId="{543D32D0-0B68-4902-A684-8795DF6B70E5}">
      <dsp:nvSpPr>
        <dsp:cNvPr id="0" name=""/>
        <dsp:cNvSpPr/>
      </dsp:nvSpPr>
      <dsp:spPr>
        <a:xfrm>
          <a:off x="0" y="3506052"/>
          <a:ext cx="8661941" cy="79472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rgbClr val="16E076"/>
              </a:solidFill>
            </a:rPr>
            <a:t>SBA consumes almost entire amount of caustic for regeneration: WBA regeneration hampered</a:t>
          </a:r>
          <a:endParaRPr lang="en-IN" sz="2000" b="1" kern="1200" dirty="0">
            <a:solidFill>
              <a:srgbClr val="16E076"/>
            </a:solidFill>
          </a:endParaRPr>
        </a:p>
      </dsp:txBody>
      <dsp:txXfrm>
        <a:off x="23277" y="3529329"/>
        <a:ext cx="8615387" cy="748175"/>
      </dsp:txXfrm>
    </dsp:sp>
    <dsp:sp modelId="{A20F41F9-6C56-4251-814B-6401E7C0A5E6}">
      <dsp:nvSpPr>
        <dsp:cNvPr id="0" name=""/>
        <dsp:cNvSpPr/>
      </dsp:nvSpPr>
      <dsp:spPr>
        <a:xfrm rot="5400000">
          <a:off x="4181958" y="4320649"/>
          <a:ext cx="298023" cy="357628"/>
        </a:xfrm>
        <a:prstGeom prst="rightArrow">
          <a:avLst>
            <a:gd name="adj1" fmla="val 60000"/>
            <a:gd name="adj2" fmla="val 50000"/>
          </a:avLst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1500" kern="1200"/>
        </a:p>
      </dsp:txBody>
      <dsp:txXfrm rot="-5400000">
        <a:off x="4223682" y="4350452"/>
        <a:ext cx="214576" cy="208616"/>
      </dsp:txXfrm>
    </dsp:sp>
    <dsp:sp modelId="{FA4CEEEF-743D-42E1-BE20-DBC97B04F3BA}">
      <dsp:nvSpPr>
        <dsp:cNvPr id="0" name=""/>
        <dsp:cNvSpPr/>
      </dsp:nvSpPr>
      <dsp:spPr>
        <a:xfrm>
          <a:off x="0" y="4698146"/>
          <a:ext cx="8661941" cy="40568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/>
            <a:t>Despite of using freshly prepared Caustic solution we are getting low output</a:t>
          </a:r>
          <a:r>
            <a:rPr lang="en-US" sz="1900" kern="1200" dirty="0"/>
            <a:t>.</a:t>
          </a:r>
          <a:endParaRPr lang="en-IN" sz="1900" kern="1200" dirty="0"/>
        </a:p>
      </dsp:txBody>
      <dsp:txXfrm>
        <a:off x="11882" y="4710028"/>
        <a:ext cx="8638177" cy="38192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66D8D6-2D9B-404D-85C2-AEB7E71BF8EB}">
      <dsp:nvSpPr>
        <dsp:cNvPr id="0" name=""/>
        <dsp:cNvSpPr/>
      </dsp:nvSpPr>
      <dsp:spPr>
        <a:xfrm rot="5400000">
          <a:off x="-210008" y="147123"/>
          <a:ext cx="1852918" cy="156876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rgbClr val="FFFF00"/>
              </a:solidFill>
            </a:rPr>
            <a:t>Remedy</a:t>
          </a:r>
          <a:endParaRPr lang="en-IN" sz="2400" b="1" kern="1200" dirty="0">
            <a:solidFill>
              <a:srgbClr val="FFFF00"/>
            </a:solidFill>
          </a:endParaRPr>
        </a:p>
      </dsp:txBody>
      <dsp:txXfrm rot="-5400000">
        <a:off x="-67929" y="789424"/>
        <a:ext cx="1568760" cy="284158"/>
      </dsp:txXfrm>
    </dsp:sp>
    <dsp:sp modelId="{CDD60471-3B6C-4AAA-9491-397B83772440}">
      <dsp:nvSpPr>
        <dsp:cNvPr id="0" name=""/>
        <dsp:cNvSpPr/>
      </dsp:nvSpPr>
      <dsp:spPr>
        <a:xfrm rot="5400000">
          <a:off x="5425744" y="-4055728"/>
          <a:ext cx="1205030" cy="932657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5816" tIns="27305" rIns="27305" bIns="27305" numCol="1" spcCol="1270" anchor="ctr" anchorCtr="0">
          <a:noAutofit/>
        </a:bodyPr>
        <a:lstStyle/>
        <a:p>
          <a:pPr marL="285750" lvl="1" indent="-285750" algn="l" defTabSz="1911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4300" b="1" kern="1200" dirty="0">
              <a:solidFill>
                <a:srgbClr val="006600"/>
              </a:solidFill>
              <a:latin typeface="Tw Cen MT"/>
              <a:ea typeface="+mn-ea"/>
              <a:cs typeface="+mn-cs"/>
            </a:rPr>
            <a:t>Use of 4 times caustic </a:t>
          </a:r>
        </a:p>
      </dsp:txBody>
      <dsp:txXfrm rot="-5400000">
        <a:off x="1364973" y="63868"/>
        <a:ext cx="9267749" cy="1087380"/>
      </dsp:txXfrm>
    </dsp:sp>
    <dsp:sp modelId="{F4E66BC0-CD35-4381-9C8F-0F59541BCB83}">
      <dsp:nvSpPr>
        <dsp:cNvPr id="0" name=""/>
        <dsp:cNvSpPr/>
      </dsp:nvSpPr>
      <dsp:spPr>
        <a:xfrm rot="5400000">
          <a:off x="-281520" y="2104554"/>
          <a:ext cx="1852918" cy="142573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>
              <a:solidFill>
                <a:srgbClr val="FFFF00"/>
              </a:solidFill>
            </a:rPr>
            <a:t>Result</a:t>
          </a:r>
          <a:endParaRPr lang="en-IN" sz="2600" b="1" kern="1200" dirty="0">
            <a:solidFill>
              <a:srgbClr val="FFFF00"/>
            </a:solidFill>
          </a:endParaRPr>
        </a:p>
      </dsp:txBody>
      <dsp:txXfrm rot="-5400000">
        <a:off x="-67928" y="2603831"/>
        <a:ext cx="1425735" cy="427183"/>
      </dsp:txXfrm>
    </dsp:sp>
    <dsp:sp modelId="{884E6570-69F5-49BD-816D-F90F6BFEB87D}">
      <dsp:nvSpPr>
        <dsp:cNvPr id="0" name=""/>
        <dsp:cNvSpPr/>
      </dsp:nvSpPr>
      <dsp:spPr>
        <a:xfrm rot="5400000">
          <a:off x="5138371" y="-2170125"/>
          <a:ext cx="1636751" cy="932657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1592" tIns="26035" rIns="26035" bIns="26035" numCol="1" spcCol="1270" anchor="ctr" anchorCtr="0">
          <a:noAutofit/>
        </a:bodyPr>
        <a:lstStyle/>
        <a:p>
          <a:pPr marL="285750" lvl="1" indent="-285750" algn="l" defTabSz="1822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4100" b="1" kern="1200" dirty="0">
              <a:solidFill>
                <a:srgbClr val="7030A0"/>
              </a:solidFill>
            </a:rPr>
            <a:t>Getting better OBR than before</a:t>
          </a:r>
          <a:endParaRPr lang="en-IN" sz="4100" b="1" kern="1200" dirty="0">
            <a:solidFill>
              <a:srgbClr val="7030A0"/>
            </a:solidFill>
          </a:endParaRPr>
        </a:p>
      </dsp:txBody>
      <dsp:txXfrm rot="-5400000">
        <a:off x="1293460" y="1754686"/>
        <a:ext cx="9246674" cy="1476951"/>
      </dsp:txXfrm>
    </dsp:sp>
    <dsp:sp modelId="{6A07E650-7D4C-4C78-B7EB-1518E5AFBED0}">
      <dsp:nvSpPr>
        <dsp:cNvPr id="0" name=""/>
        <dsp:cNvSpPr/>
      </dsp:nvSpPr>
      <dsp:spPr>
        <a:xfrm rot="5400000">
          <a:off x="-251747" y="3744522"/>
          <a:ext cx="1852918" cy="148528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>
              <a:solidFill>
                <a:srgbClr val="FFFF00"/>
              </a:solidFill>
            </a:rPr>
            <a:t>Demerit</a:t>
          </a:r>
          <a:endParaRPr lang="en-IN" sz="2600" b="1" kern="1200" dirty="0">
            <a:solidFill>
              <a:srgbClr val="FFFF00"/>
            </a:solidFill>
          </a:endParaRPr>
        </a:p>
      </dsp:txBody>
      <dsp:txXfrm rot="-5400000">
        <a:off x="-67929" y="4303345"/>
        <a:ext cx="1485282" cy="367636"/>
      </dsp:txXfrm>
    </dsp:sp>
    <dsp:sp modelId="{902974AB-EA51-4EE1-BB3C-9CC0FDE02B61}">
      <dsp:nvSpPr>
        <dsp:cNvPr id="0" name=""/>
        <dsp:cNvSpPr/>
      </dsp:nvSpPr>
      <dsp:spPr>
        <a:xfrm rot="5400000">
          <a:off x="5384321" y="-484317"/>
          <a:ext cx="1204396" cy="932657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1592" tIns="26035" rIns="26035" bIns="26035" numCol="1" spcCol="1270" anchor="ctr" anchorCtr="0">
          <a:noAutofit/>
        </a:bodyPr>
        <a:lstStyle/>
        <a:p>
          <a:pPr marL="285750" lvl="1" indent="-285750" algn="l" defTabSz="1822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4100" b="1" kern="1200" dirty="0">
              <a:solidFill>
                <a:srgbClr val="FF0000"/>
              </a:solidFill>
            </a:rPr>
            <a:t>Increased production cost of DM water.</a:t>
          </a:r>
          <a:endParaRPr lang="en-IN" sz="4100" b="1" kern="1200" dirty="0"/>
        </a:p>
      </dsp:txBody>
      <dsp:txXfrm rot="-5400000">
        <a:off x="1323232" y="3635566"/>
        <a:ext cx="9267780" cy="108680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E8C032-663C-40D6-AD9F-258805CAD86F}">
      <dsp:nvSpPr>
        <dsp:cNvPr id="0" name=""/>
        <dsp:cNvSpPr/>
      </dsp:nvSpPr>
      <dsp:spPr>
        <a:xfrm>
          <a:off x="2046025" y="300866"/>
          <a:ext cx="7125267" cy="559549"/>
        </a:xfrm>
        <a:prstGeom prst="flowChartAlternateProcess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>
              <a:solidFill>
                <a:schemeClr val="bg1"/>
              </a:solidFill>
            </a:rPr>
            <a:t>Poor Performance of DG Tower</a:t>
          </a:r>
          <a:endParaRPr lang="en-IN" sz="4000" kern="1200" dirty="0">
            <a:solidFill>
              <a:schemeClr val="bg1"/>
            </a:solidFill>
          </a:endParaRPr>
        </a:p>
      </dsp:txBody>
      <dsp:txXfrm>
        <a:off x="2073339" y="328180"/>
        <a:ext cx="7070639" cy="504921"/>
      </dsp:txXfrm>
    </dsp:sp>
    <dsp:sp modelId="{485A4D92-E33B-4555-A063-94F39803F341}">
      <dsp:nvSpPr>
        <dsp:cNvPr id="0" name=""/>
        <dsp:cNvSpPr/>
      </dsp:nvSpPr>
      <dsp:spPr>
        <a:xfrm rot="8813079">
          <a:off x="3144828" y="1431801"/>
          <a:ext cx="1609199" cy="46222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2200" kern="1200"/>
        </a:p>
      </dsp:txBody>
      <dsp:txXfrm rot="10800000">
        <a:off x="3272233" y="1486367"/>
        <a:ext cx="1470532" cy="277334"/>
      </dsp:txXfrm>
    </dsp:sp>
    <dsp:sp modelId="{5C96702D-9288-41C8-9BF1-0DA7389CB7B2}">
      <dsp:nvSpPr>
        <dsp:cNvPr id="0" name=""/>
        <dsp:cNvSpPr/>
      </dsp:nvSpPr>
      <dsp:spPr>
        <a:xfrm>
          <a:off x="116854" y="2411442"/>
          <a:ext cx="3285788" cy="1359482"/>
        </a:xfrm>
        <a:prstGeom prst="flowChartAlternateProcess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610" tIns="54610" rIns="54610" bIns="54610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kern="1200" dirty="0">
              <a:solidFill>
                <a:srgbClr val="FFFF00"/>
              </a:solidFill>
            </a:rPr>
            <a:t>R&amp;M of DG Tower</a:t>
          </a:r>
          <a:endParaRPr lang="en-IN" sz="4300" kern="1200" dirty="0">
            <a:solidFill>
              <a:srgbClr val="FFFF00"/>
            </a:solidFill>
          </a:endParaRPr>
        </a:p>
      </dsp:txBody>
      <dsp:txXfrm>
        <a:off x="183217" y="2477805"/>
        <a:ext cx="3153062" cy="1226756"/>
      </dsp:txXfrm>
    </dsp:sp>
    <dsp:sp modelId="{F1F44200-0C02-41BA-A2F0-02C46DD6E900}">
      <dsp:nvSpPr>
        <dsp:cNvPr id="0" name=""/>
        <dsp:cNvSpPr/>
      </dsp:nvSpPr>
      <dsp:spPr>
        <a:xfrm rot="1731656">
          <a:off x="6586423" y="1322850"/>
          <a:ext cx="1576500" cy="46222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2200" kern="1200"/>
        </a:p>
      </dsp:txBody>
      <dsp:txXfrm>
        <a:off x="6595035" y="1381829"/>
        <a:ext cx="1437833" cy="277334"/>
      </dsp:txXfrm>
    </dsp:sp>
    <dsp:sp modelId="{ADDA50A5-735A-471E-AE4A-80D3D5D4561E}">
      <dsp:nvSpPr>
        <dsp:cNvPr id="0" name=""/>
        <dsp:cNvSpPr/>
      </dsp:nvSpPr>
      <dsp:spPr>
        <a:xfrm>
          <a:off x="7853153" y="2183539"/>
          <a:ext cx="3794344" cy="1359482"/>
        </a:xfrm>
        <a:prstGeom prst="flowChartAlternateProcess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610" tIns="54610" rIns="54610" bIns="54610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kern="1200" dirty="0">
              <a:solidFill>
                <a:srgbClr val="FFFF00"/>
              </a:solidFill>
            </a:rPr>
            <a:t>Replacement of DG Blower</a:t>
          </a:r>
          <a:endParaRPr lang="en-IN" sz="4300" kern="1200" dirty="0">
            <a:solidFill>
              <a:srgbClr val="FFFF00"/>
            </a:solidFill>
          </a:endParaRPr>
        </a:p>
      </dsp:txBody>
      <dsp:txXfrm>
        <a:off x="7919516" y="2249902"/>
        <a:ext cx="3661618" cy="12267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0.31836</cdr:x>
      <cdr:y>0.94941</cdr:y>
    </cdr:from>
    <cdr:to>
      <cdr:x>0.40668</cdr:x>
      <cdr:y>0.9758</cdr:y>
    </cdr:to>
    <cdr:sp macro="" textlink="">
      <cdr:nvSpPr>
        <cdr:cNvPr id="2" name="Arrow: Right 1">
          <a:extLst xmlns:a="http://schemas.openxmlformats.org/drawingml/2006/main">
            <a:ext uri="{FF2B5EF4-FFF2-40B4-BE49-F238E27FC236}">
              <a16:creationId xmlns:a16="http://schemas.microsoft.com/office/drawing/2014/main" id="{4507A49A-9F78-4D7D-9145-1043714FD549}"/>
            </a:ext>
          </a:extLst>
        </cdr:cNvPr>
        <cdr:cNvSpPr/>
      </cdr:nvSpPr>
      <cdr:spPr>
        <a:xfrm xmlns:a="http://schemas.openxmlformats.org/drawingml/2006/main">
          <a:off x="3074861" y="4849361"/>
          <a:ext cx="853025" cy="134794"/>
        </a:xfrm>
        <a:prstGeom xmlns:a="http://schemas.openxmlformats.org/drawingml/2006/main" prst="rightArrow">
          <a:avLst/>
        </a:prstGeom>
        <a:solidFill xmlns:a="http://schemas.openxmlformats.org/drawingml/2006/main">
          <a:srgbClr val="7030A0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0.00888</cdr:x>
      <cdr:y>0.1794</cdr:y>
    </cdr:from>
    <cdr:to>
      <cdr:x>0.01934</cdr:x>
      <cdr:y>0.30732</cdr:y>
    </cdr:to>
    <cdr:sp macro="" textlink="">
      <cdr:nvSpPr>
        <cdr:cNvPr id="4" name="Arrow: Up 3">
          <a:extLst xmlns:a="http://schemas.openxmlformats.org/drawingml/2006/main">
            <a:ext uri="{FF2B5EF4-FFF2-40B4-BE49-F238E27FC236}">
              <a16:creationId xmlns:a16="http://schemas.microsoft.com/office/drawing/2014/main" id="{57F86C20-A672-45D3-BC1F-973A52D22DA9}"/>
            </a:ext>
          </a:extLst>
        </cdr:cNvPr>
        <cdr:cNvSpPr/>
      </cdr:nvSpPr>
      <cdr:spPr>
        <a:xfrm xmlns:a="http://schemas.openxmlformats.org/drawingml/2006/main">
          <a:off x="85725" y="916346"/>
          <a:ext cx="101026" cy="653388"/>
        </a:xfrm>
        <a:prstGeom xmlns:a="http://schemas.openxmlformats.org/drawingml/2006/main" prst="upArrow">
          <a:avLst/>
        </a:prstGeom>
        <a:solidFill xmlns:a="http://schemas.openxmlformats.org/drawingml/2006/main">
          <a:srgbClr val="7030A0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0.15026</cdr:x>
      <cdr:y>0.37903</cdr:y>
    </cdr:from>
    <cdr:to>
      <cdr:x>0.51928</cdr:x>
      <cdr:y>0.44002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9C9639C5-0173-44AE-BEC9-85FEA88BF81A}"/>
            </a:ext>
          </a:extLst>
        </cdr:cNvPr>
        <cdr:cNvSpPr txBox="1"/>
      </cdr:nvSpPr>
      <cdr:spPr>
        <a:xfrm xmlns:a="http://schemas.openxmlformats.org/drawingml/2006/main" rot="19684939">
          <a:off x="1451221" y="1936011"/>
          <a:ext cx="3564119" cy="311534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tx2">
              <a:lumMod val="60000"/>
              <a:lumOff val="40000"/>
            </a:schemeClr>
          </a:solidFill>
        </a:ln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600" dirty="0">
              <a:solidFill>
                <a:srgbClr val="FF0000"/>
              </a:solidFill>
            </a:rPr>
            <a:t>394% increase in </a:t>
          </a:r>
          <a:r>
            <a:rPr lang="en-US" sz="1600" dirty="0" err="1">
              <a:solidFill>
                <a:srgbClr val="FF0000"/>
              </a:solidFill>
            </a:rPr>
            <a:t>Sp</a:t>
          </a:r>
          <a:r>
            <a:rPr lang="en-US" sz="1600" dirty="0">
              <a:solidFill>
                <a:srgbClr val="FF0000"/>
              </a:solidFill>
            </a:rPr>
            <a:t> Caustic consumption</a:t>
          </a:r>
          <a:endParaRPr lang="en-IN" sz="1600" dirty="0">
            <a:solidFill>
              <a:srgbClr val="FF0000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0.50339</cdr:x>
      <cdr:y>0.93577</cdr:y>
    </cdr:from>
    <cdr:to>
      <cdr:x>0.62217</cdr:x>
      <cdr:y>0.94578</cdr:y>
    </cdr:to>
    <cdr:sp macro="" textlink="">
      <cdr:nvSpPr>
        <cdr:cNvPr id="2" name="Arrow: Right 1">
          <a:extLst xmlns:a="http://schemas.openxmlformats.org/drawingml/2006/main">
            <a:ext uri="{FF2B5EF4-FFF2-40B4-BE49-F238E27FC236}">
              <a16:creationId xmlns:a16="http://schemas.microsoft.com/office/drawing/2014/main" id="{44C69DD6-3F85-41F1-9C3A-77C2E649E931}"/>
            </a:ext>
          </a:extLst>
        </cdr:cNvPr>
        <cdr:cNvSpPr/>
      </cdr:nvSpPr>
      <cdr:spPr>
        <a:xfrm xmlns:a="http://schemas.openxmlformats.org/drawingml/2006/main">
          <a:off x="4238624" y="4273870"/>
          <a:ext cx="1000125" cy="45719"/>
        </a:xfrm>
        <a:prstGeom xmlns:a="http://schemas.openxmlformats.org/drawingml/2006/main" prst="rightArrow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0.0362</cdr:x>
      <cdr:y>0.04067</cdr:y>
    </cdr:from>
    <cdr:to>
      <cdr:x>0.04163</cdr:x>
      <cdr:y>0.17831</cdr:y>
    </cdr:to>
    <cdr:sp macro="" textlink="">
      <cdr:nvSpPr>
        <cdr:cNvPr id="3" name="Arrow: Up 2">
          <a:extLst xmlns:a="http://schemas.openxmlformats.org/drawingml/2006/main">
            <a:ext uri="{FF2B5EF4-FFF2-40B4-BE49-F238E27FC236}">
              <a16:creationId xmlns:a16="http://schemas.microsoft.com/office/drawing/2014/main" id="{D76FEFD6-7043-4B9F-954A-22F07784E2CB}"/>
            </a:ext>
          </a:extLst>
        </cdr:cNvPr>
        <cdr:cNvSpPr/>
      </cdr:nvSpPr>
      <cdr:spPr>
        <a:xfrm xmlns:a="http://schemas.openxmlformats.org/drawingml/2006/main">
          <a:off x="304799" y="185739"/>
          <a:ext cx="45719" cy="628650"/>
        </a:xfrm>
        <a:prstGeom xmlns:a="http://schemas.openxmlformats.org/drawingml/2006/main" prst="upArrow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B86964-D821-4C17-922D-F5239935B1EB}" type="datetimeFigureOut">
              <a:rPr lang="en-IN" smtClean="0"/>
              <a:pPr/>
              <a:t>09-02-2024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CED829-A5AE-4E29-B048-2481280040DA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427558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CED829-A5AE-4E29-B048-2481280040DA}" type="slidenum">
              <a:rPr lang="en-IN" smtClean="0"/>
              <a:pPr/>
              <a:t>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674226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CED829-A5AE-4E29-B048-2481280040DA}" type="slidenum">
              <a:rPr lang="en-IN" smtClean="0"/>
              <a:pPr/>
              <a:t>18</a:t>
            </a:fld>
            <a:endParaRPr lang="en-I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CED829-A5AE-4E29-B048-2481280040DA}" type="slidenum">
              <a:rPr lang="en-IN" smtClean="0"/>
              <a:pPr/>
              <a:t>25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240311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2FC66-5E32-4065-B6A5-FFBF773E9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8BE5E85-A111-410D-B16F-7811E8E0C3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B51A1E-902D-48AF-9020-955120F399B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4313125-ED25-48FF-B164-B441AEC20327}"/>
              </a:ext>
            </a:extLst>
          </p:cNvPr>
          <p:cNvSpPr/>
          <p:nvPr userDrawn="1"/>
        </p:nvSpPr>
        <p:spPr>
          <a:xfrm>
            <a:off x="-600" y="0"/>
            <a:ext cx="121932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72139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3233881-7392-45A5-A233-6236A8DADA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903" y="1645745"/>
            <a:ext cx="11258817" cy="4123230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6164BB3A-9B22-422C-921C-CF5FCF2A7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250" y="209894"/>
            <a:ext cx="9626400" cy="695740"/>
          </a:xfrm>
          <a:prstGeom prst="rect">
            <a:avLst/>
          </a:prstGeom>
          <a:noFill/>
        </p:spPr>
        <p:txBody>
          <a:bodyPr vert="horz" lIns="180000" tIns="0" rIns="0" bIns="0" rtlCol="0" anchor="ctr">
            <a:noAutofit/>
          </a:bodyPr>
          <a:lstStyle/>
          <a:p>
            <a:r>
              <a:rPr lang="en-US" noProof="0" dirty="0"/>
              <a:t>Click to edit page title</a:t>
            </a:r>
          </a:p>
        </p:txBody>
      </p:sp>
      <p:sp>
        <p:nvSpPr>
          <p:cNvPr id="7" name="Slide Number Placeholder 2">
            <a:extLst>
              <a:ext uri="{FF2B5EF4-FFF2-40B4-BE49-F238E27FC236}">
                <a16:creationId xmlns:a16="http://schemas.microsoft.com/office/drawing/2014/main" id="{607AB9A4-C418-46D6-B157-F64AD9E94A1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746590" y="6405418"/>
            <a:ext cx="485776" cy="365125"/>
          </a:xfrm>
        </p:spPr>
        <p:txBody>
          <a:bodyPr/>
          <a:lstStyle/>
          <a:p>
            <a:fld id="{19B51A1E-902D-48AF-9020-955120F399B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1384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365F1A-3A7A-4FD1-8A9F-A39B9F617E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3450" y="1645740"/>
            <a:ext cx="5181600" cy="4123235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28A807-05F3-4222-8EAB-08EDDBC887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31961" y="1645740"/>
            <a:ext cx="5181600" cy="4123235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6855A7C4-25CD-4EF7-A610-3B77D8FD13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250" y="209894"/>
            <a:ext cx="9626400" cy="695740"/>
          </a:xfrm>
          <a:prstGeom prst="rect">
            <a:avLst/>
          </a:prstGeom>
          <a:noFill/>
        </p:spPr>
        <p:txBody>
          <a:bodyPr vert="horz" lIns="180000" tIns="0" rIns="0" bIns="0" rtlCol="0" anchor="ctr">
            <a:noAutofit/>
          </a:bodyPr>
          <a:lstStyle/>
          <a:p>
            <a:r>
              <a:rPr lang="en-US" noProof="0" dirty="0"/>
              <a:t>Click to edit page title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E34B53E-3C1C-49FE-84C6-2F55F45C73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46590" y="6405418"/>
            <a:ext cx="485776" cy="365125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ctr">
              <a:defRPr sz="1500" b="1" i="0">
                <a:solidFill>
                  <a:schemeClr val="bg1"/>
                </a:solidFill>
                <a:latin typeface="Tw Cen MT" panose="020B0602020104020603" pitchFamily="34" charset="0"/>
              </a:defRPr>
            </a:lvl1pPr>
          </a:lstStyle>
          <a:p>
            <a:fld id="{19B51A1E-902D-48AF-9020-955120F399B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094710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79128A-818E-4E7A-ADB2-C490C8F25A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0056" y="1651183"/>
            <a:ext cx="5157787" cy="823912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DB77C2-DC05-4D8F-8F13-95FB1BDEA6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0056" y="2475095"/>
            <a:ext cx="5157787" cy="3293880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D7079AE-17A4-41F1-B6C3-E94419E165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95225" y="1651183"/>
            <a:ext cx="5183188" cy="823912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A781BF2-B569-4FD3-B227-102EE16130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95225" y="2475095"/>
            <a:ext cx="5183188" cy="3293880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75D1BACC-6747-4E05-AC8D-F109F16991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250" y="209894"/>
            <a:ext cx="9626400" cy="695740"/>
          </a:xfrm>
          <a:prstGeom prst="rect">
            <a:avLst/>
          </a:prstGeom>
          <a:noFill/>
        </p:spPr>
        <p:txBody>
          <a:bodyPr vert="horz" lIns="180000" tIns="0" rIns="0" bIns="0" rtlCol="0" anchor="ctr">
            <a:noAutofit/>
          </a:bodyPr>
          <a:lstStyle/>
          <a:p>
            <a:r>
              <a:rPr lang="en-US" noProof="0" dirty="0"/>
              <a:t>Click to edit page title</a:t>
            </a:r>
          </a:p>
        </p:txBody>
      </p:sp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1F1BA3B5-743C-4B7D-B8EA-F2A53004F9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746590" y="6405418"/>
            <a:ext cx="485776" cy="365125"/>
          </a:xfrm>
        </p:spPr>
        <p:txBody>
          <a:bodyPr/>
          <a:lstStyle/>
          <a:p>
            <a:fld id="{19B51A1E-902D-48AF-9020-955120F399B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02615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B7A1DCB-FB5A-473A-A2FD-CA414D68FC6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7341B340-66BB-41B5-A81E-AC2AC278356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321439" y="2163963"/>
            <a:ext cx="3547872" cy="419725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9CA80F7-5F27-4972-8274-3A5093AD20A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95300" y="226448"/>
            <a:ext cx="3547872" cy="613476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6" name="Picture Placeholder 14">
            <a:extLst>
              <a:ext uri="{FF2B5EF4-FFF2-40B4-BE49-F238E27FC236}">
                <a16:creationId xmlns:a16="http://schemas.microsoft.com/office/drawing/2014/main" id="{A31AAB07-747B-4138-923B-CC3B6C29D2A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147578" y="2163963"/>
            <a:ext cx="3547872" cy="419725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6FEC9214-5EAC-4DDE-AE9F-B779BE2F110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84663" y="1161076"/>
            <a:ext cx="7427912" cy="768350"/>
          </a:xfrm>
          <a:prstGeom prst="roundRect">
            <a:avLst/>
          </a:prstGeom>
          <a:solidFill>
            <a:srgbClr val="4EB357"/>
          </a:solidFill>
        </p:spPr>
        <p:txBody>
          <a:bodyPr anchor="ctr"/>
          <a:lstStyle>
            <a:lvl1pPr marL="0" indent="0" algn="ctr">
              <a:buNone/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9FA6C5B7-54E3-410E-8D4B-C7734B38A46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79847" y="226448"/>
            <a:ext cx="1324946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8100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E6ADC742-1CF3-4B48-A6BF-DE6612A647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250" y="209894"/>
            <a:ext cx="9626400" cy="695740"/>
          </a:xfrm>
          <a:prstGeom prst="rect">
            <a:avLst/>
          </a:prstGeom>
          <a:noFill/>
        </p:spPr>
        <p:txBody>
          <a:bodyPr vert="horz" lIns="180000" tIns="0" rIns="0" bIns="0" rtlCol="0" anchor="ctr">
            <a:noAutofit/>
          </a:bodyPr>
          <a:lstStyle/>
          <a:p>
            <a:r>
              <a:rPr lang="en-US" noProof="0" dirty="0"/>
              <a:t>Click to edit page title</a:t>
            </a:r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04D6D9D1-5857-4CF1-AF00-8BA66485E19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746590" y="6405418"/>
            <a:ext cx="485776" cy="365125"/>
          </a:xfrm>
        </p:spPr>
        <p:txBody>
          <a:bodyPr/>
          <a:lstStyle/>
          <a:p>
            <a:fld id="{19B51A1E-902D-48AF-9020-955120F399B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20680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A3C89-2A7B-457B-B29A-680EA42030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628775"/>
            <a:ext cx="5620110" cy="4127217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18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C67AC7-55CC-494B-BFED-2FCC2135EE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42913" y="1641758"/>
            <a:ext cx="3932237" cy="41272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50A09007-8AF5-4192-A105-B7156D5A7B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250" y="209894"/>
            <a:ext cx="9626400" cy="695740"/>
          </a:xfrm>
          <a:prstGeom prst="rect">
            <a:avLst/>
          </a:prstGeom>
          <a:noFill/>
        </p:spPr>
        <p:txBody>
          <a:bodyPr vert="horz" lIns="180000" tIns="0" rIns="0" bIns="0" rtlCol="0" anchor="ctr">
            <a:noAutofit/>
          </a:bodyPr>
          <a:lstStyle/>
          <a:p>
            <a:r>
              <a:rPr lang="en-US" noProof="0" dirty="0"/>
              <a:t>Click to edit page title</a:t>
            </a:r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8AE2A65F-AB9B-469D-9E13-088BD5F577A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746590" y="6405418"/>
            <a:ext cx="485776" cy="365125"/>
          </a:xfrm>
        </p:spPr>
        <p:txBody>
          <a:bodyPr/>
          <a:lstStyle/>
          <a:p>
            <a:fld id="{19B51A1E-902D-48AF-9020-955120F399B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86413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E77F880-9856-4A0C-A260-E5C1205814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903" y="1628775"/>
            <a:ext cx="11258817" cy="4140200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 marL="1371600" indent="0">
              <a:buNone/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endParaRPr lang="en-GB" dirty="0"/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4668FD8F-01A6-44B7-AD50-3EBA4A009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250" y="209894"/>
            <a:ext cx="9626400" cy="695740"/>
          </a:xfrm>
          <a:prstGeom prst="rect">
            <a:avLst/>
          </a:prstGeom>
          <a:noFill/>
        </p:spPr>
        <p:txBody>
          <a:bodyPr vert="horz" lIns="180000" tIns="0" rIns="0" bIns="0" rtlCol="0" anchor="ctr">
            <a:noAutofit/>
          </a:bodyPr>
          <a:lstStyle/>
          <a:p>
            <a:r>
              <a:rPr lang="en-US" noProof="0" dirty="0"/>
              <a:t>Click to edit page title</a:t>
            </a:r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4768BC48-0D89-47DA-877E-6ADB595CA25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746590" y="6405418"/>
            <a:ext cx="485776" cy="365125"/>
          </a:xfrm>
        </p:spPr>
        <p:txBody>
          <a:bodyPr/>
          <a:lstStyle/>
          <a:p>
            <a:fld id="{19B51A1E-902D-48AF-9020-955120F399B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98644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1EE987A8-EAAD-4EDD-BB01-127699738F3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664000" y="1628775"/>
            <a:ext cx="5040000" cy="414020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8839550-29A0-40FE-9E7A-0BDB27AD473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61963" y="1628775"/>
            <a:ext cx="5040000" cy="4140200"/>
          </a:xfrm>
          <a:prstGeom prst="rect">
            <a:avLst/>
          </a:prstGeom>
        </p:spPr>
        <p:txBody>
          <a:bodyPr/>
          <a:lstStyle>
            <a:lvl3pPr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9ECAEEF3-0F7D-4D71-8AAB-5EA632C4F7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250" y="209894"/>
            <a:ext cx="9626400" cy="695740"/>
          </a:xfrm>
          <a:prstGeom prst="rect">
            <a:avLst/>
          </a:prstGeom>
          <a:noFill/>
        </p:spPr>
        <p:txBody>
          <a:bodyPr vert="horz" lIns="180000" tIns="0" rIns="0" bIns="0" rtlCol="0" anchor="ctr">
            <a:noAutofit/>
          </a:bodyPr>
          <a:lstStyle/>
          <a:p>
            <a:r>
              <a:rPr lang="en-US" noProof="0" dirty="0"/>
              <a:t>Click to edit page title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555FA39-A5BD-4C89-A6E3-3E02CCDCD8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46590" y="6405418"/>
            <a:ext cx="485776" cy="365125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ctr">
              <a:defRPr sz="1500" b="1" i="0">
                <a:solidFill>
                  <a:schemeClr val="bg1"/>
                </a:solidFill>
                <a:latin typeface="Tw Cen MT" panose="020B0602020104020603" pitchFamily="34" charset="0"/>
              </a:defRPr>
            </a:lvl1pPr>
          </a:lstStyle>
          <a:p>
            <a:fld id="{19B51A1E-902D-48AF-9020-955120F399B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63778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0C47F5A4-8F28-4714-8130-B7DCCA337E7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435D318C-BDA1-496D-8B26-EA46EF786D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250" y="209894"/>
            <a:ext cx="9626400" cy="695740"/>
          </a:xfrm>
          <a:prstGeom prst="rect">
            <a:avLst/>
          </a:prstGeom>
          <a:noFill/>
        </p:spPr>
        <p:txBody>
          <a:bodyPr vert="horz" lIns="180000" tIns="0" rIns="0" bIns="0" rtlCol="0" anchor="ctr">
            <a:noAutofit/>
          </a:bodyPr>
          <a:lstStyle/>
          <a:p>
            <a:r>
              <a:rPr lang="en-US" noProof="0" dirty="0"/>
              <a:t>Click to edit page title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103359B-460F-4752-AC3B-C97E3E97D9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46590" y="6405418"/>
            <a:ext cx="485776" cy="365125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ctr">
              <a:defRPr sz="1500" b="1" i="0">
                <a:solidFill>
                  <a:schemeClr val="bg1"/>
                </a:solidFill>
                <a:latin typeface="Tw Cen MT" panose="020B0602020104020603" pitchFamily="34" charset="0"/>
              </a:defRPr>
            </a:lvl1pPr>
          </a:lstStyle>
          <a:p>
            <a:fld id="{19B51A1E-902D-48AF-9020-955120F399B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76649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0C47F5A4-8F28-4714-8130-B7DCCA337E7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6C244798-DB41-42AF-9DCF-D4B3CF1D6C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250" y="209894"/>
            <a:ext cx="9626400" cy="695740"/>
          </a:xfrm>
          <a:prstGeom prst="rect">
            <a:avLst/>
          </a:prstGeom>
          <a:noFill/>
        </p:spPr>
        <p:txBody>
          <a:bodyPr vert="horz" lIns="180000" tIns="0" rIns="0" bIns="0" rtlCol="0" anchor="ctr">
            <a:noAutofit/>
          </a:bodyPr>
          <a:lstStyle/>
          <a:p>
            <a:r>
              <a:rPr lang="en-US" noProof="0" dirty="0"/>
              <a:t>Click to edit page title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C52E84C-18FF-4C21-9ED2-6F943CBBB6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46590" y="6405418"/>
            <a:ext cx="485776" cy="365125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ctr">
              <a:defRPr sz="1500" b="1" i="0">
                <a:solidFill>
                  <a:schemeClr val="bg1"/>
                </a:solidFill>
                <a:latin typeface="Tw Cen MT" panose="020B0602020104020603" pitchFamily="34" charset="0"/>
              </a:defRPr>
            </a:lvl1pPr>
          </a:lstStyle>
          <a:p>
            <a:fld id="{19B51A1E-902D-48AF-9020-955120F399B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5095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>
            <a:extLst>
              <a:ext uri="{FF2B5EF4-FFF2-40B4-BE49-F238E27FC236}">
                <a16:creationId xmlns:a16="http://schemas.microsoft.com/office/drawing/2014/main" id="{C8D72F5A-F99C-4AC5-8794-C619A03A2771}"/>
              </a:ext>
            </a:extLst>
          </p:cNvPr>
          <p:cNvGrpSpPr/>
          <p:nvPr userDrawn="1"/>
        </p:nvGrpSpPr>
        <p:grpSpPr>
          <a:xfrm>
            <a:off x="469383" y="1549254"/>
            <a:ext cx="4739197" cy="540000"/>
            <a:chOff x="874713" y="2542740"/>
            <a:chExt cx="4739197" cy="540000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646AF1AD-E595-48EB-BA33-F632CBC1E7D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74713" y="2542740"/>
              <a:ext cx="1921062" cy="540000"/>
            </a:xfrm>
            <a:custGeom>
              <a:avLst/>
              <a:gdLst>
                <a:gd name="connsiteX0" fmla="*/ 540068 w 3829050"/>
                <a:gd name="connsiteY0" fmla="*/ 0 h 1076325"/>
                <a:gd name="connsiteX1" fmla="*/ 3297555 w 3829050"/>
                <a:gd name="connsiteY1" fmla="*/ 0 h 1076325"/>
                <a:gd name="connsiteX2" fmla="*/ 3837623 w 3829050"/>
                <a:gd name="connsiteY2" fmla="*/ 540068 h 1076325"/>
                <a:gd name="connsiteX3" fmla="*/ 3837623 w 3829050"/>
                <a:gd name="connsiteY3" fmla="*/ 540068 h 1076325"/>
                <a:gd name="connsiteX4" fmla="*/ 3297555 w 3829050"/>
                <a:gd name="connsiteY4" fmla="*/ 1080135 h 1076325"/>
                <a:gd name="connsiteX5" fmla="*/ 540068 w 3829050"/>
                <a:gd name="connsiteY5" fmla="*/ 1080135 h 1076325"/>
                <a:gd name="connsiteX6" fmla="*/ 0 w 3829050"/>
                <a:gd name="connsiteY6" fmla="*/ 540068 h 1076325"/>
                <a:gd name="connsiteX7" fmla="*/ 0 w 3829050"/>
                <a:gd name="connsiteY7" fmla="*/ 540068 h 1076325"/>
                <a:gd name="connsiteX8" fmla="*/ 540068 w 3829050"/>
                <a:gd name="connsiteY8" fmla="*/ 0 h 1076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29050" h="1076325">
                  <a:moveTo>
                    <a:pt x="540068" y="0"/>
                  </a:moveTo>
                  <a:lnTo>
                    <a:pt x="3297555" y="0"/>
                  </a:lnTo>
                  <a:cubicBezTo>
                    <a:pt x="3595688" y="0"/>
                    <a:pt x="3837623" y="241935"/>
                    <a:pt x="3837623" y="540068"/>
                  </a:cubicBezTo>
                  <a:lnTo>
                    <a:pt x="3837623" y="540068"/>
                  </a:lnTo>
                  <a:cubicBezTo>
                    <a:pt x="3837623" y="838200"/>
                    <a:pt x="3595688" y="1080135"/>
                    <a:pt x="3297555" y="1080135"/>
                  </a:cubicBezTo>
                  <a:lnTo>
                    <a:pt x="540068" y="1080135"/>
                  </a:lnTo>
                  <a:cubicBezTo>
                    <a:pt x="241935" y="1080135"/>
                    <a:pt x="0" y="838200"/>
                    <a:pt x="0" y="540068"/>
                  </a:cubicBezTo>
                  <a:lnTo>
                    <a:pt x="0" y="540068"/>
                  </a:lnTo>
                  <a:cubicBezTo>
                    <a:pt x="0" y="241935"/>
                    <a:pt x="241935" y="0"/>
                    <a:pt x="540068" y="0"/>
                  </a:cubicBezTo>
                  <a:close/>
                </a:path>
              </a:pathLst>
            </a:custGeom>
            <a:solidFill>
              <a:srgbClr val="106E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latin typeface="Tw Cen MT" panose="020B0602020104020603" pitchFamily="34" charset="0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806007CC-80F5-456D-BE36-6FEAB9E1DA2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596000" y="2542740"/>
              <a:ext cx="4017910" cy="540000"/>
            </a:xfrm>
            <a:custGeom>
              <a:avLst/>
              <a:gdLst>
                <a:gd name="connsiteX0" fmla="*/ 5188268 w 5724525"/>
                <a:gd name="connsiteY0" fmla="*/ 1080135 h 1076325"/>
                <a:gd name="connsiteX1" fmla="*/ 540068 w 5724525"/>
                <a:gd name="connsiteY1" fmla="*/ 1080135 h 1076325"/>
                <a:gd name="connsiteX2" fmla="*/ 0 w 5724525"/>
                <a:gd name="connsiteY2" fmla="*/ 540068 h 1076325"/>
                <a:gd name="connsiteX3" fmla="*/ 0 w 5724525"/>
                <a:gd name="connsiteY3" fmla="*/ 540068 h 1076325"/>
                <a:gd name="connsiteX4" fmla="*/ 540068 w 5724525"/>
                <a:gd name="connsiteY4" fmla="*/ 0 h 1076325"/>
                <a:gd name="connsiteX5" fmla="*/ 5188268 w 5724525"/>
                <a:gd name="connsiteY5" fmla="*/ 0 h 1076325"/>
                <a:gd name="connsiteX6" fmla="*/ 5728335 w 5724525"/>
                <a:gd name="connsiteY6" fmla="*/ 540068 h 1076325"/>
                <a:gd name="connsiteX7" fmla="*/ 5728335 w 5724525"/>
                <a:gd name="connsiteY7" fmla="*/ 540068 h 1076325"/>
                <a:gd name="connsiteX8" fmla="*/ 5188268 w 5724525"/>
                <a:gd name="connsiteY8" fmla="*/ 1080135 h 1076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24525" h="1076325">
                  <a:moveTo>
                    <a:pt x="5188268" y="1080135"/>
                  </a:moveTo>
                  <a:lnTo>
                    <a:pt x="540068" y="1080135"/>
                  </a:lnTo>
                  <a:cubicBezTo>
                    <a:pt x="241935" y="1080135"/>
                    <a:pt x="0" y="838200"/>
                    <a:pt x="0" y="540068"/>
                  </a:cubicBezTo>
                  <a:lnTo>
                    <a:pt x="0" y="540068"/>
                  </a:lnTo>
                  <a:cubicBezTo>
                    <a:pt x="0" y="241935"/>
                    <a:pt x="241935" y="0"/>
                    <a:pt x="540068" y="0"/>
                  </a:cubicBezTo>
                  <a:lnTo>
                    <a:pt x="5188268" y="0"/>
                  </a:lnTo>
                  <a:cubicBezTo>
                    <a:pt x="5486400" y="0"/>
                    <a:pt x="5728335" y="241935"/>
                    <a:pt x="5728335" y="540068"/>
                  </a:cubicBezTo>
                  <a:lnTo>
                    <a:pt x="5728335" y="540068"/>
                  </a:lnTo>
                  <a:cubicBezTo>
                    <a:pt x="5727382" y="838200"/>
                    <a:pt x="5486400" y="1080135"/>
                    <a:pt x="5188268" y="1080135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latin typeface="Tw Cen MT" panose="020B0602020104020603" pitchFamily="34" charset="0"/>
              </a:endParaRPr>
            </a:p>
          </p:txBody>
        </p:sp>
      </p:grpSp>
      <p:grpSp>
        <p:nvGrpSpPr>
          <p:cNvPr id="4" name="Group 9">
            <a:extLst>
              <a:ext uri="{FF2B5EF4-FFF2-40B4-BE49-F238E27FC236}">
                <a16:creationId xmlns:a16="http://schemas.microsoft.com/office/drawing/2014/main" id="{215FAA38-6987-48EE-B3B6-6C23631DAFC7}"/>
              </a:ext>
            </a:extLst>
          </p:cNvPr>
          <p:cNvGrpSpPr/>
          <p:nvPr userDrawn="1"/>
        </p:nvGrpSpPr>
        <p:grpSpPr>
          <a:xfrm>
            <a:off x="469383" y="2463777"/>
            <a:ext cx="4739197" cy="540000"/>
            <a:chOff x="874713" y="2542740"/>
            <a:chExt cx="4739197" cy="540000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2CC6B2AC-9EF0-43C3-AAF8-2685859222B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74713" y="2542740"/>
              <a:ext cx="1921062" cy="540000"/>
            </a:xfrm>
            <a:custGeom>
              <a:avLst/>
              <a:gdLst>
                <a:gd name="connsiteX0" fmla="*/ 540068 w 3829050"/>
                <a:gd name="connsiteY0" fmla="*/ 0 h 1076325"/>
                <a:gd name="connsiteX1" fmla="*/ 3297555 w 3829050"/>
                <a:gd name="connsiteY1" fmla="*/ 0 h 1076325"/>
                <a:gd name="connsiteX2" fmla="*/ 3837623 w 3829050"/>
                <a:gd name="connsiteY2" fmla="*/ 540068 h 1076325"/>
                <a:gd name="connsiteX3" fmla="*/ 3837623 w 3829050"/>
                <a:gd name="connsiteY3" fmla="*/ 540068 h 1076325"/>
                <a:gd name="connsiteX4" fmla="*/ 3297555 w 3829050"/>
                <a:gd name="connsiteY4" fmla="*/ 1080135 h 1076325"/>
                <a:gd name="connsiteX5" fmla="*/ 540068 w 3829050"/>
                <a:gd name="connsiteY5" fmla="*/ 1080135 h 1076325"/>
                <a:gd name="connsiteX6" fmla="*/ 0 w 3829050"/>
                <a:gd name="connsiteY6" fmla="*/ 540068 h 1076325"/>
                <a:gd name="connsiteX7" fmla="*/ 0 w 3829050"/>
                <a:gd name="connsiteY7" fmla="*/ 540068 h 1076325"/>
                <a:gd name="connsiteX8" fmla="*/ 540068 w 3829050"/>
                <a:gd name="connsiteY8" fmla="*/ 0 h 1076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29050" h="1076325">
                  <a:moveTo>
                    <a:pt x="540068" y="0"/>
                  </a:moveTo>
                  <a:lnTo>
                    <a:pt x="3297555" y="0"/>
                  </a:lnTo>
                  <a:cubicBezTo>
                    <a:pt x="3595688" y="0"/>
                    <a:pt x="3837623" y="241935"/>
                    <a:pt x="3837623" y="540068"/>
                  </a:cubicBezTo>
                  <a:lnTo>
                    <a:pt x="3837623" y="540068"/>
                  </a:lnTo>
                  <a:cubicBezTo>
                    <a:pt x="3837623" y="838200"/>
                    <a:pt x="3595688" y="1080135"/>
                    <a:pt x="3297555" y="1080135"/>
                  </a:cubicBezTo>
                  <a:lnTo>
                    <a:pt x="540068" y="1080135"/>
                  </a:lnTo>
                  <a:cubicBezTo>
                    <a:pt x="241935" y="1080135"/>
                    <a:pt x="0" y="838200"/>
                    <a:pt x="0" y="540068"/>
                  </a:cubicBezTo>
                  <a:lnTo>
                    <a:pt x="0" y="540068"/>
                  </a:lnTo>
                  <a:cubicBezTo>
                    <a:pt x="0" y="241935"/>
                    <a:pt x="241935" y="0"/>
                    <a:pt x="540068" y="0"/>
                  </a:cubicBezTo>
                  <a:close/>
                </a:path>
              </a:pathLst>
            </a:custGeom>
            <a:solidFill>
              <a:srgbClr val="106E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latin typeface="Tw Cen MT" panose="020B0602020104020603" pitchFamily="34" charset="0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D4F48F91-6F36-429F-8521-512995A3BDF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596000" y="2542740"/>
              <a:ext cx="4017910" cy="540000"/>
            </a:xfrm>
            <a:custGeom>
              <a:avLst/>
              <a:gdLst>
                <a:gd name="connsiteX0" fmla="*/ 5188268 w 5724525"/>
                <a:gd name="connsiteY0" fmla="*/ 1080135 h 1076325"/>
                <a:gd name="connsiteX1" fmla="*/ 540068 w 5724525"/>
                <a:gd name="connsiteY1" fmla="*/ 1080135 h 1076325"/>
                <a:gd name="connsiteX2" fmla="*/ 0 w 5724525"/>
                <a:gd name="connsiteY2" fmla="*/ 540068 h 1076325"/>
                <a:gd name="connsiteX3" fmla="*/ 0 w 5724525"/>
                <a:gd name="connsiteY3" fmla="*/ 540068 h 1076325"/>
                <a:gd name="connsiteX4" fmla="*/ 540068 w 5724525"/>
                <a:gd name="connsiteY4" fmla="*/ 0 h 1076325"/>
                <a:gd name="connsiteX5" fmla="*/ 5188268 w 5724525"/>
                <a:gd name="connsiteY5" fmla="*/ 0 h 1076325"/>
                <a:gd name="connsiteX6" fmla="*/ 5728335 w 5724525"/>
                <a:gd name="connsiteY6" fmla="*/ 540068 h 1076325"/>
                <a:gd name="connsiteX7" fmla="*/ 5728335 w 5724525"/>
                <a:gd name="connsiteY7" fmla="*/ 540068 h 1076325"/>
                <a:gd name="connsiteX8" fmla="*/ 5188268 w 5724525"/>
                <a:gd name="connsiteY8" fmla="*/ 1080135 h 1076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24525" h="1076325">
                  <a:moveTo>
                    <a:pt x="5188268" y="1080135"/>
                  </a:moveTo>
                  <a:lnTo>
                    <a:pt x="540068" y="1080135"/>
                  </a:lnTo>
                  <a:cubicBezTo>
                    <a:pt x="241935" y="1080135"/>
                    <a:pt x="0" y="838200"/>
                    <a:pt x="0" y="540068"/>
                  </a:cubicBezTo>
                  <a:lnTo>
                    <a:pt x="0" y="540068"/>
                  </a:lnTo>
                  <a:cubicBezTo>
                    <a:pt x="0" y="241935"/>
                    <a:pt x="241935" y="0"/>
                    <a:pt x="540068" y="0"/>
                  </a:cubicBezTo>
                  <a:lnTo>
                    <a:pt x="5188268" y="0"/>
                  </a:lnTo>
                  <a:cubicBezTo>
                    <a:pt x="5486400" y="0"/>
                    <a:pt x="5728335" y="241935"/>
                    <a:pt x="5728335" y="540068"/>
                  </a:cubicBezTo>
                  <a:lnTo>
                    <a:pt x="5728335" y="540068"/>
                  </a:lnTo>
                  <a:cubicBezTo>
                    <a:pt x="5727382" y="838200"/>
                    <a:pt x="5486400" y="1080135"/>
                    <a:pt x="5188268" y="1080135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latin typeface="Tw Cen MT" panose="020B0602020104020603" pitchFamily="34" charset="0"/>
              </a:endParaRPr>
            </a:p>
          </p:txBody>
        </p:sp>
      </p:grpSp>
      <p:grpSp>
        <p:nvGrpSpPr>
          <p:cNvPr id="7" name="Group 15">
            <a:extLst>
              <a:ext uri="{FF2B5EF4-FFF2-40B4-BE49-F238E27FC236}">
                <a16:creationId xmlns:a16="http://schemas.microsoft.com/office/drawing/2014/main" id="{79B18835-27F3-46C3-999C-19C009CCA672}"/>
              </a:ext>
            </a:extLst>
          </p:cNvPr>
          <p:cNvGrpSpPr/>
          <p:nvPr userDrawn="1"/>
        </p:nvGrpSpPr>
        <p:grpSpPr>
          <a:xfrm>
            <a:off x="469383" y="3378300"/>
            <a:ext cx="4739197" cy="540000"/>
            <a:chOff x="874713" y="2542740"/>
            <a:chExt cx="4739197" cy="540000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829EF541-744F-4FC4-8586-B8389E28A41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74713" y="2542740"/>
              <a:ext cx="1921062" cy="540000"/>
            </a:xfrm>
            <a:custGeom>
              <a:avLst/>
              <a:gdLst>
                <a:gd name="connsiteX0" fmla="*/ 540068 w 3829050"/>
                <a:gd name="connsiteY0" fmla="*/ 0 h 1076325"/>
                <a:gd name="connsiteX1" fmla="*/ 3297555 w 3829050"/>
                <a:gd name="connsiteY1" fmla="*/ 0 h 1076325"/>
                <a:gd name="connsiteX2" fmla="*/ 3837623 w 3829050"/>
                <a:gd name="connsiteY2" fmla="*/ 540068 h 1076325"/>
                <a:gd name="connsiteX3" fmla="*/ 3837623 w 3829050"/>
                <a:gd name="connsiteY3" fmla="*/ 540068 h 1076325"/>
                <a:gd name="connsiteX4" fmla="*/ 3297555 w 3829050"/>
                <a:gd name="connsiteY4" fmla="*/ 1080135 h 1076325"/>
                <a:gd name="connsiteX5" fmla="*/ 540068 w 3829050"/>
                <a:gd name="connsiteY5" fmla="*/ 1080135 h 1076325"/>
                <a:gd name="connsiteX6" fmla="*/ 0 w 3829050"/>
                <a:gd name="connsiteY6" fmla="*/ 540068 h 1076325"/>
                <a:gd name="connsiteX7" fmla="*/ 0 w 3829050"/>
                <a:gd name="connsiteY7" fmla="*/ 540068 h 1076325"/>
                <a:gd name="connsiteX8" fmla="*/ 540068 w 3829050"/>
                <a:gd name="connsiteY8" fmla="*/ 0 h 1076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29050" h="1076325">
                  <a:moveTo>
                    <a:pt x="540068" y="0"/>
                  </a:moveTo>
                  <a:lnTo>
                    <a:pt x="3297555" y="0"/>
                  </a:lnTo>
                  <a:cubicBezTo>
                    <a:pt x="3595688" y="0"/>
                    <a:pt x="3837623" y="241935"/>
                    <a:pt x="3837623" y="540068"/>
                  </a:cubicBezTo>
                  <a:lnTo>
                    <a:pt x="3837623" y="540068"/>
                  </a:lnTo>
                  <a:cubicBezTo>
                    <a:pt x="3837623" y="838200"/>
                    <a:pt x="3595688" y="1080135"/>
                    <a:pt x="3297555" y="1080135"/>
                  </a:cubicBezTo>
                  <a:lnTo>
                    <a:pt x="540068" y="1080135"/>
                  </a:lnTo>
                  <a:cubicBezTo>
                    <a:pt x="241935" y="1080135"/>
                    <a:pt x="0" y="838200"/>
                    <a:pt x="0" y="540068"/>
                  </a:cubicBezTo>
                  <a:lnTo>
                    <a:pt x="0" y="540068"/>
                  </a:lnTo>
                  <a:cubicBezTo>
                    <a:pt x="0" y="241935"/>
                    <a:pt x="241935" y="0"/>
                    <a:pt x="540068" y="0"/>
                  </a:cubicBezTo>
                  <a:close/>
                </a:path>
              </a:pathLst>
            </a:custGeom>
            <a:solidFill>
              <a:srgbClr val="106E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latin typeface="Tw Cen MT" panose="020B0602020104020603" pitchFamily="34" charset="0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B0C8651C-D695-40CF-A1C7-5582CD7BF94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596000" y="2542740"/>
              <a:ext cx="4017910" cy="540000"/>
            </a:xfrm>
            <a:custGeom>
              <a:avLst/>
              <a:gdLst>
                <a:gd name="connsiteX0" fmla="*/ 5188268 w 5724525"/>
                <a:gd name="connsiteY0" fmla="*/ 1080135 h 1076325"/>
                <a:gd name="connsiteX1" fmla="*/ 540068 w 5724525"/>
                <a:gd name="connsiteY1" fmla="*/ 1080135 h 1076325"/>
                <a:gd name="connsiteX2" fmla="*/ 0 w 5724525"/>
                <a:gd name="connsiteY2" fmla="*/ 540068 h 1076325"/>
                <a:gd name="connsiteX3" fmla="*/ 0 w 5724525"/>
                <a:gd name="connsiteY3" fmla="*/ 540068 h 1076325"/>
                <a:gd name="connsiteX4" fmla="*/ 540068 w 5724525"/>
                <a:gd name="connsiteY4" fmla="*/ 0 h 1076325"/>
                <a:gd name="connsiteX5" fmla="*/ 5188268 w 5724525"/>
                <a:gd name="connsiteY5" fmla="*/ 0 h 1076325"/>
                <a:gd name="connsiteX6" fmla="*/ 5728335 w 5724525"/>
                <a:gd name="connsiteY6" fmla="*/ 540068 h 1076325"/>
                <a:gd name="connsiteX7" fmla="*/ 5728335 w 5724525"/>
                <a:gd name="connsiteY7" fmla="*/ 540068 h 1076325"/>
                <a:gd name="connsiteX8" fmla="*/ 5188268 w 5724525"/>
                <a:gd name="connsiteY8" fmla="*/ 1080135 h 1076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24525" h="1076325">
                  <a:moveTo>
                    <a:pt x="5188268" y="1080135"/>
                  </a:moveTo>
                  <a:lnTo>
                    <a:pt x="540068" y="1080135"/>
                  </a:lnTo>
                  <a:cubicBezTo>
                    <a:pt x="241935" y="1080135"/>
                    <a:pt x="0" y="838200"/>
                    <a:pt x="0" y="540068"/>
                  </a:cubicBezTo>
                  <a:lnTo>
                    <a:pt x="0" y="540068"/>
                  </a:lnTo>
                  <a:cubicBezTo>
                    <a:pt x="0" y="241935"/>
                    <a:pt x="241935" y="0"/>
                    <a:pt x="540068" y="0"/>
                  </a:cubicBezTo>
                  <a:lnTo>
                    <a:pt x="5188268" y="0"/>
                  </a:lnTo>
                  <a:cubicBezTo>
                    <a:pt x="5486400" y="0"/>
                    <a:pt x="5728335" y="241935"/>
                    <a:pt x="5728335" y="540068"/>
                  </a:cubicBezTo>
                  <a:lnTo>
                    <a:pt x="5728335" y="540068"/>
                  </a:lnTo>
                  <a:cubicBezTo>
                    <a:pt x="5727382" y="838200"/>
                    <a:pt x="5486400" y="1080135"/>
                    <a:pt x="5188268" y="1080135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latin typeface="Tw Cen MT" panose="020B0602020104020603" pitchFamily="34" charset="0"/>
              </a:endParaRPr>
            </a:p>
          </p:txBody>
        </p:sp>
      </p:grpSp>
      <p:grpSp>
        <p:nvGrpSpPr>
          <p:cNvPr id="8" name="Group 21">
            <a:extLst>
              <a:ext uri="{FF2B5EF4-FFF2-40B4-BE49-F238E27FC236}">
                <a16:creationId xmlns:a16="http://schemas.microsoft.com/office/drawing/2014/main" id="{B998399C-E65D-4F9D-8961-1C68EEDC6E6F}"/>
              </a:ext>
            </a:extLst>
          </p:cNvPr>
          <p:cNvGrpSpPr/>
          <p:nvPr userDrawn="1"/>
        </p:nvGrpSpPr>
        <p:grpSpPr>
          <a:xfrm>
            <a:off x="469383" y="4292823"/>
            <a:ext cx="4739197" cy="540000"/>
            <a:chOff x="874713" y="2542740"/>
            <a:chExt cx="4739197" cy="540000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2B5796D8-BA27-4245-8C29-DBBE1F5F6C0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74713" y="2542740"/>
              <a:ext cx="1921062" cy="540000"/>
            </a:xfrm>
            <a:custGeom>
              <a:avLst/>
              <a:gdLst>
                <a:gd name="connsiteX0" fmla="*/ 540068 w 3829050"/>
                <a:gd name="connsiteY0" fmla="*/ 0 h 1076325"/>
                <a:gd name="connsiteX1" fmla="*/ 3297555 w 3829050"/>
                <a:gd name="connsiteY1" fmla="*/ 0 h 1076325"/>
                <a:gd name="connsiteX2" fmla="*/ 3837623 w 3829050"/>
                <a:gd name="connsiteY2" fmla="*/ 540068 h 1076325"/>
                <a:gd name="connsiteX3" fmla="*/ 3837623 w 3829050"/>
                <a:gd name="connsiteY3" fmla="*/ 540068 h 1076325"/>
                <a:gd name="connsiteX4" fmla="*/ 3297555 w 3829050"/>
                <a:gd name="connsiteY4" fmla="*/ 1080135 h 1076325"/>
                <a:gd name="connsiteX5" fmla="*/ 540068 w 3829050"/>
                <a:gd name="connsiteY5" fmla="*/ 1080135 h 1076325"/>
                <a:gd name="connsiteX6" fmla="*/ 0 w 3829050"/>
                <a:gd name="connsiteY6" fmla="*/ 540068 h 1076325"/>
                <a:gd name="connsiteX7" fmla="*/ 0 w 3829050"/>
                <a:gd name="connsiteY7" fmla="*/ 540068 h 1076325"/>
                <a:gd name="connsiteX8" fmla="*/ 540068 w 3829050"/>
                <a:gd name="connsiteY8" fmla="*/ 0 h 1076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29050" h="1076325">
                  <a:moveTo>
                    <a:pt x="540068" y="0"/>
                  </a:moveTo>
                  <a:lnTo>
                    <a:pt x="3297555" y="0"/>
                  </a:lnTo>
                  <a:cubicBezTo>
                    <a:pt x="3595688" y="0"/>
                    <a:pt x="3837623" y="241935"/>
                    <a:pt x="3837623" y="540068"/>
                  </a:cubicBezTo>
                  <a:lnTo>
                    <a:pt x="3837623" y="540068"/>
                  </a:lnTo>
                  <a:cubicBezTo>
                    <a:pt x="3837623" y="838200"/>
                    <a:pt x="3595688" y="1080135"/>
                    <a:pt x="3297555" y="1080135"/>
                  </a:cubicBezTo>
                  <a:lnTo>
                    <a:pt x="540068" y="1080135"/>
                  </a:lnTo>
                  <a:cubicBezTo>
                    <a:pt x="241935" y="1080135"/>
                    <a:pt x="0" y="838200"/>
                    <a:pt x="0" y="540068"/>
                  </a:cubicBezTo>
                  <a:lnTo>
                    <a:pt x="0" y="540068"/>
                  </a:lnTo>
                  <a:cubicBezTo>
                    <a:pt x="0" y="241935"/>
                    <a:pt x="241935" y="0"/>
                    <a:pt x="540068" y="0"/>
                  </a:cubicBezTo>
                  <a:close/>
                </a:path>
              </a:pathLst>
            </a:custGeom>
            <a:solidFill>
              <a:srgbClr val="106E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latin typeface="Tw Cen MT" panose="020B0602020104020603" pitchFamily="34" charset="0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BB452112-2924-403C-8A2A-75FF25DF65B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596000" y="2542740"/>
              <a:ext cx="4017910" cy="540000"/>
            </a:xfrm>
            <a:custGeom>
              <a:avLst/>
              <a:gdLst>
                <a:gd name="connsiteX0" fmla="*/ 5188268 w 5724525"/>
                <a:gd name="connsiteY0" fmla="*/ 1080135 h 1076325"/>
                <a:gd name="connsiteX1" fmla="*/ 540068 w 5724525"/>
                <a:gd name="connsiteY1" fmla="*/ 1080135 h 1076325"/>
                <a:gd name="connsiteX2" fmla="*/ 0 w 5724525"/>
                <a:gd name="connsiteY2" fmla="*/ 540068 h 1076325"/>
                <a:gd name="connsiteX3" fmla="*/ 0 w 5724525"/>
                <a:gd name="connsiteY3" fmla="*/ 540068 h 1076325"/>
                <a:gd name="connsiteX4" fmla="*/ 540068 w 5724525"/>
                <a:gd name="connsiteY4" fmla="*/ 0 h 1076325"/>
                <a:gd name="connsiteX5" fmla="*/ 5188268 w 5724525"/>
                <a:gd name="connsiteY5" fmla="*/ 0 h 1076325"/>
                <a:gd name="connsiteX6" fmla="*/ 5728335 w 5724525"/>
                <a:gd name="connsiteY6" fmla="*/ 540068 h 1076325"/>
                <a:gd name="connsiteX7" fmla="*/ 5728335 w 5724525"/>
                <a:gd name="connsiteY7" fmla="*/ 540068 h 1076325"/>
                <a:gd name="connsiteX8" fmla="*/ 5188268 w 5724525"/>
                <a:gd name="connsiteY8" fmla="*/ 1080135 h 1076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24525" h="1076325">
                  <a:moveTo>
                    <a:pt x="5188268" y="1080135"/>
                  </a:moveTo>
                  <a:lnTo>
                    <a:pt x="540068" y="1080135"/>
                  </a:lnTo>
                  <a:cubicBezTo>
                    <a:pt x="241935" y="1080135"/>
                    <a:pt x="0" y="838200"/>
                    <a:pt x="0" y="540068"/>
                  </a:cubicBezTo>
                  <a:lnTo>
                    <a:pt x="0" y="540068"/>
                  </a:lnTo>
                  <a:cubicBezTo>
                    <a:pt x="0" y="241935"/>
                    <a:pt x="241935" y="0"/>
                    <a:pt x="540068" y="0"/>
                  </a:cubicBezTo>
                  <a:lnTo>
                    <a:pt x="5188268" y="0"/>
                  </a:lnTo>
                  <a:cubicBezTo>
                    <a:pt x="5486400" y="0"/>
                    <a:pt x="5728335" y="241935"/>
                    <a:pt x="5728335" y="540068"/>
                  </a:cubicBezTo>
                  <a:lnTo>
                    <a:pt x="5728335" y="540068"/>
                  </a:lnTo>
                  <a:cubicBezTo>
                    <a:pt x="5727382" y="838200"/>
                    <a:pt x="5486400" y="1080135"/>
                    <a:pt x="5188268" y="1080135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latin typeface="Tw Cen MT" panose="020B0602020104020603" pitchFamily="34" charset="0"/>
              </a:endParaRPr>
            </a:p>
          </p:txBody>
        </p:sp>
      </p:grpSp>
      <p:grpSp>
        <p:nvGrpSpPr>
          <p:cNvPr id="9" name="Group 27">
            <a:extLst>
              <a:ext uri="{FF2B5EF4-FFF2-40B4-BE49-F238E27FC236}">
                <a16:creationId xmlns:a16="http://schemas.microsoft.com/office/drawing/2014/main" id="{FFE6E1EF-7A4C-4274-BF01-8ED470BECD98}"/>
              </a:ext>
            </a:extLst>
          </p:cNvPr>
          <p:cNvGrpSpPr/>
          <p:nvPr userDrawn="1"/>
        </p:nvGrpSpPr>
        <p:grpSpPr>
          <a:xfrm>
            <a:off x="469383" y="5207347"/>
            <a:ext cx="4739197" cy="540000"/>
            <a:chOff x="874713" y="2542740"/>
            <a:chExt cx="4739197" cy="540000"/>
          </a:xfrm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8C225C85-2057-4371-9FFF-B0DF657F414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74713" y="2542740"/>
              <a:ext cx="1921062" cy="540000"/>
            </a:xfrm>
            <a:custGeom>
              <a:avLst/>
              <a:gdLst>
                <a:gd name="connsiteX0" fmla="*/ 540068 w 3829050"/>
                <a:gd name="connsiteY0" fmla="*/ 0 h 1076325"/>
                <a:gd name="connsiteX1" fmla="*/ 3297555 w 3829050"/>
                <a:gd name="connsiteY1" fmla="*/ 0 h 1076325"/>
                <a:gd name="connsiteX2" fmla="*/ 3837623 w 3829050"/>
                <a:gd name="connsiteY2" fmla="*/ 540068 h 1076325"/>
                <a:gd name="connsiteX3" fmla="*/ 3837623 w 3829050"/>
                <a:gd name="connsiteY3" fmla="*/ 540068 h 1076325"/>
                <a:gd name="connsiteX4" fmla="*/ 3297555 w 3829050"/>
                <a:gd name="connsiteY4" fmla="*/ 1080135 h 1076325"/>
                <a:gd name="connsiteX5" fmla="*/ 540068 w 3829050"/>
                <a:gd name="connsiteY5" fmla="*/ 1080135 h 1076325"/>
                <a:gd name="connsiteX6" fmla="*/ 0 w 3829050"/>
                <a:gd name="connsiteY6" fmla="*/ 540068 h 1076325"/>
                <a:gd name="connsiteX7" fmla="*/ 0 w 3829050"/>
                <a:gd name="connsiteY7" fmla="*/ 540068 h 1076325"/>
                <a:gd name="connsiteX8" fmla="*/ 540068 w 3829050"/>
                <a:gd name="connsiteY8" fmla="*/ 0 h 1076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29050" h="1076325">
                  <a:moveTo>
                    <a:pt x="540068" y="0"/>
                  </a:moveTo>
                  <a:lnTo>
                    <a:pt x="3297555" y="0"/>
                  </a:lnTo>
                  <a:cubicBezTo>
                    <a:pt x="3595688" y="0"/>
                    <a:pt x="3837623" y="241935"/>
                    <a:pt x="3837623" y="540068"/>
                  </a:cubicBezTo>
                  <a:lnTo>
                    <a:pt x="3837623" y="540068"/>
                  </a:lnTo>
                  <a:cubicBezTo>
                    <a:pt x="3837623" y="838200"/>
                    <a:pt x="3595688" y="1080135"/>
                    <a:pt x="3297555" y="1080135"/>
                  </a:cubicBezTo>
                  <a:lnTo>
                    <a:pt x="540068" y="1080135"/>
                  </a:lnTo>
                  <a:cubicBezTo>
                    <a:pt x="241935" y="1080135"/>
                    <a:pt x="0" y="838200"/>
                    <a:pt x="0" y="540068"/>
                  </a:cubicBezTo>
                  <a:lnTo>
                    <a:pt x="0" y="540068"/>
                  </a:lnTo>
                  <a:cubicBezTo>
                    <a:pt x="0" y="241935"/>
                    <a:pt x="241935" y="0"/>
                    <a:pt x="540068" y="0"/>
                  </a:cubicBezTo>
                  <a:close/>
                </a:path>
              </a:pathLst>
            </a:custGeom>
            <a:solidFill>
              <a:srgbClr val="106E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latin typeface="Tw Cen MT" panose="020B0602020104020603" pitchFamily="34" charset="0"/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58807BB-5D99-47A1-BB3C-FFC4C5BC9F8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596000" y="2542740"/>
              <a:ext cx="4017910" cy="540000"/>
            </a:xfrm>
            <a:custGeom>
              <a:avLst/>
              <a:gdLst>
                <a:gd name="connsiteX0" fmla="*/ 5188268 w 5724525"/>
                <a:gd name="connsiteY0" fmla="*/ 1080135 h 1076325"/>
                <a:gd name="connsiteX1" fmla="*/ 540068 w 5724525"/>
                <a:gd name="connsiteY1" fmla="*/ 1080135 h 1076325"/>
                <a:gd name="connsiteX2" fmla="*/ 0 w 5724525"/>
                <a:gd name="connsiteY2" fmla="*/ 540068 h 1076325"/>
                <a:gd name="connsiteX3" fmla="*/ 0 w 5724525"/>
                <a:gd name="connsiteY3" fmla="*/ 540068 h 1076325"/>
                <a:gd name="connsiteX4" fmla="*/ 540068 w 5724525"/>
                <a:gd name="connsiteY4" fmla="*/ 0 h 1076325"/>
                <a:gd name="connsiteX5" fmla="*/ 5188268 w 5724525"/>
                <a:gd name="connsiteY5" fmla="*/ 0 h 1076325"/>
                <a:gd name="connsiteX6" fmla="*/ 5728335 w 5724525"/>
                <a:gd name="connsiteY6" fmla="*/ 540068 h 1076325"/>
                <a:gd name="connsiteX7" fmla="*/ 5728335 w 5724525"/>
                <a:gd name="connsiteY7" fmla="*/ 540068 h 1076325"/>
                <a:gd name="connsiteX8" fmla="*/ 5188268 w 5724525"/>
                <a:gd name="connsiteY8" fmla="*/ 1080135 h 1076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24525" h="1076325">
                  <a:moveTo>
                    <a:pt x="5188268" y="1080135"/>
                  </a:moveTo>
                  <a:lnTo>
                    <a:pt x="540068" y="1080135"/>
                  </a:lnTo>
                  <a:cubicBezTo>
                    <a:pt x="241935" y="1080135"/>
                    <a:pt x="0" y="838200"/>
                    <a:pt x="0" y="540068"/>
                  </a:cubicBezTo>
                  <a:lnTo>
                    <a:pt x="0" y="540068"/>
                  </a:lnTo>
                  <a:cubicBezTo>
                    <a:pt x="0" y="241935"/>
                    <a:pt x="241935" y="0"/>
                    <a:pt x="540068" y="0"/>
                  </a:cubicBezTo>
                  <a:lnTo>
                    <a:pt x="5188268" y="0"/>
                  </a:lnTo>
                  <a:cubicBezTo>
                    <a:pt x="5486400" y="0"/>
                    <a:pt x="5728335" y="241935"/>
                    <a:pt x="5728335" y="540068"/>
                  </a:cubicBezTo>
                  <a:lnTo>
                    <a:pt x="5728335" y="540068"/>
                  </a:lnTo>
                  <a:cubicBezTo>
                    <a:pt x="5727382" y="838200"/>
                    <a:pt x="5486400" y="1080135"/>
                    <a:pt x="5188268" y="1080135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latin typeface="Tw Cen MT" panose="020B0602020104020603" pitchFamily="34" charset="0"/>
              </a:endParaRPr>
            </a:p>
          </p:txBody>
        </p:sp>
      </p:grpSp>
      <p:sp>
        <p:nvSpPr>
          <p:cNvPr id="34" name="Text Placeholder 2">
            <a:extLst>
              <a:ext uri="{FF2B5EF4-FFF2-40B4-BE49-F238E27FC236}">
                <a16:creationId xmlns:a16="http://schemas.microsoft.com/office/drawing/2014/main" id="{96A4DDF9-DEEA-4D56-A568-19ED0AF5FB7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5053" y="5298753"/>
            <a:ext cx="417513" cy="357188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1</a:t>
            </a:r>
            <a:endParaRPr lang="en-GB" dirty="0"/>
          </a:p>
        </p:txBody>
      </p:sp>
      <p:sp>
        <p:nvSpPr>
          <p:cNvPr id="35" name="Text Placeholder 2">
            <a:extLst>
              <a:ext uri="{FF2B5EF4-FFF2-40B4-BE49-F238E27FC236}">
                <a16:creationId xmlns:a16="http://schemas.microsoft.com/office/drawing/2014/main" id="{0E77AA5F-7D1F-4A54-93DC-17DF36A3A94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5053" y="2555183"/>
            <a:ext cx="417513" cy="357188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1</a:t>
            </a:r>
            <a:endParaRPr lang="en-GB" dirty="0"/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C502C9F5-0B54-432B-9352-89FE2C71E85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5053" y="3469706"/>
            <a:ext cx="417513" cy="357188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1</a:t>
            </a:r>
            <a:endParaRPr lang="en-GB" dirty="0"/>
          </a:p>
        </p:txBody>
      </p:sp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66E45962-9619-41D9-9808-5CDC1DC1E5F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5053" y="4384229"/>
            <a:ext cx="417513" cy="357188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1</a:t>
            </a:r>
            <a:endParaRPr lang="en-GB" dirty="0"/>
          </a:p>
        </p:txBody>
      </p:sp>
      <p:sp>
        <p:nvSpPr>
          <p:cNvPr id="38" name="Text Placeholder 2">
            <a:extLst>
              <a:ext uri="{FF2B5EF4-FFF2-40B4-BE49-F238E27FC236}">
                <a16:creationId xmlns:a16="http://schemas.microsoft.com/office/drawing/2014/main" id="{0DB1CB66-AD8B-4386-B37B-9E4C3941B8B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85053" y="1640660"/>
            <a:ext cx="417513" cy="357188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1</a:t>
            </a:r>
            <a:endParaRPr lang="en-GB" dirty="0"/>
          </a:p>
        </p:txBody>
      </p:sp>
      <p:sp>
        <p:nvSpPr>
          <p:cNvPr id="44" name="Text Placeholder 4">
            <a:extLst>
              <a:ext uri="{FF2B5EF4-FFF2-40B4-BE49-F238E27FC236}">
                <a16:creationId xmlns:a16="http://schemas.microsoft.com/office/drawing/2014/main" id="{345D891C-2726-4BE3-B7F1-512DFACADD5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427047" y="1640660"/>
            <a:ext cx="3560782" cy="357188"/>
          </a:xfrm>
        </p:spPr>
        <p:txBody>
          <a:bodyPr anchor="ctr"/>
          <a:lstStyle>
            <a:lvl1pPr marL="0" indent="0" algn="l">
              <a:buNone/>
              <a:defRPr/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46" name="Text Placeholder 4">
            <a:extLst>
              <a:ext uri="{FF2B5EF4-FFF2-40B4-BE49-F238E27FC236}">
                <a16:creationId xmlns:a16="http://schemas.microsoft.com/office/drawing/2014/main" id="{F5385A83-188E-46C0-B2C3-8AB7B0D93390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431236" y="2555183"/>
            <a:ext cx="3560782" cy="357188"/>
          </a:xfrm>
        </p:spPr>
        <p:txBody>
          <a:bodyPr anchor="ctr"/>
          <a:lstStyle>
            <a:lvl1pPr marL="0" indent="0" algn="l">
              <a:buNone/>
              <a:defRPr/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48" name="Text Placeholder 4">
            <a:extLst>
              <a:ext uri="{FF2B5EF4-FFF2-40B4-BE49-F238E27FC236}">
                <a16:creationId xmlns:a16="http://schemas.microsoft.com/office/drawing/2014/main" id="{D655D294-F03E-4071-8260-F046876E7AE5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1427047" y="3469706"/>
            <a:ext cx="3560782" cy="357188"/>
          </a:xfrm>
        </p:spPr>
        <p:txBody>
          <a:bodyPr anchor="ctr"/>
          <a:lstStyle>
            <a:lvl1pPr marL="0" indent="0" algn="l">
              <a:buNone/>
              <a:defRPr/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50" name="Text Placeholder 4">
            <a:extLst>
              <a:ext uri="{FF2B5EF4-FFF2-40B4-BE49-F238E27FC236}">
                <a16:creationId xmlns:a16="http://schemas.microsoft.com/office/drawing/2014/main" id="{BA527D49-A045-4160-B7F2-63404F53F8CD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1448813" y="4384229"/>
            <a:ext cx="3560782" cy="357188"/>
          </a:xfrm>
        </p:spPr>
        <p:txBody>
          <a:bodyPr anchor="ctr"/>
          <a:lstStyle>
            <a:lvl1pPr marL="0" indent="0" algn="l">
              <a:buNone/>
              <a:defRPr/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52" name="Text Placeholder 4">
            <a:extLst>
              <a:ext uri="{FF2B5EF4-FFF2-40B4-BE49-F238E27FC236}">
                <a16:creationId xmlns:a16="http://schemas.microsoft.com/office/drawing/2014/main" id="{2F774952-7F61-4B7F-B9D9-BA4F4628DFA3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1448813" y="5298753"/>
            <a:ext cx="3560782" cy="357188"/>
          </a:xfrm>
        </p:spPr>
        <p:txBody>
          <a:bodyPr anchor="ctr"/>
          <a:lstStyle>
            <a:lvl1pPr marL="0" indent="0" algn="l">
              <a:buNone/>
              <a:defRPr/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50B4454-184D-43EC-B070-2BFC57D8082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B51A1E-902D-48AF-9020-955120F399B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4" name="Title Placeholder 1">
            <a:extLst>
              <a:ext uri="{FF2B5EF4-FFF2-40B4-BE49-F238E27FC236}">
                <a16:creationId xmlns:a16="http://schemas.microsoft.com/office/drawing/2014/main" id="{E2403EE3-D424-4815-AAC4-BEDCF37860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250" y="209894"/>
            <a:ext cx="9626400" cy="695740"/>
          </a:xfrm>
          <a:prstGeom prst="rect">
            <a:avLst/>
          </a:prstGeom>
          <a:noFill/>
        </p:spPr>
        <p:txBody>
          <a:bodyPr vert="horz" lIns="180000" tIns="0" rIns="0" bIns="0" rtlCol="0" anchor="ctr">
            <a:noAutofit/>
          </a:bodyPr>
          <a:lstStyle/>
          <a:p>
            <a:r>
              <a:rPr lang="en-US" noProof="0" dirty="0"/>
              <a:t>Click to edit page title</a:t>
            </a:r>
          </a:p>
        </p:txBody>
      </p:sp>
      <p:grpSp>
        <p:nvGrpSpPr>
          <p:cNvPr id="10" name="Group 54">
            <a:extLst>
              <a:ext uri="{FF2B5EF4-FFF2-40B4-BE49-F238E27FC236}">
                <a16:creationId xmlns:a16="http://schemas.microsoft.com/office/drawing/2014/main" id="{AFF4DEE4-9983-4F24-B677-9E0C0A841134}"/>
              </a:ext>
            </a:extLst>
          </p:cNvPr>
          <p:cNvGrpSpPr/>
          <p:nvPr userDrawn="1"/>
        </p:nvGrpSpPr>
        <p:grpSpPr>
          <a:xfrm>
            <a:off x="6871578" y="1549254"/>
            <a:ext cx="4739197" cy="540000"/>
            <a:chOff x="874713" y="2542740"/>
            <a:chExt cx="4739197" cy="540000"/>
          </a:xfrm>
        </p:grpSpPr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513D362A-E6E7-41FE-A738-B39683C793D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74713" y="2542740"/>
              <a:ext cx="1921062" cy="540000"/>
            </a:xfrm>
            <a:custGeom>
              <a:avLst/>
              <a:gdLst>
                <a:gd name="connsiteX0" fmla="*/ 540068 w 3829050"/>
                <a:gd name="connsiteY0" fmla="*/ 0 h 1076325"/>
                <a:gd name="connsiteX1" fmla="*/ 3297555 w 3829050"/>
                <a:gd name="connsiteY1" fmla="*/ 0 h 1076325"/>
                <a:gd name="connsiteX2" fmla="*/ 3837623 w 3829050"/>
                <a:gd name="connsiteY2" fmla="*/ 540068 h 1076325"/>
                <a:gd name="connsiteX3" fmla="*/ 3837623 w 3829050"/>
                <a:gd name="connsiteY3" fmla="*/ 540068 h 1076325"/>
                <a:gd name="connsiteX4" fmla="*/ 3297555 w 3829050"/>
                <a:gd name="connsiteY4" fmla="*/ 1080135 h 1076325"/>
                <a:gd name="connsiteX5" fmla="*/ 540068 w 3829050"/>
                <a:gd name="connsiteY5" fmla="*/ 1080135 h 1076325"/>
                <a:gd name="connsiteX6" fmla="*/ 0 w 3829050"/>
                <a:gd name="connsiteY6" fmla="*/ 540068 h 1076325"/>
                <a:gd name="connsiteX7" fmla="*/ 0 w 3829050"/>
                <a:gd name="connsiteY7" fmla="*/ 540068 h 1076325"/>
                <a:gd name="connsiteX8" fmla="*/ 540068 w 3829050"/>
                <a:gd name="connsiteY8" fmla="*/ 0 h 1076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29050" h="1076325">
                  <a:moveTo>
                    <a:pt x="540068" y="0"/>
                  </a:moveTo>
                  <a:lnTo>
                    <a:pt x="3297555" y="0"/>
                  </a:lnTo>
                  <a:cubicBezTo>
                    <a:pt x="3595688" y="0"/>
                    <a:pt x="3837623" y="241935"/>
                    <a:pt x="3837623" y="540068"/>
                  </a:cubicBezTo>
                  <a:lnTo>
                    <a:pt x="3837623" y="540068"/>
                  </a:lnTo>
                  <a:cubicBezTo>
                    <a:pt x="3837623" y="838200"/>
                    <a:pt x="3595688" y="1080135"/>
                    <a:pt x="3297555" y="1080135"/>
                  </a:cubicBezTo>
                  <a:lnTo>
                    <a:pt x="540068" y="1080135"/>
                  </a:lnTo>
                  <a:cubicBezTo>
                    <a:pt x="241935" y="1080135"/>
                    <a:pt x="0" y="838200"/>
                    <a:pt x="0" y="540068"/>
                  </a:cubicBezTo>
                  <a:lnTo>
                    <a:pt x="0" y="540068"/>
                  </a:lnTo>
                  <a:cubicBezTo>
                    <a:pt x="0" y="241935"/>
                    <a:pt x="241935" y="0"/>
                    <a:pt x="540068" y="0"/>
                  </a:cubicBezTo>
                  <a:close/>
                </a:path>
              </a:pathLst>
            </a:custGeom>
            <a:solidFill>
              <a:srgbClr val="106E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latin typeface="Tw Cen MT" panose="020B0602020104020603" pitchFamily="34" charset="0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FEC7B725-15C8-4F4F-9018-C2DCE1E1037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596000" y="2542740"/>
              <a:ext cx="4017910" cy="540000"/>
            </a:xfrm>
            <a:custGeom>
              <a:avLst/>
              <a:gdLst>
                <a:gd name="connsiteX0" fmla="*/ 5188268 w 5724525"/>
                <a:gd name="connsiteY0" fmla="*/ 1080135 h 1076325"/>
                <a:gd name="connsiteX1" fmla="*/ 540068 w 5724525"/>
                <a:gd name="connsiteY1" fmla="*/ 1080135 h 1076325"/>
                <a:gd name="connsiteX2" fmla="*/ 0 w 5724525"/>
                <a:gd name="connsiteY2" fmla="*/ 540068 h 1076325"/>
                <a:gd name="connsiteX3" fmla="*/ 0 w 5724525"/>
                <a:gd name="connsiteY3" fmla="*/ 540068 h 1076325"/>
                <a:gd name="connsiteX4" fmla="*/ 540068 w 5724525"/>
                <a:gd name="connsiteY4" fmla="*/ 0 h 1076325"/>
                <a:gd name="connsiteX5" fmla="*/ 5188268 w 5724525"/>
                <a:gd name="connsiteY5" fmla="*/ 0 h 1076325"/>
                <a:gd name="connsiteX6" fmla="*/ 5728335 w 5724525"/>
                <a:gd name="connsiteY6" fmla="*/ 540068 h 1076325"/>
                <a:gd name="connsiteX7" fmla="*/ 5728335 w 5724525"/>
                <a:gd name="connsiteY7" fmla="*/ 540068 h 1076325"/>
                <a:gd name="connsiteX8" fmla="*/ 5188268 w 5724525"/>
                <a:gd name="connsiteY8" fmla="*/ 1080135 h 1076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24525" h="1076325">
                  <a:moveTo>
                    <a:pt x="5188268" y="1080135"/>
                  </a:moveTo>
                  <a:lnTo>
                    <a:pt x="540068" y="1080135"/>
                  </a:lnTo>
                  <a:cubicBezTo>
                    <a:pt x="241935" y="1080135"/>
                    <a:pt x="0" y="838200"/>
                    <a:pt x="0" y="540068"/>
                  </a:cubicBezTo>
                  <a:lnTo>
                    <a:pt x="0" y="540068"/>
                  </a:lnTo>
                  <a:cubicBezTo>
                    <a:pt x="0" y="241935"/>
                    <a:pt x="241935" y="0"/>
                    <a:pt x="540068" y="0"/>
                  </a:cubicBezTo>
                  <a:lnTo>
                    <a:pt x="5188268" y="0"/>
                  </a:lnTo>
                  <a:cubicBezTo>
                    <a:pt x="5486400" y="0"/>
                    <a:pt x="5728335" y="241935"/>
                    <a:pt x="5728335" y="540068"/>
                  </a:cubicBezTo>
                  <a:lnTo>
                    <a:pt x="5728335" y="540068"/>
                  </a:lnTo>
                  <a:cubicBezTo>
                    <a:pt x="5727382" y="838200"/>
                    <a:pt x="5486400" y="1080135"/>
                    <a:pt x="5188268" y="1080135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latin typeface="Tw Cen MT" panose="020B0602020104020603" pitchFamily="34" charset="0"/>
              </a:endParaRPr>
            </a:p>
          </p:txBody>
        </p:sp>
      </p:grpSp>
      <p:grpSp>
        <p:nvGrpSpPr>
          <p:cNvPr id="13" name="Group 57">
            <a:extLst>
              <a:ext uri="{FF2B5EF4-FFF2-40B4-BE49-F238E27FC236}">
                <a16:creationId xmlns:a16="http://schemas.microsoft.com/office/drawing/2014/main" id="{EA3ADFF2-705B-4FCD-91DD-8A1CE072EDFE}"/>
              </a:ext>
            </a:extLst>
          </p:cNvPr>
          <p:cNvGrpSpPr/>
          <p:nvPr userDrawn="1"/>
        </p:nvGrpSpPr>
        <p:grpSpPr>
          <a:xfrm>
            <a:off x="6871578" y="2463777"/>
            <a:ext cx="4739197" cy="540000"/>
            <a:chOff x="874713" y="2542740"/>
            <a:chExt cx="4739197" cy="540000"/>
          </a:xfrm>
        </p:grpSpPr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71736D82-C48B-4BC7-8E9E-D641888336A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74713" y="2542740"/>
              <a:ext cx="1921062" cy="540000"/>
            </a:xfrm>
            <a:custGeom>
              <a:avLst/>
              <a:gdLst>
                <a:gd name="connsiteX0" fmla="*/ 540068 w 3829050"/>
                <a:gd name="connsiteY0" fmla="*/ 0 h 1076325"/>
                <a:gd name="connsiteX1" fmla="*/ 3297555 w 3829050"/>
                <a:gd name="connsiteY1" fmla="*/ 0 h 1076325"/>
                <a:gd name="connsiteX2" fmla="*/ 3837623 w 3829050"/>
                <a:gd name="connsiteY2" fmla="*/ 540068 h 1076325"/>
                <a:gd name="connsiteX3" fmla="*/ 3837623 w 3829050"/>
                <a:gd name="connsiteY3" fmla="*/ 540068 h 1076325"/>
                <a:gd name="connsiteX4" fmla="*/ 3297555 w 3829050"/>
                <a:gd name="connsiteY4" fmla="*/ 1080135 h 1076325"/>
                <a:gd name="connsiteX5" fmla="*/ 540068 w 3829050"/>
                <a:gd name="connsiteY5" fmla="*/ 1080135 h 1076325"/>
                <a:gd name="connsiteX6" fmla="*/ 0 w 3829050"/>
                <a:gd name="connsiteY6" fmla="*/ 540068 h 1076325"/>
                <a:gd name="connsiteX7" fmla="*/ 0 w 3829050"/>
                <a:gd name="connsiteY7" fmla="*/ 540068 h 1076325"/>
                <a:gd name="connsiteX8" fmla="*/ 540068 w 3829050"/>
                <a:gd name="connsiteY8" fmla="*/ 0 h 1076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29050" h="1076325">
                  <a:moveTo>
                    <a:pt x="540068" y="0"/>
                  </a:moveTo>
                  <a:lnTo>
                    <a:pt x="3297555" y="0"/>
                  </a:lnTo>
                  <a:cubicBezTo>
                    <a:pt x="3595688" y="0"/>
                    <a:pt x="3837623" y="241935"/>
                    <a:pt x="3837623" y="540068"/>
                  </a:cubicBezTo>
                  <a:lnTo>
                    <a:pt x="3837623" y="540068"/>
                  </a:lnTo>
                  <a:cubicBezTo>
                    <a:pt x="3837623" y="838200"/>
                    <a:pt x="3595688" y="1080135"/>
                    <a:pt x="3297555" y="1080135"/>
                  </a:cubicBezTo>
                  <a:lnTo>
                    <a:pt x="540068" y="1080135"/>
                  </a:lnTo>
                  <a:cubicBezTo>
                    <a:pt x="241935" y="1080135"/>
                    <a:pt x="0" y="838200"/>
                    <a:pt x="0" y="540068"/>
                  </a:cubicBezTo>
                  <a:lnTo>
                    <a:pt x="0" y="540068"/>
                  </a:lnTo>
                  <a:cubicBezTo>
                    <a:pt x="0" y="241935"/>
                    <a:pt x="241935" y="0"/>
                    <a:pt x="540068" y="0"/>
                  </a:cubicBezTo>
                  <a:close/>
                </a:path>
              </a:pathLst>
            </a:custGeom>
            <a:solidFill>
              <a:srgbClr val="106E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latin typeface="Tw Cen MT" panose="020B0602020104020603" pitchFamily="34" charset="0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C64B248E-9DBC-4E47-837D-2B6E152EA41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596000" y="2542740"/>
              <a:ext cx="4017910" cy="540000"/>
            </a:xfrm>
            <a:custGeom>
              <a:avLst/>
              <a:gdLst>
                <a:gd name="connsiteX0" fmla="*/ 5188268 w 5724525"/>
                <a:gd name="connsiteY0" fmla="*/ 1080135 h 1076325"/>
                <a:gd name="connsiteX1" fmla="*/ 540068 w 5724525"/>
                <a:gd name="connsiteY1" fmla="*/ 1080135 h 1076325"/>
                <a:gd name="connsiteX2" fmla="*/ 0 w 5724525"/>
                <a:gd name="connsiteY2" fmla="*/ 540068 h 1076325"/>
                <a:gd name="connsiteX3" fmla="*/ 0 w 5724525"/>
                <a:gd name="connsiteY3" fmla="*/ 540068 h 1076325"/>
                <a:gd name="connsiteX4" fmla="*/ 540068 w 5724525"/>
                <a:gd name="connsiteY4" fmla="*/ 0 h 1076325"/>
                <a:gd name="connsiteX5" fmla="*/ 5188268 w 5724525"/>
                <a:gd name="connsiteY5" fmla="*/ 0 h 1076325"/>
                <a:gd name="connsiteX6" fmla="*/ 5728335 w 5724525"/>
                <a:gd name="connsiteY6" fmla="*/ 540068 h 1076325"/>
                <a:gd name="connsiteX7" fmla="*/ 5728335 w 5724525"/>
                <a:gd name="connsiteY7" fmla="*/ 540068 h 1076325"/>
                <a:gd name="connsiteX8" fmla="*/ 5188268 w 5724525"/>
                <a:gd name="connsiteY8" fmla="*/ 1080135 h 1076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24525" h="1076325">
                  <a:moveTo>
                    <a:pt x="5188268" y="1080135"/>
                  </a:moveTo>
                  <a:lnTo>
                    <a:pt x="540068" y="1080135"/>
                  </a:lnTo>
                  <a:cubicBezTo>
                    <a:pt x="241935" y="1080135"/>
                    <a:pt x="0" y="838200"/>
                    <a:pt x="0" y="540068"/>
                  </a:cubicBezTo>
                  <a:lnTo>
                    <a:pt x="0" y="540068"/>
                  </a:lnTo>
                  <a:cubicBezTo>
                    <a:pt x="0" y="241935"/>
                    <a:pt x="241935" y="0"/>
                    <a:pt x="540068" y="0"/>
                  </a:cubicBezTo>
                  <a:lnTo>
                    <a:pt x="5188268" y="0"/>
                  </a:lnTo>
                  <a:cubicBezTo>
                    <a:pt x="5486400" y="0"/>
                    <a:pt x="5728335" y="241935"/>
                    <a:pt x="5728335" y="540068"/>
                  </a:cubicBezTo>
                  <a:lnTo>
                    <a:pt x="5728335" y="540068"/>
                  </a:lnTo>
                  <a:cubicBezTo>
                    <a:pt x="5727382" y="838200"/>
                    <a:pt x="5486400" y="1080135"/>
                    <a:pt x="5188268" y="1080135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latin typeface="Tw Cen MT" panose="020B0602020104020603" pitchFamily="34" charset="0"/>
              </a:endParaRPr>
            </a:p>
          </p:txBody>
        </p:sp>
      </p:grpSp>
      <p:grpSp>
        <p:nvGrpSpPr>
          <p:cNvPr id="14" name="Group 60">
            <a:extLst>
              <a:ext uri="{FF2B5EF4-FFF2-40B4-BE49-F238E27FC236}">
                <a16:creationId xmlns:a16="http://schemas.microsoft.com/office/drawing/2014/main" id="{509F976A-03C9-4E7E-A79A-DA64FC3BF3ED}"/>
              </a:ext>
            </a:extLst>
          </p:cNvPr>
          <p:cNvGrpSpPr/>
          <p:nvPr userDrawn="1"/>
        </p:nvGrpSpPr>
        <p:grpSpPr>
          <a:xfrm>
            <a:off x="6871578" y="3378300"/>
            <a:ext cx="4739197" cy="540000"/>
            <a:chOff x="874713" y="2542740"/>
            <a:chExt cx="4739197" cy="540000"/>
          </a:xfrm>
        </p:grpSpPr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3C76285A-66CE-42DC-9327-3BA1ABAB817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74713" y="2542740"/>
              <a:ext cx="1921062" cy="540000"/>
            </a:xfrm>
            <a:custGeom>
              <a:avLst/>
              <a:gdLst>
                <a:gd name="connsiteX0" fmla="*/ 540068 w 3829050"/>
                <a:gd name="connsiteY0" fmla="*/ 0 h 1076325"/>
                <a:gd name="connsiteX1" fmla="*/ 3297555 w 3829050"/>
                <a:gd name="connsiteY1" fmla="*/ 0 h 1076325"/>
                <a:gd name="connsiteX2" fmla="*/ 3837623 w 3829050"/>
                <a:gd name="connsiteY2" fmla="*/ 540068 h 1076325"/>
                <a:gd name="connsiteX3" fmla="*/ 3837623 w 3829050"/>
                <a:gd name="connsiteY3" fmla="*/ 540068 h 1076325"/>
                <a:gd name="connsiteX4" fmla="*/ 3297555 w 3829050"/>
                <a:gd name="connsiteY4" fmla="*/ 1080135 h 1076325"/>
                <a:gd name="connsiteX5" fmla="*/ 540068 w 3829050"/>
                <a:gd name="connsiteY5" fmla="*/ 1080135 h 1076325"/>
                <a:gd name="connsiteX6" fmla="*/ 0 w 3829050"/>
                <a:gd name="connsiteY6" fmla="*/ 540068 h 1076325"/>
                <a:gd name="connsiteX7" fmla="*/ 0 w 3829050"/>
                <a:gd name="connsiteY7" fmla="*/ 540068 h 1076325"/>
                <a:gd name="connsiteX8" fmla="*/ 540068 w 3829050"/>
                <a:gd name="connsiteY8" fmla="*/ 0 h 1076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29050" h="1076325">
                  <a:moveTo>
                    <a:pt x="540068" y="0"/>
                  </a:moveTo>
                  <a:lnTo>
                    <a:pt x="3297555" y="0"/>
                  </a:lnTo>
                  <a:cubicBezTo>
                    <a:pt x="3595688" y="0"/>
                    <a:pt x="3837623" y="241935"/>
                    <a:pt x="3837623" y="540068"/>
                  </a:cubicBezTo>
                  <a:lnTo>
                    <a:pt x="3837623" y="540068"/>
                  </a:lnTo>
                  <a:cubicBezTo>
                    <a:pt x="3837623" y="838200"/>
                    <a:pt x="3595688" y="1080135"/>
                    <a:pt x="3297555" y="1080135"/>
                  </a:cubicBezTo>
                  <a:lnTo>
                    <a:pt x="540068" y="1080135"/>
                  </a:lnTo>
                  <a:cubicBezTo>
                    <a:pt x="241935" y="1080135"/>
                    <a:pt x="0" y="838200"/>
                    <a:pt x="0" y="540068"/>
                  </a:cubicBezTo>
                  <a:lnTo>
                    <a:pt x="0" y="540068"/>
                  </a:lnTo>
                  <a:cubicBezTo>
                    <a:pt x="0" y="241935"/>
                    <a:pt x="241935" y="0"/>
                    <a:pt x="540068" y="0"/>
                  </a:cubicBezTo>
                  <a:close/>
                </a:path>
              </a:pathLst>
            </a:custGeom>
            <a:solidFill>
              <a:srgbClr val="106E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latin typeface="Tw Cen MT" panose="020B0602020104020603" pitchFamily="34" charset="0"/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26AC876B-8DBB-4497-B2A9-21ED63D8951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596000" y="2542740"/>
              <a:ext cx="4017910" cy="540000"/>
            </a:xfrm>
            <a:custGeom>
              <a:avLst/>
              <a:gdLst>
                <a:gd name="connsiteX0" fmla="*/ 5188268 w 5724525"/>
                <a:gd name="connsiteY0" fmla="*/ 1080135 h 1076325"/>
                <a:gd name="connsiteX1" fmla="*/ 540068 w 5724525"/>
                <a:gd name="connsiteY1" fmla="*/ 1080135 h 1076325"/>
                <a:gd name="connsiteX2" fmla="*/ 0 w 5724525"/>
                <a:gd name="connsiteY2" fmla="*/ 540068 h 1076325"/>
                <a:gd name="connsiteX3" fmla="*/ 0 w 5724525"/>
                <a:gd name="connsiteY3" fmla="*/ 540068 h 1076325"/>
                <a:gd name="connsiteX4" fmla="*/ 540068 w 5724525"/>
                <a:gd name="connsiteY4" fmla="*/ 0 h 1076325"/>
                <a:gd name="connsiteX5" fmla="*/ 5188268 w 5724525"/>
                <a:gd name="connsiteY5" fmla="*/ 0 h 1076325"/>
                <a:gd name="connsiteX6" fmla="*/ 5728335 w 5724525"/>
                <a:gd name="connsiteY6" fmla="*/ 540068 h 1076325"/>
                <a:gd name="connsiteX7" fmla="*/ 5728335 w 5724525"/>
                <a:gd name="connsiteY7" fmla="*/ 540068 h 1076325"/>
                <a:gd name="connsiteX8" fmla="*/ 5188268 w 5724525"/>
                <a:gd name="connsiteY8" fmla="*/ 1080135 h 1076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24525" h="1076325">
                  <a:moveTo>
                    <a:pt x="5188268" y="1080135"/>
                  </a:moveTo>
                  <a:lnTo>
                    <a:pt x="540068" y="1080135"/>
                  </a:lnTo>
                  <a:cubicBezTo>
                    <a:pt x="241935" y="1080135"/>
                    <a:pt x="0" y="838200"/>
                    <a:pt x="0" y="540068"/>
                  </a:cubicBezTo>
                  <a:lnTo>
                    <a:pt x="0" y="540068"/>
                  </a:lnTo>
                  <a:cubicBezTo>
                    <a:pt x="0" y="241935"/>
                    <a:pt x="241935" y="0"/>
                    <a:pt x="540068" y="0"/>
                  </a:cubicBezTo>
                  <a:lnTo>
                    <a:pt x="5188268" y="0"/>
                  </a:lnTo>
                  <a:cubicBezTo>
                    <a:pt x="5486400" y="0"/>
                    <a:pt x="5728335" y="241935"/>
                    <a:pt x="5728335" y="540068"/>
                  </a:cubicBezTo>
                  <a:lnTo>
                    <a:pt x="5728335" y="540068"/>
                  </a:lnTo>
                  <a:cubicBezTo>
                    <a:pt x="5727382" y="838200"/>
                    <a:pt x="5486400" y="1080135"/>
                    <a:pt x="5188268" y="1080135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latin typeface="Tw Cen MT" panose="020B0602020104020603" pitchFamily="34" charset="0"/>
              </a:endParaRPr>
            </a:p>
          </p:txBody>
        </p:sp>
      </p:grpSp>
      <p:grpSp>
        <p:nvGrpSpPr>
          <p:cNvPr id="15" name="Group 63">
            <a:extLst>
              <a:ext uri="{FF2B5EF4-FFF2-40B4-BE49-F238E27FC236}">
                <a16:creationId xmlns:a16="http://schemas.microsoft.com/office/drawing/2014/main" id="{B6B0C8D8-0DF5-4E81-B578-0B1F02124950}"/>
              </a:ext>
            </a:extLst>
          </p:cNvPr>
          <p:cNvGrpSpPr/>
          <p:nvPr userDrawn="1"/>
        </p:nvGrpSpPr>
        <p:grpSpPr>
          <a:xfrm>
            <a:off x="6871578" y="4292823"/>
            <a:ext cx="4739197" cy="540000"/>
            <a:chOff x="874713" y="2542740"/>
            <a:chExt cx="4739197" cy="540000"/>
          </a:xfrm>
        </p:grpSpPr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F84A2DCC-FF4C-416C-896E-C9D2500FC0B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74713" y="2542740"/>
              <a:ext cx="1921062" cy="540000"/>
            </a:xfrm>
            <a:custGeom>
              <a:avLst/>
              <a:gdLst>
                <a:gd name="connsiteX0" fmla="*/ 540068 w 3829050"/>
                <a:gd name="connsiteY0" fmla="*/ 0 h 1076325"/>
                <a:gd name="connsiteX1" fmla="*/ 3297555 w 3829050"/>
                <a:gd name="connsiteY1" fmla="*/ 0 h 1076325"/>
                <a:gd name="connsiteX2" fmla="*/ 3837623 w 3829050"/>
                <a:gd name="connsiteY2" fmla="*/ 540068 h 1076325"/>
                <a:gd name="connsiteX3" fmla="*/ 3837623 w 3829050"/>
                <a:gd name="connsiteY3" fmla="*/ 540068 h 1076325"/>
                <a:gd name="connsiteX4" fmla="*/ 3297555 w 3829050"/>
                <a:gd name="connsiteY4" fmla="*/ 1080135 h 1076325"/>
                <a:gd name="connsiteX5" fmla="*/ 540068 w 3829050"/>
                <a:gd name="connsiteY5" fmla="*/ 1080135 h 1076325"/>
                <a:gd name="connsiteX6" fmla="*/ 0 w 3829050"/>
                <a:gd name="connsiteY6" fmla="*/ 540068 h 1076325"/>
                <a:gd name="connsiteX7" fmla="*/ 0 w 3829050"/>
                <a:gd name="connsiteY7" fmla="*/ 540068 h 1076325"/>
                <a:gd name="connsiteX8" fmla="*/ 540068 w 3829050"/>
                <a:gd name="connsiteY8" fmla="*/ 0 h 1076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29050" h="1076325">
                  <a:moveTo>
                    <a:pt x="540068" y="0"/>
                  </a:moveTo>
                  <a:lnTo>
                    <a:pt x="3297555" y="0"/>
                  </a:lnTo>
                  <a:cubicBezTo>
                    <a:pt x="3595688" y="0"/>
                    <a:pt x="3837623" y="241935"/>
                    <a:pt x="3837623" y="540068"/>
                  </a:cubicBezTo>
                  <a:lnTo>
                    <a:pt x="3837623" y="540068"/>
                  </a:lnTo>
                  <a:cubicBezTo>
                    <a:pt x="3837623" y="838200"/>
                    <a:pt x="3595688" y="1080135"/>
                    <a:pt x="3297555" y="1080135"/>
                  </a:cubicBezTo>
                  <a:lnTo>
                    <a:pt x="540068" y="1080135"/>
                  </a:lnTo>
                  <a:cubicBezTo>
                    <a:pt x="241935" y="1080135"/>
                    <a:pt x="0" y="838200"/>
                    <a:pt x="0" y="540068"/>
                  </a:cubicBezTo>
                  <a:lnTo>
                    <a:pt x="0" y="540068"/>
                  </a:lnTo>
                  <a:cubicBezTo>
                    <a:pt x="0" y="241935"/>
                    <a:pt x="241935" y="0"/>
                    <a:pt x="540068" y="0"/>
                  </a:cubicBezTo>
                  <a:close/>
                </a:path>
              </a:pathLst>
            </a:custGeom>
            <a:solidFill>
              <a:srgbClr val="106E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latin typeface="Tw Cen MT" panose="020B0602020104020603" pitchFamily="34" charset="0"/>
              </a:endParaRPr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9529C515-EFB4-44D5-9652-A0CD7B2A2E7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596000" y="2542740"/>
              <a:ext cx="4017910" cy="540000"/>
            </a:xfrm>
            <a:custGeom>
              <a:avLst/>
              <a:gdLst>
                <a:gd name="connsiteX0" fmla="*/ 5188268 w 5724525"/>
                <a:gd name="connsiteY0" fmla="*/ 1080135 h 1076325"/>
                <a:gd name="connsiteX1" fmla="*/ 540068 w 5724525"/>
                <a:gd name="connsiteY1" fmla="*/ 1080135 h 1076325"/>
                <a:gd name="connsiteX2" fmla="*/ 0 w 5724525"/>
                <a:gd name="connsiteY2" fmla="*/ 540068 h 1076325"/>
                <a:gd name="connsiteX3" fmla="*/ 0 w 5724525"/>
                <a:gd name="connsiteY3" fmla="*/ 540068 h 1076325"/>
                <a:gd name="connsiteX4" fmla="*/ 540068 w 5724525"/>
                <a:gd name="connsiteY4" fmla="*/ 0 h 1076325"/>
                <a:gd name="connsiteX5" fmla="*/ 5188268 w 5724525"/>
                <a:gd name="connsiteY5" fmla="*/ 0 h 1076325"/>
                <a:gd name="connsiteX6" fmla="*/ 5728335 w 5724525"/>
                <a:gd name="connsiteY6" fmla="*/ 540068 h 1076325"/>
                <a:gd name="connsiteX7" fmla="*/ 5728335 w 5724525"/>
                <a:gd name="connsiteY7" fmla="*/ 540068 h 1076325"/>
                <a:gd name="connsiteX8" fmla="*/ 5188268 w 5724525"/>
                <a:gd name="connsiteY8" fmla="*/ 1080135 h 1076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24525" h="1076325">
                  <a:moveTo>
                    <a:pt x="5188268" y="1080135"/>
                  </a:moveTo>
                  <a:lnTo>
                    <a:pt x="540068" y="1080135"/>
                  </a:lnTo>
                  <a:cubicBezTo>
                    <a:pt x="241935" y="1080135"/>
                    <a:pt x="0" y="838200"/>
                    <a:pt x="0" y="540068"/>
                  </a:cubicBezTo>
                  <a:lnTo>
                    <a:pt x="0" y="540068"/>
                  </a:lnTo>
                  <a:cubicBezTo>
                    <a:pt x="0" y="241935"/>
                    <a:pt x="241935" y="0"/>
                    <a:pt x="540068" y="0"/>
                  </a:cubicBezTo>
                  <a:lnTo>
                    <a:pt x="5188268" y="0"/>
                  </a:lnTo>
                  <a:cubicBezTo>
                    <a:pt x="5486400" y="0"/>
                    <a:pt x="5728335" y="241935"/>
                    <a:pt x="5728335" y="540068"/>
                  </a:cubicBezTo>
                  <a:lnTo>
                    <a:pt x="5728335" y="540068"/>
                  </a:lnTo>
                  <a:cubicBezTo>
                    <a:pt x="5727382" y="838200"/>
                    <a:pt x="5486400" y="1080135"/>
                    <a:pt x="5188268" y="1080135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latin typeface="Tw Cen MT" panose="020B0602020104020603" pitchFamily="34" charset="0"/>
              </a:endParaRPr>
            </a:p>
          </p:txBody>
        </p:sp>
      </p:grpSp>
      <p:grpSp>
        <p:nvGrpSpPr>
          <p:cNvPr id="16" name="Group 66">
            <a:extLst>
              <a:ext uri="{FF2B5EF4-FFF2-40B4-BE49-F238E27FC236}">
                <a16:creationId xmlns:a16="http://schemas.microsoft.com/office/drawing/2014/main" id="{E5DD7DD6-C6BC-4E6C-9C36-3820A73CC08E}"/>
              </a:ext>
            </a:extLst>
          </p:cNvPr>
          <p:cNvGrpSpPr/>
          <p:nvPr userDrawn="1"/>
        </p:nvGrpSpPr>
        <p:grpSpPr>
          <a:xfrm>
            <a:off x="6871578" y="5207347"/>
            <a:ext cx="4739197" cy="540000"/>
            <a:chOff x="874713" y="2542740"/>
            <a:chExt cx="4739197" cy="540000"/>
          </a:xfrm>
        </p:grpSpPr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815D7826-7671-4F45-94DF-2EB61D9562F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74713" y="2542740"/>
              <a:ext cx="1921062" cy="540000"/>
            </a:xfrm>
            <a:custGeom>
              <a:avLst/>
              <a:gdLst>
                <a:gd name="connsiteX0" fmla="*/ 540068 w 3829050"/>
                <a:gd name="connsiteY0" fmla="*/ 0 h 1076325"/>
                <a:gd name="connsiteX1" fmla="*/ 3297555 w 3829050"/>
                <a:gd name="connsiteY1" fmla="*/ 0 h 1076325"/>
                <a:gd name="connsiteX2" fmla="*/ 3837623 w 3829050"/>
                <a:gd name="connsiteY2" fmla="*/ 540068 h 1076325"/>
                <a:gd name="connsiteX3" fmla="*/ 3837623 w 3829050"/>
                <a:gd name="connsiteY3" fmla="*/ 540068 h 1076325"/>
                <a:gd name="connsiteX4" fmla="*/ 3297555 w 3829050"/>
                <a:gd name="connsiteY4" fmla="*/ 1080135 h 1076325"/>
                <a:gd name="connsiteX5" fmla="*/ 540068 w 3829050"/>
                <a:gd name="connsiteY5" fmla="*/ 1080135 h 1076325"/>
                <a:gd name="connsiteX6" fmla="*/ 0 w 3829050"/>
                <a:gd name="connsiteY6" fmla="*/ 540068 h 1076325"/>
                <a:gd name="connsiteX7" fmla="*/ 0 w 3829050"/>
                <a:gd name="connsiteY7" fmla="*/ 540068 h 1076325"/>
                <a:gd name="connsiteX8" fmla="*/ 540068 w 3829050"/>
                <a:gd name="connsiteY8" fmla="*/ 0 h 1076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29050" h="1076325">
                  <a:moveTo>
                    <a:pt x="540068" y="0"/>
                  </a:moveTo>
                  <a:lnTo>
                    <a:pt x="3297555" y="0"/>
                  </a:lnTo>
                  <a:cubicBezTo>
                    <a:pt x="3595688" y="0"/>
                    <a:pt x="3837623" y="241935"/>
                    <a:pt x="3837623" y="540068"/>
                  </a:cubicBezTo>
                  <a:lnTo>
                    <a:pt x="3837623" y="540068"/>
                  </a:lnTo>
                  <a:cubicBezTo>
                    <a:pt x="3837623" y="838200"/>
                    <a:pt x="3595688" y="1080135"/>
                    <a:pt x="3297555" y="1080135"/>
                  </a:cubicBezTo>
                  <a:lnTo>
                    <a:pt x="540068" y="1080135"/>
                  </a:lnTo>
                  <a:cubicBezTo>
                    <a:pt x="241935" y="1080135"/>
                    <a:pt x="0" y="838200"/>
                    <a:pt x="0" y="540068"/>
                  </a:cubicBezTo>
                  <a:lnTo>
                    <a:pt x="0" y="540068"/>
                  </a:lnTo>
                  <a:cubicBezTo>
                    <a:pt x="0" y="241935"/>
                    <a:pt x="241935" y="0"/>
                    <a:pt x="540068" y="0"/>
                  </a:cubicBezTo>
                  <a:close/>
                </a:path>
              </a:pathLst>
            </a:custGeom>
            <a:solidFill>
              <a:srgbClr val="106E3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latin typeface="Tw Cen MT" panose="020B0602020104020603" pitchFamily="34" charset="0"/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40F25027-A5EE-450F-B178-2EB6AC94039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596000" y="2542740"/>
              <a:ext cx="4017910" cy="540000"/>
            </a:xfrm>
            <a:custGeom>
              <a:avLst/>
              <a:gdLst>
                <a:gd name="connsiteX0" fmla="*/ 5188268 w 5724525"/>
                <a:gd name="connsiteY0" fmla="*/ 1080135 h 1076325"/>
                <a:gd name="connsiteX1" fmla="*/ 540068 w 5724525"/>
                <a:gd name="connsiteY1" fmla="*/ 1080135 h 1076325"/>
                <a:gd name="connsiteX2" fmla="*/ 0 w 5724525"/>
                <a:gd name="connsiteY2" fmla="*/ 540068 h 1076325"/>
                <a:gd name="connsiteX3" fmla="*/ 0 w 5724525"/>
                <a:gd name="connsiteY3" fmla="*/ 540068 h 1076325"/>
                <a:gd name="connsiteX4" fmla="*/ 540068 w 5724525"/>
                <a:gd name="connsiteY4" fmla="*/ 0 h 1076325"/>
                <a:gd name="connsiteX5" fmla="*/ 5188268 w 5724525"/>
                <a:gd name="connsiteY5" fmla="*/ 0 h 1076325"/>
                <a:gd name="connsiteX6" fmla="*/ 5728335 w 5724525"/>
                <a:gd name="connsiteY6" fmla="*/ 540068 h 1076325"/>
                <a:gd name="connsiteX7" fmla="*/ 5728335 w 5724525"/>
                <a:gd name="connsiteY7" fmla="*/ 540068 h 1076325"/>
                <a:gd name="connsiteX8" fmla="*/ 5188268 w 5724525"/>
                <a:gd name="connsiteY8" fmla="*/ 1080135 h 1076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24525" h="1076325">
                  <a:moveTo>
                    <a:pt x="5188268" y="1080135"/>
                  </a:moveTo>
                  <a:lnTo>
                    <a:pt x="540068" y="1080135"/>
                  </a:lnTo>
                  <a:cubicBezTo>
                    <a:pt x="241935" y="1080135"/>
                    <a:pt x="0" y="838200"/>
                    <a:pt x="0" y="540068"/>
                  </a:cubicBezTo>
                  <a:lnTo>
                    <a:pt x="0" y="540068"/>
                  </a:lnTo>
                  <a:cubicBezTo>
                    <a:pt x="0" y="241935"/>
                    <a:pt x="241935" y="0"/>
                    <a:pt x="540068" y="0"/>
                  </a:cubicBezTo>
                  <a:lnTo>
                    <a:pt x="5188268" y="0"/>
                  </a:lnTo>
                  <a:cubicBezTo>
                    <a:pt x="5486400" y="0"/>
                    <a:pt x="5728335" y="241935"/>
                    <a:pt x="5728335" y="540068"/>
                  </a:cubicBezTo>
                  <a:lnTo>
                    <a:pt x="5728335" y="540068"/>
                  </a:lnTo>
                  <a:cubicBezTo>
                    <a:pt x="5727382" y="838200"/>
                    <a:pt x="5486400" y="1080135"/>
                    <a:pt x="5188268" y="1080135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latin typeface="Tw Cen MT" panose="020B0602020104020603" pitchFamily="34" charset="0"/>
              </a:endParaRPr>
            </a:p>
          </p:txBody>
        </p:sp>
      </p:grpSp>
      <p:sp>
        <p:nvSpPr>
          <p:cNvPr id="70" name="Text Placeholder 2">
            <a:extLst>
              <a:ext uri="{FF2B5EF4-FFF2-40B4-BE49-F238E27FC236}">
                <a16:creationId xmlns:a16="http://schemas.microsoft.com/office/drawing/2014/main" id="{DA563E74-14FE-48D9-81DE-4A0E1C83081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087248" y="5298753"/>
            <a:ext cx="417513" cy="357188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1</a:t>
            </a:r>
            <a:endParaRPr lang="en-GB" dirty="0"/>
          </a:p>
        </p:txBody>
      </p:sp>
      <p:sp>
        <p:nvSpPr>
          <p:cNvPr id="71" name="Text Placeholder 2">
            <a:extLst>
              <a:ext uri="{FF2B5EF4-FFF2-40B4-BE49-F238E27FC236}">
                <a16:creationId xmlns:a16="http://schemas.microsoft.com/office/drawing/2014/main" id="{2A110218-EFEB-4FCA-BD37-E5C291218BC4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7087248" y="2555183"/>
            <a:ext cx="417513" cy="357188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1</a:t>
            </a:r>
            <a:endParaRPr lang="en-GB" dirty="0"/>
          </a:p>
        </p:txBody>
      </p:sp>
      <p:sp>
        <p:nvSpPr>
          <p:cNvPr id="72" name="Text Placeholder 2">
            <a:extLst>
              <a:ext uri="{FF2B5EF4-FFF2-40B4-BE49-F238E27FC236}">
                <a16:creationId xmlns:a16="http://schemas.microsoft.com/office/drawing/2014/main" id="{944BA643-D65E-4FE1-A387-F06B6D0B403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087248" y="3469706"/>
            <a:ext cx="417513" cy="357188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1</a:t>
            </a:r>
            <a:endParaRPr lang="en-GB" dirty="0"/>
          </a:p>
        </p:txBody>
      </p:sp>
      <p:sp>
        <p:nvSpPr>
          <p:cNvPr id="73" name="Text Placeholder 2">
            <a:extLst>
              <a:ext uri="{FF2B5EF4-FFF2-40B4-BE49-F238E27FC236}">
                <a16:creationId xmlns:a16="http://schemas.microsoft.com/office/drawing/2014/main" id="{482EFF16-4097-49A5-80A8-7DF9AEB3E47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087248" y="4384229"/>
            <a:ext cx="417513" cy="357188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1</a:t>
            </a:r>
            <a:endParaRPr lang="en-GB" dirty="0"/>
          </a:p>
        </p:txBody>
      </p:sp>
      <p:sp>
        <p:nvSpPr>
          <p:cNvPr id="74" name="Text Placeholder 2">
            <a:extLst>
              <a:ext uri="{FF2B5EF4-FFF2-40B4-BE49-F238E27FC236}">
                <a16:creationId xmlns:a16="http://schemas.microsoft.com/office/drawing/2014/main" id="{BFF5F9E2-E02A-41D9-8BC0-41C7FDB2E63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087248" y="1640660"/>
            <a:ext cx="417513" cy="357188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1</a:t>
            </a:r>
            <a:endParaRPr lang="en-GB" dirty="0"/>
          </a:p>
        </p:txBody>
      </p:sp>
      <p:sp>
        <p:nvSpPr>
          <p:cNvPr id="75" name="Text Placeholder 4">
            <a:extLst>
              <a:ext uri="{FF2B5EF4-FFF2-40B4-BE49-F238E27FC236}">
                <a16:creationId xmlns:a16="http://schemas.microsoft.com/office/drawing/2014/main" id="{3900B45B-D6C6-4A48-B201-9BDED88A8B36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7829242" y="1640660"/>
            <a:ext cx="3560782" cy="357188"/>
          </a:xfrm>
        </p:spPr>
        <p:txBody>
          <a:bodyPr anchor="ctr"/>
          <a:lstStyle>
            <a:lvl1pPr marL="0" indent="0" algn="l">
              <a:buNone/>
              <a:defRPr/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76" name="Text Placeholder 4">
            <a:extLst>
              <a:ext uri="{FF2B5EF4-FFF2-40B4-BE49-F238E27FC236}">
                <a16:creationId xmlns:a16="http://schemas.microsoft.com/office/drawing/2014/main" id="{6D33402C-EEEE-41BA-A7F0-E090863FFE48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7833431" y="2555183"/>
            <a:ext cx="3560782" cy="357188"/>
          </a:xfrm>
        </p:spPr>
        <p:txBody>
          <a:bodyPr anchor="ctr"/>
          <a:lstStyle>
            <a:lvl1pPr marL="0" indent="0" algn="l">
              <a:buNone/>
              <a:defRPr/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77" name="Text Placeholder 4">
            <a:extLst>
              <a:ext uri="{FF2B5EF4-FFF2-40B4-BE49-F238E27FC236}">
                <a16:creationId xmlns:a16="http://schemas.microsoft.com/office/drawing/2014/main" id="{41B33A60-31C5-4B1D-BB88-59CB8EBC4662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7829242" y="3469706"/>
            <a:ext cx="3560782" cy="357188"/>
          </a:xfrm>
        </p:spPr>
        <p:txBody>
          <a:bodyPr anchor="ctr"/>
          <a:lstStyle>
            <a:lvl1pPr marL="0" indent="0" algn="l">
              <a:buNone/>
              <a:defRPr/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78" name="Text Placeholder 4">
            <a:extLst>
              <a:ext uri="{FF2B5EF4-FFF2-40B4-BE49-F238E27FC236}">
                <a16:creationId xmlns:a16="http://schemas.microsoft.com/office/drawing/2014/main" id="{31854AA8-55D7-4AE4-A817-5BB1D8C7F261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7851008" y="4384229"/>
            <a:ext cx="3560782" cy="357188"/>
          </a:xfrm>
        </p:spPr>
        <p:txBody>
          <a:bodyPr anchor="ctr"/>
          <a:lstStyle>
            <a:lvl1pPr marL="0" indent="0" algn="l">
              <a:buNone/>
              <a:defRPr/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79" name="Text Placeholder 4">
            <a:extLst>
              <a:ext uri="{FF2B5EF4-FFF2-40B4-BE49-F238E27FC236}">
                <a16:creationId xmlns:a16="http://schemas.microsoft.com/office/drawing/2014/main" id="{0BE2960D-DE84-4233-ACE8-5A5868DB1047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7851008" y="5298753"/>
            <a:ext cx="3560782" cy="357188"/>
          </a:xfrm>
        </p:spPr>
        <p:txBody>
          <a:bodyPr anchor="ctr"/>
          <a:lstStyle>
            <a:lvl1pPr marL="0" indent="0" algn="l">
              <a:buNone/>
              <a:defRPr/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349454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29CDCD-20E7-4235-B8A6-8741AAA421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E2BDA03-A82A-4546-B0C2-7733F1D5244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B51A1E-902D-48AF-9020-955120F399B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315E2C1-7E68-4C54-BA57-AE5DAD1D499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76250" y="2196826"/>
            <a:ext cx="3600000" cy="36000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1E7EF997-4A7C-49FD-98E5-3B635A20AC82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273262" y="2196826"/>
            <a:ext cx="3600000" cy="3600000"/>
          </a:xfrm>
        </p:spPr>
        <p:txBody>
          <a:bodyPr/>
          <a:lstStyle>
            <a:lvl1pPr>
              <a:defRPr sz="2100"/>
            </a:lvl1pPr>
            <a:lvl2pPr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B8A75EDB-B939-47C0-B478-CB9740FA91C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070273" y="2196826"/>
            <a:ext cx="3600000" cy="3600000"/>
          </a:xfrm>
        </p:spPr>
        <p:txBody>
          <a:bodyPr/>
          <a:lstStyle>
            <a:lvl1pPr>
              <a:defRPr sz="2100"/>
            </a:lvl1pPr>
            <a:lvl2pPr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10BE75C-75C9-42F8-BF9E-B8F542EE0A9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6250" y="1651818"/>
            <a:ext cx="3600450" cy="409575"/>
          </a:xfrm>
        </p:spPr>
        <p:txBody>
          <a:bodyPr/>
          <a:lstStyle>
            <a:lvl1pPr marL="0" indent="0" algn="ctr">
              <a:buNone/>
              <a:defRPr sz="2800"/>
            </a:lvl1pPr>
          </a:lstStyle>
          <a:p>
            <a:pPr lvl="0"/>
            <a:r>
              <a:rPr lang="en-US" dirty="0"/>
              <a:t>Title1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8781413A-F17A-4397-BAC3-0A1712A5323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272812" y="1651818"/>
            <a:ext cx="3600450" cy="409575"/>
          </a:xfrm>
        </p:spPr>
        <p:txBody>
          <a:bodyPr/>
          <a:lstStyle>
            <a:lvl1pPr marL="0" indent="0" algn="ctr">
              <a:buNone/>
              <a:defRPr sz="2800"/>
            </a:lvl1pPr>
          </a:lstStyle>
          <a:p>
            <a:pPr lvl="0"/>
            <a:r>
              <a:rPr lang="en-US" dirty="0"/>
              <a:t>Title1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85818EC1-FE16-4938-B224-99E3B228115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069374" y="1651818"/>
            <a:ext cx="3600450" cy="409575"/>
          </a:xfrm>
        </p:spPr>
        <p:txBody>
          <a:bodyPr/>
          <a:lstStyle>
            <a:lvl1pPr marL="0" indent="0" algn="ctr">
              <a:buNone/>
              <a:defRPr sz="2800"/>
            </a:lvl1pPr>
          </a:lstStyle>
          <a:p>
            <a:pPr lvl="0"/>
            <a:r>
              <a:rPr lang="en-US" dirty="0"/>
              <a:t>Title1</a:t>
            </a:r>
          </a:p>
        </p:txBody>
      </p:sp>
    </p:spTree>
    <p:extLst>
      <p:ext uri="{BB962C8B-B14F-4D97-AF65-F5344CB8AC3E}">
        <p14:creationId xmlns:p14="http://schemas.microsoft.com/office/powerpoint/2010/main" val="8302947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FA8F6E-B04E-4894-A056-CA56F80D1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3A6E09B-EDA5-45E6-B052-E5CF4F03587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B51A1E-902D-48AF-9020-955120F399B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4704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84EC0B8-50F4-436E-9471-F9700CAC408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48603" y="1086901"/>
            <a:ext cx="11269662" cy="4995400"/>
          </a:xfrm>
        </p:spPr>
        <p:txBody>
          <a:bodyPr/>
          <a:lstStyle/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FC4AFD-240A-4C44-8D64-3499C3BFFD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D0C66D6-0E65-4810-A04D-1DDABB5A88E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B51A1E-902D-48AF-9020-955120F399B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FF78F31-BD01-4038-B9B4-4526BAD251E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49263" y="5264150"/>
            <a:ext cx="11263312" cy="541338"/>
          </a:xfrm>
        </p:spPr>
        <p:txBody>
          <a:bodyPr anchor="ctr"/>
          <a:lstStyle>
            <a:lvl1pPr marL="0" indent="0" algn="ctr">
              <a:buNone/>
              <a:defRPr sz="2800"/>
            </a:lvl1pPr>
          </a:lstStyle>
          <a:p>
            <a:pPr lvl="0"/>
            <a:r>
              <a:rPr lang="en-US" dirty="0"/>
              <a:t>Caption</a:t>
            </a:r>
          </a:p>
        </p:txBody>
      </p:sp>
    </p:spTree>
    <p:extLst>
      <p:ext uri="{BB962C8B-B14F-4D97-AF65-F5344CB8AC3E}">
        <p14:creationId xmlns:p14="http://schemas.microsoft.com/office/powerpoint/2010/main" val="3248003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FC1E5965-8F70-4736-B759-E07EDF1262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250" y="209894"/>
            <a:ext cx="9626400" cy="695740"/>
          </a:xfrm>
          <a:prstGeom prst="rect">
            <a:avLst/>
          </a:prstGeom>
          <a:noFill/>
        </p:spPr>
        <p:txBody>
          <a:bodyPr vert="horz" lIns="180000" tIns="0" rIns="0" bIns="0" rtlCol="0" anchor="ctr">
            <a:noAutofit/>
          </a:bodyPr>
          <a:lstStyle/>
          <a:p>
            <a:r>
              <a:rPr lang="en-US" noProof="0" dirty="0"/>
              <a:t>Click to edit page title</a:t>
            </a:r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A508A63C-678B-4157-BB01-C16C4986BDF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746590" y="6405418"/>
            <a:ext cx="485776" cy="365125"/>
          </a:xfrm>
        </p:spPr>
        <p:txBody>
          <a:bodyPr/>
          <a:lstStyle/>
          <a:p>
            <a:fld id="{19B51A1E-902D-48AF-9020-955120F399B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65423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803A65-422D-4BAB-9D4D-91C77EC471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583D2CA2-47FC-49F4-A0AF-4E847EB8C01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FEABE5B1-11BD-4058-8DA7-D4BCE1D813C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746590" y="6405418"/>
            <a:ext cx="485776" cy="365125"/>
          </a:xfrm>
        </p:spPr>
        <p:txBody>
          <a:bodyPr/>
          <a:lstStyle/>
          <a:p>
            <a:fld id="{19B51A1E-902D-48AF-9020-955120F399B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329053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icture Placeholder 38">
            <a:extLst>
              <a:ext uri="{FF2B5EF4-FFF2-40B4-BE49-F238E27FC236}">
                <a16:creationId xmlns:a16="http://schemas.microsoft.com/office/drawing/2014/main" id="{61FE90B3-361E-4150-BE53-368ADEA27D7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1" y="130966"/>
            <a:ext cx="12192000" cy="6602574"/>
          </a:xfrm>
          <a:custGeom>
            <a:avLst/>
            <a:gdLst>
              <a:gd name="connsiteX0" fmla="*/ 5864259 w 12192000"/>
              <a:gd name="connsiteY0" fmla="*/ 2895444 h 6602574"/>
              <a:gd name="connsiteX1" fmla="*/ 5864259 w 12192000"/>
              <a:gd name="connsiteY1" fmla="*/ 5383374 h 6602574"/>
              <a:gd name="connsiteX2" fmla="*/ 0 w 12192000"/>
              <a:gd name="connsiteY2" fmla="*/ 6602574 h 6602574"/>
              <a:gd name="connsiteX3" fmla="*/ 0 w 12192000"/>
              <a:gd name="connsiteY3" fmla="*/ 4114644 h 6602574"/>
              <a:gd name="connsiteX4" fmla="*/ 12192000 w 12192000"/>
              <a:gd name="connsiteY4" fmla="*/ 2726690 h 6602574"/>
              <a:gd name="connsiteX5" fmla="*/ 12192000 w 12192000"/>
              <a:gd name="connsiteY5" fmla="*/ 5214620 h 6602574"/>
              <a:gd name="connsiteX6" fmla="*/ 6104805 w 12192000"/>
              <a:gd name="connsiteY6" fmla="*/ 6470494 h 6602574"/>
              <a:gd name="connsiteX7" fmla="*/ 6104805 w 12192000"/>
              <a:gd name="connsiteY7" fmla="*/ 3982564 h 6602574"/>
              <a:gd name="connsiteX8" fmla="*/ 12192000 w 12192000"/>
              <a:gd name="connsiteY8" fmla="*/ 0 h 6602574"/>
              <a:gd name="connsiteX9" fmla="*/ 12192000 w 12192000"/>
              <a:gd name="connsiteY9" fmla="*/ 2487923 h 6602574"/>
              <a:gd name="connsiteX10" fmla="*/ 6104805 w 12192000"/>
              <a:gd name="connsiteY10" fmla="*/ 3742534 h 6602574"/>
              <a:gd name="connsiteX11" fmla="*/ 6104805 w 12192000"/>
              <a:gd name="connsiteY11" fmla="*/ 1255874 h 6602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6602574">
                <a:moveTo>
                  <a:pt x="5864259" y="2895444"/>
                </a:moveTo>
                <a:lnTo>
                  <a:pt x="5864259" y="5383374"/>
                </a:lnTo>
                <a:lnTo>
                  <a:pt x="0" y="6602574"/>
                </a:lnTo>
                <a:lnTo>
                  <a:pt x="0" y="4114644"/>
                </a:lnTo>
                <a:close/>
                <a:moveTo>
                  <a:pt x="12192000" y="2726690"/>
                </a:moveTo>
                <a:lnTo>
                  <a:pt x="12192000" y="5214620"/>
                </a:lnTo>
                <a:lnTo>
                  <a:pt x="6104805" y="6470494"/>
                </a:lnTo>
                <a:lnTo>
                  <a:pt x="6104805" y="3982564"/>
                </a:lnTo>
                <a:close/>
                <a:moveTo>
                  <a:pt x="12192000" y="0"/>
                </a:moveTo>
                <a:lnTo>
                  <a:pt x="12192000" y="2487923"/>
                </a:lnTo>
                <a:lnTo>
                  <a:pt x="6104805" y="3742534"/>
                </a:lnTo>
                <a:lnTo>
                  <a:pt x="6104805" y="1255874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ru-RU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097552-E3A8-41F6-B00B-4A39A247AA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914" y="1033272"/>
            <a:ext cx="5390410" cy="782638"/>
          </a:xfrm>
        </p:spPr>
        <p:txBody>
          <a:bodyPr>
            <a:normAutofit/>
          </a:bodyPr>
          <a:lstStyle>
            <a:lvl1pPr algn="l">
              <a:defRPr sz="4500" b="0">
                <a:solidFill>
                  <a:srgbClr val="0067AF"/>
                </a:solidFill>
              </a:defRPr>
            </a:lvl1pPr>
          </a:lstStyle>
          <a:p>
            <a:r>
              <a:rPr lang="en-US" dirty="0"/>
              <a:t>Divider Slide</a:t>
            </a:r>
            <a:endParaRPr lang="ru-RU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D2C969-FCE5-427B-89DE-6A79722FB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95E168-DA5E-4888-8D8A-92B118324C1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5" name="Graphic 4">
            <a:extLst>
              <a:ext uri="{FF2B5EF4-FFF2-40B4-BE49-F238E27FC236}">
                <a16:creationId xmlns:a16="http://schemas.microsoft.com/office/drawing/2014/main" id="{2095D1D4-8CA3-4CA3-825D-088EDB51A8AE}"/>
              </a:ext>
            </a:extLst>
          </p:cNvPr>
          <p:cNvSpPr/>
          <p:nvPr/>
        </p:nvSpPr>
        <p:spPr>
          <a:xfrm>
            <a:off x="11292630" y="6103003"/>
            <a:ext cx="910800" cy="144000"/>
          </a:xfrm>
          <a:custGeom>
            <a:avLst/>
            <a:gdLst>
              <a:gd name="connsiteX0" fmla="*/ 689134 w 695325"/>
              <a:gd name="connsiteY0" fmla="*/ 7144 h 114300"/>
              <a:gd name="connsiteX1" fmla="*/ 689134 w 695325"/>
              <a:gd name="connsiteY1" fmla="*/ 115729 h 114300"/>
              <a:gd name="connsiteX2" fmla="*/ 78581 w 695325"/>
              <a:gd name="connsiteY2" fmla="*/ 115729 h 114300"/>
              <a:gd name="connsiteX3" fmla="*/ 7144 w 695325"/>
              <a:gd name="connsiteY3" fmla="*/ 7144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5325" h="114300">
                <a:moveTo>
                  <a:pt x="689134" y="7144"/>
                </a:moveTo>
                <a:lnTo>
                  <a:pt x="689134" y="115729"/>
                </a:lnTo>
                <a:lnTo>
                  <a:pt x="78581" y="115729"/>
                </a:lnTo>
                <a:lnTo>
                  <a:pt x="7144" y="7144"/>
                </a:lnTo>
                <a:close/>
              </a:path>
            </a:pathLst>
          </a:custGeom>
          <a:solidFill>
            <a:schemeClr val="bg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11" name="Text Placeholder 17">
            <a:extLst>
              <a:ext uri="{FF2B5EF4-FFF2-40B4-BE49-F238E27FC236}">
                <a16:creationId xmlns:a16="http://schemas.microsoft.com/office/drawing/2014/main" id="{18AF4189-33DF-9B46-9624-C722FCE07DB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7554" y="1969170"/>
            <a:ext cx="5195770" cy="623906"/>
          </a:xfrm>
        </p:spPr>
        <p:txBody>
          <a:bodyPr anchor="ctr"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FBACCBE-DE56-4677-B17B-D238FCFB0A16}"/>
              </a:ext>
            </a:extLst>
          </p:cNvPr>
          <p:cNvSpPr txBox="1">
            <a:spLocks/>
          </p:cNvSpPr>
          <p:nvPr userDrawn="1"/>
        </p:nvSpPr>
        <p:spPr>
          <a:xfrm>
            <a:off x="272250" y="209894"/>
            <a:ext cx="9626400" cy="695740"/>
          </a:xfrm>
          <a:prstGeom prst="rect">
            <a:avLst/>
          </a:prstGeom>
          <a:noFill/>
        </p:spPr>
        <p:txBody>
          <a:bodyPr vert="horz" lIns="18000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Tw Cen MT" panose="020B0602020104020603" pitchFamily="34" charset="0"/>
                <a:ea typeface="Verdana" panose="020B0604030504040204" pitchFamily="34" charset="0"/>
                <a:cs typeface="+mj-cs"/>
              </a:defRPr>
            </a:lvl1pPr>
          </a:lstStyle>
          <a:p>
            <a:r>
              <a:rPr lang="en-US"/>
              <a:t>Click to edit page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84213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C205931-43D5-4B72-B943-31013BB2372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4403F6B-84AE-4557-B170-08997DA2625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79CEC27-AA1D-4C73-BF6B-E616DC361FC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746590" y="6405418"/>
            <a:ext cx="485776" cy="365125"/>
          </a:xfrm>
        </p:spPr>
        <p:txBody>
          <a:bodyPr/>
          <a:lstStyle/>
          <a:p>
            <a:fld id="{19B51A1E-902D-48AF-9020-955120F399B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2A83B62-A56A-4DCF-BD4F-A3C6B7E7C5F6}"/>
              </a:ext>
            </a:extLst>
          </p:cNvPr>
          <p:cNvSpPr/>
          <p:nvPr userDrawn="1"/>
        </p:nvSpPr>
        <p:spPr>
          <a:xfrm>
            <a:off x="442913" y="5943600"/>
            <a:ext cx="3462727" cy="9144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5000"/>
                  <a:lumOff val="95000"/>
                  <a:alpha val="15000"/>
                </a:schemeClr>
              </a:gs>
              <a:gs pos="74000">
                <a:schemeClr val="accent5">
                  <a:lumMod val="45000"/>
                  <a:lumOff val="55000"/>
                  <a:alpha val="45000"/>
                </a:schemeClr>
              </a:gs>
              <a:gs pos="83000">
                <a:schemeClr val="accent5">
                  <a:lumMod val="45000"/>
                  <a:lumOff val="55000"/>
                  <a:alpha val="35000"/>
                </a:schemeClr>
              </a:gs>
              <a:gs pos="100000">
                <a:schemeClr val="accent5">
                  <a:lumMod val="30000"/>
                  <a:lumOff val="70000"/>
                  <a:alpha val="20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Tw Cen MT" panose="020B0602020104020603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C07CEC0-C6C3-41B7-9736-8D40A25713E7}"/>
              </a:ext>
            </a:extLst>
          </p:cNvPr>
          <p:cNvSpPr/>
          <p:nvPr userDrawn="1"/>
        </p:nvSpPr>
        <p:spPr>
          <a:xfrm>
            <a:off x="0" y="5943600"/>
            <a:ext cx="442913" cy="914400"/>
          </a:xfrm>
          <a:prstGeom prst="rect">
            <a:avLst/>
          </a:prstGeom>
          <a:solidFill>
            <a:srgbClr val="F0A0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3334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79CEC27-AA1D-4C73-BF6B-E616DC361FC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746590" y="6405418"/>
            <a:ext cx="485776" cy="365125"/>
          </a:xfrm>
        </p:spPr>
        <p:txBody>
          <a:bodyPr/>
          <a:lstStyle/>
          <a:p>
            <a:fld id="{19B51A1E-902D-48AF-9020-955120F399B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69407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79CEC27-AA1D-4C73-BF6B-E616DC361FC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746590" y="6405418"/>
            <a:ext cx="485776" cy="365125"/>
          </a:xfrm>
        </p:spPr>
        <p:txBody>
          <a:bodyPr/>
          <a:lstStyle/>
          <a:p>
            <a:fld id="{19B51A1E-902D-48AF-9020-955120F399B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460805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338FC2A-61CE-4DC0-89DD-D5996752DE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74D9C-CE5A-4F9A-B54E-7C3DA10A7354}" type="datetimeFigureOut">
              <a:rPr lang="en-US" smtClean="0"/>
              <a:pPr/>
              <a:t>2/9/2024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19A9FBC-21A0-4794-A01C-4E9DAF1ADB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FF2FE7-DB79-4C57-8F1E-13295661C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6EB6E-26A0-496F-A8B3-584A2FF399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243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>
            <a:extLst>
              <a:ext uri="{FF2B5EF4-FFF2-40B4-BE49-F238E27FC236}">
                <a16:creationId xmlns:a16="http://schemas.microsoft.com/office/drawing/2014/main" id="{C8D72F5A-F99C-4AC5-8794-C619A03A2771}"/>
              </a:ext>
            </a:extLst>
          </p:cNvPr>
          <p:cNvGrpSpPr/>
          <p:nvPr userDrawn="1"/>
        </p:nvGrpSpPr>
        <p:grpSpPr>
          <a:xfrm>
            <a:off x="469383" y="1549254"/>
            <a:ext cx="4739197" cy="540000"/>
            <a:chOff x="874713" y="2542740"/>
            <a:chExt cx="4739197" cy="540000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646AF1AD-E595-48EB-BA33-F632CBC1E7D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74713" y="2542740"/>
              <a:ext cx="1921062" cy="540000"/>
            </a:xfrm>
            <a:custGeom>
              <a:avLst/>
              <a:gdLst>
                <a:gd name="connsiteX0" fmla="*/ 540068 w 3829050"/>
                <a:gd name="connsiteY0" fmla="*/ 0 h 1076325"/>
                <a:gd name="connsiteX1" fmla="*/ 3297555 w 3829050"/>
                <a:gd name="connsiteY1" fmla="*/ 0 h 1076325"/>
                <a:gd name="connsiteX2" fmla="*/ 3837623 w 3829050"/>
                <a:gd name="connsiteY2" fmla="*/ 540068 h 1076325"/>
                <a:gd name="connsiteX3" fmla="*/ 3837623 w 3829050"/>
                <a:gd name="connsiteY3" fmla="*/ 540068 h 1076325"/>
                <a:gd name="connsiteX4" fmla="*/ 3297555 w 3829050"/>
                <a:gd name="connsiteY4" fmla="*/ 1080135 h 1076325"/>
                <a:gd name="connsiteX5" fmla="*/ 540068 w 3829050"/>
                <a:gd name="connsiteY5" fmla="*/ 1080135 h 1076325"/>
                <a:gd name="connsiteX6" fmla="*/ 0 w 3829050"/>
                <a:gd name="connsiteY6" fmla="*/ 540068 h 1076325"/>
                <a:gd name="connsiteX7" fmla="*/ 0 w 3829050"/>
                <a:gd name="connsiteY7" fmla="*/ 540068 h 1076325"/>
                <a:gd name="connsiteX8" fmla="*/ 540068 w 3829050"/>
                <a:gd name="connsiteY8" fmla="*/ 0 h 1076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29050" h="1076325">
                  <a:moveTo>
                    <a:pt x="540068" y="0"/>
                  </a:moveTo>
                  <a:lnTo>
                    <a:pt x="3297555" y="0"/>
                  </a:lnTo>
                  <a:cubicBezTo>
                    <a:pt x="3595688" y="0"/>
                    <a:pt x="3837623" y="241935"/>
                    <a:pt x="3837623" y="540068"/>
                  </a:cubicBezTo>
                  <a:lnTo>
                    <a:pt x="3837623" y="540068"/>
                  </a:lnTo>
                  <a:cubicBezTo>
                    <a:pt x="3837623" y="838200"/>
                    <a:pt x="3595688" y="1080135"/>
                    <a:pt x="3297555" y="1080135"/>
                  </a:cubicBezTo>
                  <a:lnTo>
                    <a:pt x="540068" y="1080135"/>
                  </a:lnTo>
                  <a:cubicBezTo>
                    <a:pt x="241935" y="1080135"/>
                    <a:pt x="0" y="838200"/>
                    <a:pt x="0" y="540068"/>
                  </a:cubicBezTo>
                  <a:lnTo>
                    <a:pt x="0" y="540068"/>
                  </a:lnTo>
                  <a:cubicBezTo>
                    <a:pt x="0" y="241935"/>
                    <a:pt x="241935" y="0"/>
                    <a:pt x="540068" y="0"/>
                  </a:cubicBezTo>
                  <a:close/>
                </a:path>
              </a:pathLst>
            </a:custGeom>
            <a:solidFill>
              <a:srgbClr val="FDA00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solidFill>
                  <a:schemeClr val="tx1"/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806007CC-80F5-456D-BE36-6FEAB9E1DA2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596000" y="2542740"/>
              <a:ext cx="4017910" cy="540000"/>
            </a:xfrm>
            <a:custGeom>
              <a:avLst/>
              <a:gdLst>
                <a:gd name="connsiteX0" fmla="*/ 5188268 w 5724525"/>
                <a:gd name="connsiteY0" fmla="*/ 1080135 h 1076325"/>
                <a:gd name="connsiteX1" fmla="*/ 540068 w 5724525"/>
                <a:gd name="connsiteY1" fmla="*/ 1080135 h 1076325"/>
                <a:gd name="connsiteX2" fmla="*/ 0 w 5724525"/>
                <a:gd name="connsiteY2" fmla="*/ 540068 h 1076325"/>
                <a:gd name="connsiteX3" fmla="*/ 0 w 5724525"/>
                <a:gd name="connsiteY3" fmla="*/ 540068 h 1076325"/>
                <a:gd name="connsiteX4" fmla="*/ 540068 w 5724525"/>
                <a:gd name="connsiteY4" fmla="*/ 0 h 1076325"/>
                <a:gd name="connsiteX5" fmla="*/ 5188268 w 5724525"/>
                <a:gd name="connsiteY5" fmla="*/ 0 h 1076325"/>
                <a:gd name="connsiteX6" fmla="*/ 5728335 w 5724525"/>
                <a:gd name="connsiteY6" fmla="*/ 540068 h 1076325"/>
                <a:gd name="connsiteX7" fmla="*/ 5728335 w 5724525"/>
                <a:gd name="connsiteY7" fmla="*/ 540068 h 1076325"/>
                <a:gd name="connsiteX8" fmla="*/ 5188268 w 5724525"/>
                <a:gd name="connsiteY8" fmla="*/ 1080135 h 1076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24525" h="1076325">
                  <a:moveTo>
                    <a:pt x="5188268" y="1080135"/>
                  </a:moveTo>
                  <a:lnTo>
                    <a:pt x="540068" y="1080135"/>
                  </a:lnTo>
                  <a:cubicBezTo>
                    <a:pt x="241935" y="1080135"/>
                    <a:pt x="0" y="838200"/>
                    <a:pt x="0" y="540068"/>
                  </a:cubicBezTo>
                  <a:lnTo>
                    <a:pt x="0" y="540068"/>
                  </a:lnTo>
                  <a:cubicBezTo>
                    <a:pt x="0" y="241935"/>
                    <a:pt x="241935" y="0"/>
                    <a:pt x="540068" y="0"/>
                  </a:cubicBezTo>
                  <a:lnTo>
                    <a:pt x="5188268" y="0"/>
                  </a:lnTo>
                  <a:cubicBezTo>
                    <a:pt x="5486400" y="0"/>
                    <a:pt x="5728335" y="241935"/>
                    <a:pt x="5728335" y="540068"/>
                  </a:cubicBezTo>
                  <a:lnTo>
                    <a:pt x="5728335" y="540068"/>
                  </a:lnTo>
                  <a:cubicBezTo>
                    <a:pt x="5727382" y="838200"/>
                    <a:pt x="5486400" y="1080135"/>
                    <a:pt x="5188268" y="1080135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solidFill>
                  <a:schemeClr val="tx1"/>
                </a:solidFill>
                <a:latin typeface="Tw Cen MT" panose="020B0602020104020603" pitchFamily="34" charset="0"/>
              </a:endParaRPr>
            </a:p>
          </p:txBody>
        </p:sp>
      </p:grpSp>
      <p:grpSp>
        <p:nvGrpSpPr>
          <p:cNvPr id="4" name="Group 9">
            <a:extLst>
              <a:ext uri="{FF2B5EF4-FFF2-40B4-BE49-F238E27FC236}">
                <a16:creationId xmlns:a16="http://schemas.microsoft.com/office/drawing/2014/main" id="{215FAA38-6987-48EE-B3B6-6C23631DAFC7}"/>
              </a:ext>
            </a:extLst>
          </p:cNvPr>
          <p:cNvGrpSpPr/>
          <p:nvPr userDrawn="1"/>
        </p:nvGrpSpPr>
        <p:grpSpPr>
          <a:xfrm>
            <a:off x="469383" y="2463777"/>
            <a:ext cx="4739197" cy="540000"/>
            <a:chOff x="874713" y="2542740"/>
            <a:chExt cx="4739197" cy="540000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2CC6B2AC-9EF0-43C3-AAF8-2685859222B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74713" y="2542740"/>
              <a:ext cx="1921062" cy="540000"/>
            </a:xfrm>
            <a:custGeom>
              <a:avLst/>
              <a:gdLst>
                <a:gd name="connsiteX0" fmla="*/ 540068 w 3829050"/>
                <a:gd name="connsiteY0" fmla="*/ 0 h 1076325"/>
                <a:gd name="connsiteX1" fmla="*/ 3297555 w 3829050"/>
                <a:gd name="connsiteY1" fmla="*/ 0 h 1076325"/>
                <a:gd name="connsiteX2" fmla="*/ 3837623 w 3829050"/>
                <a:gd name="connsiteY2" fmla="*/ 540068 h 1076325"/>
                <a:gd name="connsiteX3" fmla="*/ 3837623 w 3829050"/>
                <a:gd name="connsiteY3" fmla="*/ 540068 h 1076325"/>
                <a:gd name="connsiteX4" fmla="*/ 3297555 w 3829050"/>
                <a:gd name="connsiteY4" fmla="*/ 1080135 h 1076325"/>
                <a:gd name="connsiteX5" fmla="*/ 540068 w 3829050"/>
                <a:gd name="connsiteY5" fmla="*/ 1080135 h 1076325"/>
                <a:gd name="connsiteX6" fmla="*/ 0 w 3829050"/>
                <a:gd name="connsiteY6" fmla="*/ 540068 h 1076325"/>
                <a:gd name="connsiteX7" fmla="*/ 0 w 3829050"/>
                <a:gd name="connsiteY7" fmla="*/ 540068 h 1076325"/>
                <a:gd name="connsiteX8" fmla="*/ 540068 w 3829050"/>
                <a:gd name="connsiteY8" fmla="*/ 0 h 1076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29050" h="1076325">
                  <a:moveTo>
                    <a:pt x="540068" y="0"/>
                  </a:moveTo>
                  <a:lnTo>
                    <a:pt x="3297555" y="0"/>
                  </a:lnTo>
                  <a:cubicBezTo>
                    <a:pt x="3595688" y="0"/>
                    <a:pt x="3837623" y="241935"/>
                    <a:pt x="3837623" y="540068"/>
                  </a:cubicBezTo>
                  <a:lnTo>
                    <a:pt x="3837623" y="540068"/>
                  </a:lnTo>
                  <a:cubicBezTo>
                    <a:pt x="3837623" y="838200"/>
                    <a:pt x="3595688" y="1080135"/>
                    <a:pt x="3297555" y="1080135"/>
                  </a:cubicBezTo>
                  <a:lnTo>
                    <a:pt x="540068" y="1080135"/>
                  </a:lnTo>
                  <a:cubicBezTo>
                    <a:pt x="241935" y="1080135"/>
                    <a:pt x="0" y="838200"/>
                    <a:pt x="0" y="540068"/>
                  </a:cubicBezTo>
                  <a:lnTo>
                    <a:pt x="0" y="540068"/>
                  </a:lnTo>
                  <a:cubicBezTo>
                    <a:pt x="0" y="241935"/>
                    <a:pt x="241935" y="0"/>
                    <a:pt x="540068" y="0"/>
                  </a:cubicBezTo>
                  <a:close/>
                </a:path>
              </a:pathLst>
            </a:custGeom>
            <a:solidFill>
              <a:srgbClr val="FDA00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solidFill>
                  <a:schemeClr val="tx1"/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D4F48F91-6F36-429F-8521-512995A3BDF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596000" y="2542740"/>
              <a:ext cx="4017910" cy="540000"/>
            </a:xfrm>
            <a:custGeom>
              <a:avLst/>
              <a:gdLst>
                <a:gd name="connsiteX0" fmla="*/ 5188268 w 5724525"/>
                <a:gd name="connsiteY0" fmla="*/ 1080135 h 1076325"/>
                <a:gd name="connsiteX1" fmla="*/ 540068 w 5724525"/>
                <a:gd name="connsiteY1" fmla="*/ 1080135 h 1076325"/>
                <a:gd name="connsiteX2" fmla="*/ 0 w 5724525"/>
                <a:gd name="connsiteY2" fmla="*/ 540068 h 1076325"/>
                <a:gd name="connsiteX3" fmla="*/ 0 w 5724525"/>
                <a:gd name="connsiteY3" fmla="*/ 540068 h 1076325"/>
                <a:gd name="connsiteX4" fmla="*/ 540068 w 5724525"/>
                <a:gd name="connsiteY4" fmla="*/ 0 h 1076325"/>
                <a:gd name="connsiteX5" fmla="*/ 5188268 w 5724525"/>
                <a:gd name="connsiteY5" fmla="*/ 0 h 1076325"/>
                <a:gd name="connsiteX6" fmla="*/ 5728335 w 5724525"/>
                <a:gd name="connsiteY6" fmla="*/ 540068 h 1076325"/>
                <a:gd name="connsiteX7" fmla="*/ 5728335 w 5724525"/>
                <a:gd name="connsiteY7" fmla="*/ 540068 h 1076325"/>
                <a:gd name="connsiteX8" fmla="*/ 5188268 w 5724525"/>
                <a:gd name="connsiteY8" fmla="*/ 1080135 h 1076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24525" h="1076325">
                  <a:moveTo>
                    <a:pt x="5188268" y="1080135"/>
                  </a:moveTo>
                  <a:lnTo>
                    <a:pt x="540068" y="1080135"/>
                  </a:lnTo>
                  <a:cubicBezTo>
                    <a:pt x="241935" y="1080135"/>
                    <a:pt x="0" y="838200"/>
                    <a:pt x="0" y="540068"/>
                  </a:cubicBezTo>
                  <a:lnTo>
                    <a:pt x="0" y="540068"/>
                  </a:lnTo>
                  <a:cubicBezTo>
                    <a:pt x="0" y="241935"/>
                    <a:pt x="241935" y="0"/>
                    <a:pt x="540068" y="0"/>
                  </a:cubicBezTo>
                  <a:lnTo>
                    <a:pt x="5188268" y="0"/>
                  </a:lnTo>
                  <a:cubicBezTo>
                    <a:pt x="5486400" y="0"/>
                    <a:pt x="5728335" y="241935"/>
                    <a:pt x="5728335" y="540068"/>
                  </a:cubicBezTo>
                  <a:lnTo>
                    <a:pt x="5728335" y="540068"/>
                  </a:lnTo>
                  <a:cubicBezTo>
                    <a:pt x="5727382" y="838200"/>
                    <a:pt x="5486400" y="1080135"/>
                    <a:pt x="5188268" y="1080135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solidFill>
                  <a:schemeClr val="tx1"/>
                </a:solidFill>
                <a:latin typeface="Tw Cen MT" panose="020B0602020104020603" pitchFamily="34" charset="0"/>
              </a:endParaRPr>
            </a:p>
          </p:txBody>
        </p:sp>
      </p:grpSp>
      <p:grpSp>
        <p:nvGrpSpPr>
          <p:cNvPr id="7" name="Group 15">
            <a:extLst>
              <a:ext uri="{FF2B5EF4-FFF2-40B4-BE49-F238E27FC236}">
                <a16:creationId xmlns:a16="http://schemas.microsoft.com/office/drawing/2014/main" id="{79B18835-27F3-46C3-999C-19C009CCA672}"/>
              </a:ext>
            </a:extLst>
          </p:cNvPr>
          <p:cNvGrpSpPr/>
          <p:nvPr userDrawn="1"/>
        </p:nvGrpSpPr>
        <p:grpSpPr>
          <a:xfrm>
            <a:off x="469383" y="3378300"/>
            <a:ext cx="4739197" cy="540000"/>
            <a:chOff x="874713" y="2542740"/>
            <a:chExt cx="4739197" cy="540000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829EF541-744F-4FC4-8586-B8389E28A41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74713" y="2542740"/>
              <a:ext cx="1921062" cy="540000"/>
            </a:xfrm>
            <a:custGeom>
              <a:avLst/>
              <a:gdLst>
                <a:gd name="connsiteX0" fmla="*/ 540068 w 3829050"/>
                <a:gd name="connsiteY0" fmla="*/ 0 h 1076325"/>
                <a:gd name="connsiteX1" fmla="*/ 3297555 w 3829050"/>
                <a:gd name="connsiteY1" fmla="*/ 0 h 1076325"/>
                <a:gd name="connsiteX2" fmla="*/ 3837623 w 3829050"/>
                <a:gd name="connsiteY2" fmla="*/ 540068 h 1076325"/>
                <a:gd name="connsiteX3" fmla="*/ 3837623 w 3829050"/>
                <a:gd name="connsiteY3" fmla="*/ 540068 h 1076325"/>
                <a:gd name="connsiteX4" fmla="*/ 3297555 w 3829050"/>
                <a:gd name="connsiteY4" fmla="*/ 1080135 h 1076325"/>
                <a:gd name="connsiteX5" fmla="*/ 540068 w 3829050"/>
                <a:gd name="connsiteY5" fmla="*/ 1080135 h 1076325"/>
                <a:gd name="connsiteX6" fmla="*/ 0 w 3829050"/>
                <a:gd name="connsiteY6" fmla="*/ 540068 h 1076325"/>
                <a:gd name="connsiteX7" fmla="*/ 0 w 3829050"/>
                <a:gd name="connsiteY7" fmla="*/ 540068 h 1076325"/>
                <a:gd name="connsiteX8" fmla="*/ 540068 w 3829050"/>
                <a:gd name="connsiteY8" fmla="*/ 0 h 1076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29050" h="1076325">
                  <a:moveTo>
                    <a:pt x="540068" y="0"/>
                  </a:moveTo>
                  <a:lnTo>
                    <a:pt x="3297555" y="0"/>
                  </a:lnTo>
                  <a:cubicBezTo>
                    <a:pt x="3595688" y="0"/>
                    <a:pt x="3837623" y="241935"/>
                    <a:pt x="3837623" y="540068"/>
                  </a:cubicBezTo>
                  <a:lnTo>
                    <a:pt x="3837623" y="540068"/>
                  </a:lnTo>
                  <a:cubicBezTo>
                    <a:pt x="3837623" y="838200"/>
                    <a:pt x="3595688" y="1080135"/>
                    <a:pt x="3297555" y="1080135"/>
                  </a:cubicBezTo>
                  <a:lnTo>
                    <a:pt x="540068" y="1080135"/>
                  </a:lnTo>
                  <a:cubicBezTo>
                    <a:pt x="241935" y="1080135"/>
                    <a:pt x="0" y="838200"/>
                    <a:pt x="0" y="540068"/>
                  </a:cubicBezTo>
                  <a:lnTo>
                    <a:pt x="0" y="540068"/>
                  </a:lnTo>
                  <a:cubicBezTo>
                    <a:pt x="0" y="241935"/>
                    <a:pt x="241935" y="0"/>
                    <a:pt x="540068" y="0"/>
                  </a:cubicBezTo>
                  <a:close/>
                </a:path>
              </a:pathLst>
            </a:custGeom>
            <a:solidFill>
              <a:srgbClr val="FDA00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solidFill>
                  <a:schemeClr val="tx1"/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B0C8651C-D695-40CF-A1C7-5582CD7BF94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596000" y="2542740"/>
              <a:ext cx="4017910" cy="540000"/>
            </a:xfrm>
            <a:custGeom>
              <a:avLst/>
              <a:gdLst>
                <a:gd name="connsiteX0" fmla="*/ 5188268 w 5724525"/>
                <a:gd name="connsiteY0" fmla="*/ 1080135 h 1076325"/>
                <a:gd name="connsiteX1" fmla="*/ 540068 w 5724525"/>
                <a:gd name="connsiteY1" fmla="*/ 1080135 h 1076325"/>
                <a:gd name="connsiteX2" fmla="*/ 0 w 5724525"/>
                <a:gd name="connsiteY2" fmla="*/ 540068 h 1076325"/>
                <a:gd name="connsiteX3" fmla="*/ 0 w 5724525"/>
                <a:gd name="connsiteY3" fmla="*/ 540068 h 1076325"/>
                <a:gd name="connsiteX4" fmla="*/ 540068 w 5724525"/>
                <a:gd name="connsiteY4" fmla="*/ 0 h 1076325"/>
                <a:gd name="connsiteX5" fmla="*/ 5188268 w 5724525"/>
                <a:gd name="connsiteY5" fmla="*/ 0 h 1076325"/>
                <a:gd name="connsiteX6" fmla="*/ 5728335 w 5724525"/>
                <a:gd name="connsiteY6" fmla="*/ 540068 h 1076325"/>
                <a:gd name="connsiteX7" fmla="*/ 5728335 w 5724525"/>
                <a:gd name="connsiteY7" fmla="*/ 540068 h 1076325"/>
                <a:gd name="connsiteX8" fmla="*/ 5188268 w 5724525"/>
                <a:gd name="connsiteY8" fmla="*/ 1080135 h 1076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24525" h="1076325">
                  <a:moveTo>
                    <a:pt x="5188268" y="1080135"/>
                  </a:moveTo>
                  <a:lnTo>
                    <a:pt x="540068" y="1080135"/>
                  </a:lnTo>
                  <a:cubicBezTo>
                    <a:pt x="241935" y="1080135"/>
                    <a:pt x="0" y="838200"/>
                    <a:pt x="0" y="540068"/>
                  </a:cubicBezTo>
                  <a:lnTo>
                    <a:pt x="0" y="540068"/>
                  </a:lnTo>
                  <a:cubicBezTo>
                    <a:pt x="0" y="241935"/>
                    <a:pt x="241935" y="0"/>
                    <a:pt x="540068" y="0"/>
                  </a:cubicBezTo>
                  <a:lnTo>
                    <a:pt x="5188268" y="0"/>
                  </a:lnTo>
                  <a:cubicBezTo>
                    <a:pt x="5486400" y="0"/>
                    <a:pt x="5728335" y="241935"/>
                    <a:pt x="5728335" y="540068"/>
                  </a:cubicBezTo>
                  <a:lnTo>
                    <a:pt x="5728335" y="540068"/>
                  </a:lnTo>
                  <a:cubicBezTo>
                    <a:pt x="5727382" y="838200"/>
                    <a:pt x="5486400" y="1080135"/>
                    <a:pt x="5188268" y="1080135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solidFill>
                  <a:schemeClr val="tx1"/>
                </a:solidFill>
                <a:latin typeface="Tw Cen MT" panose="020B0602020104020603" pitchFamily="34" charset="0"/>
              </a:endParaRPr>
            </a:p>
          </p:txBody>
        </p:sp>
      </p:grpSp>
      <p:grpSp>
        <p:nvGrpSpPr>
          <p:cNvPr id="8" name="Group 21">
            <a:extLst>
              <a:ext uri="{FF2B5EF4-FFF2-40B4-BE49-F238E27FC236}">
                <a16:creationId xmlns:a16="http://schemas.microsoft.com/office/drawing/2014/main" id="{B998399C-E65D-4F9D-8961-1C68EEDC6E6F}"/>
              </a:ext>
            </a:extLst>
          </p:cNvPr>
          <p:cNvGrpSpPr/>
          <p:nvPr userDrawn="1"/>
        </p:nvGrpSpPr>
        <p:grpSpPr>
          <a:xfrm>
            <a:off x="469383" y="4292823"/>
            <a:ext cx="4739197" cy="540000"/>
            <a:chOff x="874713" y="2542740"/>
            <a:chExt cx="4739197" cy="540000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2B5796D8-BA27-4245-8C29-DBBE1F5F6C0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74713" y="2542740"/>
              <a:ext cx="1921062" cy="540000"/>
            </a:xfrm>
            <a:custGeom>
              <a:avLst/>
              <a:gdLst>
                <a:gd name="connsiteX0" fmla="*/ 540068 w 3829050"/>
                <a:gd name="connsiteY0" fmla="*/ 0 h 1076325"/>
                <a:gd name="connsiteX1" fmla="*/ 3297555 w 3829050"/>
                <a:gd name="connsiteY1" fmla="*/ 0 h 1076325"/>
                <a:gd name="connsiteX2" fmla="*/ 3837623 w 3829050"/>
                <a:gd name="connsiteY2" fmla="*/ 540068 h 1076325"/>
                <a:gd name="connsiteX3" fmla="*/ 3837623 w 3829050"/>
                <a:gd name="connsiteY3" fmla="*/ 540068 h 1076325"/>
                <a:gd name="connsiteX4" fmla="*/ 3297555 w 3829050"/>
                <a:gd name="connsiteY4" fmla="*/ 1080135 h 1076325"/>
                <a:gd name="connsiteX5" fmla="*/ 540068 w 3829050"/>
                <a:gd name="connsiteY5" fmla="*/ 1080135 h 1076325"/>
                <a:gd name="connsiteX6" fmla="*/ 0 w 3829050"/>
                <a:gd name="connsiteY6" fmla="*/ 540068 h 1076325"/>
                <a:gd name="connsiteX7" fmla="*/ 0 w 3829050"/>
                <a:gd name="connsiteY7" fmla="*/ 540068 h 1076325"/>
                <a:gd name="connsiteX8" fmla="*/ 540068 w 3829050"/>
                <a:gd name="connsiteY8" fmla="*/ 0 h 1076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29050" h="1076325">
                  <a:moveTo>
                    <a:pt x="540068" y="0"/>
                  </a:moveTo>
                  <a:lnTo>
                    <a:pt x="3297555" y="0"/>
                  </a:lnTo>
                  <a:cubicBezTo>
                    <a:pt x="3595688" y="0"/>
                    <a:pt x="3837623" y="241935"/>
                    <a:pt x="3837623" y="540068"/>
                  </a:cubicBezTo>
                  <a:lnTo>
                    <a:pt x="3837623" y="540068"/>
                  </a:lnTo>
                  <a:cubicBezTo>
                    <a:pt x="3837623" y="838200"/>
                    <a:pt x="3595688" y="1080135"/>
                    <a:pt x="3297555" y="1080135"/>
                  </a:cubicBezTo>
                  <a:lnTo>
                    <a:pt x="540068" y="1080135"/>
                  </a:lnTo>
                  <a:cubicBezTo>
                    <a:pt x="241935" y="1080135"/>
                    <a:pt x="0" y="838200"/>
                    <a:pt x="0" y="540068"/>
                  </a:cubicBezTo>
                  <a:lnTo>
                    <a:pt x="0" y="540068"/>
                  </a:lnTo>
                  <a:cubicBezTo>
                    <a:pt x="0" y="241935"/>
                    <a:pt x="241935" y="0"/>
                    <a:pt x="540068" y="0"/>
                  </a:cubicBezTo>
                  <a:close/>
                </a:path>
              </a:pathLst>
            </a:custGeom>
            <a:solidFill>
              <a:srgbClr val="FDA00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solidFill>
                  <a:schemeClr val="tx1"/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BB452112-2924-403C-8A2A-75FF25DF65B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596000" y="2542740"/>
              <a:ext cx="4017910" cy="540000"/>
            </a:xfrm>
            <a:custGeom>
              <a:avLst/>
              <a:gdLst>
                <a:gd name="connsiteX0" fmla="*/ 5188268 w 5724525"/>
                <a:gd name="connsiteY0" fmla="*/ 1080135 h 1076325"/>
                <a:gd name="connsiteX1" fmla="*/ 540068 w 5724525"/>
                <a:gd name="connsiteY1" fmla="*/ 1080135 h 1076325"/>
                <a:gd name="connsiteX2" fmla="*/ 0 w 5724525"/>
                <a:gd name="connsiteY2" fmla="*/ 540068 h 1076325"/>
                <a:gd name="connsiteX3" fmla="*/ 0 w 5724525"/>
                <a:gd name="connsiteY3" fmla="*/ 540068 h 1076325"/>
                <a:gd name="connsiteX4" fmla="*/ 540068 w 5724525"/>
                <a:gd name="connsiteY4" fmla="*/ 0 h 1076325"/>
                <a:gd name="connsiteX5" fmla="*/ 5188268 w 5724525"/>
                <a:gd name="connsiteY5" fmla="*/ 0 h 1076325"/>
                <a:gd name="connsiteX6" fmla="*/ 5728335 w 5724525"/>
                <a:gd name="connsiteY6" fmla="*/ 540068 h 1076325"/>
                <a:gd name="connsiteX7" fmla="*/ 5728335 w 5724525"/>
                <a:gd name="connsiteY7" fmla="*/ 540068 h 1076325"/>
                <a:gd name="connsiteX8" fmla="*/ 5188268 w 5724525"/>
                <a:gd name="connsiteY8" fmla="*/ 1080135 h 1076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24525" h="1076325">
                  <a:moveTo>
                    <a:pt x="5188268" y="1080135"/>
                  </a:moveTo>
                  <a:lnTo>
                    <a:pt x="540068" y="1080135"/>
                  </a:lnTo>
                  <a:cubicBezTo>
                    <a:pt x="241935" y="1080135"/>
                    <a:pt x="0" y="838200"/>
                    <a:pt x="0" y="540068"/>
                  </a:cubicBezTo>
                  <a:lnTo>
                    <a:pt x="0" y="540068"/>
                  </a:lnTo>
                  <a:cubicBezTo>
                    <a:pt x="0" y="241935"/>
                    <a:pt x="241935" y="0"/>
                    <a:pt x="540068" y="0"/>
                  </a:cubicBezTo>
                  <a:lnTo>
                    <a:pt x="5188268" y="0"/>
                  </a:lnTo>
                  <a:cubicBezTo>
                    <a:pt x="5486400" y="0"/>
                    <a:pt x="5728335" y="241935"/>
                    <a:pt x="5728335" y="540068"/>
                  </a:cubicBezTo>
                  <a:lnTo>
                    <a:pt x="5728335" y="540068"/>
                  </a:lnTo>
                  <a:cubicBezTo>
                    <a:pt x="5727382" y="838200"/>
                    <a:pt x="5486400" y="1080135"/>
                    <a:pt x="5188268" y="1080135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solidFill>
                  <a:schemeClr val="tx1"/>
                </a:solidFill>
                <a:latin typeface="Tw Cen MT" panose="020B0602020104020603" pitchFamily="34" charset="0"/>
              </a:endParaRPr>
            </a:p>
          </p:txBody>
        </p:sp>
      </p:grpSp>
      <p:grpSp>
        <p:nvGrpSpPr>
          <p:cNvPr id="9" name="Group 27">
            <a:extLst>
              <a:ext uri="{FF2B5EF4-FFF2-40B4-BE49-F238E27FC236}">
                <a16:creationId xmlns:a16="http://schemas.microsoft.com/office/drawing/2014/main" id="{FFE6E1EF-7A4C-4274-BF01-8ED470BECD98}"/>
              </a:ext>
            </a:extLst>
          </p:cNvPr>
          <p:cNvGrpSpPr/>
          <p:nvPr userDrawn="1"/>
        </p:nvGrpSpPr>
        <p:grpSpPr>
          <a:xfrm>
            <a:off x="469383" y="5207347"/>
            <a:ext cx="4739197" cy="540000"/>
            <a:chOff x="874713" y="2542740"/>
            <a:chExt cx="4739197" cy="540000"/>
          </a:xfrm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8C225C85-2057-4371-9FFF-B0DF657F414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74713" y="2542740"/>
              <a:ext cx="1921062" cy="540000"/>
            </a:xfrm>
            <a:custGeom>
              <a:avLst/>
              <a:gdLst>
                <a:gd name="connsiteX0" fmla="*/ 540068 w 3829050"/>
                <a:gd name="connsiteY0" fmla="*/ 0 h 1076325"/>
                <a:gd name="connsiteX1" fmla="*/ 3297555 w 3829050"/>
                <a:gd name="connsiteY1" fmla="*/ 0 h 1076325"/>
                <a:gd name="connsiteX2" fmla="*/ 3837623 w 3829050"/>
                <a:gd name="connsiteY2" fmla="*/ 540068 h 1076325"/>
                <a:gd name="connsiteX3" fmla="*/ 3837623 w 3829050"/>
                <a:gd name="connsiteY3" fmla="*/ 540068 h 1076325"/>
                <a:gd name="connsiteX4" fmla="*/ 3297555 w 3829050"/>
                <a:gd name="connsiteY4" fmla="*/ 1080135 h 1076325"/>
                <a:gd name="connsiteX5" fmla="*/ 540068 w 3829050"/>
                <a:gd name="connsiteY5" fmla="*/ 1080135 h 1076325"/>
                <a:gd name="connsiteX6" fmla="*/ 0 w 3829050"/>
                <a:gd name="connsiteY6" fmla="*/ 540068 h 1076325"/>
                <a:gd name="connsiteX7" fmla="*/ 0 w 3829050"/>
                <a:gd name="connsiteY7" fmla="*/ 540068 h 1076325"/>
                <a:gd name="connsiteX8" fmla="*/ 540068 w 3829050"/>
                <a:gd name="connsiteY8" fmla="*/ 0 h 1076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29050" h="1076325">
                  <a:moveTo>
                    <a:pt x="540068" y="0"/>
                  </a:moveTo>
                  <a:lnTo>
                    <a:pt x="3297555" y="0"/>
                  </a:lnTo>
                  <a:cubicBezTo>
                    <a:pt x="3595688" y="0"/>
                    <a:pt x="3837623" y="241935"/>
                    <a:pt x="3837623" y="540068"/>
                  </a:cubicBezTo>
                  <a:lnTo>
                    <a:pt x="3837623" y="540068"/>
                  </a:lnTo>
                  <a:cubicBezTo>
                    <a:pt x="3837623" y="838200"/>
                    <a:pt x="3595688" y="1080135"/>
                    <a:pt x="3297555" y="1080135"/>
                  </a:cubicBezTo>
                  <a:lnTo>
                    <a:pt x="540068" y="1080135"/>
                  </a:lnTo>
                  <a:cubicBezTo>
                    <a:pt x="241935" y="1080135"/>
                    <a:pt x="0" y="838200"/>
                    <a:pt x="0" y="540068"/>
                  </a:cubicBezTo>
                  <a:lnTo>
                    <a:pt x="0" y="540068"/>
                  </a:lnTo>
                  <a:cubicBezTo>
                    <a:pt x="0" y="241935"/>
                    <a:pt x="241935" y="0"/>
                    <a:pt x="540068" y="0"/>
                  </a:cubicBezTo>
                  <a:close/>
                </a:path>
              </a:pathLst>
            </a:custGeom>
            <a:solidFill>
              <a:srgbClr val="FDA00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solidFill>
                  <a:schemeClr val="tx1"/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58807BB-5D99-47A1-BB3C-FFC4C5BC9F8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596000" y="2542740"/>
              <a:ext cx="4017910" cy="540000"/>
            </a:xfrm>
            <a:custGeom>
              <a:avLst/>
              <a:gdLst>
                <a:gd name="connsiteX0" fmla="*/ 5188268 w 5724525"/>
                <a:gd name="connsiteY0" fmla="*/ 1080135 h 1076325"/>
                <a:gd name="connsiteX1" fmla="*/ 540068 w 5724525"/>
                <a:gd name="connsiteY1" fmla="*/ 1080135 h 1076325"/>
                <a:gd name="connsiteX2" fmla="*/ 0 w 5724525"/>
                <a:gd name="connsiteY2" fmla="*/ 540068 h 1076325"/>
                <a:gd name="connsiteX3" fmla="*/ 0 w 5724525"/>
                <a:gd name="connsiteY3" fmla="*/ 540068 h 1076325"/>
                <a:gd name="connsiteX4" fmla="*/ 540068 w 5724525"/>
                <a:gd name="connsiteY4" fmla="*/ 0 h 1076325"/>
                <a:gd name="connsiteX5" fmla="*/ 5188268 w 5724525"/>
                <a:gd name="connsiteY5" fmla="*/ 0 h 1076325"/>
                <a:gd name="connsiteX6" fmla="*/ 5728335 w 5724525"/>
                <a:gd name="connsiteY6" fmla="*/ 540068 h 1076325"/>
                <a:gd name="connsiteX7" fmla="*/ 5728335 w 5724525"/>
                <a:gd name="connsiteY7" fmla="*/ 540068 h 1076325"/>
                <a:gd name="connsiteX8" fmla="*/ 5188268 w 5724525"/>
                <a:gd name="connsiteY8" fmla="*/ 1080135 h 1076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24525" h="1076325">
                  <a:moveTo>
                    <a:pt x="5188268" y="1080135"/>
                  </a:moveTo>
                  <a:lnTo>
                    <a:pt x="540068" y="1080135"/>
                  </a:lnTo>
                  <a:cubicBezTo>
                    <a:pt x="241935" y="1080135"/>
                    <a:pt x="0" y="838200"/>
                    <a:pt x="0" y="540068"/>
                  </a:cubicBezTo>
                  <a:lnTo>
                    <a:pt x="0" y="540068"/>
                  </a:lnTo>
                  <a:cubicBezTo>
                    <a:pt x="0" y="241935"/>
                    <a:pt x="241935" y="0"/>
                    <a:pt x="540068" y="0"/>
                  </a:cubicBezTo>
                  <a:lnTo>
                    <a:pt x="5188268" y="0"/>
                  </a:lnTo>
                  <a:cubicBezTo>
                    <a:pt x="5486400" y="0"/>
                    <a:pt x="5728335" y="241935"/>
                    <a:pt x="5728335" y="540068"/>
                  </a:cubicBezTo>
                  <a:lnTo>
                    <a:pt x="5728335" y="540068"/>
                  </a:lnTo>
                  <a:cubicBezTo>
                    <a:pt x="5727382" y="838200"/>
                    <a:pt x="5486400" y="1080135"/>
                    <a:pt x="5188268" y="1080135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solidFill>
                  <a:schemeClr val="tx1"/>
                </a:solidFill>
                <a:latin typeface="Tw Cen MT" panose="020B0602020104020603" pitchFamily="34" charset="0"/>
              </a:endParaRPr>
            </a:p>
          </p:txBody>
        </p:sp>
      </p:grpSp>
      <p:sp>
        <p:nvSpPr>
          <p:cNvPr id="34" name="Text Placeholder 2">
            <a:extLst>
              <a:ext uri="{FF2B5EF4-FFF2-40B4-BE49-F238E27FC236}">
                <a16:creationId xmlns:a16="http://schemas.microsoft.com/office/drawing/2014/main" id="{96A4DDF9-DEEA-4D56-A568-19ED0AF5FB7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5053" y="5298753"/>
            <a:ext cx="417513" cy="357188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1</a:t>
            </a:r>
            <a:endParaRPr lang="en-GB" dirty="0"/>
          </a:p>
        </p:txBody>
      </p:sp>
      <p:sp>
        <p:nvSpPr>
          <p:cNvPr id="35" name="Text Placeholder 2">
            <a:extLst>
              <a:ext uri="{FF2B5EF4-FFF2-40B4-BE49-F238E27FC236}">
                <a16:creationId xmlns:a16="http://schemas.microsoft.com/office/drawing/2014/main" id="{0E77AA5F-7D1F-4A54-93DC-17DF36A3A94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5053" y="2555183"/>
            <a:ext cx="417513" cy="357188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1</a:t>
            </a:r>
            <a:endParaRPr lang="en-GB" dirty="0"/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C502C9F5-0B54-432B-9352-89FE2C71E85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5053" y="3469706"/>
            <a:ext cx="417513" cy="357188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1</a:t>
            </a:r>
            <a:endParaRPr lang="en-GB" dirty="0"/>
          </a:p>
        </p:txBody>
      </p:sp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66E45962-9619-41D9-9808-5CDC1DC1E5F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5053" y="4384229"/>
            <a:ext cx="417513" cy="357188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1</a:t>
            </a:r>
            <a:endParaRPr lang="en-GB" dirty="0"/>
          </a:p>
        </p:txBody>
      </p:sp>
      <p:sp>
        <p:nvSpPr>
          <p:cNvPr id="38" name="Text Placeholder 2">
            <a:extLst>
              <a:ext uri="{FF2B5EF4-FFF2-40B4-BE49-F238E27FC236}">
                <a16:creationId xmlns:a16="http://schemas.microsoft.com/office/drawing/2014/main" id="{0DB1CB66-AD8B-4386-B37B-9E4C3941B8B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85053" y="1640660"/>
            <a:ext cx="417513" cy="357188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1</a:t>
            </a:r>
            <a:endParaRPr lang="en-GB" dirty="0"/>
          </a:p>
        </p:txBody>
      </p:sp>
      <p:sp>
        <p:nvSpPr>
          <p:cNvPr id="44" name="Text Placeholder 4">
            <a:extLst>
              <a:ext uri="{FF2B5EF4-FFF2-40B4-BE49-F238E27FC236}">
                <a16:creationId xmlns:a16="http://schemas.microsoft.com/office/drawing/2014/main" id="{345D891C-2726-4BE3-B7F1-512DFACADD5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427047" y="1640660"/>
            <a:ext cx="3560782" cy="357188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46" name="Text Placeholder 4">
            <a:extLst>
              <a:ext uri="{FF2B5EF4-FFF2-40B4-BE49-F238E27FC236}">
                <a16:creationId xmlns:a16="http://schemas.microsoft.com/office/drawing/2014/main" id="{F5385A83-188E-46C0-B2C3-8AB7B0D93390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431236" y="2555183"/>
            <a:ext cx="3560782" cy="357188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48" name="Text Placeholder 4">
            <a:extLst>
              <a:ext uri="{FF2B5EF4-FFF2-40B4-BE49-F238E27FC236}">
                <a16:creationId xmlns:a16="http://schemas.microsoft.com/office/drawing/2014/main" id="{D655D294-F03E-4071-8260-F046876E7AE5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1427047" y="3469706"/>
            <a:ext cx="3560782" cy="357188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50" name="Text Placeholder 4">
            <a:extLst>
              <a:ext uri="{FF2B5EF4-FFF2-40B4-BE49-F238E27FC236}">
                <a16:creationId xmlns:a16="http://schemas.microsoft.com/office/drawing/2014/main" id="{BA527D49-A045-4160-B7F2-63404F53F8CD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1448813" y="4384229"/>
            <a:ext cx="3560782" cy="357188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52" name="Text Placeholder 4">
            <a:extLst>
              <a:ext uri="{FF2B5EF4-FFF2-40B4-BE49-F238E27FC236}">
                <a16:creationId xmlns:a16="http://schemas.microsoft.com/office/drawing/2014/main" id="{2F774952-7F61-4B7F-B9D9-BA4F4628DFA3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1448813" y="5298753"/>
            <a:ext cx="3560782" cy="357188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50B4454-184D-43EC-B070-2BFC57D8082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B51A1E-902D-48AF-9020-955120F399B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4" name="Title Placeholder 1">
            <a:extLst>
              <a:ext uri="{FF2B5EF4-FFF2-40B4-BE49-F238E27FC236}">
                <a16:creationId xmlns:a16="http://schemas.microsoft.com/office/drawing/2014/main" id="{E2403EE3-D424-4815-AAC4-BEDCF37860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250" y="209894"/>
            <a:ext cx="9626400" cy="695740"/>
          </a:xfrm>
          <a:prstGeom prst="rect">
            <a:avLst/>
          </a:prstGeom>
          <a:noFill/>
        </p:spPr>
        <p:txBody>
          <a:bodyPr vert="horz" lIns="180000" tIns="0" rIns="0" bIns="0" rtlCol="0" anchor="ctr">
            <a:noAutofit/>
          </a:bodyPr>
          <a:lstStyle/>
          <a:p>
            <a:r>
              <a:rPr lang="en-US" noProof="0" dirty="0"/>
              <a:t>Click to edit page title</a:t>
            </a:r>
          </a:p>
        </p:txBody>
      </p:sp>
      <p:grpSp>
        <p:nvGrpSpPr>
          <p:cNvPr id="10" name="Group 54">
            <a:extLst>
              <a:ext uri="{FF2B5EF4-FFF2-40B4-BE49-F238E27FC236}">
                <a16:creationId xmlns:a16="http://schemas.microsoft.com/office/drawing/2014/main" id="{AFF4DEE4-9983-4F24-B677-9E0C0A841134}"/>
              </a:ext>
            </a:extLst>
          </p:cNvPr>
          <p:cNvGrpSpPr/>
          <p:nvPr userDrawn="1"/>
        </p:nvGrpSpPr>
        <p:grpSpPr>
          <a:xfrm>
            <a:off x="6871578" y="1549254"/>
            <a:ext cx="4739197" cy="540000"/>
            <a:chOff x="874713" y="2542740"/>
            <a:chExt cx="4739197" cy="540000"/>
          </a:xfrm>
        </p:grpSpPr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513D362A-E6E7-41FE-A738-B39683C793D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74713" y="2542740"/>
              <a:ext cx="1921062" cy="540000"/>
            </a:xfrm>
            <a:custGeom>
              <a:avLst/>
              <a:gdLst>
                <a:gd name="connsiteX0" fmla="*/ 540068 w 3829050"/>
                <a:gd name="connsiteY0" fmla="*/ 0 h 1076325"/>
                <a:gd name="connsiteX1" fmla="*/ 3297555 w 3829050"/>
                <a:gd name="connsiteY1" fmla="*/ 0 h 1076325"/>
                <a:gd name="connsiteX2" fmla="*/ 3837623 w 3829050"/>
                <a:gd name="connsiteY2" fmla="*/ 540068 h 1076325"/>
                <a:gd name="connsiteX3" fmla="*/ 3837623 w 3829050"/>
                <a:gd name="connsiteY3" fmla="*/ 540068 h 1076325"/>
                <a:gd name="connsiteX4" fmla="*/ 3297555 w 3829050"/>
                <a:gd name="connsiteY4" fmla="*/ 1080135 h 1076325"/>
                <a:gd name="connsiteX5" fmla="*/ 540068 w 3829050"/>
                <a:gd name="connsiteY5" fmla="*/ 1080135 h 1076325"/>
                <a:gd name="connsiteX6" fmla="*/ 0 w 3829050"/>
                <a:gd name="connsiteY6" fmla="*/ 540068 h 1076325"/>
                <a:gd name="connsiteX7" fmla="*/ 0 w 3829050"/>
                <a:gd name="connsiteY7" fmla="*/ 540068 h 1076325"/>
                <a:gd name="connsiteX8" fmla="*/ 540068 w 3829050"/>
                <a:gd name="connsiteY8" fmla="*/ 0 h 1076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29050" h="1076325">
                  <a:moveTo>
                    <a:pt x="540068" y="0"/>
                  </a:moveTo>
                  <a:lnTo>
                    <a:pt x="3297555" y="0"/>
                  </a:lnTo>
                  <a:cubicBezTo>
                    <a:pt x="3595688" y="0"/>
                    <a:pt x="3837623" y="241935"/>
                    <a:pt x="3837623" y="540068"/>
                  </a:cubicBezTo>
                  <a:lnTo>
                    <a:pt x="3837623" y="540068"/>
                  </a:lnTo>
                  <a:cubicBezTo>
                    <a:pt x="3837623" y="838200"/>
                    <a:pt x="3595688" y="1080135"/>
                    <a:pt x="3297555" y="1080135"/>
                  </a:cubicBezTo>
                  <a:lnTo>
                    <a:pt x="540068" y="1080135"/>
                  </a:lnTo>
                  <a:cubicBezTo>
                    <a:pt x="241935" y="1080135"/>
                    <a:pt x="0" y="838200"/>
                    <a:pt x="0" y="540068"/>
                  </a:cubicBezTo>
                  <a:lnTo>
                    <a:pt x="0" y="540068"/>
                  </a:lnTo>
                  <a:cubicBezTo>
                    <a:pt x="0" y="241935"/>
                    <a:pt x="241935" y="0"/>
                    <a:pt x="540068" y="0"/>
                  </a:cubicBezTo>
                  <a:close/>
                </a:path>
              </a:pathLst>
            </a:custGeom>
            <a:solidFill>
              <a:srgbClr val="FDA00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latin typeface="Tw Cen MT" panose="020B0602020104020603" pitchFamily="34" charset="0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FEC7B725-15C8-4F4F-9018-C2DCE1E1037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596000" y="2542740"/>
              <a:ext cx="4017910" cy="540000"/>
            </a:xfrm>
            <a:custGeom>
              <a:avLst/>
              <a:gdLst>
                <a:gd name="connsiteX0" fmla="*/ 5188268 w 5724525"/>
                <a:gd name="connsiteY0" fmla="*/ 1080135 h 1076325"/>
                <a:gd name="connsiteX1" fmla="*/ 540068 w 5724525"/>
                <a:gd name="connsiteY1" fmla="*/ 1080135 h 1076325"/>
                <a:gd name="connsiteX2" fmla="*/ 0 w 5724525"/>
                <a:gd name="connsiteY2" fmla="*/ 540068 h 1076325"/>
                <a:gd name="connsiteX3" fmla="*/ 0 w 5724525"/>
                <a:gd name="connsiteY3" fmla="*/ 540068 h 1076325"/>
                <a:gd name="connsiteX4" fmla="*/ 540068 w 5724525"/>
                <a:gd name="connsiteY4" fmla="*/ 0 h 1076325"/>
                <a:gd name="connsiteX5" fmla="*/ 5188268 w 5724525"/>
                <a:gd name="connsiteY5" fmla="*/ 0 h 1076325"/>
                <a:gd name="connsiteX6" fmla="*/ 5728335 w 5724525"/>
                <a:gd name="connsiteY6" fmla="*/ 540068 h 1076325"/>
                <a:gd name="connsiteX7" fmla="*/ 5728335 w 5724525"/>
                <a:gd name="connsiteY7" fmla="*/ 540068 h 1076325"/>
                <a:gd name="connsiteX8" fmla="*/ 5188268 w 5724525"/>
                <a:gd name="connsiteY8" fmla="*/ 1080135 h 1076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24525" h="1076325">
                  <a:moveTo>
                    <a:pt x="5188268" y="1080135"/>
                  </a:moveTo>
                  <a:lnTo>
                    <a:pt x="540068" y="1080135"/>
                  </a:lnTo>
                  <a:cubicBezTo>
                    <a:pt x="241935" y="1080135"/>
                    <a:pt x="0" y="838200"/>
                    <a:pt x="0" y="540068"/>
                  </a:cubicBezTo>
                  <a:lnTo>
                    <a:pt x="0" y="540068"/>
                  </a:lnTo>
                  <a:cubicBezTo>
                    <a:pt x="0" y="241935"/>
                    <a:pt x="241935" y="0"/>
                    <a:pt x="540068" y="0"/>
                  </a:cubicBezTo>
                  <a:lnTo>
                    <a:pt x="5188268" y="0"/>
                  </a:lnTo>
                  <a:cubicBezTo>
                    <a:pt x="5486400" y="0"/>
                    <a:pt x="5728335" y="241935"/>
                    <a:pt x="5728335" y="540068"/>
                  </a:cubicBezTo>
                  <a:lnTo>
                    <a:pt x="5728335" y="540068"/>
                  </a:lnTo>
                  <a:cubicBezTo>
                    <a:pt x="5727382" y="838200"/>
                    <a:pt x="5486400" y="1080135"/>
                    <a:pt x="5188268" y="1080135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latin typeface="Tw Cen MT" panose="020B0602020104020603" pitchFamily="34" charset="0"/>
              </a:endParaRPr>
            </a:p>
          </p:txBody>
        </p:sp>
      </p:grpSp>
      <p:grpSp>
        <p:nvGrpSpPr>
          <p:cNvPr id="13" name="Group 57">
            <a:extLst>
              <a:ext uri="{FF2B5EF4-FFF2-40B4-BE49-F238E27FC236}">
                <a16:creationId xmlns:a16="http://schemas.microsoft.com/office/drawing/2014/main" id="{EA3ADFF2-705B-4FCD-91DD-8A1CE072EDFE}"/>
              </a:ext>
            </a:extLst>
          </p:cNvPr>
          <p:cNvGrpSpPr/>
          <p:nvPr userDrawn="1"/>
        </p:nvGrpSpPr>
        <p:grpSpPr>
          <a:xfrm>
            <a:off x="6871578" y="2463777"/>
            <a:ext cx="4739197" cy="540000"/>
            <a:chOff x="874713" y="2542740"/>
            <a:chExt cx="4739197" cy="540000"/>
          </a:xfrm>
        </p:grpSpPr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71736D82-C48B-4BC7-8E9E-D641888336A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74713" y="2542740"/>
              <a:ext cx="1921062" cy="540000"/>
            </a:xfrm>
            <a:custGeom>
              <a:avLst/>
              <a:gdLst>
                <a:gd name="connsiteX0" fmla="*/ 540068 w 3829050"/>
                <a:gd name="connsiteY0" fmla="*/ 0 h 1076325"/>
                <a:gd name="connsiteX1" fmla="*/ 3297555 w 3829050"/>
                <a:gd name="connsiteY1" fmla="*/ 0 h 1076325"/>
                <a:gd name="connsiteX2" fmla="*/ 3837623 w 3829050"/>
                <a:gd name="connsiteY2" fmla="*/ 540068 h 1076325"/>
                <a:gd name="connsiteX3" fmla="*/ 3837623 w 3829050"/>
                <a:gd name="connsiteY3" fmla="*/ 540068 h 1076325"/>
                <a:gd name="connsiteX4" fmla="*/ 3297555 w 3829050"/>
                <a:gd name="connsiteY4" fmla="*/ 1080135 h 1076325"/>
                <a:gd name="connsiteX5" fmla="*/ 540068 w 3829050"/>
                <a:gd name="connsiteY5" fmla="*/ 1080135 h 1076325"/>
                <a:gd name="connsiteX6" fmla="*/ 0 w 3829050"/>
                <a:gd name="connsiteY6" fmla="*/ 540068 h 1076325"/>
                <a:gd name="connsiteX7" fmla="*/ 0 w 3829050"/>
                <a:gd name="connsiteY7" fmla="*/ 540068 h 1076325"/>
                <a:gd name="connsiteX8" fmla="*/ 540068 w 3829050"/>
                <a:gd name="connsiteY8" fmla="*/ 0 h 1076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29050" h="1076325">
                  <a:moveTo>
                    <a:pt x="540068" y="0"/>
                  </a:moveTo>
                  <a:lnTo>
                    <a:pt x="3297555" y="0"/>
                  </a:lnTo>
                  <a:cubicBezTo>
                    <a:pt x="3595688" y="0"/>
                    <a:pt x="3837623" y="241935"/>
                    <a:pt x="3837623" y="540068"/>
                  </a:cubicBezTo>
                  <a:lnTo>
                    <a:pt x="3837623" y="540068"/>
                  </a:lnTo>
                  <a:cubicBezTo>
                    <a:pt x="3837623" y="838200"/>
                    <a:pt x="3595688" y="1080135"/>
                    <a:pt x="3297555" y="1080135"/>
                  </a:cubicBezTo>
                  <a:lnTo>
                    <a:pt x="540068" y="1080135"/>
                  </a:lnTo>
                  <a:cubicBezTo>
                    <a:pt x="241935" y="1080135"/>
                    <a:pt x="0" y="838200"/>
                    <a:pt x="0" y="540068"/>
                  </a:cubicBezTo>
                  <a:lnTo>
                    <a:pt x="0" y="540068"/>
                  </a:lnTo>
                  <a:cubicBezTo>
                    <a:pt x="0" y="241935"/>
                    <a:pt x="241935" y="0"/>
                    <a:pt x="540068" y="0"/>
                  </a:cubicBezTo>
                  <a:close/>
                </a:path>
              </a:pathLst>
            </a:custGeom>
            <a:solidFill>
              <a:srgbClr val="FDA00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latin typeface="Tw Cen MT" panose="020B0602020104020603" pitchFamily="34" charset="0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C64B248E-9DBC-4E47-837D-2B6E152EA41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596000" y="2542740"/>
              <a:ext cx="4017910" cy="540000"/>
            </a:xfrm>
            <a:custGeom>
              <a:avLst/>
              <a:gdLst>
                <a:gd name="connsiteX0" fmla="*/ 5188268 w 5724525"/>
                <a:gd name="connsiteY0" fmla="*/ 1080135 h 1076325"/>
                <a:gd name="connsiteX1" fmla="*/ 540068 w 5724525"/>
                <a:gd name="connsiteY1" fmla="*/ 1080135 h 1076325"/>
                <a:gd name="connsiteX2" fmla="*/ 0 w 5724525"/>
                <a:gd name="connsiteY2" fmla="*/ 540068 h 1076325"/>
                <a:gd name="connsiteX3" fmla="*/ 0 w 5724525"/>
                <a:gd name="connsiteY3" fmla="*/ 540068 h 1076325"/>
                <a:gd name="connsiteX4" fmla="*/ 540068 w 5724525"/>
                <a:gd name="connsiteY4" fmla="*/ 0 h 1076325"/>
                <a:gd name="connsiteX5" fmla="*/ 5188268 w 5724525"/>
                <a:gd name="connsiteY5" fmla="*/ 0 h 1076325"/>
                <a:gd name="connsiteX6" fmla="*/ 5728335 w 5724525"/>
                <a:gd name="connsiteY6" fmla="*/ 540068 h 1076325"/>
                <a:gd name="connsiteX7" fmla="*/ 5728335 w 5724525"/>
                <a:gd name="connsiteY7" fmla="*/ 540068 h 1076325"/>
                <a:gd name="connsiteX8" fmla="*/ 5188268 w 5724525"/>
                <a:gd name="connsiteY8" fmla="*/ 1080135 h 1076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24525" h="1076325">
                  <a:moveTo>
                    <a:pt x="5188268" y="1080135"/>
                  </a:moveTo>
                  <a:lnTo>
                    <a:pt x="540068" y="1080135"/>
                  </a:lnTo>
                  <a:cubicBezTo>
                    <a:pt x="241935" y="1080135"/>
                    <a:pt x="0" y="838200"/>
                    <a:pt x="0" y="540068"/>
                  </a:cubicBezTo>
                  <a:lnTo>
                    <a:pt x="0" y="540068"/>
                  </a:lnTo>
                  <a:cubicBezTo>
                    <a:pt x="0" y="241935"/>
                    <a:pt x="241935" y="0"/>
                    <a:pt x="540068" y="0"/>
                  </a:cubicBezTo>
                  <a:lnTo>
                    <a:pt x="5188268" y="0"/>
                  </a:lnTo>
                  <a:cubicBezTo>
                    <a:pt x="5486400" y="0"/>
                    <a:pt x="5728335" y="241935"/>
                    <a:pt x="5728335" y="540068"/>
                  </a:cubicBezTo>
                  <a:lnTo>
                    <a:pt x="5728335" y="540068"/>
                  </a:lnTo>
                  <a:cubicBezTo>
                    <a:pt x="5727382" y="838200"/>
                    <a:pt x="5486400" y="1080135"/>
                    <a:pt x="5188268" y="1080135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latin typeface="Tw Cen MT" panose="020B0602020104020603" pitchFamily="34" charset="0"/>
              </a:endParaRPr>
            </a:p>
          </p:txBody>
        </p:sp>
      </p:grpSp>
      <p:grpSp>
        <p:nvGrpSpPr>
          <p:cNvPr id="14" name="Group 60">
            <a:extLst>
              <a:ext uri="{FF2B5EF4-FFF2-40B4-BE49-F238E27FC236}">
                <a16:creationId xmlns:a16="http://schemas.microsoft.com/office/drawing/2014/main" id="{509F976A-03C9-4E7E-A79A-DA64FC3BF3ED}"/>
              </a:ext>
            </a:extLst>
          </p:cNvPr>
          <p:cNvGrpSpPr/>
          <p:nvPr userDrawn="1"/>
        </p:nvGrpSpPr>
        <p:grpSpPr>
          <a:xfrm>
            <a:off x="6871578" y="3378300"/>
            <a:ext cx="4739197" cy="540000"/>
            <a:chOff x="874713" y="2542740"/>
            <a:chExt cx="4739197" cy="540000"/>
          </a:xfrm>
        </p:grpSpPr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3C76285A-66CE-42DC-9327-3BA1ABAB817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74713" y="2542740"/>
              <a:ext cx="1921062" cy="540000"/>
            </a:xfrm>
            <a:custGeom>
              <a:avLst/>
              <a:gdLst>
                <a:gd name="connsiteX0" fmla="*/ 540068 w 3829050"/>
                <a:gd name="connsiteY0" fmla="*/ 0 h 1076325"/>
                <a:gd name="connsiteX1" fmla="*/ 3297555 w 3829050"/>
                <a:gd name="connsiteY1" fmla="*/ 0 h 1076325"/>
                <a:gd name="connsiteX2" fmla="*/ 3837623 w 3829050"/>
                <a:gd name="connsiteY2" fmla="*/ 540068 h 1076325"/>
                <a:gd name="connsiteX3" fmla="*/ 3837623 w 3829050"/>
                <a:gd name="connsiteY3" fmla="*/ 540068 h 1076325"/>
                <a:gd name="connsiteX4" fmla="*/ 3297555 w 3829050"/>
                <a:gd name="connsiteY4" fmla="*/ 1080135 h 1076325"/>
                <a:gd name="connsiteX5" fmla="*/ 540068 w 3829050"/>
                <a:gd name="connsiteY5" fmla="*/ 1080135 h 1076325"/>
                <a:gd name="connsiteX6" fmla="*/ 0 w 3829050"/>
                <a:gd name="connsiteY6" fmla="*/ 540068 h 1076325"/>
                <a:gd name="connsiteX7" fmla="*/ 0 w 3829050"/>
                <a:gd name="connsiteY7" fmla="*/ 540068 h 1076325"/>
                <a:gd name="connsiteX8" fmla="*/ 540068 w 3829050"/>
                <a:gd name="connsiteY8" fmla="*/ 0 h 1076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29050" h="1076325">
                  <a:moveTo>
                    <a:pt x="540068" y="0"/>
                  </a:moveTo>
                  <a:lnTo>
                    <a:pt x="3297555" y="0"/>
                  </a:lnTo>
                  <a:cubicBezTo>
                    <a:pt x="3595688" y="0"/>
                    <a:pt x="3837623" y="241935"/>
                    <a:pt x="3837623" y="540068"/>
                  </a:cubicBezTo>
                  <a:lnTo>
                    <a:pt x="3837623" y="540068"/>
                  </a:lnTo>
                  <a:cubicBezTo>
                    <a:pt x="3837623" y="838200"/>
                    <a:pt x="3595688" y="1080135"/>
                    <a:pt x="3297555" y="1080135"/>
                  </a:cubicBezTo>
                  <a:lnTo>
                    <a:pt x="540068" y="1080135"/>
                  </a:lnTo>
                  <a:cubicBezTo>
                    <a:pt x="241935" y="1080135"/>
                    <a:pt x="0" y="838200"/>
                    <a:pt x="0" y="540068"/>
                  </a:cubicBezTo>
                  <a:lnTo>
                    <a:pt x="0" y="540068"/>
                  </a:lnTo>
                  <a:cubicBezTo>
                    <a:pt x="0" y="241935"/>
                    <a:pt x="241935" y="0"/>
                    <a:pt x="540068" y="0"/>
                  </a:cubicBezTo>
                  <a:close/>
                </a:path>
              </a:pathLst>
            </a:custGeom>
            <a:solidFill>
              <a:srgbClr val="FDA00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latin typeface="Tw Cen MT" panose="020B0602020104020603" pitchFamily="34" charset="0"/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26AC876B-8DBB-4497-B2A9-21ED63D8951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596000" y="2542740"/>
              <a:ext cx="4017910" cy="540000"/>
            </a:xfrm>
            <a:custGeom>
              <a:avLst/>
              <a:gdLst>
                <a:gd name="connsiteX0" fmla="*/ 5188268 w 5724525"/>
                <a:gd name="connsiteY0" fmla="*/ 1080135 h 1076325"/>
                <a:gd name="connsiteX1" fmla="*/ 540068 w 5724525"/>
                <a:gd name="connsiteY1" fmla="*/ 1080135 h 1076325"/>
                <a:gd name="connsiteX2" fmla="*/ 0 w 5724525"/>
                <a:gd name="connsiteY2" fmla="*/ 540068 h 1076325"/>
                <a:gd name="connsiteX3" fmla="*/ 0 w 5724525"/>
                <a:gd name="connsiteY3" fmla="*/ 540068 h 1076325"/>
                <a:gd name="connsiteX4" fmla="*/ 540068 w 5724525"/>
                <a:gd name="connsiteY4" fmla="*/ 0 h 1076325"/>
                <a:gd name="connsiteX5" fmla="*/ 5188268 w 5724525"/>
                <a:gd name="connsiteY5" fmla="*/ 0 h 1076325"/>
                <a:gd name="connsiteX6" fmla="*/ 5728335 w 5724525"/>
                <a:gd name="connsiteY6" fmla="*/ 540068 h 1076325"/>
                <a:gd name="connsiteX7" fmla="*/ 5728335 w 5724525"/>
                <a:gd name="connsiteY7" fmla="*/ 540068 h 1076325"/>
                <a:gd name="connsiteX8" fmla="*/ 5188268 w 5724525"/>
                <a:gd name="connsiteY8" fmla="*/ 1080135 h 1076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24525" h="1076325">
                  <a:moveTo>
                    <a:pt x="5188268" y="1080135"/>
                  </a:moveTo>
                  <a:lnTo>
                    <a:pt x="540068" y="1080135"/>
                  </a:lnTo>
                  <a:cubicBezTo>
                    <a:pt x="241935" y="1080135"/>
                    <a:pt x="0" y="838200"/>
                    <a:pt x="0" y="540068"/>
                  </a:cubicBezTo>
                  <a:lnTo>
                    <a:pt x="0" y="540068"/>
                  </a:lnTo>
                  <a:cubicBezTo>
                    <a:pt x="0" y="241935"/>
                    <a:pt x="241935" y="0"/>
                    <a:pt x="540068" y="0"/>
                  </a:cubicBezTo>
                  <a:lnTo>
                    <a:pt x="5188268" y="0"/>
                  </a:lnTo>
                  <a:cubicBezTo>
                    <a:pt x="5486400" y="0"/>
                    <a:pt x="5728335" y="241935"/>
                    <a:pt x="5728335" y="540068"/>
                  </a:cubicBezTo>
                  <a:lnTo>
                    <a:pt x="5728335" y="540068"/>
                  </a:lnTo>
                  <a:cubicBezTo>
                    <a:pt x="5727382" y="838200"/>
                    <a:pt x="5486400" y="1080135"/>
                    <a:pt x="5188268" y="1080135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latin typeface="Tw Cen MT" panose="020B0602020104020603" pitchFamily="34" charset="0"/>
              </a:endParaRPr>
            </a:p>
          </p:txBody>
        </p:sp>
      </p:grpSp>
      <p:grpSp>
        <p:nvGrpSpPr>
          <p:cNvPr id="15" name="Group 63">
            <a:extLst>
              <a:ext uri="{FF2B5EF4-FFF2-40B4-BE49-F238E27FC236}">
                <a16:creationId xmlns:a16="http://schemas.microsoft.com/office/drawing/2014/main" id="{B6B0C8D8-0DF5-4E81-B578-0B1F02124950}"/>
              </a:ext>
            </a:extLst>
          </p:cNvPr>
          <p:cNvGrpSpPr/>
          <p:nvPr userDrawn="1"/>
        </p:nvGrpSpPr>
        <p:grpSpPr>
          <a:xfrm>
            <a:off x="6871578" y="4292823"/>
            <a:ext cx="4739197" cy="540000"/>
            <a:chOff x="874713" y="2542740"/>
            <a:chExt cx="4739197" cy="540000"/>
          </a:xfrm>
        </p:grpSpPr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F84A2DCC-FF4C-416C-896E-C9D2500FC0B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74713" y="2542740"/>
              <a:ext cx="1921062" cy="540000"/>
            </a:xfrm>
            <a:custGeom>
              <a:avLst/>
              <a:gdLst>
                <a:gd name="connsiteX0" fmla="*/ 540068 w 3829050"/>
                <a:gd name="connsiteY0" fmla="*/ 0 h 1076325"/>
                <a:gd name="connsiteX1" fmla="*/ 3297555 w 3829050"/>
                <a:gd name="connsiteY1" fmla="*/ 0 h 1076325"/>
                <a:gd name="connsiteX2" fmla="*/ 3837623 w 3829050"/>
                <a:gd name="connsiteY2" fmla="*/ 540068 h 1076325"/>
                <a:gd name="connsiteX3" fmla="*/ 3837623 w 3829050"/>
                <a:gd name="connsiteY3" fmla="*/ 540068 h 1076325"/>
                <a:gd name="connsiteX4" fmla="*/ 3297555 w 3829050"/>
                <a:gd name="connsiteY4" fmla="*/ 1080135 h 1076325"/>
                <a:gd name="connsiteX5" fmla="*/ 540068 w 3829050"/>
                <a:gd name="connsiteY5" fmla="*/ 1080135 h 1076325"/>
                <a:gd name="connsiteX6" fmla="*/ 0 w 3829050"/>
                <a:gd name="connsiteY6" fmla="*/ 540068 h 1076325"/>
                <a:gd name="connsiteX7" fmla="*/ 0 w 3829050"/>
                <a:gd name="connsiteY7" fmla="*/ 540068 h 1076325"/>
                <a:gd name="connsiteX8" fmla="*/ 540068 w 3829050"/>
                <a:gd name="connsiteY8" fmla="*/ 0 h 1076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29050" h="1076325">
                  <a:moveTo>
                    <a:pt x="540068" y="0"/>
                  </a:moveTo>
                  <a:lnTo>
                    <a:pt x="3297555" y="0"/>
                  </a:lnTo>
                  <a:cubicBezTo>
                    <a:pt x="3595688" y="0"/>
                    <a:pt x="3837623" y="241935"/>
                    <a:pt x="3837623" y="540068"/>
                  </a:cubicBezTo>
                  <a:lnTo>
                    <a:pt x="3837623" y="540068"/>
                  </a:lnTo>
                  <a:cubicBezTo>
                    <a:pt x="3837623" y="838200"/>
                    <a:pt x="3595688" y="1080135"/>
                    <a:pt x="3297555" y="1080135"/>
                  </a:cubicBezTo>
                  <a:lnTo>
                    <a:pt x="540068" y="1080135"/>
                  </a:lnTo>
                  <a:cubicBezTo>
                    <a:pt x="241935" y="1080135"/>
                    <a:pt x="0" y="838200"/>
                    <a:pt x="0" y="540068"/>
                  </a:cubicBezTo>
                  <a:lnTo>
                    <a:pt x="0" y="540068"/>
                  </a:lnTo>
                  <a:cubicBezTo>
                    <a:pt x="0" y="241935"/>
                    <a:pt x="241935" y="0"/>
                    <a:pt x="540068" y="0"/>
                  </a:cubicBezTo>
                  <a:close/>
                </a:path>
              </a:pathLst>
            </a:custGeom>
            <a:solidFill>
              <a:srgbClr val="FDA00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latin typeface="Tw Cen MT" panose="020B0602020104020603" pitchFamily="34" charset="0"/>
              </a:endParaRPr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9529C515-EFB4-44D5-9652-A0CD7B2A2E7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596000" y="2542740"/>
              <a:ext cx="4017910" cy="540000"/>
            </a:xfrm>
            <a:custGeom>
              <a:avLst/>
              <a:gdLst>
                <a:gd name="connsiteX0" fmla="*/ 5188268 w 5724525"/>
                <a:gd name="connsiteY0" fmla="*/ 1080135 h 1076325"/>
                <a:gd name="connsiteX1" fmla="*/ 540068 w 5724525"/>
                <a:gd name="connsiteY1" fmla="*/ 1080135 h 1076325"/>
                <a:gd name="connsiteX2" fmla="*/ 0 w 5724525"/>
                <a:gd name="connsiteY2" fmla="*/ 540068 h 1076325"/>
                <a:gd name="connsiteX3" fmla="*/ 0 w 5724525"/>
                <a:gd name="connsiteY3" fmla="*/ 540068 h 1076325"/>
                <a:gd name="connsiteX4" fmla="*/ 540068 w 5724525"/>
                <a:gd name="connsiteY4" fmla="*/ 0 h 1076325"/>
                <a:gd name="connsiteX5" fmla="*/ 5188268 w 5724525"/>
                <a:gd name="connsiteY5" fmla="*/ 0 h 1076325"/>
                <a:gd name="connsiteX6" fmla="*/ 5728335 w 5724525"/>
                <a:gd name="connsiteY6" fmla="*/ 540068 h 1076325"/>
                <a:gd name="connsiteX7" fmla="*/ 5728335 w 5724525"/>
                <a:gd name="connsiteY7" fmla="*/ 540068 h 1076325"/>
                <a:gd name="connsiteX8" fmla="*/ 5188268 w 5724525"/>
                <a:gd name="connsiteY8" fmla="*/ 1080135 h 1076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24525" h="1076325">
                  <a:moveTo>
                    <a:pt x="5188268" y="1080135"/>
                  </a:moveTo>
                  <a:lnTo>
                    <a:pt x="540068" y="1080135"/>
                  </a:lnTo>
                  <a:cubicBezTo>
                    <a:pt x="241935" y="1080135"/>
                    <a:pt x="0" y="838200"/>
                    <a:pt x="0" y="540068"/>
                  </a:cubicBezTo>
                  <a:lnTo>
                    <a:pt x="0" y="540068"/>
                  </a:lnTo>
                  <a:cubicBezTo>
                    <a:pt x="0" y="241935"/>
                    <a:pt x="241935" y="0"/>
                    <a:pt x="540068" y="0"/>
                  </a:cubicBezTo>
                  <a:lnTo>
                    <a:pt x="5188268" y="0"/>
                  </a:lnTo>
                  <a:cubicBezTo>
                    <a:pt x="5486400" y="0"/>
                    <a:pt x="5728335" y="241935"/>
                    <a:pt x="5728335" y="540068"/>
                  </a:cubicBezTo>
                  <a:lnTo>
                    <a:pt x="5728335" y="540068"/>
                  </a:lnTo>
                  <a:cubicBezTo>
                    <a:pt x="5727382" y="838200"/>
                    <a:pt x="5486400" y="1080135"/>
                    <a:pt x="5188268" y="1080135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latin typeface="Tw Cen MT" panose="020B0602020104020603" pitchFamily="34" charset="0"/>
              </a:endParaRPr>
            </a:p>
          </p:txBody>
        </p:sp>
      </p:grpSp>
      <p:grpSp>
        <p:nvGrpSpPr>
          <p:cNvPr id="16" name="Group 66">
            <a:extLst>
              <a:ext uri="{FF2B5EF4-FFF2-40B4-BE49-F238E27FC236}">
                <a16:creationId xmlns:a16="http://schemas.microsoft.com/office/drawing/2014/main" id="{E5DD7DD6-C6BC-4E6C-9C36-3820A73CC08E}"/>
              </a:ext>
            </a:extLst>
          </p:cNvPr>
          <p:cNvGrpSpPr/>
          <p:nvPr userDrawn="1"/>
        </p:nvGrpSpPr>
        <p:grpSpPr>
          <a:xfrm>
            <a:off x="6871578" y="5207347"/>
            <a:ext cx="4739197" cy="540000"/>
            <a:chOff x="874713" y="2542740"/>
            <a:chExt cx="4739197" cy="540000"/>
          </a:xfrm>
        </p:grpSpPr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815D7826-7671-4F45-94DF-2EB61D9562F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74713" y="2542740"/>
              <a:ext cx="1921062" cy="540000"/>
            </a:xfrm>
            <a:custGeom>
              <a:avLst/>
              <a:gdLst>
                <a:gd name="connsiteX0" fmla="*/ 540068 w 3829050"/>
                <a:gd name="connsiteY0" fmla="*/ 0 h 1076325"/>
                <a:gd name="connsiteX1" fmla="*/ 3297555 w 3829050"/>
                <a:gd name="connsiteY1" fmla="*/ 0 h 1076325"/>
                <a:gd name="connsiteX2" fmla="*/ 3837623 w 3829050"/>
                <a:gd name="connsiteY2" fmla="*/ 540068 h 1076325"/>
                <a:gd name="connsiteX3" fmla="*/ 3837623 w 3829050"/>
                <a:gd name="connsiteY3" fmla="*/ 540068 h 1076325"/>
                <a:gd name="connsiteX4" fmla="*/ 3297555 w 3829050"/>
                <a:gd name="connsiteY4" fmla="*/ 1080135 h 1076325"/>
                <a:gd name="connsiteX5" fmla="*/ 540068 w 3829050"/>
                <a:gd name="connsiteY5" fmla="*/ 1080135 h 1076325"/>
                <a:gd name="connsiteX6" fmla="*/ 0 w 3829050"/>
                <a:gd name="connsiteY6" fmla="*/ 540068 h 1076325"/>
                <a:gd name="connsiteX7" fmla="*/ 0 w 3829050"/>
                <a:gd name="connsiteY7" fmla="*/ 540068 h 1076325"/>
                <a:gd name="connsiteX8" fmla="*/ 540068 w 3829050"/>
                <a:gd name="connsiteY8" fmla="*/ 0 h 1076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29050" h="1076325">
                  <a:moveTo>
                    <a:pt x="540068" y="0"/>
                  </a:moveTo>
                  <a:lnTo>
                    <a:pt x="3297555" y="0"/>
                  </a:lnTo>
                  <a:cubicBezTo>
                    <a:pt x="3595688" y="0"/>
                    <a:pt x="3837623" y="241935"/>
                    <a:pt x="3837623" y="540068"/>
                  </a:cubicBezTo>
                  <a:lnTo>
                    <a:pt x="3837623" y="540068"/>
                  </a:lnTo>
                  <a:cubicBezTo>
                    <a:pt x="3837623" y="838200"/>
                    <a:pt x="3595688" y="1080135"/>
                    <a:pt x="3297555" y="1080135"/>
                  </a:cubicBezTo>
                  <a:lnTo>
                    <a:pt x="540068" y="1080135"/>
                  </a:lnTo>
                  <a:cubicBezTo>
                    <a:pt x="241935" y="1080135"/>
                    <a:pt x="0" y="838200"/>
                    <a:pt x="0" y="540068"/>
                  </a:cubicBezTo>
                  <a:lnTo>
                    <a:pt x="0" y="540068"/>
                  </a:lnTo>
                  <a:cubicBezTo>
                    <a:pt x="0" y="241935"/>
                    <a:pt x="241935" y="0"/>
                    <a:pt x="540068" y="0"/>
                  </a:cubicBezTo>
                  <a:close/>
                </a:path>
              </a:pathLst>
            </a:custGeom>
            <a:solidFill>
              <a:srgbClr val="FDA00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latin typeface="Tw Cen MT" panose="020B0602020104020603" pitchFamily="34" charset="0"/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40F25027-A5EE-450F-B178-2EB6AC94039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596000" y="2542740"/>
              <a:ext cx="4017910" cy="540000"/>
            </a:xfrm>
            <a:custGeom>
              <a:avLst/>
              <a:gdLst>
                <a:gd name="connsiteX0" fmla="*/ 5188268 w 5724525"/>
                <a:gd name="connsiteY0" fmla="*/ 1080135 h 1076325"/>
                <a:gd name="connsiteX1" fmla="*/ 540068 w 5724525"/>
                <a:gd name="connsiteY1" fmla="*/ 1080135 h 1076325"/>
                <a:gd name="connsiteX2" fmla="*/ 0 w 5724525"/>
                <a:gd name="connsiteY2" fmla="*/ 540068 h 1076325"/>
                <a:gd name="connsiteX3" fmla="*/ 0 w 5724525"/>
                <a:gd name="connsiteY3" fmla="*/ 540068 h 1076325"/>
                <a:gd name="connsiteX4" fmla="*/ 540068 w 5724525"/>
                <a:gd name="connsiteY4" fmla="*/ 0 h 1076325"/>
                <a:gd name="connsiteX5" fmla="*/ 5188268 w 5724525"/>
                <a:gd name="connsiteY5" fmla="*/ 0 h 1076325"/>
                <a:gd name="connsiteX6" fmla="*/ 5728335 w 5724525"/>
                <a:gd name="connsiteY6" fmla="*/ 540068 h 1076325"/>
                <a:gd name="connsiteX7" fmla="*/ 5728335 w 5724525"/>
                <a:gd name="connsiteY7" fmla="*/ 540068 h 1076325"/>
                <a:gd name="connsiteX8" fmla="*/ 5188268 w 5724525"/>
                <a:gd name="connsiteY8" fmla="*/ 1080135 h 1076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724525" h="1076325">
                  <a:moveTo>
                    <a:pt x="5188268" y="1080135"/>
                  </a:moveTo>
                  <a:lnTo>
                    <a:pt x="540068" y="1080135"/>
                  </a:lnTo>
                  <a:cubicBezTo>
                    <a:pt x="241935" y="1080135"/>
                    <a:pt x="0" y="838200"/>
                    <a:pt x="0" y="540068"/>
                  </a:cubicBezTo>
                  <a:lnTo>
                    <a:pt x="0" y="540068"/>
                  </a:lnTo>
                  <a:cubicBezTo>
                    <a:pt x="0" y="241935"/>
                    <a:pt x="241935" y="0"/>
                    <a:pt x="540068" y="0"/>
                  </a:cubicBezTo>
                  <a:lnTo>
                    <a:pt x="5188268" y="0"/>
                  </a:lnTo>
                  <a:cubicBezTo>
                    <a:pt x="5486400" y="0"/>
                    <a:pt x="5728335" y="241935"/>
                    <a:pt x="5728335" y="540068"/>
                  </a:cubicBezTo>
                  <a:lnTo>
                    <a:pt x="5728335" y="540068"/>
                  </a:lnTo>
                  <a:cubicBezTo>
                    <a:pt x="5727382" y="838200"/>
                    <a:pt x="5486400" y="1080135"/>
                    <a:pt x="5188268" y="1080135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GB" dirty="0">
                <a:latin typeface="Tw Cen MT" panose="020B0602020104020603" pitchFamily="34" charset="0"/>
              </a:endParaRPr>
            </a:p>
          </p:txBody>
        </p:sp>
      </p:grpSp>
      <p:sp>
        <p:nvSpPr>
          <p:cNvPr id="70" name="Text Placeholder 2">
            <a:extLst>
              <a:ext uri="{FF2B5EF4-FFF2-40B4-BE49-F238E27FC236}">
                <a16:creationId xmlns:a16="http://schemas.microsoft.com/office/drawing/2014/main" id="{DA563E74-14FE-48D9-81DE-4A0E1C83081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087248" y="5298753"/>
            <a:ext cx="417513" cy="357188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1</a:t>
            </a:r>
            <a:endParaRPr lang="en-GB" dirty="0"/>
          </a:p>
        </p:txBody>
      </p:sp>
      <p:sp>
        <p:nvSpPr>
          <p:cNvPr id="71" name="Text Placeholder 2">
            <a:extLst>
              <a:ext uri="{FF2B5EF4-FFF2-40B4-BE49-F238E27FC236}">
                <a16:creationId xmlns:a16="http://schemas.microsoft.com/office/drawing/2014/main" id="{2A110218-EFEB-4FCA-BD37-E5C291218BC4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7087248" y="2555183"/>
            <a:ext cx="417513" cy="357188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1</a:t>
            </a:r>
            <a:endParaRPr lang="en-GB" dirty="0"/>
          </a:p>
        </p:txBody>
      </p:sp>
      <p:sp>
        <p:nvSpPr>
          <p:cNvPr id="72" name="Text Placeholder 2">
            <a:extLst>
              <a:ext uri="{FF2B5EF4-FFF2-40B4-BE49-F238E27FC236}">
                <a16:creationId xmlns:a16="http://schemas.microsoft.com/office/drawing/2014/main" id="{944BA643-D65E-4FE1-A387-F06B6D0B403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087248" y="3469706"/>
            <a:ext cx="417513" cy="357188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1</a:t>
            </a:r>
            <a:endParaRPr lang="en-GB" dirty="0"/>
          </a:p>
        </p:txBody>
      </p:sp>
      <p:sp>
        <p:nvSpPr>
          <p:cNvPr id="73" name="Text Placeholder 2">
            <a:extLst>
              <a:ext uri="{FF2B5EF4-FFF2-40B4-BE49-F238E27FC236}">
                <a16:creationId xmlns:a16="http://schemas.microsoft.com/office/drawing/2014/main" id="{482EFF16-4097-49A5-80A8-7DF9AEB3E47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087248" y="4384229"/>
            <a:ext cx="417513" cy="357188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1</a:t>
            </a:r>
            <a:endParaRPr lang="en-GB" dirty="0"/>
          </a:p>
        </p:txBody>
      </p:sp>
      <p:sp>
        <p:nvSpPr>
          <p:cNvPr id="74" name="Text Placeholder 2">
            <a:extLst>
              <a:ext uri="{FF2B5EF4-FFF2-40B4-BE49-F238E27FC236}">
                <a16:creationId xmlns:a16="http://schemas.microsoft.com/office/drawing/2014/main" id="{BFF5F9E2-E02A-41D9-8BC0-41C7FDB2E63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087248" y="1640660"/>
            <a:ext cx="417513" cy="357188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1</a:t>
            </a:r>
            <a:endParaRPr lang="en-GB" dirty="0"/>
          </a:p>
        </p:txBody>
      </p:sp>
      <p:sp>
        <p:nvSpPr>
          <p:cNvPr id="75" name="Text Placeholder 4">
            <a:extLst>
              <a:ext uri="{FF2B5EF4-FFF2-40B4-BE49-F238E27FC236}">
                <a16:creationId xmlns:a16="http://schemas.microsoft.com/office/drawing/2014/main" id="{3900B45B-D6C6-4A48-B201-9BDED88A8B36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7829242" y="1640660"/>
            <a:ext cx="3560782" cy="357188"/>
          </a:xfrm>
        </p:spPr>
        <p:txBody>
          <a:bodyPr anchor="ctr"/>
          <a:lstStyle>
            <a:lvl1pPr marL="0" indent="0" algn="l">
              <a:buNone/>
              <a:defRPr/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76" name="Text Placeholder 4">
            <a:extLst>
              <a:ext uri="{FF2B5EF4-FFF2-40B4-BE49-F238E27FC236}">
                <a16:creationId xmlns:a16="http://schemas.microsoft.com/office/drawing/2014/main" id="{6D33402C-EEEE-41BA-A7F0-E090863FFE48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7833431" y="2555183"/>
            <a:ext cx="3560782" cy="357188"/>
          </a:xfrm>
        </p:spPr>
        <p:txBody>
          <a:bodyPr anchor="ctr"/>
          <a:lstStyle>
            <a:lvl1pPr marL="0" indent="0" algn="l">
              <a:buNone/>
              <a:defRPr/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77" name="Text Placeholder 4">
            <a:extLst>
              <a:ext uri="{FF2B5EF4-FFF2-40B4-BE49-F238E27FC236}">
                <a16:creationId xmlns:a16="http://schemas.microsoft.com/office/drawing/2014/main" id="{41B33A60-31C5-4B1D-BB88-59CB8EBC4662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7829242" y="3469706"/>
            <a:ext cx="3560782" cy="357188"/>
          </a:xfrm>
        </p:spPr>
        <p:txBody>
          <a:bodyPr anchor="ctr"/>
          <a:lstStyle>
            <a:lvl1pPr marL="0" indent="0" algn="l">
              <a:buNone/>
              <a:defRPr/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78" name="Text Placeholder 4">
            <a:extLst>
              <a:ext uri="{FF2B5EF4-FFF2-40B4-BE49-F238E27FC236}">
                <a16:creationId xmlns:a16="http://schemas.microsoft.com/office/drawing/2014/main" id="{31854AA8-55D7-4AE4-A817-5BB1D8C7F261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7851008" y="4384229"/>
            <a:ext cx="3560782" cy="357188"/>
          </a:xfrm>
        </p:spPr>
        <p:txBody>
          <a:bodyPr anchor="ctr"/>
          <a:lstStyle>
            <a:lvl1pPr marL="0" indent="0" algn="l">
              <a:buNone/>
              <a:defRPr/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  <p:sp>
        <p:nvSpPr>
          <p:cNvPr id="79" name="Text Placeholder 4">
            <a:extLst>
              <a:ext uri="{FF2B5EF4-FFF2-40B4-BE49-F238E27FC236}">
                <a16:creationId xmlns:a16="http://schemas.microsoft.com/office/drawing/2014/main" id="{0BE2960D-DE84-4233-ACE8-5A5868DB1047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7851008" y="5298753"/>
            <a:ext cx="3560782" cy="357188"/>
          </a:xfrm>
        </p:spPr>
        <p:txBody>
          <a:bodyPr anchor="ctr"/>
          <a:lstStyle>
            <a:lvl1pPr marL="0" indent="0" algn="l">
              <a:buNone/>
              <a:defRPr/>
            </a:lvl1pPr>
          </a:lstStyle>
          <a:p>
            <a:pPr lvl="0"/>
            <a:r>
              <a:rPr lang="en-US" dirty="0"/>
              <a:t>Click to edit Master text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6027259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00CB62-439D-4989-9722-257C70488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37837E1-20A0-4DF0-9FD6-D2082155419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D18E8F3D-28F5-4501-B46E-FC317DF9B719}"/>
              </a:ext>
            </a:extLst>
          </p:cNvPr>
          <p:cNvSpPr txBox="1">
            <a:spLocks/>
          </p:cNvSpPr>
          <p:nvPr userDrawn="1"/>
        </p:nvSpPr>
        <p:spPr>
          <a:xfrm>
            <a:off x="11751224" y="6399480"/>
            <a:ext cx="485776" cy="365125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500" b="1" i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9B51A1E-902D-48AF-9020-955120F399B6}" type="slidenum">
              <a:rPr lang="en-US" b="0" smtClean="0">
                <a:latin typeface="Tw Cen MT" panose="020B0602020104020603" pitchFamily="34" charset="0"/>
              </a:rPr>
              <a:pPr/>
              <a:t>‹#›</a:t>
            </a:fld>
            <a:endParaRPr lang="en-US" b="0" dirty="0">
              <a:latin typeface="Tw Cen MT" panose="020B0602020104020603" pitchFamily="34" charset="0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1AC88A8C-F268-4BBF-AA12-ADC97F4AE0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903" y="1645745"/>
            <a:ext cx="11258817" cy="4123230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endParaRPr lang="en-GB" dirty="0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EEB5F948-03A4-4660-94B1-CA4C9B1E4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250" y="209894"/>
            <a:ext cx="9626400" cy="695740"/>
          </a:xfrm>
          <a:prstGeom prst="rect">
            <a:avLst/>
          </a:prstGeom>
          <a:noFill/>
        </p:spPr>
        <p:txBody>
          <a:bodyPr vert="horz" lIns="180000" tIns="0" rIns="0" bIns="0" rtlCol="0" anchor="ctr">
            <a:noAutofit/>
          </a:bodyPr>
          <a:lstStyle/>
          <a:p>
            <a:r>
              <a:rPr lang="en-US" noProof="0" dirty="0"/>
              <a:t>Click to edit page title</a:t>
            </a:r>
          </a:p>
        </p:txBody>
      </p:sp>
    </p:spTree>
    <p:extLst>
      <p:ext uri="{BB962C8B-B14F-4D97-AF65-F5344CB8AC3E}">
        <p14:creationId xmlns:p14="http://schemas.microsoft.com/office/powerpoint/2010/main" val="130056394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/>
          <a:lstStyle/>
          <a:p>
            <a:fld id="{C023309F-98BE-4CA3-8EC3-ACEBF9701970}" type="datetimeFigureOut">
              <a:rPr lang="en-IN" smtClean="0"/>
              <a:pPr/>
              <a:t>09-02-2024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AFCAB-91A0-4D02-B253-B4B65EA810C4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6400892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2FC66-5E32-4065-B6A5-FFBF773E9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8BE5E85-A111-410D-B16F-7811E8E0C3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B51A1E-902D-48AF-9020-955120F399B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4313125-ED25-48FF-B164-B441AEC20327}"/>
              </a:ext>
            </a:extLst>
          </p:cNvPr>
          <p:cNvSpPr/>
          <p:nvPr userDrawn="1"/>
        </p:nvSpPr>
        <p:spPr>
          <a:xfrm>
            <a:off x="-600" y="0"/>
            <a:ext cx="121932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721395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layout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3"/>
          <p:cNvSpPr>
            <a:spLocks noChangeArrowheads="1"/>
          </p:cNvSpPr>
          <p:nvPr userDrawn="1"/>
        </p:nvSpPr>
        <p:spPr bwMode="auto">
          <a:xfrm rot="16200000">
            <a:off x="-147638" y="625475"/>
            <a:ext cx="779462" cy="6508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lIns="79503" tIns="39750" rIns="79503" bIns="39750" anchor="ctr"/>
          <a:lstStyle>
            <a:lvl1pPr defTabSz="7159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7159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7159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7159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7159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7159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7159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7159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7159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en-US" sz="1500">
              <a:solidFill>
                <a:srgbClr val="FFFFFF"/>
              </a:solidFill>
              <a:latin typeface="Calibri Light" panose="020F0302020204030204" pitchFamily="34" charset="0"/>
            </a:endParaRPr>
          </a:p>
        </p:txBody>
      </p:sp>
      <p:sp>
        <p:nvSpPr>
          <p:cNvPr id="5" name="Rectangle 144"/>
          <p:cNvSpPr>
            <a:spLocks noChangeArrowheads="1"/>
          </p:cNvSpPr>
          <p:nvPr userDrawn="1"/>
        </p:nvSpPr>
        <p:spPr bwMode="auto">
          <a:xfrm rot="16200000">
            <a:off x="-503238" y="612777"/>
            <a:ext cx="1189038" cy="90487"/>
          </a:xfrm>
          <a:prstGeom prst="rect">
            <a:avLst/>
          </a:prstGeom>
          <a:solidFill>
            <a:srgbClr val="0067AC"/>
          </a:solidFill>
          <a:ln>
            <a:noFill/>
          </a:ln>
        </p:spPr>
        <p:txBody>
          <a:bodyPr anchor="ctr"/>
          <a:lstStyle>
            <a:lvl1pPr defTabSz="16430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6430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6430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6430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6430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643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643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643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643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en-US" sz="32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cxnSp>
        <p:nvCxnSpPr>
          <p:cNvPr id="7" name="Straight Connector 14"/>
          <p:cNvCxnSpPr>
            <a:cxnSpLocks noChangeShapeType="1"/>
          </p:cNvCxnSpPr>
          <p:nvPr userDrawn="1"/>
        </p:nvCxnSpPr>
        <p:spPr bwMode="auto">
          <a:xfrm>
            <a:off x="457201" y="1028700"/>
            <a:ext cx="10333039" cy="0"/>
          </a:xfrm>
          <a:prstGeom prst="line">
            <a:avLst/>
          </a:prstGeom>
          <a:noFill/>
          <a:ln w="19050" algn="ctr">
            <a:solidFill>
              <a:srgbClr val="0067A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Straight Connector 15"/>
          <p:cNvCxnSpPr>
            <a:cxnSpLocks noChangeShapeType="1"/>
          </p:cNvCxnSpPr>
          <p:nvPr userDrawn="1"/>
        </p:nvCxnSpPr>
        <p:spPr bwMode="auto">
          <a:xfrm>
            <a:off x="457201" y="212725"/>
            <a:ext cx="10333039" cy="0"/>
          </a:xfrm>
          <a:prstGeom prst="line">
            <a:avLst/>
          </a:prstGeom>
          <a:noFill/>
          <a:ln w="19050" algn="ctr">
            <a:solidFill>
              <a:srgbClr val="0067A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9" name="Picture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00" y="307975"/>
            <a:ext cx="13970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28"/>
          <p:cNvSpPr>
            <a:spLocks noChangeArrowheads="1"/>
          </p:cNvSpPr>
          <p:nvPr userDrawn="1"/>
        </p:nvSpPr>
        <p:spPr bwMode="gray">
          <a:xfrm>
            <a:off x="1" y="6423027"/>
            <a:ext cx="12188825" cy="17463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800">
              <a:solidFill>
                <a:prstClr val="black"/>
              </a:solidFill>
              <a:latin typeface="Candara"/>
              <a:ea typeface="宋体" charset="-122"/>
            </a:endParaRPr>
          </a:p>
        </p:txBody>
      </p:sp>
      <p:sp>
        <p:nvSpPr>
          <p:cNvPr id="12" name="Rectangle 20"/>
          <p:cNvSpPr>
            <a:spLocks noChangeArrowheads="1"/>
          </p:cNvSpPr>
          <p:nvPr userDrawn="1"/>
        </p:nvSpPr>
        <p:spPr bwMode="auto">
          <a:xfrm>
            <a:off x="457201" y="6534152"/>
            <a:ext cx="11445875" cy="246063"/>
          </a:xfrm>
          <a:prstGeom prst="rect">
            <a:avLst/>
          </a:prstGeom>
          <a:noFill/>
          <a:ln>
            <a:noFill/>
          </a:ln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1000">
                <a:solidFill>
                  <a:srgbClr val="A6A6A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Copyright © 2016 Your Company All Rights Reserved.</a:t>
            </a:r>
          </a:p>
        </p:txBody>
      </p:sp>
      <p:sp>
        <p:nvSpPr>
          <p:cNvPr id="13" name="Rectangle 19"/>
          <p:cNvSpPr>
            <a:spLocks noChangeArrowheads="1"/>
          </p:cNvSpPr>
          <p:nvPr userDrawn="1"/>
        </p:nvSpPr>
        <p:spPr bwMode="gray">
          <a:xfrm>
            <a:off x="11390314" y="6554788"/>
            <a:ext cx="503237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000" tIns="72000" rIns="0" bIns="0"/>
          <a:lstStyle/>
          <a:p>
            <a:pPr algn="r" eaLnBrk="1" hangingPunct="1">
              <a:spcBef>
                <a:spcPct val="40000"/>
              </a:spcBef>
            </a:pPr>
            <a:fld id="{753BBDA2-3196-4123-B5E3-DB2765627962}" type="slidenum">
              <a:rPr lang="en-GB" altLang="en-US" sz="900">
                <a:solidFill>
                  <a:srgbClr val="595959"/>
                </a:solidFill>
                <a:latin typeface="Calibri" pitchFamily="34" charset="0"/>
                <a:cs typeface="Arial" pitchFamily="34" charset="0"/>
              </a:rPr>
              <a:pPr algn="r" eaLnBrk="1" hangingPunct="1">
                <a:spcBef>
                  <a:spcPct val="40000"/>
                </a:spcBef>
              </a:pPr>
              <a:t>‹#›</a:t>
            </a:fld>
            <a:endParaRPr lang="en-GB" altLang="en-US" sz="900">
              <a:solidFill>
                <a:srgbClr val="595959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1" y="277199"/>
            <a:ext cx="10325099" cy="70008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457200" y="1357313"/>
            <a:ext cx="11430000" cy="4840287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defRPr/>
            </a:lvl1pPr>
            <a:lvl2pPr>
              <a:lnSpc>
                <a:spcPct val="100000"/>
              </a:lnSpc>
              <a:spcBef>
                <a:spcPts val="600"/>
              </a:spcBef>
              <a:defRPr/>
            </a:lvl2pPr>
            <a:lvl3pPr>
              <a:lnSpc>
                <a:spcPct val="100000"/>
              </a:lnSpc>
              <a:spcBef>
                <a:spcPts val="600"/>
              </a:spcBef>
              <a:defRPr/>
            </a:lvl3pPr>
            <a:lvl4pPr>
              <a:lnSpc>
                <a:spcPct val="100000"/>
              </a:lnSpc>
              <a:spcBef>
                <a:spcPts val="600"/>
              </a:spcBef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15284549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D0746AA-C5A1-4929-A421-17DB23933B6A}"/>
              </a:ext>
            </a:extLst>
          </p:cNvPr>
          <p:cNvSpPr/>
          <p:nvPr userDrawn="1"/>
        </p:nvSpPr>
        <p:spPr>
          <a:xfrm>
            <a:off x="0" y="0"/>
            <a:ext cx="1218608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0F4AEE0-D74C-43CF-AC04-A38FFBBEE05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130089"/>
            <a:ext cx="12192000" cy="2695795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4CC16577-B77E-49B6-93B9-DFCF8204608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181600" y="682177"/>
            <a:ext cx="1828800" cy="94659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A5B5259-9847-4818-B24B-EB501AE12E27}"/>
              </a:ext>
            </a:extLst>
          </p:cNvPr>
          <p:cNvSpPr/>
          <p:nvPr userDrawn="1"/>
        </p:nvSpPr>
        <p:spPr>
          <a:xfrm>
            <a:off x="0" y="4896465"/>
            <a:ext cx="12186080" cy="45719"/>
          </a:xfrm>
          <a:prstGeom prst="rect">
            <a:avLst/>
          </a:prstGeom>
          <a:solidFill>
            <a:srgbClr val="0067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40D6609-D617-4CAB-92A3-FB04593F913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11539" y="2955925"/>
            <a:ext cx="7168923" cy="963613"/>
          </a:xfrm>
        </p:spPr>
        <p:txBody>
          <a:bodyPr/>
          <a:lstStyle>
            <a:lvl1pPr marL="0" indent="0" algn="ctr">
              <a:buNone/>
              <a:defRPr sz="45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345895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C7D5A3F-3496-4DC7-BBF0-46F483CBDFC4}"/>
              </a:ext>
            </a:extLst>
          </p:cNvPr>
          <p:cNvSpPr/>
          <p:nvPr userDrawn="1"/>
        </p:nvSpPr>
        <p:spPr>
          <a:xfrm>
            <a:off x="16102" y="0"/>
            <a:ext cx="12159796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315E2F9B-6FE8-4FF8-9912-1F2ADE3FBF59}"/>
              </a:ext>
            </a:extLst>
          </p:cNvPr>
          <p:cNvSpPr/>
          <p:nvPr userDrawn="1"/>
        </p:nvSpPr>
        <p:spPr>
          <a:xfrm>
            <a:off x="6096000" y="2169232"/>
            <a:ext cx="6096000" cy="1633840"/>
          </a:xfrm>
          <a:custGeom>
            <a:avLst/>
            <a:gdLst>
              <a:gd name="connsiteX0" fmla="*/ 147487 w 6096000"/>
              <a:gd name="connsiteY0" fmla="*/ 0 h 884903"/>
              <a:gd name="connsiteX1" fmla="*/ 6096000 w 6096000"/>
              <a:gd name="connsiteY1" fmla="*/ 0 h 884903"/>
              <a:gd name="connsiteX2" fmla="*/ 6096000 w 6096000"/>
              <a:gd name="connsiteY2" fmla="*/ 884903 h 884903"/>
              <a:gd name="connsiteX3" fmla="*/ 147487 w 6096000"/>
              <a:gd name="connsiteY3" fmla="*/ 884903 h 884903"/>
              <a:gd name="connsiteX4" fmla="*/ 0 w 6096000"/>
              <a:gd name="connsiteY4" fmla="*/ 737416 h 884903"/>
              <a:gd name="connsiteX5" fmla="*/ 0 w 6096000"/>
              <a:gd name="connsiteY5" fmla="*/ 147487 h 884903"/>
              <a:gd name="connsiteX6" fmla="*/ 147487 w 6096000"/>
              <a:gd name="connsiteY6" fmla="*/ 0 h 884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884903">
                <a:moveTo>
                  <a:pt x="147487" y="0"/>
                </a:moveTo>
                <a:lnTo>
                  <a:pt x="6096000" y="0"/>
                </a:lnTo>
                <a:lnTo>
                  <a:pt x="6096000" y="884903"/>
                </a:lnTo>
                <a:lnTo>
                  <a:pt x="147487" y="884903"/>
                </a:lnTo>
                <a:cubicBezTo>
                  <a:pt x="66032" y="884903"/>
                  <a:pt x="0" y="818871"/>
                  <a:pt x="0" y="737416"/>
                </a:cubicBezTo>
                <a:lnTo>
                  <a:pt x="0" y="147487"/>
                </a:lnTo>
                <a:cubicBezTo>
                  <a:pt x="0" y="66032"/>
                  <a:pt x="66032" y="0"/>
                  <a:pt x="147487" y="0"/>
                </a:cubicBezTo>
                <a:close/>
              </a:path>
            </a:pathLst>
          </a:custGeom>
          <a:solidFill>
            <a:srgbClr val="FDA0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E7488AB3-50E4-4B9E-8818-EFB41E23EDE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23054" y="2279175"/>
            <a:ext cx="2649892" cy="1371600"/>
          </a:xfrm>
          <a:prstGeom prst="rect">
            <a:avLst/>
          </a:prstGeo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51AA39D6-7C3A-415A-A7E6-739C37FA956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96000" y="2169246"/>
            <a:ext cx="5578475" cy="1633826"/>
          </a:xfrm>
        </p:spPr>
        <p:txBody>
          <a:bodyPr anchor="ctr"/>
          <a:lstStyle>
            <a:lvl1pPr marL="0" indent="0" algn="ctr">
              <a:buNone/>
              <a:defRPr sz="4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</a:t>
            </a:r>
          </a:p>
        </p:txBody>
      </p:sp>
    </p:spTree>
    <p:extLst>
      <p:ext uri="{BB962C8B-B14F-4D97-AF65-F5344CB8AC3E}">
        <p14:creationId xmlns:p14="http://schemas.microsoft.com/office/powerpoint/2010/main" val="38695935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6A8463B-BB25-4742-9B4D-DAE6C86DB9E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AB5EAA76-A1EE-4FE5-A090-2F0851886C9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08800" y="5624423"/>
            <a:ext cx="4500000" cy="86216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  <a:lvl2pPr marL="457200" indent="0" algn="ctr">
              <a:buNone/>
              <a:defRPr sz="2800"/>
            </a:lvl2pPr>
          </a:lstStyle>
          <a:p>
            <a:pPr lvl="1"/>
            <a:r>
              <a:rPr lang="en-US" dirty="0"/>
              <a:t>Click to edit Master text styles.</a:t>
            </a:r>
          </a:p>
        </p:txBody>
      </p:sp>
      <p:sp>
        <p:nvSpPr>
          <p:cNvPr id="13" name="Picture Placeholder 9">
            <a:extLst>
              <a:ext uri="{FF2B5EF4-FFF2-40B4-BE49-F238E27FC236}">
                <a16:creationId xmlns:a16="http://schemas.microsoft.com/office/drawing/2014/main" id="{8CC3722F-A3B7-425D-BC1E-99F289AC7F8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29553" y="2361398"/>
            <a:ext cx="3251200" cy="19800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2" name="Picture Placeholder 9">
            <a:extLst>
              <a:ext uri="{FF2B5EF4-FFF2-40B4-BE49-F238E27FC236}">
                <a16:creationId xmlns:a16="http://schemas.microsoft.com/office/drawing/2014/main" id="{AB6462F8-D611-4B0A-B29B-395BC1B588C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29553" y="322834"/>
            <a:ext cx="3251200" cy="1980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E57CBFA0-8831-44BC-BBCA-63BF67DE435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42913" y="323202"/>
            <a:ext cx="3079750" cy="1980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9A0C49CC-7D63-449C-8D53-9959A2C6AC9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42913" y="2407965"/>
            <a:ext cx="3079750" cy="19800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6" name="Title Placeholder 1">
            <a:extLst>
              <a:ext uri="{FF2B5EF4-FFF2-40B4-BE49-F238E27FC236}">
                <a16:creationId xmlns:a16="http://schemas.microsoft.com/office/drawing/2014/main" id="{1177A47F-F520-4F5F-A7A8-823E53425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2575" y="4341397"/>
            <a:ext cx="4500000" cy="1137513"/>
          </a:xfrm>
          <a:prstGeom prst="rect">
            <a:avLst/>
          </a:prstGeom>
          <a:noFill/>
        </p:spPr>
        <p:txBody>
          <a:bodyPr vert="horz" lIns="180000" tIns="0" rIns="0" bIns="0" rtlCol="0" anchor="ctr">
            <a:noAutofit/>
          </a:bodyPr>
          <a:lstStyle>
            <a:lvl1pPr algn="ctr">
              <a:defRPr sz="4500">
                <a:solidFill>
                  <a:srgbClr val="4EB357"/>
                </a:solidFill>
              </a:defRPr>
            </a:lvl1pPr>
          </a:lstStyle>
          <a:p>
            <a:r>
              <a:rPr lang="en-US" noProof="0" dirty="0"/>
              <a:t>Click to edit page title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087CF2D7-D66B-4D8D-92C3-AFB86B13E7A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79847" y="226448"/>
            <a:ext cx="1324946" cy="685800"/>
          </a:xfrm>
          <a:prstGeom prst="rect">
            <a:avLst/>
          </a:prstGeom>
        </p:spPr>
      </p:pic>
      <p:sp>
        <p:nvSpPr>
          <p:cNvPr id="16" name="Picture Placeholder 9">
            <a:extLst>
              <a:ext uri="{FF2B5EF4-FFF2-40B4-BE49-F238E27FC236}">
                <a16:creationId xmlns:a16="http://schemas.microsoft.com/office/drawing/2014/main" id="{179876A8-7EA5-4C52-9ED0-5CE13839A46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729553" y="4506584"/>
            <a:ext cx="3251200" cy="1980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7" name="Picture Placeholder 9">
            <a:extLst>
              <a:ext uri="{FF2B5EF4-FFF2-40B4-BE49-F238E27FC236}">
                <a16:creationId xmlns:a16="http://schemas.microsoft.com/office/drawing/2014/main" id="{EA778454-1287-439B-B957-38EF2483C6D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42913" y="4492729"/>
            <a:ext cx="3079750" cy="1980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8" name="Picture Placeholder 9">
            <a:extLst>
              <a:ext uri="{FF2B5EF4-FFF2-40B4-BE49-F238E27FC236}">
                <a16:creationId xmlns:a16="http://schemas.microsoft.com/office/drawing/2014/main" id="{B3E02976-CBF9-4D86-9BC2-1816F4E1D0E0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187643" y="1628774"/>
            <a:ext cx="4524932" cy="271262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82183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AF90679-E39C-4BFA-816F-AFE31700CBCC}"/>
              </a:ext>
            </a:extLst>
          </p:cNvPr>
          <p:cNvSpPr/>
          <p:nvPr userDrawn="1"/>
        </p:nvSpPr>
        <p:spPr>
          <a:xfrm>
            <a:off x="0" y="0"/>
            <a:ext cx="1217295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3281087-9ED2-4501-AD6E-80A565DA103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092560" y="836613"/>
            <a:ext cx="4080390" cy="2787726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B9DD9EB7-927B-4DBE-9E85-AD1A9F3A3B4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190508" y="836614"/>
            <a:ext cx="1800000" cy="278772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14" name="Picture Placeholder 12">
            <a:extLst>
              <a:ext uri="{FF2B5EF4-FFF2-40B4-BE49-F238E27FC236}">
                <a16:creationId xmlns:a16="http://schemas.microsoft.com/office/drawing/2014/main" id="{02465139-F3B6-4CA0-8A91-EE74E5ECA3D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141534" y="836614"/>
            <a:ext cx="1800000" cy="278772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15" name="Picture Placeholder 12">
            <a:extLst>
              <a:ext uri="{FF2B5EF4-FFF2-40B4-BE49-F238E27FC236}">
                <a16:creationId xmlns:a16="http://schemas.microsoft.com/office/drawing/2014/main" id="{CFC2F322-B3F7-4B5A-BC0D-00C9FF6D795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190508" y="3788606"/>
            <a:ext cx="1800000" cy="1980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16" name="Picture Placeholder 12">
            <a:extLst>
              <a:ext uri="{FF2B5EF4-FFF2-40B4-BE49-F238E27FC236}">
                <a16:creationId xmlns:a16="http://schemas.microsoft.com/office/drawing/2014/main" id="{9275E4B4-E38D-42FC-BEC4-F1F8C48D63C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185254" y="3788606"/>
            <a:ext cx="1800000" cy="1980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17" name="Picture Placeholder 12">
            <a:extLst>
              <a:ext uri="{FF2B5EF4-FFF2-40B4-BE49-F238E27FC236}">
                <a16:creationId xmlns:a16="http://schemas.microsoft.com/office/drawing/2014/main" id="{AF7C6D40-0738-4761-ACC4-D62C4D72D7A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3788606"/>
            <a:ext cx="1980000" cy="1980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pic>
        <p:nvPicPr>
          <p:cNvPr id="20" name="Graphic 19">
            <a:extLst>
              <a:ext uri="{FF2B5EF4-FFF2-40B4-BE49-F238E27FC236}">
                <a16:creationId xmlns:a16="http://schemas.microsoft.com/office/drawing/2014/main" id="{9CED1893-E428-45AC-B178-87B033D3CD3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42913" y="861086"/>
            <a:ext cx="2110296" cy="1092302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D67E7FA-291B-425C-A448-10B7DE3802E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95762" y="3788607"/>
            <a:ext cx="5977188" cy="1980000"/>
          </a:xfrm>
          <a:prstGeom prst="roundRect">
            <a:avLst/>
          </a:prstGeom>
          <a:solidFill>
            <a:srgbClr val="4EB357"/>
          </a:solidFill>
        </p:spPr>
        <p:txBody>
          <a:bodyPr anchor="ctr"/>
          <a:lstStyle>
            <a:lvl1pPr marL="0" indent="0" algn="ctr">
              <a:buNone/>
              <a:defRPr sz="4500"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text</a:t>
            </a:r>
          </a:p>
        </p:txBody>
      </p:sp>
    </p:spTree>
    <p:extLst>
      <p:ext uri="{BB962C8B-B14F-4D97-AF65-F5344CB8AC3E}">
        <p14:creationId xmlns:p14="http://schemas.microsoft.com/office/powerpoint/2010/main" val="32781993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EEB5F948-03A4-4660-94B1-CA4C9B1E4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250" y="209894"/>
            <a:ext cx="9626400" cy="695740"/>
          </a:xfrm>
          <a:prstGeom prst="rect">
            <a:avLst/>
          </a:prstGeom>
          <a:noFill/>
        </p:spPr>
        <p:txBody>
          <a:bodyPr vert="horz" lIns="180000" tIns="0" rIns="0" bIns="0" rtlCol="0" anchor="ctr">
            <a:noAutofit/>
          </a:bodyPr>
          <a:lstStyle/>
          <a:p>
            <a:r>
              <a:rPr lang="en-US" noProof="0" dirty="0"/>
              <a:t>Click to edit page title</a:t>
            </a:r>
          </a:p>
        </p:txBody>
      </p:sp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E646A924-EB26-424F-95A4-B9659E1EC178}"/>
              </a:ext>
            </a:extLst>
          </p:cNvPr>
          <p:cNvSpPr txBox="1">
            <a:spLocks/>
          </p:cNvSpPr>
          <p:nvPr userDrawn="1"/>
        </p:nvSpPr>
        <p:spPr>
          <a:xfrm>
            <a:off x="11746590" y="6405418"/>
            <a:ext cx="485776" cy="365125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500" b="1" i="0" kern="1200">
                <a:solidFill>
                  <a:schemeClr val="bg1"/>
                </a:solidFill>
                <a:latin typeface="Tw Cen MT" panose="020B0602020104020603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9B51A1E-902D-48AF-9020-955120F399B6}" type="slidenum">
              <a:rPr lang="en-US" b="0" smtClean="0"/>
              <a:pPr/>
              <a:t>‹#›</a:t>
            </a:fld>
            <a:endParaRPr lang="en-US" b="0" dirty="0"/>
          </a:p>
        </p:txBody>
      </p:sp>
      <p:sp>
        <p:nvSpPr>
          <p:cNvPr id="3" name="Media Placeholder 2">
            <a:extLst>
              <a:ext uri="{FF2B5EF4-FFF2-40B4-BE49-F238E27FC236}">
                <a16:creationId xmlns:a16="http://schemas.microsoft.com/office/drawing/2014/main" id="{E84A155E-875A-4786-A297-9ECEF68ED3C2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2192977" y="1477168"/>
            <a:ext cx="7806046" cy="421394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5339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3233881-7392-45A5-A233-6236A8DADA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903" y="1645745"/>
            <a:ext cx="11258817" cy="4123230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6164BB3A-9B22-422C-921C-CF5FCF2A7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250" y="209894"/>
            <a:ext cx="9626400" cy="695740"/>
          </a:xfrm>
          <a:prstGeom prst="rect">
            <a:avLst/>
          </a:prstGeom>
          <a:noFill/>
        </p:spPr>
        <p:txBody>
          <a:bodyPr vert="horz" lIns="180000" tIns="0" rIns="0" bIns="0" rtlCol="0" anchor="ctr">
            <a:noAutofit/>
          </a:bodyPr>
          <a:lstStyle/>
          <a:p>
            <a:r>
              <a:rPr lang="en-US" noProof="0" dirty="0"/>
              <a:t>Click to edit page title</a:t>
            </a:r>
          </a:p>
        </p:txBody>
      </p:sp>
      <p:sp>
        <p:nvSpPr>
          <p:cNvPr id="7" name="Slide Number Placeholder 2">
            <a:extLst>
              <a:ext uri="{FF2B5EF4-FFF2-40B4-BE49-F238E27FC236}">
                <a16:creationId xmlns:a16="http://schemas.microsoft.com/office/drawing/2014/main" id="{607AB9A4-C418-46D6-B157-F64AD9E94A1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746590" y="6405418"/>
            <a:ext cx="485776" cy="365125"/>
          </a:xfrm>
        </p:spPr>
        <p:txBody>
          <a:bodyPr/>
          <a:lstStyle/>
          <a:p>
            <a:fld id="{19B51A1E-902D-48AF-9020-955120F399B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D5336524-22AA-494D-AED5-F65EE8515BD4}"/>
              </a:ext>
            </a:extLst>
          </p:cNvPr>
          <p:cNvSpPr/>
          <p:nvPr userDrawn="1"/>
        </p:nvSpPr>
        <p:spPr>
          <a:xfrm>
            <a:off x="11826240" y="299348"/>
            <a:ext cx="377098" cy="540000"/>
          </a:xfrm>
          <a:custGeom>
            <a:avLst/>
            <a:gdLst>
              <a:gd name="connsiteX0" fmla="*/ 90002 w 377098"/>
              <a:gd name="connsiteY0" fmla="*/ 0 h 540000"/>
              <a:gd name="connsiteX1" fmla="*/ 377098 w 377098"/>
              <a:gd name="connsiteY1" fmla="*/ 0 h 540000"/>
              <a:gd name="connsiteX2" fmla="*/ 377098 w 377098"/>
              <a:gd name="connsiteY2" fmla="*/ 540000 h 540000"/>
              <a:gd name="connsiteX3" fmla="*/ 90002 w 377098"/>
              <a:gd name="connsiteY3" fmla="*/ 540000 h 540000"/>
              <a:gd name="connsiteX4" fmla="*/ 0 w 377098"/>
              <a:gd name="connsiteY4" fmla="*/ 449998 h 540000"/>
              <a:gd name="connsiteX5" fmla="*/ 0 w 377098"/>
              <a:gd name="connsiteY5" fmla="*/ 90002 h 540000"/>
              <a:gd name="connsiteX6" fmla="*/ 90002 w 377098"/>
              <a:gd name="connsiteY6" fmla="*/ 0 h 5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7098" h="540000">
                <a:moveTo>
                  <a:pt x="90002" y="0"/>
                </a:moveTo>
                <a:lnTo>
                  <a:pt x="377098" y="0"/>
                </a:lnTo>
                <a:lnTo>
                  <a:pt x="377098" y="540000"/>
                </a:lnTo>
                <a:lnTo>
                  <a:pt x="90002" y="540000"/>
                </a:lnTo>
                <a:cubicBezTo>
                  <a:pt x="40295" y="540000"/>
                  <a:pt x="0" y="499705"/>
                  <a:pt x="0" y="449998"/>
                </a:cubicBezTo>
                <a:lnTo>
                  <a:pt x="0" y="90002"/>
                </a:lnTo>
                <a:cubicBezTo>
                  <a:pt x="0" y="40295"/>
                  <a:pt x="40295" y="0"/>
                  <a:pt x="90002" y="0"/>
                </a:cubicBezTo>
                <a:close/>
              </a:path>
            </a:pathLst>
          </a:custGeom>
          <a:solidFill>
            <a:srgbClr val="FDA0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7269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image" Target="../media/image3.sv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image" Target="../media/image1.png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E8EA17A-6D83-40D7-8A0E-631D219A7548}"/>
              </a:ext>
            </a:extLst>
          </p:cNvPr>
          <p:cNvPicPr>
            <a:picLocks noChangeAspect="1"/>
          </p:cNvPicPr>
          <p:nvPr userDrawn="1"/>
        </p:nvPicPr>
        <p:blipFill>
          <a:blip r:embed="rId3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204" y="6273611"/>
            <a:ext cx="12188952" cy="584389"/>
          </a:xfrm>
          <a:prstGeom prst="rect">
            <a:avLst/>
          </a:prstGeom>
          <a:ln>
            <a:noFill/>
          </a:ln>
        </p:spPr>
      </p:pic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C05706E5-693D-4EEC-BBDE-F72B7BEEF4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6970" y="1655999"/>
            <a:ext cx="11235605" cy="414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78C24839-089A-45F4-930E-D1F9C5F42B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46590" y="6405418"/>
            <a:ext cx="485776" cy="365125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ctr">
              <a:defRPr sz="1500" b="0" i="0">
                <a:solidFill>
                  <a:schemeClr val="bg1"/>
                </a:solidFill>
                <a:latin typeface="Tw Cen MT" panose="020B0602020104020603" pitchFamily="34" charset="0"/>
              </a:defRPr>
            </a:lvl1pPr>
          </a:lstStyle>
          <a:p>
            <a:fld id="{19B51A1E-902D-48AF-9020-955120F399B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681B2107-1A7D-4258-8245-CF41DA9D6054}"/>
              </a:ext>
            </a:extLst>
          </p:cNvPr>
          <p:cNvPicPr>
            <a:picLocks noChangeAspect="1"/>
          </p:cNvPicPr>
          <p:nvPr userDrawn="1"/>
        </p:nvPicPr>
        <p:blipFill>
          <a:blip r:embed="rId3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7"/>
              </a:ext>
            </a:extLst>
          </a:blip>
          <a:stretch>
            <a:fillRect/>
          </a:stretch>
        </p:blipFill>
        <p:spPr>
          <a:xfrm>
            <a:off x="10279847" y="226448"/>
            <a:ext cx="1324946" cy="685800"/>
          </a:xfrm>
          <a:prstGeom prst="rect">
            <a:avLst/>
          </a:prstGeom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2492A081-46BD-49FE-A4A3-40606855D3AA}"/>
              </a:ext>
            </a:extLst>
          </p:cNvPr>
          <p:cNvSpPr/>
          <p:nvPr userDrawn="1"/>
        </p:nvSpPr>
        <p:spPr>
          <a:xfrm>
            <a:off x="-7348" y="287764"/>
            <a:ext cx="10087349" cy="540000"/>
          </a:xfrm>
          <a:custGeom>
            <a:avLst/>
            <a:gdLst>
              <a:gd name="connsiteX0" fmla="*/ 0 w 10087349"/>
              <a:gd name="connsiteY0" fmla="*/ 0 h 540000"/>
              <a:gd name="connsiteX1" fmla="*/ 9997347 w 10087349"/>
              <a:gd name="connsiteY1" fmla="*/ 0 h 540000"/>
              <a:gd name="connsiteX2" fmla="*/ 10087349 w 10087349"/>
              <a:gd name="connsiteY2" fmla="*/ 90002 h 540000"/>
              <a:gd name="connsiteX3" fmla="*/ 10087349 w 10087349"/>
              <a:gd name="connsiteY3" fmla="*/ 449998 h 540000"/>
              <a:gd name="connsiteX4" fmla="*/ 9997347 w 10087349"/>
              <a:gd name="connsiteY4" fmla="*/ 540000 h 540000"/>
              <a:gd name="connsiteX5" fmla="*/ 0 w 10087349"/>
              <a:gd name="connsiteY5" fmla="*/ 540000 h 5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87349" h="540000">
                <a:moveTo>
                  <a:pt x="0" y="0"/>
                </a:moveTo>
                <a:lnTo>
                  <a:pt x="9997347" y="0"/>
                </a:lnTo>
                <a:cubicBezTo>
                  <a:pt x="10047054" y="0"/>
                  <a:pt x="10087349" y="40295"/>
                  <a:pt x="10087349" y="90002"/>
                </a:cubicBezTo>
                <a:lnTo>
                  <a:pt x="10087349" y="449998"/>
                </a:lnTo>
                <a:cubicBezTo>
                  <a:pt x="10087349" y="499705"/>
                  <a:pt x="10047054" y="540000"/>
                  <a:pt x="9997347" y="540000"/>
                </a:cubicBezTo>
                <a:lnTo>
                  <a:pt x="0" y="540000"/>
                </a:lnTo>
                <a:close/>
              </a:path>
            </a:pathLst>
          </a:custGeom>
          <a:solidFill>
            <a:srgbClr val="1071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>
              <a:latin typeface="Tw Cen MT" panose="020B0602020104020603" pitchFamily="34" charset="0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A9B177C7-DDB3-46F6-BACA-936F09450505}"/>
              </a:ext>
            </a:extLst>
          </p:cNvPr>
          <p:cNvSpPr/>
          <p:nvPr userDrawn="1"/>
        </p:nvSpPr>
        <p:spPr>
          <a:xfrm>
            <a:off x="11826240" y="299348"/>
            <a:ext cx="377098" cy="540000"/>
          </a:xfrm>
          <a:custGeom>
            <a:avLst/>
            <a:gdLst>
              <a:gd name="connsiteX0" fmla="*/ 90002 w 377098"/>
              <a:gd name="connsiteY0" fmla="*/ 0 h 540000"/>
              <a:gd name="connsiteX1" fmla="*/ 377098 w 377098"/>
              <a:gd name="connsiteY1" fmla="*/ 0 h 540000"/>
              <a:gd name="connsiteX2" fmla="*/ 377098 w 377098"/>
              <a:gd name="connsiteY2" fmla="*/ 540000 h 540000"/>
              <a:gd name="connsiteX3" fmla="*/ 90002 w 377098"/>
              <a:gd name="connsiteY3" fmla="*/ 540000 h 540000"/>
              <a:gd name="connsiteX4" fmla="*/ 0 w 377098"/>
              <a:gd name="connsiteY4" fmla="*/ 449998 h 540000"/>
              <a:gd name="connsiteX5" fmla="*/ 0 w 377098"/>
              <a:gd name="connsiteY5" fmla="*/ 90002 h 540000"/>
              <a:gd name="connsiteX6" fmla="*/ 90002 w 377098"/>
              <a:gd name="connsiteY6" fmla="*/ 0 h 5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7098" h="540000">
                <a:moveTo>
                  <a:pt x="90002" y="0"/>
                </a:moveTo>
                <a:lnTo>
                  <a:pt x="377098" y="0"/>
                </a:lnTo>
                <a:lnTo>
                  <a:pt x="377098" y="540000"/>
                </a:lnTo>
                <a:lnTo>
                  <a:pt x="90002" y="540000"/>
                </a:lnTo>
                <a:cubicBezTo>
                  <a:pt x="40295" y="540000"/>
                  <a:pt x="0" y="499705"/>
                  <a:pt x="0" y="449998"/>
                </a:cubicBezTo>
                <a:lnTo>
                  <a:pt x="0" y="90002"/>
                </a:lnTo>
                <a:cubicBezTo>
                  <a:pt x="0" y="40295"/>
                  <a:pt x="40295" y="0"/>
                  <a:pt x="90002" y="0"/>
                </a:cubicBezTo>
                <a:close/>
              </a:path>
            </a:pathLst>
          </a:custGeom>
          <a:solidFill>
            <a:srgbClr val="1071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>
              <a:latin typeface="Tw Cen MT" panose="020B0602020104020603" pitchFamily="34" charset="0"/>
            </a:endParaRPr>
          </a:p>
        </p:txBody>
      </p:sp>
      <p:sp>
        <p:nvSpPr>
          <p:cNvPr id="22" name="Title Placeholder 1">
            <a:extLst>
              <a:ext uri="{FF2B5EF4-FFF2-40B4-BE49-F238E27FC236}">
                <a16:creationId xmlns:a16="http://schemas.microsoft.com/office/drawing/2014/main" id="{21CE07EC-40F1-468C-9E18-A10C6CA83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250" y="209894"/>
            <a:ext cx="9626400" cy="695740"/>
          </a:xfrm>
          <a:prstGeom prst="rect">
            <a:avLst/>
          </a:prstGeom>
          <a:noFill/>
        </p:spPr>
        <p:txBody>
          <a:bodyPr vert="horz" lIns="180000" tIns="0" rIns="0" bIns="0" rtlCol="0" anchor="ctr">
            <a:noAutofit/>
          </a:bodyPr>
          <a:lstStyle/>
          <a:p>
            <a:r>
              <a:rPr lang="en-US" noProof="0" dirty="0"/>
              <a:t>Click to edit page title</a:t>
            </a:r>
          </a:p>
        </p:txBody>
      </p:sp>
    </p:spTree>
    <p:extLst>
      <p:ext uri="{BB962C8B-B14F-4D97-AF65-F5344CB8AC3E}">
        <p14:creationId xmlns:p14="http://schemas.microsoft.com/office/powerpoint/2010/main" val="4253689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  <p:sldLayoutId id="2147483696" r:id="rId18"/>
    <p:sldLayoutId id="2147483697" r:id="rId19"/>
    <p:sldLayoutId id="2147483698" r:id="rId20"/>
    <p:sldLayoutId id="2147483699" r:id="rId21"/>
    <p:sldLayoutId id="2147483700" r:id="rId22"/>
    <p:sldLayoutId id="2147483701" r:id="rId23"/>
    <p:sldLayoutId id="2147483702" r:id="rId24"/>
    <p:sldLayoutId id="2147483703" r:id="rId25"/>
    <p:sldLayoutId id="2147483704" r:id="rId26"/>
    <p:sldLayoutId id="2147483705" r:id="rId27"/>
    <p:sldLayoutId id="2147483706" r:id="rId28"/>
    <p:sldLayoutId id="2147483707" r:id="rId29"/>
    <p:sldLayoutId id="2147483708" r:id="rId30"/>
    <p:sldLayoutId id="2147483709" r:id="rId31"/>
    <p:sldLayoutId id="2147483677" r:id="rId32"/>
    <p:sldLayoutId id="2147483710" r:id="rId3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bg1"/>
          </a:solidFill>
          <a:latin typeface="Tw Cen MT" panose="020B0602020104020603" pitchFamily="34" charset="0"/>
          <a:ea typeface="Verdana" panose="020B0604030504040204" pitchFamily="34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rgbClr val="106E38"/>
        </a:buClr>
        <a:buFont typeface="Wingdings" panose="05000000000000000000" pitchFamily="2" charset="2"/>
        <a:buChar char="§"/>
        <a:defRPr sz="2100" kern="1200">
          <a:solidFill>
            <a:schemeClr val="tx1"/>
          </a:solidFill>
          <a:latin typeface="Tw Cen MT" panose="020B0602020104020603" pitchFamily="34" charset="0"/>
          <a:ea typeface="Verdana" panose="020B0604030504040204" pitchFamily="34" charset="0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106E38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Tw Cen MT" panose="020B0602020104020603" pitchFamily="34" charset="0"/>
          <a:ea typeface="Verdana" panose="020B0604030504040204" pitchFamily="34" charset="0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106E38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Tw Cen MT" panose="020B0602020104020603" pitchFamily="34" charset="0"/>
          <a:ea typeface="Verdana" panose="020B0604030504040204" pitchFamily="34" charset="0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4EB357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Tw Cen MT" panose="020B0602020104020603" pitchFamily="34" charset="0"/>
          <a:ea typeface="Verdana" panose="020B0604030504040204" pitchFamily="34" charset="0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4EB357"/>
        </a:buClr>
        <a:buFont typeface="Wingdings" panose="05000000000000000000" pitchFamily="2" charset="2"/>
        <a:buChar char="§"/>
        <a:defRPr sz="1500" kern="1200">
          <a:solidFill>
            <a:schemeClr val="tx1"/>
          </a:solidFill>
          <a:latin typeface="Tw Cen MT" panose="020B0602020104020603" pitchFamily="34" charset="0"/>
          <a:ea typeface="Verdana" panose="020B0604030504040204" pitchFamily="34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27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279" userDrawn="1">
          <p15:clr>
            <a:srgbClr val="F26B43"/>
          </p15:clr>
        </p15:guide>
        <p15:guide id="4" pos="7378" userDrawn="1">
          <p15:clr>
            <a:srgbClr val="F26B43"/>
          </p15:clr>
        </p15:guide>
        <p15:guide id="5" orient="horz" pos="3816" userDrawn="1">
          <p15:clr>
            <a:srgbClr val="F26B43"/>
          </p15:clr>
        </p15:guide>
        <p15:guide id="6" orient="horz" pos="91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31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31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.gif"/><Relationship Id="rId5" Type="http://schemas.openxmlformats.org/officeDocument/2006/relationships/image" Target="../media/image8.gif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3" Type="http://schemas.openxmlformats.org/officeDocument/2006/relationships/diagramLayout" Target="../diagrams/layout7.xml"/><Relationship Id="rId7" Type="http://schemas.openxmlformats.org/officeDocument/2006/relationships/diagramData" Target="../diagrams/data8.xml"/><Relationship Id="rId12" Type="http://schemas.openxmlformats.org/officeDocument/2006/relationships/image" Target="../media/image17.jp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7.xml"/><Relationship Id="rId11" Type="http://schemas.microsoft.com/office/2007/relationships/diagramDrawing" Target="../diagrams/drawing8.xml"/><Relationship Id="rId5" Type="http://schemas.openxmlformats.org/officeDocument/2006/relationships/diagramColors" Target="../diagrams/colors7.xml"/><Relationship Id="rId10" Type="http://schemas.openxmlformats.org/officeDocument/2006/relationships/diagramColors" Target="../diagrams/colors8.xml"/><Relationship Id="rId4" Type="http://schemas.openxmlformats.org/officeDocument/2006/relationships/diagramQuickStyle" Target="../diagrams/quickStyle7.xml"/><Relationship Id="rId9" Type="http://schemas.openxmlformats.org/officeDocument/2006/relationships/diagramQuickStyle" Target="../diagrams/quickStyle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462778" y="4222903"/>
            <a:ext cx="4982839" cy="18774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3200" b="1" dirty="0">
                <a:solidFill>
                  <a:srgbClr val="BB4D9E"/>
                </a:solidFill>
              </a:rPr>
              <a:t>By </a:t>
            </a:r>
          </a:p>
          <a:p>
            <a:r>
              <a:rPr lang="en-IN" sz="3200" b="1" dirty="0">
                <a:solidFill>
                  <a:srgbClr val="BB4D9E"/>
                </a:solidFill>
              </a:rPr>
              <a:t>    </a:t>
            </a:r>
            <a:r>
              <a:rPr lang="en-IN" sz="3200" b="1" dirty="0" err="1">
                <a:solidFill>
                  <a:srgbClr val="BB4D9E"/>
                </a:solidFill>
              </a:rPr>
              <a:t>Dr.</a:t>
            </a:r>
            <a:r>
              <a:rPr lang="en-IN" sz="3200" b="1" dirty="0">
                <a:solidFill>
                  <a:srgbClr val="BB4D9E"/>
                </a:solidFill>
              </a:rPr>
              <a:t> Dipravath Kumar Seth</a:t>
            </a:r>
          </a:p>
          <a:p>
            <a:r>
              <a:rPr lang="en-IN" sz="3200" b="1" dirty="0">
                <a:solidFill>
                  <a:srgbClr val="BB4D9E"/>
                </a:solidFill>
              </a:rPr>
              <a:t>         </a:t>
            </a:r>
            <a:r>
              <a:rPr lang="en-IN" sz="2000" b="1" dirty="0">
                <a:solidFill>
                  <a:srgbClr val="00B050"/>
                </a:solidFill>
              </a:rPr>
              <a:t>Deputy Manager (O&amp;M Chemistry)</a:t>
            </a:r>
          </a:p>
          <a:p>
            <a:r>
              <a:rPr lang="en-IN" sz="2000" b="1" dirty="0">
                <a:solidFill>
                  <a:srgbClr val="00B050"/>
                </a:solidFill>
              </a:rPr>
              <a:t>                      NTECL/ NTPC </a:t>
            </a:r>
            <a:r>
              <a:rPr lang="en-IN" sz="2000" b="1" dirty="0" err="1">
                <a:solidFill>
                  <a:srgbClr val="00B050"/>
                </a:solidFill>
              </a:rPr>
              <a:t>Vallur</a:t>
            </a:r>
            <a:endParaRPr lang="en-IN" sz="2000" b="1" dirty="0">
              <a:solidFill>
                <a:srgbClr val="00B05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2701323-282A-42A9-9B58-097D3F31FA7E}"/>
              </a:ext>
            </a:extLst>
          </p:cNvPr>
          <p:cNvSpPr txBox="1"/>
          <p:nvPr/>
        </p:nvSpPr>
        <p:spPr>
          <a:xfrm>
            <a:off x="1226915" y="1805650"/>
            <a:ext cx="938596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B0F0"/>
                </a:solidFill>
                <a:latin typeface="Algerian" panose="04020705040A02060702" pitchFamily="82" charset="0"/>
              </a:rPr>
              <a:t>OPTIMIZATION OF DM PLANT REGENERATION PROCESS- TO ENSURE DM WATER AVAILABILITY</a:t>
            </a:r>
            <a:endParaRPr lang="en-IN" sz="3600" b="1" dirty="0">
              <a:solidFill>
                <a:srgbClr val="00B0F0"/>
              </a:solidFill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75274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86C4EF-3D29-438D-A60F-652EB6E890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dirty="0">
                <a:latin typeface="Algerian" panose="04020705040A02060702" pitchFamily="82" charset="0"/>
              </a:rPr>
              <a:t>SUMMARY OF PROBLEM</a:t>
            </a:r>
          </a:p>
        </p:txBody>
      </p:sp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E83049F2-9B19-4905-8A97-F32F4C152F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789" y="1032438"/>
            <a:ext cx="11224241" cy="526528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82335F7-8DB7-4AEC-A53F-EC58105782D1}"/>
              </a:ext>
            </a:extLst>
          </p:cNvPr>
          <p:cNvSpPr txBox="1"/>
          <p:nvPr/>
        </p:nvSpPr>
        <p:spPr>
          <a:xfrm>
            <a:off x="455657" y="3341913"/>
            <a:ext cx="12041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/>
              <a:t>With 50% </a:t>
            </a:r>
          </a:p>
          <a:p>
            <a:r>
              <a:rPr lang="en-IN" dirty="0"/>
              <a:t>efficiency</a:t>
            </a:r>
          </a:p>
        </p:txBody>
      </p:sp>
    </p:spTree>
    <p:extLst>
      <p:ext uri="{BB962C8B-B14F-4D97-AF65-F5344CB8AC3E}">
        <p14:creationId xmlns:p14="http://schemas.microsoft.com/office/powerpoint/2010/main" val="6140928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Rectangle 81">
            <a:extLst>
              <a:ext uri="{FF2B5EF4-FFF2-40B4-BE49-F238E27FC236}">
                <a16:creationId xmlns:a16="http://schemas.microsoft.com/office/drawing/2014/main" id="{6251CFE0-674B-0B53-2269-4991099A217D}"/>
              </a:ext>
            </a:extLst>
          </p:cNvPr>
          <p:cNvSpPr/>
          <p:nvPr/>
        </p:nvSpPr>
        <p:spPr>
          <a:xfrm>
            <a:off x="3732143" y="1351085"/>
            <a:ext cx="1999160" cy="14549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7CBA8DE-7993-405C-BE56-1070621DDF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dirty="0">
                <a:latin typeface="Algerian" panose="04020705040A02060702" pitchFamily="82" charset="0"/>
              </a:rPr>
              <a:t>UNDERSTANDING..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D688446-C759-4852-A385-4D39AE21599E}"/>
              </a:ext>
            </a:extLst>
          </p:cNvPr>
          <p:cNvSpPr/>
          <p:nvPr/>
        </p:nvSpPr>
        <p:spPr>
          <a:xfrm>
            <a:off x="10139199" y="4559063"/>
            <a:ext cx="1399163" cy="361464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5" name="AutoShape 45">
            <a:extLst>
              <a:ext uri="{FF2B5EF4-FFF2-40B4-BE49-F238E27FC236}">
                <a16:creationId xmlns:a16="http://schemas.microsoft.com/office/drawing/2014/main" id="{6C3449B5-ABE6-43E8-8B77-8875438F20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09270" y="1687093"/>
            <a:ext cx="1855991" cy="3819703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Times New Roman" pitchFamily="18" charset="0"/>
            </a:endParaRPr>
          </a:p>
          <a:p>
            <a:endParaRPr lang="en-US" dirty="0">
              <a:latin typeface="Times New Roman" pitchFamily="18" charset="0"/>
            </a:endParaRPr>
          </a:p>
          <a:p>
            <a:endParaRPr lang="en-US" dirty="0">
              <a:latin typeface="Times New Roman" pitchFamily="18" charset="0"/>
            </a:endParaRPr>
          </a:p>
          <a:p>
            <a:endParaRPr lang="en-US" dirty="0">
              <a:latin typeface="Times New Roman" pitchFamily="18" charset="0"/>
            </a:endParaRPr>
          </a:p>
          <a:p>
            <a:endParaRPr lang="en-US" dirty="0">
              <a:latin typeface="Times New Roman" pitchFamily="18" charset="0"/>
            </a:endParaRPr>
          </a:p>
          <a:p>
            <a:endParaRPr lang="en-US" dirty="0">
              <a:latin typeface="Times New Roman" pitchFamily="18" charset="0"/>
            </a:endParaRPr>
          </a:p>
          <a:p>
            <a:endParaRPr lang="en-US" dirty="0">
              <a:latin typeface="Times New Roman" pitchFamily="18" charset="0"/>
            </a:endParaRPr>
          </a:p>
          <a:p>
            <a:endParaRPr lang="en-US" dirty="0">
              <a:latin typeface="Times New Roman" pitchFamily="18" charset="0"/>
            </a:endParaRPr>
          </a:p>
          <a:p>
            <a:endParaRPr lang="en-US" dirty="0">
              <a:latin typeface="Times New Roman" pitchFamily="18" charset="0"/>
            </a:endParaRPr>
          </a:p>
          <a:p>
            <a:endParaRPr lang="en-US" dirty="0">
              <a:latin typeface="Times New Roman" pitchFamily="18" charset="0"/>
            </a:endParaRPr>
          </a:p>
          <a:p>
            <a:endParaRPr lang="en-US" dirty="0">
              <a:latin typeface="Times New Roman" pitchFamily="18" charset="0"/>
            </a:endParaRPr>
          </a:p>
          <a:p>
            <a:endParaRPr lang="en-US" dirty="0">
              <a:latin typeface="Times New Roman" pitchFamily="18" charset="0"/>
            </a:endParaRPr>
          </a:p>
        </p:txBody>
      </p:sp>
      <p:sp>
        <p:nvSpPr>
          <p:cNvPr id="6" name="AutoShape 49">
            <a:extLst>
              <a:ext uri="{FF2B5EF4-FFF2-40B4-BE49-F238E27FC236}">
                <a16:creationId xmlns:a16="http://schemas.microsoft.com/office/drawing/2014/main" id="{B9FFC36B-C13F-430E-99CA-C33B08BDF1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61389" y="1628031"/>
            <a:ext cx="1855995" cy="3819703"/>
          </a:xfrm>
          <a:prstGeom prst="flowChartAlternateProcess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dirty="0">
                <a:latin typeface="Times New Roman" pitchFamily="18" charset="0"/>
              </a:rPr>
              <a:t>Cl</a:t>
            </a:r>
          </a:p>
        </p:txBody>
      </p:sp>
      <p:sp>
        <p:nvSpPr>
          <p:cNvPr id="7" name="Rectangle 68" descr="Sphere">
            <a:extLst>
              <a:ext uri="{FF2B5EF4-FFF2-40B4-BE49-F238E27FC236}">
                <a16:creationId xmlns:a16="http://schemas.microsoft.com/office/drawing/2014/main" id="{EF2F8F44-FCD0-408F-9706-9812F46226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9763" y="3202225"/>
            <a:ext cx="1838624" cy="1599380"/>
          </a:xfrm>
          <a:prstGeom prst="rect">
            <a:avLst/>
          </a:prstGeom>
          <a:pattFill prst="smCheck">
            <a:fgClr>
              <a:srgbClr val="92D050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pitchFamily="18" charset="0"/>
            </a:endParaRPr>
          </a:p>
        </p:txBody>
      </p:sp>
      <p:sp>
        <p:nvSpPr>
          <p:cNvPr id="8" name="Rectangle 69" descr="Sphere">
            <a:extLst>
              <a:ext uri="{FF2B5EF4-FFF2-40B4-BE49-F238E27FC236}">
                <a16:creationId xmlns:a16="http://schemas.microsoft.com/office/drawing/2014/main" id="{0AD519ED-B774-4110-B398-1B45333847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34113" y="3217201"/>
            <a:ext cx="1838622" cy="1296817"/>
          </a:xfrm>
          <a:prstGeom prst="rect">
            <a:avLst/>
          </a:prstGeom>
          <a:pattFill prst="openDmnd">
            <a:fgClr>
              <a:srgbClr val="FF0000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Times New Roman" pitchFamily="18" charset="0"/>
            </a:endParaRPr>
          </a:p>
        </p:txBody>
      </p:sp>
      <p:sp>
        <p:nvSpPr>
          <p:cNvPr id="9" name="Text Box 77">
            <a:extLst>
              <a:ext uri="{FF2B5EF4-FFF2-40B4-BE49-F238E27FC236}">
                <a16:creationId xmlns:a16="http://schemas.microsoft.com/office/drawing/2014/main" id="{4915775E-3797-4C26-B9FE-B29E31E546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2040" y="3518216"/>
            <a:ext cx="201143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WBA</a:t>
            </a:r>
          </a:p>
        </p:txBody>
      </p:sp>
      <p:sp>
        <p:nvSpPr>
          <p:cNvPr id="10" name="Text Box 78">
            <a:extLst>
              <a:ext uri="{FF2B5EF4-FFF2-40B4-BE49-F238E27FC236}">
                <a16:creationId xmlns:a16="http://schemas.microsoft.com/office/drawing/2014/main" id="{501FFD8F-CDE7-4FE8-B50B-79FC012DE4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66822" y="3658688"/>
            <a:ext cx="185599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SBA</a:t>
            </a:r>
          </a:p>
        </p:txBody>
      </p:sp>
      <p:sp>
        <p:nvSpPr>
          <p:cNvPr id="11" name="Flowchart: Connector 10">
            <a:extLst>
              <a:ext uri="{FF2B5EF4-FFF2-40B4-BE49-F238E27FC236}">
                <a16:creationId xmlns:a16="http://schemas.microsoft.com/office/drawing/2014/main" id="{B38F6D8C-3F19-451E-8FD5-16B399E549CC}"/>
              </a:ext>
            </a:extLst>
          </p:cNvPr>
          <p:cNvSpPr/>
          <p:nvPr/>
        </p:nvSpPr>
        <p:spPr>
          <a:xfrm>
            <a:off x="6219339" y="2481368"/>
            <a:ext cx="1372464" cy="628728"/>
          </a:xfrm>
          <a:prstGeom prst="flowChartConnector">
            <a:avLst/>
          </a:prstGeom>
          <a:solidFill>
            <a:srgbClr val="00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400" dirty="0"/>
              <a:t>Insoluble SiO</a:t>
            </a:r>
            <a:r>
              <a:rPr lang="en-IN" sz="1400" baseline="-25000" dirty="0"/>
              <a:t>2</a:t>
            </a:r>
            <a:endParaRPr lang="en-IN" sz="1400" dirty="0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090A3FD3-DFD2-4808-826E-9077B5E4E64A}"/>
              </a:ext>
            </a:extLst>
          </p:cNvPr>
          <p:cNvSpPr/>
          <p:nvPr/>
        </p:nvSpPr>
        <p:spPr>
          <a:xfrm>
            <a:off x="8005822" y="1013724"/>
            <a:ext cx="1983321" cy="851552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>
                <a:solidFill>
                  <a:srgbClr val="FF0000"/>
                </a:solidFill>
              </a:rPr>
              <a:t>Caustic (Approx. 50%) Metering Tank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477100F1-2785-4FDF-BB32-094F343DEB4B}"/>
              </a:ext>
            </a:extLst>
          </p:cNvPr>
          <p:cNvCxnSpPr>
            <a:cxnSpLocks/>
          </p:cNvCxnSpPr>
          <p:nvPr/>
        </p:nvCxnSpPr>
        <p:spPr>
          <a:xfrm flipH="1">
            <a:off x="3405757" y="3202226"/>
            <a:ext cx="2584215" cy="0"/>
          </a:xfrm>
          <a:prstGeom prst="straightConnector1">
            <a:avLst/>
          </a:prstGeom>
          <a:ln w="76200">
            <a:solidFill>
              <a:srgbClr val="FFC000"/>
            </a:solidFill>
            <a:prstDash val="solid"/>
            <a:tailEnd type="stealth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4" name="Connector: Elbow 13">
            <a:extLst>
              <a:ext uri="{FF2B5EF4-FFF2-40B4-BE49-F238E27FC236}">
                <a16:creationId xmlns:a16="http://schemas.microsoft.com/office/drawing/2014/main" id="{7633920E-0A75-4207-9FA9-A1A28B155C33}"/>
              </a:ext>
            </a:extLst>
          </p:cNvPr>
          <p:cNvCxnSpPr>
            <a:cxnSpLocks/>
          </p:cNvCxnSpPr>
          <p:nvPr/>
        </p:nvCxnSpPr>
        <p:spPr>
          <a:xfrm rot="10800000">
            <a:off x="6888006" y="5426884"/>
            <a:ext cx="1795985" cy="662925"/>
          </a:xfrm>
          <a:prstGeom prst="bentConnector3">
            <a:avLst>
              <a:gd name="adj1" fmla="val 100269"/>
            </a:avLst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or: Elbow 14">
            <a:extLst>
              <a:ext uri="{FF2B5EF4-FFF2-40B4-BE49-F238E27FC236}">
                <a16:creationId xmlns:a16="http://schemas.microsoft.com/office/drawing/2014/main" id="{01EDBF4C-21A9-4EAF-BF1D-53DA4646116A}"/>
              </a:ext>
            </a:extLst>
          </p:cNvPr>
          <p:cNvCxnSpPr>
            <a:cxnSpLocks/>
            <a:stCxn id="6" idx="2"/>
          </p:cNvCxnSpPr>
          <p:nvPr/>
        </p:nvCxnSpPr>
        <p:spPr>
          <a:xfrm rot="5400000">
            <a:off x="1868127" y="5399040"/>
            <a:ext cx="572566" cy="669955"/>
          </a:xfrm>
          <a:prstGeom prst="bentConnector2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Flowchart: Sequential Access Storage 15">
            <a:extLst>
              <a:ext uri="{FF2B5EF4-FFF2-40B4-BE49-F238E27FC236}">
                <a16:creationId xmlns:a16="http://schemas.microsoft.com/office/drawing/2014/main" id="{D54D49B4-4312-4735-A2CB-0AC7C5A183D2}"/>
              </a:ext>
            </a:extLst>
          </p:cNvPr>
          <p:cNvSpPr/>
          <p:nvPr/>
        </p:nvSpPr>
        <p:spPr>
          <a:xfrm flipH="1">
            <a:off x="8660840" y="2622450"/>
            <a:ext cx="790259" cy="858525"/>
          </a:xfrm>
          <a:prstGeom prst="flowChartMagneticTap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                                                            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061BC83-FF70-4FAB-962F-B7CF231FB35C}"/>
              </a:ext>
            </a:extLst>
          </p:cNvPr>
          <p:cNvCxnSpPr>
            <a:cxnSpLocks/>
            <a:endCxn id="16" idx="0"/>
          </p:cNvCxnSpPr>
          <p:nvPr/>
        </p:nvCxnSpPr>
        <p:spPr>
          <a:xfrm>
            <a:off x="9055969" y="1902060"/>
            <a:ext cx="0" cy="720390"/>
          </a:xfrm>
          <a:prstGeom prst="line">
            <a:avLst/>
          </a:prstGeom>
          <a:ln w="5715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965A287-0132-433D-8B76-F3EF4E3A738B}"/>
              </a:ext>
            </a:extLst>
          </p:cNvPr>
          <p:cNvCxnSpPr>
            <a:cxnSpLocks/>
          </p:cNvCxnSpPr>
          <p:nvPr/>
        </p:nvCxnSpPr>
        <p:spPr>
          <a:xfrm>
            <a:off x="8683990" y="3437946"/>
            <a:ext cx="0" cy="1606617"/>
          </a:xfrm>
          <a:prstGeom prst="line">
            <a:avLst/>
          </a:prstGeom>
          <a:ln w="5715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1005BB6-33D6-46E2-80B7-8D55C98C265C}"/>
              </a:ext>
            </a:extLst>
          </p:cNvPr>
          <p:cNvCxnSpPr/>
          <p:nvPr/>
        </p:nvCxnSpPr>
        <p:spPr>
          <a:xfrm>
            <a:off x="8683990" y="5056138"/>
            <a:ext cx="0" cy="1068395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lowchart: Collate 19">
            <a:extLst>
              <a:ext uri="{FF2B5EF4-FFF2-40B4-BE49-F238E27FC236}">
                <a16:creationId xmlns:a16="http://schemas.microsoft.com/office/drawing/2014/main" id="{423929B9-5415-467D-8B91-1A68DDBEBF0E}"/>
              </a:ext>
            </a:extLst>
          </p:cNvPr>
          <p:cNvSpPr/>
          <p:nvPr/>
        </p:nvSpPr>
        <p:spPr>
          <a:xfrm rot="5400000">
            <a:off x="9491345" y="4907692"/>
            <a:ext cx="162046" cy="273741"/>
          </a:xfrm>
          <a:prstGeom prst="flowChartCollate">
            <a:avLst/>
          </a:prstGeom>
          <a:solidFill>
            <a:srgbClr val="16E07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sp>
        <p:nvSpPr>
          <p:cNvPr id="21" name="Flowchart: Collate 20">
            <a:extLst>
              <a:ext uri="{FF2B5EF4-FFF2-40B4-BE49-F238E27FC236}">
                <a16:creationId xmlns:a16="http://schemas.microsoft.com/office/drawing/2014/main" id="{4B49190F-742C-42A2-8DC5-80DC68E567FE}"/>
              </a:ext>
            </a:extLst>
          </p:cNvPr>
          <p:cNvSpPr/>
          <p:nvPr/>
        </p:nvSpPr>
        <p:spPr>
          <a:xfrm rot="16438873">
            <a:off x="4535818" y="3065355"/>
            <a:ext cx="162046" cy="273741"/>
          </a:xfrm>
          <a:prstGeom prst="flowChartCollat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6B58ABB-FFD8-4B67-BF9F-DB5196E99FCE}"/>
              </a:ext>
            </a:extLst>
          </p:cNvPr>
          <p:cNvGrpSpPr/>
          <p:nvPr/>
        </p:nvGrpSpPr>
        <p:grpSpPr>
          <a:xfrm>
            <a:off x="8701046" y="5565729"/>
            <a:ext cx="1957083" cy="552595"/>
            <a:chOff x="8342227" y="5612029"/>
            <a:chExt cx="1957083" cy="552595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03BADFCB-E8B5-4AEE-BA83-2E23B9943AE3}"/>
                </a:ext>
              </a:extLst>
            </p:cNvPr>
            <p:cNvSpPr/>
            <p:nvPr/>
          </p:nvSpPr>
          <p:spPr>
            <a:xfrm>
              <a:off x="8394621" y="5612029"/>
              <a:ext cx="1904689" cy="552595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C65FE4CF-A168-4E9F-BDD3-FC72BD699ED9}"/>
                </a:ext>
              </a:extLst>
            </p:cNvPr>
            <p:cNvSpPr txBox="1"/>
            <p:nvPr/>
          </p:nvSpPr>
          <p:spPr>
            <a:xfrm>
              <a:off x="8342227" y="5677474"/>
              <a:ext cx="19046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dirty="0">
                  <a:solidFill>
                    <a:srgbClr val="FF0000"/>
                  </a:solidFill>
                </a:rPr>
                <a:t>5% NaOH solution</a:t>
              </a: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60A0D35E-5723-4CC0-95D7-03F7960A17AF}"/>
              </a:ext>
            </a:extLst>
          </p:cNvPr>
          <p:cNvSpPr txBox="1"/>
          <p:nvPr/>
        </p:nvSpPr>
        <p:spPr>
          <a:xfrm>
            <a:off x="10154590" y="4546548"/>
            <a:ext cx="1399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b="1" dirty="0">
                <a:solidFill>
                  <a:srgbClr val="92D050"/>
                </a:solidFill>
              </a:rPr>
              <a:t>Power Water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DC62DFBE-6C0E-4D10-B39B-D87B7DDDAF43}"/>
              </a:ext>
            </a:extLst>
          </p:cNvPr>
          <p:cNvGrpSpPr/>
          <p:nvPr/>
        </p:nvGrpSpPr>
        <p:grpSpPr>
          <a:xfrm>
            <a:off x="5996608" y="4557138"/>
            <a:ext cx="1789390" cy="53430"/>
            <a:chOff x="5648524" y="4847905"/>
            <a:chExt cx="1789390" cy="53430"/>
          </a:xfrm>
        </p:grpSpPr>
        <p:sp>
          <p:nvSpPr>
            <p:cNvPr id="27" name="Flowchart: Process 26">
              <a:extLst>
                <a:ext uri="{FF2B5EF4-FFF2-40B4-BE49-F238E27FC236}">
                  <a16:creationId xmlns:a16="http://schemas.microsoft.com/office/drawing/2014/main" id="{351F4CCA-8474-4136-A553-5550291A4E3E}"/>
                </a:ext>
              </a:extLst>
            </p:cNvPr>
            <p:cNvSpPr/>
            <p:nvPr/>
          </p:nvSpPr>
          <p:spPr>
            <a:xfrm>
              <a:off x="5648524" y="4847905"/>
              <a:ext cx="185115" cy="45719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F6B2718B-C7AD-42E7-A8CA-5A9D8F655361}"/>
                </a:ext>
              </a:extLst>
            </p:cNvPr>
            <p:cNvGrpSpPr/>
            <p:nvPr/>
          </p:nvGrpSpPr>
          <p:grpSpPr>
            <a:xfrm>
              <a:off x="5881949" y="4849830"/>
              <a:ext cx="1555965" cy="51505"/>
              <a:chOff x="5881949" y="4849830"/>
              <a:chExt cx="1555965" cy="51505"/>
            </a:xfrm>
          </p:grpSpPr>
          <p:sp>
            <p:nvSpPr>
              <p:cNvPr id="29" name="Flowchart: Process 28">
                <a:extLst>
                  <a:ext uri="{FF2B5EF4-FFF2-40B4-BE49-F238E27FC236}">
                    <a16:creationId xmlns:a16="http://schemas.microsoft.com/office/drawing/2014/main" id="{BBF7A708-5A78-45B3-9003-5DEAA93B430C}"/>
                  </a:ext>
                </a:extLst>
              </p:cNvPr>
              <p:cNvSpPr/>
              <p:nvPr/>
            </p:nvSpPr>
            <p:spPr>
              <a:xfrm>
                <a:off x="5881949" y="4849830"/>
                <a:ext cx="185115" cy="45719"/>
              </a:xfrm>
              <a:prstGeom prst="flowChartProces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30" name="Flowchart: Process 29">
                <a:extLst>
                  <a:ext uri="{FF2B5EF4-FFF2-40B4-BE49-F238E27FC236}">
                    <a16:creationId xmlns:a16="http://schemas.microsoft.com/office/drawing/2014/main" id="{F11976F8-DD7C-410E-9EFC-4E0C96F3E1AB}"/>
                  </a:ext>
                </a:extLst>
              </p:cNvPr>
              <p:cNvSpPr/>
              <p:nvPr/>
            </p:nvSpPr>
            <p:spPr>
              <a:xfrm>
                <a:off x="6126944" y="4851760"/>
                <a:ext cx="185115" cy="45719"/>
              </a:xfrm>
              <a:prstGeom prst="flowChartProces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31" name="Flowchart: Process 30">
                <a:extLst>
                  <a:ext uri="{FF2B5EF4-FFF2-40B4-BE49-F238E27FC236}">
                    <a16:creationId xmlns:a16="http://schemas.microsoft.com/office/drawing/2014/main" id="{35FC05D8-6423-427D-8811-568A0C2AF3AB}"/>
                  </a:ext>
                </a:extLst>
              </p:cNvPr>
              <p:cNvSpPr/>
              <p:nvPr/>
            </p:nvSpPr>
            <p:spPr>
              <a:xfrm>
                <a:off x="7082457" y="4852516"/>
                <a:ext cx="121533" cy="45719"/>
              </a:xfrm>
              <a:prstGeom prst="flowChartProces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32" name="Flowchart: Process 31">
                <a:extLst>
                  <a:ext uri="{FF2B5EF4-FFF2-40B4-BE49-F238E27FC236}">
                    <a16:creationId xmlns:a16="http://schemas.microsoft.com/office/drawing/2014/main" id="{77E29274-C134-4403-B492-82D230F504C7}"/>
                  </a:ext>
                </a:extLst>
              </p:cNvPr>
              <p:cNvSpPr/>
              <p:nvPr/>
            </p:nvSpPr>
            <p:spPr>
              <a:xfrm>
                <a:off x="7252799" y="4855616"/>
                <a:ext cx="185115" cy="45719"/>
              </a:xfrm>
              <a:prstGeom prst="flowChartProces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33" name="Flowchart: Process 32">
                <a:extLst>
                  <a:ext uri="{FF2B5EF4-FFF2-40B4-BE49-F238E27FC236}">
                    <a16:creationId xmlns:a16="http://schemas.microsoft.com/office/drawing/2014/main" id="{654E2047-8AA2-4B4D-89AC-558D28933967}"/>
                  </a:ext>
                </a:extLst>
              </p:cNvPr>
              <p:cNvSpPr/>
              <p:nvPr/>
            </p:nvSpPr>
            <p:spPr>
              <a:xfrm>
                <a:off x="6360369" y="4853685"/>
                <a:ext cx="185115" cy="45719"/>
              </a:xfrm>
              <a:prstGeom prst="flowChartProces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34" name="Flowchart: Process 33">
                <a:extLst>
                  <a:ext uri="{FF2B5EF4-FFF2-40B4-BE49-F238E27FC236}">
                    <a16:creationId xmlns:a16="http://schemas.microsoft.com/office/drawing/2014/main" id="{2B52EAED-EE52-4B4D-8472-5006A786AC56}"/>
                  </a:ext>
                </a:extLst>
              </p:cNvPr>
              <p:cNvSpPr/>
              <p:nvPr/>
            </p:nvSpPr>
            <p:spPr>
              <a:xfrm>
                <a:off x="6593787" y="4855616"/>
                <a:ext cx="185115" cy="45719"/>
              </a:xfrm>
              <a:prstGeom prst="flowChartProces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35" name="Flowchart: Process 34">
                <a:extLst>
                  <a:ext uri="{FF2B5EF4-FFF2-40B4-BE49-F238E27FC236}">
                    <a16:creationId xmlns:a16="http://schemas.microsoft.com/office/drawing/2014/main" id="{42589860-7728-4A49-A0F7-C54CA3E0B648}"/>
                  </a:ext>
                </a:extLst>
              </p:cNvPr>
              <p:cNvSpPr/>
              <p:nvPr/>
            </p:nvSpPr>
            <p:spPr>
              <a:xfrm>
                <a:off x="6839884" y="4855616"/>
                <a:ext cx="185115" cy="45719"/>
              </a:xfrm>
              <a:prstGeom prst="flowChartProces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2DAA6B7A-F597-4926-A0F7-14B3890C5EC2}"/>
              </a:ext>
            </a:extLst>
          </p:cNvPr>
          <p:cNvGrpSpPr/>
          <p:nvPr/>
        </p:nvGrpSpPr>
        <p:grpSpPr>
          <a:xfrm>
            <a:off x="6034224" y="3171482"/>
            <a:ext cx="1789390" cy="53430"/>
            <a:chOff x="5648524" y="4847905"/>
            <a:chExt cx="1789390" cy="53430"/>
          </a:xfrm>
        </p:grpSpPr>
        <p:sp>
          <p:nvSpPr>
            <p:cNvPr id="37" name="Flowchart: Process 36">
              <a:extLst>
                <a:ext uri="{FF2B5EF4-FFF2-40B4-BE49-F238E27FC236}">
                  <a16:creationId xmlns:a16="http://schemas.microsoft.com/office/drawing/2014/main" id="{8C24DE4A-0B9A-48DC-B912-52C2D95706C1}"/>
                </a:ext>
              </a:extLst>
            </p:cNvPr>
            <p:cNvSpPr/>
            <p:nvPr/>
          </p:nvSpPr>
          <p:spPr>
            <a:xfrm>
              <a:off x="5648524" y="4847905"/>
              <a:ext cx="185115" cy="45719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4FB17EF1-2D3F-4293-85CF-E170545222AE}"/>
                </a:ext>
              </a:extLst>
            </p:cNvPr>
            <p:cNvGrpSpPr/>
            <p:nvPr/>
          </p:nvGrpSpPr>
          <p:grpSpPr>
            <a:xfrm>
              <a:off x="5881949" y="4849830"/>
              <a:ext cx="1555965" cy="51505"/>
              <a:chOff x="5881949" y="4849830"/>
              <a:chExt cx="1555965" cy="51505"/>
            </a:xfrm>
          </p:grpSpPr>
          <p:sp>
            <p:nvSpPr>
              <p:cNvPr id="39" name="Flowchart: Process 38">
                <a:extLst>
                  <a:ext uri="{FF2B5EF4-FFF2-40B4-BE49-F238E27FC236}">
                    <a16:creationId xmlns:a16="http://schemas.microsoft.com/office/drawing/2014/main" id="{822A83FE-D3C9-4A6C-B158-08C413F4066B}"/>
                  </a:ext>
                </a:extLst>
              </p:cNvPr>
              <p:cNvSpPr/>
              <p:nvPr/>
            </p:nvSpPr>
            <p:spPr>
              <a:xfrm>
                <a:off x="5881949" y="4849830"/>
                <a:ext cx="185115" cy="45719"/>
              </a:xfrm>
              <a:prstGeom prst="flowChartProces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40" name="Flowchart: Process 39">
                <a:extLst>
                  <a:ext uri="{FF2B5EF4-FFF2-40B4-BE49-F238E27FC236}">
                    <a16:creationId xmlns:a16="http://schemas.microsoft.com/office/drawing/2014/main" id="{6510E772-5844-4245-BA62-528CD726FBD5}"/>
                  </a:ext>
                </a:extLst>
              </p:cNvPr>
              <p:cNvSpPr/>
              <p:nvPr/>
            </p:nvSpPr>
            <p:spPr>
              <a:xfrm>
                <a:off x="6126944" y="4851760"/>
                <a:ext cx="185115" cy="45719"/>
              </a:xfrm>
              <a:prstGeom prst="flowChartProces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41" name="Flowchart: Process 40">
                <a:extLst>
                  <a:ext uri="{FF2B5EF4-FFF2-40B4-BE49-F238E27FC236}">
                    <a16:creationId xmlns:a16="http://schemas.microsoft.com/office/drawing/2014/main" id="{3EFCC5E8-F8CA-4640-B76B-01262C4B7D16}"/>
                  </a:ext>
                </a:extLst>
              </p:cNvPr>
              <p:cNvSpPr/>
              <p:nvPr/>
            </p:nvSpPr>
            <p:spPr>
              <a:xfrm>
                <a:off x="7082457" y="4852516"/>
                <a:ext cx="121533" cy="45719"/>
              </a:xfrm>
              <a:prstGeom prst="flowChartProces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42" name="Flowchart: Process 41">
                <a:extLst>
                  <a:ext uri="{FF2B5EF4-FFF2-40B4-BE49-F238E27FC236}">
                    <a16:creationId xmlns:a16="http://schemas.microsoft.com/office/drawing/2014/main" id="{03647AD6-6CF9-40F8-9949-BB1E30E9D8D1}"/>
                  </a:ext>
                </a:extLst>
              </p:cNvPr>
              <p:cNvSpPr/>
              <p:nvPr/>
            </p:nvSpPr>
            <p:spPr>
              <a:xfrm>
                <a:off x="7252799" y="4855616"/>
                <a:ext cx="185115" cy="45719"/>
              </a:xfrm>
              <a:prstGeom prst="flowChartProces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43" name="Flowchart: Process 42">
                <a:extLst>
                  <a:ext uri="{FF2B5EF4-FFF2-40B4-BE49-F238E27FC236}">
                    <a16:creationId xmlns:a16="http://schemas.microsoft.com/office/drawing/2014/main" id="{034529F8-377F-42C7-8005-A9AD32066BAD}"/>
                  </a:ext>
                </a:extLst>
              </p:cNvPr>
              <p:cNvSpPr/>
              <p:nvPr/>
            </p:nvSpPr>
            <p:spPr>
              <a:xfrm>
                <a:off x="6360369" y="4853685"/>
                <a:ext cx="185115" cy="45719"/>
              </a:xfrm>
              <a:prstGeom prst="flowChartProces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44" name="Flowchart: Process 43">
                <a:extLst>
                  <a:ext uri="{FF2B5EF4-FFF2-40B4-BE49-F238E27FC236}">
                    <a16:creationId xmlns:a16="http://schemas.microsoft.com/office/drawing/2014/main" id="{0F727686-F414-402F-B23D-39915723B039}"/>
                  </a:ext>
                </a:extLst>
              </p:cNvPr>
              <p:cNvSpPr/>
              <p:nvPr/>
            </p:nvSpPr>
            <p:spPr>
              <a:xfrm>
                <a:off x="6593787" y="4855616"/>
                <a:ext cx="185115" cy="45719"/>
              </a:xfrm>
              <a:prstGeom prst="flowChartProces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45" name="Flowchart: Process 44">
                <a:extLst>
                  <a:ext uri="{FF2B5EF4-FFF2-40B4-BE49-F238E27FC236}">
                    <a16:creationId xmlns:a16="http://schemas.microsoft.com/office/drawing/2014/main" id="{2BBC0172-66AF-4E39-87A7-1EC3628C4EFE}"/>
                  </a:ext>
                </a:extLst>
              </p:cNvPr>
              <p:cNvSpPr/>
              <p:nvPr/>
            </p:nvSpPr>
            <p:spPr>
              <a:xfrm>
                <a:off x="6839884" y="4855616"/>
                <a:ext cx="185115" cy="45719"/>
              </a:xfrm>
              <a:prstGeom prst="flowChartProces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1C6EE809-56DB-4964-A051-EA9613C75AD9}"/>
              </a:ext>
            </a:extLst>
          </p:cNvPr>
          <p:cNvGrpSpPr/>
          <p:nvPr/>
        </p:nvGrpSpPr>
        <p:grpSpPr>
          <a:xfrm>
            <a:off x="1546818" y="3125763"/>
            <a:ext cx="1789390" cy="53430"/>
            <a:chOff x="5648524" y="4847905"/>
            <a:chExt cx="1789390" cy="53430"/>
          </a:xfrm>
        </p:grpSpPr>
        <p:sp>
          <p:nvSpPr>
            <p:cNvPr id="47" name="Flowchart: Process 46">
              <a:extLst>
                <a:ext uri="{FF2B5EF4-FFF2-40B4-BE49-F238E27FC236}">
                  <a16:creationId xmlns:a16="http://schemas.microsoft.com/office/drawing/2014/main" id="{E2BC6453-2C53-492C-9CA9-62905A4E66EA}"/>
                </a:ext>
              </a:extLst>
            </p:cNvPr>
            <p:cNvSpPr/>
            <p:nvPr/>
          </p:nvSpPr>
          <p:spPr>
            <a:xfrm>
              <a:off x="5648524" y="4847905"/>
              <a:ext cx="185115" cy="45719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9D2BFB21-88ED-48EA-84BA-C6311A7CDA0C}"/>
                </a:ext>
              </a:extLst>
            </p:cNvPr>
            <p:cNvGrpSpPr/>
            <p:nvPr/>
          </p:nvGrpSpPr>
          <p:grpSpPr>
            <a:xfrm>
              <a:off x="5881949" y="4849830"/>
              <a:ext cx="1555965" cy="51505"/>
              <a:chOff x="5881949" y="4849830"/>
              <a:chExt cx="1555965" cy="51505"/>
            </a:xfrm>
          </p:grpSpPr>
          <p:sp>
            <p:nvSpPr>
              <p:cNvPr id="49" name="Flowchart: Process 48">
                <a:extLst>
                  <a:ext uri="{FF2B5EF4-FFF2-40B4-BE49-F238E27FC236}">
                    <a16:creationId xmlns:a16="http://schemas.microsoft.com/office/drawing/2014/main" id="{2A982956-3ACB-44D7-B661-F2E3EF952897}"/>
                  </a:ext>
                </a:extLst>
              </p:cNvPr>
              <p:cNvSpPr/>
              <p:nvPr/>
            </p:nvSpPr>
            <p:spPr>
              <a:xfrm>
                <a:off x="5881949" y="4849830"/>
                <a:ext cx="185115" cy="45719"/>
              </a:xfrm>
              <a:prstGeom prst="flowChartProces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50" name="Flowchart: Process 49">
                <a:extLst>
                  <a:ext uri="{FF2B5EF4-FFF2-40B4-BE49-F238E27FC236}">
                    <a16:creationId xmlns:a16="http://schemas.microsoft.com/office/drawing/2014/main" id="{0280098A-8B19-4D3B-A238-5BA3368CAD0E}"/>
                  </a:ext>
                </a:extLst>
              </p:cNvPr>
              <p:cNvSpPr/>
              <p:nvPr/>
            </p:nvSpPr>
            <p:spPr>
              <a:xfrm>
                <a:off x="6126944" y="4851760"/>
                <a:ext cx="185115" cy="45719"/>
              </a:xfrm>
              <a:prstGeom prst="flowChartProces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51" name="Flowchart: Process 50">
                <a:extLst>
                  <a:ext uri="{FF2B5EF4-FFF2-40B4-BE49-F238E27FC236}">
                    <a16:creationId xmlns:a16="http://schemas.microsoft.com/office/drawing/2014/main" id="{1BA6DCBA-C310-459C-9F0C-F2FA138C3074}"/>
                  </a:ext>
                </a:extLst>
              </p:cNvPr>
              <p:cNvSpPr/>
              <p:nvPr/>
            </p:nvSpPr>
            <p:spPr>
              <a:xfrm>
                <a:off x="7082457" y="4852516"/>
                <a:ext cx="121533" cy="45719"/>
              </a:xfrm>
              <a:prstGeom prst="flowChartProces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52" name="Flowchart: Process 51">
                <a:extLst>
                  <a:ext uri="{FF2B5EF4-FFF2-40B4-BE49-F238E27FC236}">
                    <a16:creationId xmlns:a16="http://schemas.microsoft.com/office/drawing/2014/main" id="{6219E9C3-CA2D-48C2-8185-74E613E60905}"/>
                  </a:ext>
                </a:extLst>
              </p:cNvPr>
              <p:cNvSpPr/>
              <p:nvPr/>
            </p:nvSpPr>
            <p:spPr>
              <a:xfrm>
                <a:off x="7252799" y="4855616"/>
                <a:ext cx="185115" cy="45719"/>
              </a:xfrm>
              <a:prstGeom prst="flowChartProces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53" name="Flowchart: Process 52">
                <a:extLst>
                  <a:ext uri="{FF2B5EF4-FFF2-40B4-BE49-F238E27FC236}">
                    <a16:creationId xmlns:a16="http://schemas.microsoft.com/office/drawing/2014/main" id="{2BF5EFCE-3895-4DAB-B90E-62269B2E21FB}"/>
                  </a:ext>
                </a:extLst>
              </p:cNvPr>
              <p:cNvSpPr/>
              <p:nvPr/>
            </p:nvSpPr>
            <p:spPr>
              <a:xfrm>
                <a:off x="6360369" y="4853685"/>
                <a:ext cx="185115" cy="45719"/>
              </a:xfrm>
              <a:prstGeom prst="flowChartProces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54" name="Flowchart: Process 53">
                <a:extLst>
                  <a:ext uri="{FF2B5EF4-FFF2-40B4-BE49-F238E27FC236}">
                    <a16:creationId xmlns:a16="http://schemas.microsoft.com/office/drawing/2014/main" id="{88E2D810-9BED-4142-A24F-6D27D5F4BF4D}"/>
                  </a:ext>
                </a:extLst>
              </p:cNvPr>
              <p:cNvSpPr/>
              <p:nvPr/>
            </p:nvSpPr>
            <p:spPr>
              <a:xfrm>
                <a:off x="6593787" y="4855616"/>
                <a:ext cx="185115" cy="45719"/>
              </a:xfrm>
              <a:prstGeom prst="flowChartProces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55" name="Flowchart: Process 54">
                <a:extLst>
                  <a:ext uri="{FF2B5EF4-FFF2-40B4-BE49-F238E27FC236}">
                    <a16:creationId xmlns:a16="http://schemas.microsoft.com/office/drawing/2014/main" id="{2694522D-3903-4DB5-9CF1-C0A8492DD80E}"/>
                  </a:ext>
                </a:extLst>
              </p:cNvPr>
              <p:cNvSpPr/>
              <p:nvPr/>
            </p:nvSpPr>
            <p:spPr>
              <a:xfrm>
                <a:off x="6839884" y="4855616"/>
                <a:ext cx="185115" cy="45719"/>
              </a:xfrm>
              <a:prstGeom prst="flowChartProces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9FEA6906-1A74-4E4D-B0D1-A800587623F1}"/>
              </a:ext>
            </a:extLst>
          </p:cNvPr>
          <p:cNvGrpSpPr/>
          <p:nvPr/>
        </p:nvGrpSpPr>
        <p:grpSpPr>
          <a:xfrm>
            <a:off x="1574380" y="4832384"/>
            <a:ext cx="1789390" cy="53430"/>
            <a:chOff x="5648524" y="4847905"/>
            <a:chExt cx="1789390" cy="53430"/>
          </a:xfrm>
        </p:grpSpPr>
        <p:sp>
          <p:nvSpPr>
            <p:cNvPr id="57" name="Flowchart: Process 56">
              <a:extLst>
                <a:ext uri="{FF2B5EF4-FFF2-40B4-BE49-F238E27FC236}">
                  <a16:creationId xmlns:a16="http://schemas.microsoft.com/office/drawing/2014/main" id="{FF7FF884-C908-4469-B1F9-35EF9874BFD3}"/>
                </a:ext>
              </a:extLst>
            </p:cNvPr>
            <p:cNvSpPr/>
            <p:nvPr/>
          </p:nvSpPr>
          <p:spPr>
            <a:xfrm>
              <a:off x="5648524" y="4847905"/>
              <a:ext cx="185115" cy="45719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F81A7E1C-6E9A-43D7-917C-92FB9FE355C8}"/>
                </a:ext>
              </a:extLst>
            </p:cNvPr>
            <p:cNvGrpSpPr/>
            <p:nvPr/>
          </p:nvGrpSpPr>
          <p:grpSpPr>
            <a:xfrm>
              <a:off x="5881949" y="4849830"/>
              <a:ext cx="1555965" cy="51505"/>
              <a:chOff x="5881949" y="4849830"/>
              <a:chExt cx="1555965" cy="51505"/>
            </a:xfrm>
          </p:grpSpPr>
          <p:sp>
            <p:nvSpPr>
              <p:cNvPr id="59" name="Flowchart: Process 58">
                <a:extLst>
                  <a:ext uri="{FF2B5EF4-FFF2-40B4-BE49-F238E27FC236}">
                    <a16:creationId xmlns:a16="http://schemas.microsoft.com/office/drawing/2014/main" id="{E2208EA2-B570-452A-A78F-7988F940E5FB}"/>
                  </a:ext>
                </a:extLst>
              </p:cNvPr>
              <p:cNvSpPr/>
              <p:nvPr/>
            </p:nvSpPr>
            <p:spPr>
              <a:xfrm>
                <a:off x="5881949" y="4849830"/>
                <a:ext cx="185115" cy="45719"/>
              </a:xfrm>
              <a:prstGeom prst="flowChartProces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60" name="Flowchart: Process 59">
                <a:extLst>
                  <a:ext uri="{FF2B5EF4-FFF2-40B4-BE49-F238E27FC236}">
                    <a16:creationId xmlns:a16="http://schemas.microsoft.com/office/drawing/2014/main" id="{879A26AC-C016-4C5A-A3FE-DAF7C88716A6}"/>
                  </a:ext>
                </a:extLst>
              </p:cNvPr>
              <p:cNvSpPr/>
              <p:nvPr/>
            </p:nvSpPr>
            <p:spPr>
              <a:xfrm>
                <a:off x="6126944" y="4851760"/>
                <a:ext cx="185115" cy="45719"/>
              </a:xfrm>
              <a:prstGeom prst="flowChartProces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61" name="Flowchart: Process 60">
                <a:extLst>
                  <a:ext uri="{FF2B5EF4-FFF2-40B4-BE49-F238E27FC236}">
                    <a16:creationId xmlns:a16="http://schemas.microsoft.com/office/drawing/2014/main" id="{8FE0DAB0-EB1A-4AEB-8327-81CE80ABB452}"/>
                  </a:ext>
                </a:extLst>
              </p:cNvPr>
              <p:cNvSpPr/>
              <p:nvPr/>
            </p:nvSpPr>
            <p:spPr>
              <a:xfrm>
                <a:off x="7082457" y="4852516"/>
                <a:ext cx="121533" cy="45719"/>
              </a:xfrm>
              <a:prstGeom prst="flowChartProces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62" name="Flowchart: Process 61">
                <a:extLst>
                  <a:ext uri="{FF2B5EF4-FFF2-40B4-BE49-F238E27FC236}">
                    <a16:creationId xmlns:a16="http://schemas.microsoft.com/office/drawing/2014/main" id="{821A2B6A-74B5-4179-AFC8-80E08147ABF5}"/>
                  </a:ext>
                </a:extLst>
              </p:cNvPr>
              <p:cNvSpPr/>
              <p:nvPr/>
            </p:nvSpPr>
            <p:spPr>
              <a:xfrm>
                <a:off x="7252799" y="4855616"/>
                <a:ext cx="185115" cy="45719"/>
              </a:xfrm>
              <a:prstGeom prst="flowChartProces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63" name="Flowchart: Process 62">
                <a:extLst>
                  <a:ext uri="{FF2B5EF4-FFF2-40B4-BE49-F238E27FC236}">
                    <a16:creationId xmlns:a16="http://schemas.microsoft.com/office/drawing/2014/main" id="{8A2EA79A-7DB0-4E9F-827E-EEA73D6DBDF5}"/>
                  </a:ext>
                </a:extLst>
              </p:cNvPr>
              <p:cNvSpPr/>
              <p:nvPr/>
            </p:nvSpPr>
            <p:spPr>
              <a:xfrm>
                <a:off x="6360369" y="4853685"/>
                <a:ext cx="185115" cy="45719"/>
              </a:xfrm>
              <a:prstGeom prst="flowChartProces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64" name="Flowchart: Process 63">
                <a:extLst>
                  <a:ext uri="{FF2B5EF4-FFF2-40B4-BE49-F238E27FC236}">
                    <a16:creationId xmlns:a16="http://schemas.microsoft.com/office/drawing/2014/main" id="{2E405B58-14DA-4626-99F4-E5EFE96FA5D1}"/>
                  </a:ext>
                </a:extLst>
              </p:cNvPr>
              <p:cNvSpPr/>
              <p:nvPr/>
            </p:nvSpPr>
            <p:spPr>
              <a:xfrm>
                <a:off x="6593787" y="4855616"/>
                <a:ext cx="185115" cy="45719"/>
              </a:xfrm>
              <a:prstGeom prst="flowChartProces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65" name="Flowchart: Process 64">
                <a:extLst>
                  <a:ext uri="{FF2B5EF4-FFF2-40B4-BE49-F238E27FC236}">
                    <a16:creationId xmlns:a16="http://schemas.microsoft.com/office/drawing/2014/main" id="{6BE52749-E4A1-4786-BB5B-77BB83A22CC8}"/>
                  </a:ext>
                </a:extLst>
              </p:cNvPr>
              <p:cNvSpPr/>
              <p:nvPr/>
            </p:nvSpPr>
            <p:spPr>
              <a:xfrm>
                <a:off x="6839884" y="4855616"/>
                <a:ext cx="185115" cy="45719"/>
              </a:xfrm>
              <a:prstGeom prst="flowChartProces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</p:grpSp>
      <p:sp>
        <p:nvSpPr>
          <p:cNvPr id="66" name="TextBox 65">
            <a:extLst>
              <a:ext uri="{FF2B5EF4-FFF2-40B4-BE49-F238E27FC236}">
                <a16:creationId xmlns:a16="http://schemas.microsoft.com/office/drawing/2014/main" id="{F0BE2564-57F1-42AA-8591-6D525AA13C02}"/>
              </a:ext>
            </a:extLst>
          </p:cNvPr>
          <p:cNvSpPr txBox="1"/>
          <p:nvPr/>
        </p:nvSpPr>
        <p:spPr>
          <a:xfrm>
            <a:off x="8753440" y="2899101"/>
            <a:ext cx="6815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/>
              <a:t>Pump</a:t>
            </a:r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id="{CD80F83F-E6C4-4D39-9062-A8B4A36B8A96}"/>
              </a:ext>
            </a:extLst>
          </p:cNvPr>
          <p:cNvGrpSpPr/>
          <p:nvPr/>
        </p:nvGrpSpPr>
        <p:grpSpPr>
          <a:xfrm>
            <a:off x="588865" y="5842165"/>
            <a:ext cx="1050510" cy="451151"/>
            <a:chOff x="3648810" y="6015164"/>
            <a:chExt cx="1050510" cy="451151"/>
          </a:xfrm>
        </p:grpSpPr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23176660-F564-491B-997D-5F0856E2E213}"/>
                </a:ext>
              </a:extLst>
            </p:cNvPr>
            <p:cNvSpPr/>
            <p:nvPr/>
          </p:nvSpPr>
          <p:spPr>
            <a:xfrm>
              <a:off x="3648810" y="6015164"/>
              <a:ext cx="1050510" cy="45115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1B572969-392D-4FE0-82D0-0AF4E38F0711}"/>
                </a:ext>
              </a:extLst>
            </p:cNvPr>
            <p:cNvSpPr txBox="1"/>
            <p:nvPr/>
          </p:nvSpPr>
          <p:spPr>
            <a:xfrm>
              <a:off x="3762531" y="6030549"/>
              <a:ext cx="9067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dirty="0">
                  <a:solidFill>
                    <a:srgbClr val="FF0000"/>
                  </a:solidFill>
                </a:rPr>
                <a:t>To N-Pit</a:t>
              </a:r>
            </a:p>
          </p:txBody>
        </p:sp>
      </p:grpSp>
      <p:sp>
        <p:nvSpPr>
          <p:cNvPr id="73" name="Flowchart: Connector 72">
            <a:extLst>
              <a:ext uri="{FF2B5EF4-FFF2-40B4-BE49-F238E27FC236}">
                <a16:creationId xmlns:a16="http://schemas.microsoft.com/office/drawing/2014/main" id="{BAD072C1-C070-4AE8-8519-B82C31C5BCC6}"/>
              </a:ext>
            </a:extLst>
          </p:cNvPr>
          <p:cNvSpPr/>
          <p:nvPr/>
        </p:nvSpPr>
        <p:spPr>
          <a:xfrm>
            <a:off x="6201094" y="1988008"/>
            <a:ext cx="1372464" cy="628728"/>
          </a:xfrm>
          <a:prstGeom prst="flowChartConnecto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400" dirty="0"/>
              <a:t>Soluble SiO</a:t>
            </a:r>
            <a:r>
              <a:rPr lang="en-IN" sz="1400" baseline="-25000" dirty="0"/>
              <a:t>2</a:t>
            </a:r>
            <a:endParaRPr lang="en-IN" sz="1400" dirty="0"/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9130AEC8-CB20-4D65-B73B-F79F6EF7F5C0}"/>
              </a:ext>
            </a:extLst>
          </p:cNvPr>
          <p:cNvGrpSpPr/>
          <p:nvPr/>
        </p:nvGrpSpPr>
        <p:grpSpPr>
          <a:xfrm>
            <a:off x="3388387" y="1211221"/>
            <a:ext cx="2790437" cy="1048294"/>
            <a:chOff x="3718586" y="964375"/>
            <a:chExt cx="2628127" cy="1048294"/>
          </a:xfrm>
        </p:grpSpPr>
        <p:sp>
          <p:nvSpPr>
            <p:cNvPr id="75" name="Flowchart: Process 74">
              <a:extLst>
                <a:ext uri="{FF2B5EF4-FFF2-40B4-BE49-F238E27FC236}">
                  <a16:creationId xmlns:a16="http://schemas.microsoft.com/office/drawing/2014/main" id="{CA67F884-7603-4CF5-88AC-33CB4D335CE1}"/>
                </a:ext>
              </a:extLst>
            </p:cNvPr>
            <p:cNvSpPr/>
            <p:nvPr/>
          </p:nvSpPr>
          <p:spPr>
            <a:xfrm>
              <a:off x="3860643" y="964375"/>
              <a:ext cx="2216905" cy="819874"/>
            </a:xfrm>
            <a:prstGeom prst="flowChartProcess">
              <a:avLst/>
            </a:prstGeom>
            <a:noFill/>
            <a:ln w="38100">
              <a:solidFill>
                <a:srgbClr val="16E07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AED5166B-23C2-4D69-9DCB-3CFE1A1B48B1}"/>
                </a:ext>
              </a:extLst>
            </p:cNvPr>
            <p:cNvSpPr txBox="1"/>
            <p:nvPr/>
          </p:nvSpPr>
          <p:spPr>
            <a:xfrm>
              <a:off x="3718586" y="997006"/>
              <a:ext cx="262812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000" dirty="0"/>
                <a:t>Normal regeneration process</a:t>
              </a:r>
            </a:p>
            <a:p>
              <a:r>
                <a:rPr lang="en-IN" sz="2000" dirty="0"/>
                <a:t> </a:t>
              </a:r>
            </a:p>
          </p:txBody>
        </p:sp>
      </p:grpSp>
      <p:sp>
        <p:nvSpPr>
          <p:cNvPr id="77" name="Flowchart: Connector 76">
            <a:extLst>
              <a:ext uri="{FF2B5EF4-FFF2-40B4-BE49-F238E27FC236}">
                <a16:creationId xmlns:a16="http://schemas.microsoft.com/office/drawing/2014/main" id="{5948CE71-0628-4E9D-824F-294096510EE9}"/>
              </a:ext>
            </a:extLst>
          </p:cNvPr>
          <p:cNvSpPr/>
          <p:nvPr/>
        </p:nvSpPr>
        <p:spPr>
          <a:xfrm>
            <a:off x="6221264" y="2483293"/>
            <a:ext cx="1372464" cy="628728"/>
          </a:xfrm>
          <a:prstGeom prst="flowChartConnector">
            <a:avLst/>
          </a:prstGeom>
          <a:solidFill>
            <a:srgbClr val="00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400" dirty="0"/>
              <a:t>Insoluble SiO</a:t>
            </a:r>
            <a:r>
              <a:rPr lang="en-IN" sz="1400" baseline="-25000" dirty="0"/>
              <a:t>2</a:t>
            </a:r>
            <a:endParaRPr lang="en-IN" sz="1400" dirty="0"/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BEB934B3-D2AD-4664-A322-8B78C9BF6B52}"/>
              </a:ext>
            </a:extLst>
          </p:cNvPr>
          <p:cNvSpPr txBox="1"/>
          <p:nvPr/>
        </p:nvSpPr>
        <p:spPr>
          <a:xfrm>
            <a:off x="4469821" y="2634086"/>
            <a:ext cx="1165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>
                <a:solidFill>
                  <a:srgbClr val="FF0000"/>
                </a:solidFill>
              </a:rPr>
              <a:t>2% NaOH</a:t>
            </a:r>
          </a:p>
        </p:txBody>
      </p: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FF43C466-283C-40A7-9F25-CCD785060BE9}"/>
              </a:ext>
            </a:extLst>
          </p:cNvPr>
          <p:cNvCxnSpPr/>
          <p:nvPr/>
        </p:nvCxnSpPr>
        <p:spPr>
          <a:xfrm>
            <a:off x="8660840" y="5056138"/>
            <a:ext cx="3168487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lowchart: Extract 2">
            <a:extLst>
              <a:ext uri="{FF2B5EF4-FFF2-40B4-BE49-F238E27FC236}">
                <a16:creationId xmlns:a16="http://schemas.microsoft.com/office/drawing/2014/main" id="{BE3B1C44-67A8-55CD-98B5-5E28FD8FFFD7}"/>
              </a:ext>
            </a:extLst>
          </p:cNvPr>
          <p:cNvSpPr/>
          <p:nvPr/>
        </p:nvSpPr>
        <p:spPr>
          <a:xfrm rot="16200000">
            <a:off x="8963605" y="4969504"/>
            <a:ext cx="184728" cy="177738"/>
          </a:xfrm>
          <a:prstGeom prst="flowChartExtra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0" name="Flowchart: Extract 69">
            <a:extLst>
              <a:ext uri="{FF2B5EF4-FFF2-40B4-BE49-F238E27FC236}">
                <a16:creationId xmlns:a16="http://schemas.microsoft.com/office/drawing/2014/main" id="{0F76534F-752D-1BC9-F692-B85AD497E4B9}"/>
              </a:ext>
            </a:extLst>
          </p:cNvPr>
          <p:cNvSpPr/>
          <p:nvPr/>
        </p:nvSpPr>
        <p:spPr>
          <a:xfrm rot="10800000">
            <a:off x="8593030" y="3924613"/>
            <a:ext cx="184728" cy="177738"/>
          </a:xfrm>
          <a:prstGeom prst="flowChartExtra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1" name="Flowchart: Extract 70">
            <a:extLst>
              <a:ext uri="{FF2B5EF4-FFF2-40B4-BE49-F238E27FC236}">
                <a16:creationId xmlns:a16="http://schemas.microsoft.com/office/drawing/2014/main" id="{EAC187D2-9520-602E-CED8-C7F2C649AEDC}"/>
              </a:ext>
            </a:extLst>
          </p:cNvPr>
          <p:cNvSpPr/>
          <p:nvPr/>
        </p:nvSpPr>
        <p:spPr>
          <a:xfrm rot="10800000">
            <a:off x="8960110" y="2164148"/>
            <a:ext cx="184728" cy="177738"/>
          </a:xfrm>
          <a:prstGeom prst="flowChartExtra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E8C4B642-3EF1-A78C-8775-A0C0F8E410ED}"/>
              </a:ext>
            </a:extLst>
          </p:cNvPr>
          <p:cNvSpPr txBox="1"/>
          <p:nvPr/>
        </p:nvSpPr>
        <p:spPr>
          <a:xfrm>
            <a:off x="3639073" y="1398281"/>
            <a:ext cx="198309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 err="1">
                <a:solidFill>
                  <a:srgbClr val="FF0000"/>
                </a:solidFill>
              </a:rPr>
              <a:t>Ingressed</a:t>
            </a:r>
            <a:r>
              <a:rPr lang="en-US" b="1" dirty="0">
                <a:solidFill>
                  <a:srgbClr val="FF0000"/>
                </a:solidFill>
              </a:rPr>
              <a:t> CO</a:t>
            </a:r>
            <a:r>
              <a:rPr lang="en-US" b="1" baseline="-25000" dirty="0">
                <a:solidFill>
                  <a:srgbClr val="FF0000"/>
                </a:solidFill>
              </a:rPr>
              <a:t>3</a:t>
            </a:r>
            <a:r>
              <a:rPr lang="en-US" b="1" baseline="30000" dirty="0">
                <a:solidFill>
                  <a:srgbClr val="FF0000"/>
                </a:solidFill>
              </a:rPr>
              <a:t>2-</a:t>
            </a:r>
          </a:p>
          <a:p>
            <a:pPr algn="ctr"/>
            <a:r>
              <a:rPr lang="en-US" b="1" baseline="30000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: </a:t>
            </a:r>
            <a:r>
              <a:rPr lang="en-US" b="1" dirty="0">
                <a:solidFill>
                  <a:srgbClr val="0070C0"/>
                </a:solidFill>
              </a:rPr>
              <a:t>Soluble silica </a:t>
            </a:r>
            <a:r>
              <a:rPr lang="en-US" b="1" dirty="0">
                <a:solidFill>
                  <a:srgbClr val="FF0000"/>
                </a:solidFill>
              </a:rPr>
              <a:t>converted to insoluble silica</a:t>
            </a:r>
            <a:endParaRPr lang="en-US" b="1" baseline="-25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914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1.85185E-6 L -0.17278 1.85185E-6 C -0.25013 1.85185E-6 -0.34531 0.15185 -0.34531 0.27569 L -0.34531 0.55231 " pathEditMode="relative" rAng="0" ptsTypes="AAAA">
                                      <p:cBhvr>
                                        <p:cTn id="6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266" y="27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0.01111 L -0.18256 -0.01111 C -0.26433 -0.01111 -0.36498 0.05717 -0.36498 0.11296 L -0.36498 0.23704 " pathEditMode="relative" rAng="0" ptsTypes="AAAA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55" y="12407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 animBg="1"/>
      <p:bldP spid="11" grpId="0" animBg="1"/>
      <p:bldP spid="11" grpId="1" animBg="1"/>
      <p:bldP spid="73" grpId="0" animBg="1"/>
      <p:bldP spid="73" grpId="1" animBg="1"/>
      <p:bldP spid="77" grpId="0" animBg="1"/>
      <p:bldP spid="77" grpId="1" animBg="1"/>
      <p:bldP spid="78" grpId="0"/>
      <p:bldP spid="8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7C9FE6-4D4D-4778-A978-49F5729F76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AFCAB-91A0-4D02-B253-B4B65EA810C4}" type="slidenum">
              <a:rPr lang="en-IN" smtClean="0"/>
              <a:pPr/>
              <a:t>12</a:t>
            </a:fld>
            <a:endParaRPr lang="en-IN"/>
          </a:p>
        </p:txBody>
      </p:sp>
      <p:pic>
        <p:nvPicPr>
          <p:cNvPr id="6" name="Picture 5" descr="Text, letter&#10;&#10;Description automatically generated">
            <a:extLst>
              <a:ext uri="{FF2B5EF4-FFF2-40B4-BE49-F238E27FC236}">
                <a16:creationId xmlns:a16="http://schemas.microsoft.com/office/drawing/2014/main" id="{DBA84791-6343-418E-A70A-0A034B10364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45" t="24326" r="23893" b="19333"/>
          <a:stretch/>
        </p:blipFill>
        <p:spPr>
          <a:xfrm>
            <a:off x="103268" y="964302"/>
            <a:ext cx="6388972" cy="4562738"/>
          </a:xfrm>
          <a:prstGeom prst="rect">
            <a:avLst/>
          </a:prstGeom>
        </p:spPr>
      </p:pic>
      <p:pic>
        <p:nvPicPr>
          <p:cNvPr id="8" name="Picture 7" descr="Chart, line chart&#10;&#10;Description automatically generated">
            <a:extLst>
              <a:ext uri="{FF2B5EF4-FFF2-40B4-BE49-F238E27FC236}">
                <a16:creationId xmlns:a16="http://schemas.microsoft.com/office/drawing/2014/main" id="{50F72AB2-4165-4740-9435-786C5CAF798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96" t="9310" r="6454" b="10987"/>
          <a:stretch/>
        </p:blipFill>
        <p:spPr>
          <a:xfrm>
            <a:off x="6212325" y="1755250"/>
            <a:ext cx="5947527" cy="387280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15D87D6-D993-4018-9F73-722541CE4E50}"/>
              </a:ext>
            </a:extLst>
          </p:cNvPr>
          <p:cNvSpPr txBox="1"/>
          <p:nvPr/>
        </p:nvSpPr>
        <p:spPr>
          <a:xfrm>
            <a:off x="3171463" y="216953"/>
            <a:ext cx="46634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sz="3600" dirty="0">
                <a:solidFill>
                  <a:schemeClr val="bg1"/>
                </a:solidFill>
                <a:latin typeface="Algerian" panose="04020705040A02060702" pitchFamily="82" charset="0"/>
              </a:rPr>
              <a:t>LEARNING PROCESS..</a:t>
            </a:r>
          </a:p>
        </p:txBody>
      </p:sp>
    </p:spTree>
    <p:extLst>
      <p:ext uri="{BB962C8B-B14F-4D97-AF65-F5344CB8AC3E}">
        <p14:creationId xmlns:p14="http://schemas.microsoft.com/office/powerpoint/2010/main" val="34380234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D8AB6F2-C541-452A-8A0B-F95B865161B7}"/>
              </a:ext>
            </a:extLst>
          </p:cNvPr>
          <p:cNvSpPr/>
          <p:nvPr/>
        </p:nvSpPr>
        <p:spPr>
          <a:xfrm>
            <a:off x="0" y="163002"/>
            <a:ext cx="75206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   </a:t>
            </a:r>
            <a:endParaRPr lang="en-IN" sz="3600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3A9228F-6C1C-4B10-95CA-9398A512EBAB}"/>
              </a:ext>
            </a:extLst>
          </p:cNvPr>
          <p:cNvSpPr txBox="1"/>
          <p:nvPr/>
        </p:nvSpPr>
        <p:spPr>
          <a:xfrm>
            <a:off x="3445381" y="220483"/>
            <a:ext cx="46153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sz="3600" dirty="0">
                <a:solidFill>
                  <a:schemeClr val="bg1"/>
                </a:solidFill>
                <a:latin typeface="Algerian" panose="04020705040A02060702" pitchFamily="82" charset="0"/>
              </a:rPr>
              <a:t>SUMMARY OF STUDY: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23794D1E-38B9-4FD3-8D92-473CA4B8482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6808376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1F4D9125-9663-4359-886C-B2C5A780DBB5}"/>
              </a:ext>
            </a:extLst>
          </p:cNvPr>
          <p:cNvSpPr txBox="1"/>
          <p:nvPr/>
        </p:nvSpPr>
        <p:spPr>
          <a:xfrm>
            <a:off x="4640094" y="444554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IN" dirty="0"/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68325657-1D73-48B1-8104-E837333EBCB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0663453"/>
              </p:ext>
            </p:extLst>
          </p:nvPr>
        </p:nvGraphicFramePr>
        <p:xfrm>
          <a:off x="1391055" y="1031132"/>
          <a:ext cx="8661941" cy="51072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4286360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D8AB6F2-C541-452A-8A0B-F95B865161B7}"/>
              </a:ext>
            </a:extLst>
          </p:cNvPr>
          <p:cNvSpPr/>
          <p:nvPr/>
        </p:nvSpPr>
        <p:spPr>
          <a:xfrm>
            <a:off x="0" y="163002"/>
            <a:ext cx="75206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   </a:t>
            </a:r>
            <a:endParaRPr lang="en-IN" sz="3600" dirty="0">
              <a:solidFill>
                <a:schemeClr val="bg1"/>
              </a:solidFill>
            </a:endParaRP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6E9E1772-0D60-7C2E-0BEA-09ACEBB3669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31891911"/>
              </p:ext>
            </p:extLst>
          </p:nvPr>
        </p:nvGraphicFramePr>
        <p:xfrm>
          <a:off x="782319" y="1034626"/>
          <a:ext cx="10623617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34519943-7A67-B506-FE39-8FDED35D1581}"/>
              </a:ext>
            </a:extLst>
          </p:cNvPr>
          <p:cNvSpPr txBox="1"/>
          <p:nvPr/>
        </p:nvSpPr>
        <p:spPr>
          <a:xfrm>
            <a:off x="1443789" y="275648"/>
            <a:ext cx="43588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Algerian" panose="04020705040A02060702" pitchFamily="82" charset="0"/>
              </a:rPr>
              <a:t>Outcome of study</a:t>
            </a:r>
          </a:p>
        </p:txBody>
      </p:sp>
    </p:spTree>
    <p:extLst>
      <p:ext uri="{BB962C8B-B14F-4D97-AF65-F5344CB8AC3E}">
        <p14:creationId xmlns:p14="http://schemas.microsoft.com/office/powerpoint/2010/main" val="26773104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2CDDFD-4BDD-4ABB-BB62-70A5DE2D02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69130"/>
            <a:ext cx="6947816" cy="688368"/>
          </a:xfrm>
        </p:spPr>
        <p:txBody>
          <a:bodyPr/>
          <a:lstStyle/>
          <a:p>
            <a:r>
              <a:rPr lang="en-US" dirty="0">
                <a:latin typeface="Algerian" pitchFamily="82" charset="0"/>
              </a:rPr>
              <a:t>Brain STORMING… </a:t>
            </a:r>
            <a:endParaRPr lang="en-IN" dirty="0">
              <a:latin typeface="Algerian" pitchFamily="82" charset="0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CEB8F6A-DF38-475D-8788-3BB2B8EB9B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2548" y="1681536"/>
            <a:ext cx="3374965" cy="3962619"/>
          </a:xfrm>
        </p:spPr>
      </p:pic>
    </p:spTree>
    <p:extLst>
      <p:ext uri="{BB962C8B-B14F-4D97-AF65-F5344CB8AC3E}">
        <p14:creationId xmlns:p14="http://schemas.microsoft.com/office/powerpoint/2010/main" val="34456451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45">
            <a:extLst>
              <a:ext uri="{FF2B5EF4-FFF2-40B4-BE49-F238E27FC236}">
                <a16:creationId xmlns:a16="http://schemas.microsoft.com/office/drawing/2014/main" id="{9C6368DD-87DC-4FC8-BC3B-7D89E00333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09270" y="1687093"/>
            <a:ext cx="1855991" cy="3819703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Times New Roman" pitchFamily="18" charset="0"/>
            </a:endParaRPr>
          </a:p>
          <a:p>
            <a:endParaRPr lang="en-US" dirty="0">
              <a:latin typeface="Times New Roman" pitchFamily="18" charset="0"/>
            </a:endParaRPr>
          </a:p>
          <a:p>
            <a:endParaRPr lang="en-US" dirty="0">
              <a:latin typeface="Times New Roman" pitchFamily="18" charset="0"/>
            </a:endParaRPr>
          </a:p>
          <a:p>
            <a:endParaRPr lang="en-US" dirty="0">
              <a:latin typeface="Times New Roman" pitchFamily="18" charset="0"/>
            </a:endParaRPr>
          </a:p>
          <a:p>
            <a:endParaRPr lang="en-US" dirty="0">
              <a:latin typeface="Times New Roman" pitchFamily="18" charset="0"/>
            </a:endParaRPr>
          </a:p>
          <a:p>
            <a:endParaRPr lang="en-US" dirty="0">
              <a:latin typeface="Times New Roman" pitchFamily="18" charset="0"/>
            </a:endParaRPr>
          </a:p>
          <a:p>
            <a:endParaRPr lang="en-US" dirty="0">
              <a:latin typeface="Times New Roman" pitchFamily="18" charset="0"/>
            </a:endParaRPr>
          </a:p>
          <a:p>
            <a:endParaRPr lang="en-US" dirty="0">
              <a:latin typeface="Times New Roman" pitchFamily="18" charset="0"/>
            </a:endParaRPr>
          </a:p>
          <a:p>
            <a:endParaRPr lang="en-US" dirty="0">
              <a:latin typeface="Times New Roman" pitchFamily="18" charset="0"/>
            </a:endParaRPr>
          </a:p>
          <a:p>
            <a:endParaRPr lang="en-US" dirty="0">
              <a:latin typeface="Times New Roman" pitchFamily="18" charset="0"/>
            </a:endParaRPr>
          </a:p>
          <a:p>
            <a:endParaRPr lang="en-US" dirty="0">
              <a:latin typeface="Times New Roman" pitchFamily="18" charset="0"/>
            </a:endParaRPr>
          </a:p>
          <a:p>
            <a:endParaRPr lang="en-US" dirty="0">
              <a:latin typeface="Times New Roman" pitchFamily="18" charset="0"/>
            </a:endParaRPr>
          </a:p>
        </p:txBody>
      </p:sp>
      <p:sp>
        <p:nvSpPr>
          <p:cNvPr id="9" name="AutoShape 49">
            <a:extLst>
              <a:ext uri="{FF2B5EF4-FFF2-40B4-BE49-F238E27FC236}">
                <a16:creationId xmlns:a16="http://schemas.microsoft.com/office/drawing/2014/main" id="{48AEBCDB-92A1-4EAF-B02E-A14EB38EC5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61389" y="1628031"/>
            <a:ext cx="1855995" cy="3819703"/>
          </a:xfrm>
          <a:prstGeom prst="flowChartAlternateProcess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dirty="0">
                <a:latin typeface="Times New Roman" pitchFamily="18" charset="0"/>
              </a:rPr>
              <a:t>Cl</a:t>
            </a:r>
          </a:p>
        </p:txBody>
      </p:sp>
      <p:sp>
        <p:nvSpPr>
          <p:cNvPr id="11" name="Rectangle 68" descr="Sphere">
            <a:extLst>
              <a:ext uri="{FF2B5EF4-FFF2-40B4-BE49-F238E27FC236}">
                <a16:creationId xmlns:a16="http://schemas.microsoft.com/office/drawing/2014/main" id="{6998D0C0-8AA5-4A6B-A111-A8109147F0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9763" y="3202225"/>
            <a:ext cx="1838624" cy="1599380"/>
          </a:xfrm>
          <a:prstGeom prst="rect">
            <a:avLst/>
          </a:prstGeom>
          <a:pattFill prst="smCheck">
            <a:fgClr>
              <a:srgbClr val="92D050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pitchFamily="18" charset="0"/>
            </a:endParaRPr>
          </a:p>
        </p:txBody>
      </p:sp>
      <p:sp>
        <p:nvSpPr>
          <p:cNvPr id="12" name="Rectangle 69" descr="Sphere">
            <a:extLst>
              <a:ext uri="{FF2B5EF4-FFF2-40B4-BE49-F238E27FC236}">
                <a16:creationId xmlns:a16="http://schemas.microsoft.com/office/drawing/2014/main" id="{6BD21F34-D921-417F-AD1C-5F1CB35176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34113" y="3217201"/>
            <a:ext cx="1838622" cy="1296817"/>
          </a:xfrm>
          <a:prstGeom prst="rect">
            <a:avLst/>
          </a:prstGeom>
          <a:pattFill prst="openDmnd">
            <a:fgClr>
              <a:srgbClr val="FF0000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Times New Roman" pitchFamily="18" charset="0"/>
            </a:endParaRPr>
          </a:p>
        </p:txBody>
      </p:sp>
      <p:sp>
        <p:nvSpPr>
          <p:cNvPr id="13" name="Text Box 77">
            <a:extLst>
              <a:ext uri="{FF2B5EF4-FFF2-40B4-BE49-F238E27FC236}">
                <a16:creationId xmlns:a16="http://schemas.microsoft.com/office/drawing/2014/main" id="{38F0A4F3-EBAB-4A3F-A767-923197DA86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2040" y="3518216"/>
            <a:ext cx="201143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WBA</a:t>
            </a:r>
          </a:p>
        </p:txBody>
      </p:sp>
      <p:sp>
        <p:nvSpPr>
          <p:cNvPr id="14" name="Text Box 78">
            <a:extLst>
              <a:ext uri="{FF2B5EF4-FFF2-40B4-BE49-F238E27FC236}">
                <a16:creationId xmlns:a16="http://schemas.microsoft.com/office/drawing/2014/main" id="{19D0944D-C70A-41BF-8D14-43B9ECBA7B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66822" y="3658688"/>
            <a:ext cx="185599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SBA</a:t>
            </a:r>
          </a:p>
        </p:txBody>
      </p:sp>
      <p:sp>
        <p:nvSpPr>
          <p:cNvPr id="15" name="Flowchart: Connector 14">
            <a:extLst>
              <a:ext uri="{FF2B5EF4-FFF2-40B4-BE49-F238E27FC236}">
                <a16:creationId xmlns:a16="http://schemas.microsoft.com/office/drawing/2014/main" id="{FDCC681F-F23C-4F17-8336-23FBAA8E58B8}"/>
              </a:ext>
            </a:extLst>
          </p:cNvPr>
          <p:cNvSpPr/>
          <p:nvPr/>
        </p:nvSpPr>
        <p:spPr>
          <a:xfrm>
            <a:off x="6219339" y="2481368"/>
            <a:ext cx="1372464" cy="628728"/>
          </a:xfrm>
          <a:prstGeom prst="flowChartConnector">
            <a:avLst/>
          </a:prstGeom>
          <a:solidFill>
            <a:srgbClr val="00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400" dirty="0"/>
              <a:t>Insoluble SiO</a:t>
            </a:r>
            <a:r>
              <a:rPr lang="en-IN" sz="1400" baseline="-25000" dirty="0"/>
              <a:t>2</a:t>
            </a:r>
            <a:endParaRPr lang="en-IN" sz="1400" dirty="0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3187168A-5E12-49F9-BC8E-A84ACEA43348}"/>
              </a:ext>
            </a:extLst>
          </p:cNvPr>
          <p:cNvSpPr/>
          <p:nvPr/>
        </p:nvSpPr>
        <p:spPr>
          <a:xfrm>
            <a:off x="8166243" y="1024676"/>
            <a:ext cx="1855990" cy="876184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>
                <a:solidFill>
                  <a:srgbClr val="FF0000"/>
                </a:solidFill>
              </a:rPr>
              <a:t>Caustic (Approx.50 %) Metering Tank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4BE3AD2-CE2A-460D-ACB2-FA36A481BB48}"/>
              </a:ext>
            </a:extLst>
          </p:cNvPr>
          <p:cNvCxnSpPr>
            <a:cxnSpLocks/>
          </p:cNvCxnSpPr>
          <p:nvPr/>
        </p:nvCxnSpPr>
        <p:spPr>
          <a:xfrm flipH="1">
            <a:off x="3405757" y="3202226"/>
            <a:ext cx="2584215" cy="0"/>
          </a:xfrm>
          <a:prstGeom prst="straightConnector1">
            <a:avLst/>
          </a:prstGeom>
          <a:ln w="76200">
            <a:solidFill>
              <a:srgbClr val="FFC000"/>
            </a:solidFill>
            <a:prstDash val="solid"/>
            <a:tailEnd type="stealth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8" name="Connector: Elbow 17">
            <a:extLst>
              <a:ext uri="{FF2B5EF4-FFF2-40B4-BE49-F238E27FC236}">
                <a16:creationId xmlns:a16="http://schemas.microsoft.com/office/drawing/2014/main" id="{E3D425F9-8521-4AF3-AFF4-CD9A3862DCD4}"/>
              </a:ext>
            </a:extLst>
          </p:cNvPr>
          <p:cNvCxnSpPr>
            <a:cxnSpLocks/>
          </p:cNvCxnSpPr>
          <p:nvPr/>
        </p:nvCxnSpPr>
        <p:spPr>
          <a:xfrm rot="10800000">
            <a:off x="6888006" y="5426884"/>
            <a:ext cx="1795985" cy="662925"/>
          </a:xfrm>
          <a:prstGeom prst="bentConnector3">
            <a:avLst>
              <a:gd name="adj1" fmla="val 100269"/>
            </a:avLst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or: Elbow 18">
            <a:extLst>
              <a:ext uri="{FF2B5EF4-FFF2-40B4-BE49-F238E27FC236}">
                <a16:creationId xmlns:a16="http://schemas.microsoft.com/office/drawing/2014/main" id="{9E8A7FD0-219A-4018-934A-3FC76700C24C}"/>
              </a:ext>
            </a:extLst>
          </p:cNvPr>
          <p:cNvCxnSpPr>
            <a:cxnSpLocks/>
            <a:stCxn id="9" idx="2"/>
          </p:cNvCxnSpPr>
          <p:nvPr/>
        </p:nvCxnSpPr>
        <p:spPr>
          <a:xfrm rot="5400000">
            <a:off x="1868127" y="5399040"/>
            <a:ext cx="572566" cy="669955"/>
          </a:xfrm>
          <a:prstGeom prst="bentConnector2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lowchart: Sequential Access Storage 19">
            <a:extLst>
              <a:ext uri="{FF2B5EF4-FFF2-40B4-BE49-F238E27FC236}">
                <a16:creationId xmlns:a16="http://schemas.microsoft.com/office/drawing/2014/main" id="{6E735D73-649A-4DA2-B0CA-8DF62B8D471C}"/>
              </a:ext>
            </a:extLst>
          </p:cNvPr>
          <p:cNvSpPr/>
          <p:nvPr/>
        </p:nvSpPr>
        <p:spPr>
          <a:xfrm flipH="1">
            <a:off x="8660840" y="2622450"/>
            <a:ext cx="790259" cy="858525"/>
          </a:xfrm>
          <a:prstGeom prst="flowChartMagneticTap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                                                            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91F6F66-AA49-41C1-8258-D3DCF1240D5A}"/>
              </a:ext>
            </a:extLst>
          </p:cNvPr>
          <p:cNvCxnSpPr>
            <a:cxnSpLocks/>
            <a:endCxn id="20" idx="0"/>
          </p:cNvCxnSpPr>
          <p:nvPr/>
        </p:nvCxnSpPr>
        <p:spPr>
          <a:xfrm>
            <a:off x="9055969" y="1902060"/>
            <a:ext cx="0" cy="720390"/>
          </a:xfrm>
          <a:prstGeom prst="line">
            <a:avLst/>
          </a:prstGeom>
          <a:ln w="5715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12DD799-E0DD-4EC1-97F0-511F6BE4A39F}"/>
              </a:ext>
            </a:extLst>
          </p:cNvPr>
          <p:cNvCxnSpPr>
            <a:cxnSpLocks/>
          </p:cNvCxnSpPr>
          <p:nvPr/>
        </p:nvCxnSpPr>
        <p:spPr>
          <a:xfrm>
            <a:off x="8683990" y="3437946"/>
            <a:ext cx="0" cy="1606617"/>
          </a:xfrm>
          <a:prstGeom prst="line">
            <a:avLst/>
          </a:prstGeom>
          <a:ln w="5715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4E4E141-102B-41B5-AF3B-0F0BA5104E2A}"/>
              </a:ext>
            </a:extLst>
          </p:cNvPr>
          <p:cNvCxnSpPr>
            <a:cxnSpLocks/>
          </p:cNvCxnSpPr>
          <p:nvPr/>
        </p:nvCxnSpPr>
        <p:spPr>
          <a:xfrm>
            <a:off x="8683990" y="5021413"/>
            <a:ext cx="3365259" cy="11576"/>
          </a:xfrm>
          <a:prstGeom prst="line">
            <a:avLst/>
          </a:prstGeom>
          <a:ln w="76200">
            <a:solidFill>
              <a:srgbClr val="16E07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F0A7E713-097A-4114-BCA1-92D62D47A06C}"/>
              </a:ext>
            </a:extLst>
          </p:cNvPr>
          <p:cNvCxnSpPr/>
          <p:nvPr/>
        </p:nvCxnSpPr>
        <p:spPr>
          <a:xfrm>
            <a:off x="8683990" y="5056138"/>
            <a:ext cx="0" cy="1068395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Flowchart: Collate 24">
            <a:extLst>
              <a:ext uri="{FF2B5EF4-FFF2-40B4-BE49-F238E27FC236}">
                <a16:creationId xmlns:a16="http://schemas.microsoft.com/office/drawing/2014/main" id="{6492BC18-3892-4983-85B6-1E666CF65569}"/>
              </a:ext>
            </a:extLst>
          </p:cNvPr>
          <p:cNvSpPr/>
          <p:nvPr/>
        </p:nvSpPr>
        <p:spPr>
          <a:xfrm rot="5400000">
            <a:off x="9491345" y="4884542"/>
            <a:ext cx="162046" cy="273741"/>
          </a:xfrm>
          <a:prstGeom prst="flowChartCollate">
            <a:avLst/>
          </a:prstGeom>
          <a:solidFill>
            <a:srgbClr val="16E07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sp>
        <p:nvSpPr>
          <p:cNvPr id="26" name="Flowchart: Collate 25">
            <a:extLst>
              <a:ext uri="{FF2B5EF4-FFF2-40B4-BE49-F238E27FC236}">
                <a16:creationId xmlns:a16="http://schemas.microsoft.com/office/drawing/2014/main" id="{B4BF9884-1E25-49F7-95CA-3D96FE234623}"/>
              </a:ext>
            </a:extLst>
          </p:cNvPr>
          <p:cNvSpPr/>
          <p:nvPr/>
        </p:nvSpPr>
        <p:spPr>
          <a:xfrm rot="5400000">
            <a:off x="4535818" y="3065355"/>
            <a:ext cx="162046" cy="273741"/>
          </a:xfrm>
          <a:prstGeom prst="flowChartCollat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DF49AB52-0F1B-46F9-BCA1-ACABB4537D70}"/>
              </a:ext>
            </a:extLst>
          </p:cNvPr>
          <p:cNvGrpSpPr/>
          <p:nvPr/>
        </p:nvGrpSpPr>
        <p:grpSpPr>
          <a:xfrm>
            <a:off x="4007629" y="3238797"/>
            <a:ext cx="273741" cy="2199209"/>
            <a:chOff x="4007629" y="3248525"/>
            <a:chExt cx="273741" cy="2199209"/>
          </a:xfrm>
        </p:grpSpPr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EC309C00-8776-46DB-89AF-8251D82B3551}"/>
                </a:ext>
              </a:extLst>
            </p:cNvPr>
            <p:cNvCxnSpPr/>
            <p:nvPr/>
          </p:nvCxnSpPr>
          <p:spPr>
            <a:xfrm>
              <a:off x="4136330" y="3248525"/>
              <a:ext cx="0" cy="2199209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Flowchart: Collate 28">
              <a:extLst>
                <a:ext uri="{FF2B5EF4-FFF2-40B4-BE49-F238E27FC236}">
                  <a16:creationId xmlns:a16="http://schemas.microsoft.com/office/drawing/2014/main" id="{F5AA2956-0A8E-4747-9162-1AF6D112F2FA}"/>
                </a:ext>
              </a:extLst>
            </p:cNvPr>
            <p:cNvSpPr/>
            <p:nvPr/>
          </p:nvSpPr>
          <p:spPr>
            <a:xfrm rot="5400000">
              <a:off x="4063477" y="4164959"/>
              <a:ext cx="162046" cy="273741"/>
            </a:xfrm>
            <a:prstGeom prst="flowChartCollat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schemeClr val="tx1"/>
                </a:solidFill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3F2BD100-43BD-4BC7-AC21-3911C54F6F5D}"/>
              </a:ext>
            </a:extLst>
          </p:cNvPr>
          <p:cNvGrpSpPr/>
          <p:nvPr/>
        </p:nvGrpSpPr>
        <p:grpSpPr>
          <a:xfrm>
            <a:off x="8701046" y="5565729"/>
            <a:ext cx="1957083" cy="552595"/>
            <a:chOff x="8342227" y="5612029"/>
            <a:chExt cx="1957083" cy="552595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51757120-28B3-4A7C-BE53-0EFB77F700E8}"/>
                </a:ext>
              </a:extLst>
            </p:cNvPr>
            <p:cNvSpPr/>
            <p:nvPr/>
          </p:nvSpPr>
          <p:spPr>
            <a:xfrm>
              <a:off x="8394621" y="5612029"/>
              <a:ext cx="1904689" cy="552595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05BDEB66-60AE-458B-A1C6-A6912EFD056F}"/>
                </a:ext>
              </a:extLst>
            </p:cNvPr>
            <p:cNvSpPr txBox="1"/>
            <p:nvPr/>
          </p:nvSpPr>
          <p:spPr>
            <a:xfrm>
              <a:off x="8342227" y="5677474"/>
              <a:ext cx="19046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dirty="0">
                  <a:solidFill>
                    <a:srgbClr val="FF0000"/>
                  </a:solidFill>
                </a:rPr>
                <a:t>5% NaOH solution</a:t>
              </a: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B1D85644-09CA-45A4-94C6-E89804EAA070}"/>
              </a:ext>
            </a:extLst>
          </p:cNvPr>
          <p:cNvSpPr txBox="1"/>
          <p:nvPr/>
        </p:nvSpPr>
        <p:spPr>
          <a:xfrm>
            <a:off x="10310075" y="4602857"/>
            <a:ext cx="17854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400" b="1" dirty="0">
                <a:solidFill>
                  <a:srgbClr val="16E076"/>
                </a:solidFill>
              </a:rPr>
              <a:t>Power Water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A8B6AB30-E9A5-4B93-A1E3-18F64B2E4B73}"/>
              </a:ext>
            </a:extLst>
          </p:cNvPr>
          <p:cNvGrpSpPr/>
          <p:nvPr/>
        </p:nvGrpSpPr>
        <p:grpSpPr>
          <a:xfrm>
            <a:off x="5996608" y="4557138"/>
            <a:ext cx="1789390" cy="53430"/>
            <a:chOff x="5648524" y="4847905"/>
            <a:chExt cx="1789390" cy="53430"/>
          </a:xfrm>
        </p:grpSpPr>
        <p:sp>
          <p:nvSpPr>
            <p:cNvPr id="35" name="Flowchart: Process 34">
              <a:extLst>
                <a:ext uri="{FF2B5EF4-FFF2-40B4-BE49-F238E27FC236}">
                  <a16:creationId xmlns:a16="http://schemas.microsoft.com/office/drawing/2014/main" id="{62E5F144-ADC3-49E7-BECD-BE1BFE4FAEB8}"/>
                </a:ext>
              </a:extLst>
            </p:cNvPr>
            <p:cNvSpPr/>
            <p:nvPr/>
          </p:nvSpPr>
          <p:spPr>
            <a:xfrm>
              <a:off x="5648524" y="4847905"/>
              <a:ext cx="185115" cy="45719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26D59EB8-E04F-44E8-96FF-9FBD97F3BF7A}"/>
                </a:ext>
              </a:extLst>
            </p:cNvPr>
            <p:cNvGrpSpPr/>
            <p:nvPr/>
          </p:nvGrpSpPr>
          <p:grpSpPr>
            <a:xfrm>
              <a:off x="5881949" y="4849830"/>
              <a:ext cx="1555965" cy="51505"/>
              <a:chOff x="5881949" y="4849830"/>
              <a:chExt cx="1555965" cy="51505"/>
            </a:xfrm>
          </p:grpSpPr>
          <p:sp>
            <p:nvSpPr>
              <p:cNvPr id="37" name="Flowchart: Process 36">
                <a:extLst>
                  <a:ext uri="{FF2B5EF4-FFF2-40B4-BE49-F238E27FC236}">
                    <a16:creationId xmlns:a16="http://schemas.microsoft.com/office/drawing/2014/main" id="{9441756F-2DF6-4BF7-B176-812C0B567D48}"/>
                  </a:ext>
                </a:extLst>
              </p:cNvPr>
              <p:cNvSpPr/>
              <p:nvPr/>
            </p:nvSpPr>
            <p:spPr>
              <a:xfrm>
                <a:off x="5881949" y="4849830"/>
                <a:ext cx="185115" cy="45719"/>
              </a:xfrm>
              <a:prstGeom prst="flowChartProces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38" name="Flowchart: Process 37">
                <a:extLst>
                  <a:ext uri="{FF2B5EF4-FFF2-40B4-BE49-F238E27FC236}">
                    <a16:creationId xmlns:a16="http://schemas.microsoft.com/office/drawing/2014/main" id="{56A4A66A-97F0-41E0-AA80-3341F84C58A8}"/>
                  </a:ext>
                </a:extLst>
              </p:cNvPr>
              <p:cNvSpPr/>
              <p:nvPr/>
            </p:nvSpPr>
            <p:spPr>
              <a:xfrm>
                <a:off x="6126944" y="4851760"/>
                <a:ext cx="185115" cy="45719"/>
              </a:xfrm>
              <a:prstGeom prst="flowChartProces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39" name="Flowchart: Process 38">
                <a:extLst>
                  <a:ext uri="{FF2B5EF4-FFF2-40B4-BE49-F238E27FC236}">
                    <a16:creationId xmlns:a16="http://schemas.microsoft.com/office/drawing/2014/main" id="{8C37BEE3-CFE0-4B43-8EDC-8F6014918BB7}"/>
                  </a:ext>
                </a:extLst>
              </p:cNvPr>
              <p:cNvSpPr/>
              <p:nvPr/>
            </p:nvSpPr>
            <p:spPr>
              <a:xfrm>
                <a:off x="7082457" y="4852516"/>
                <a:ext cx="121533" cy="45719"/>
              </a:xfrm>
              <a:prstGeom prst="flowChartProces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40" name="Flowchart: Process 39">
                <a:extLst>
                  <a:ext uri="{FF2B5EF4-FFF2-40B4-BE49-F238E27FC236}">
                    <a16:creationId xmlns:a16="http://schemas.microsoft.com/office/drawing/2014/main" id="{E4AE4AE1-C2CB-4003-83F6-BEF942C5497D}"/>
                  </a:ext>
                </a:extLst>
              </p:cNvPr>
              <p:cNvSpPr/>
              <p:nvPr/>
            </p:nvSpPr>
            <p:spPr>
              <a:xfrm>
                <a:off x="7252799" y="4855616"/>
                <a:ext cx="185115" cy="45719"/>
              </a:xfrm>
              <a:prstGeom prst="flowChartProces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41" name="Flowchart: Process 40">
                <a:extLst>
                  <a:ext uri="{FF2B5EF4-FFF2-40B4-BE49-F238E27FC236}">
                    <a16:creationId xmlns:a16="http://schemas.microsoft.com/office/drawing/2014/main" id="{EC65C1E9-ED7E-4820-810C-A0F642CD9555}"/>
                  </a:ext>
                </a:extLst>
              </p:cNvPr>
              <p:cNvSpPr/>
              <p:nvPr/>
            </p:nvSpPr>
            <p:spPr>
              <a:xfrm>
                <a:off x="6360369" y="4853685"/>
                <a:ext cx="185115" cy="45719"/>
              </a:xfrm>
              <a:prstGeom prst="flowChartProces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42" name="Flowchart: Process 41">
                <a:extLst>
                  <a:ext uri="{FF2B5EF4-FFF2-40B4-BE49-F238E27FC236}">
                    <a16:creationId xmlns:a16="http://schemas.microsoft.com/office/drawing/2014/main" id="{B524C954-5A1B-4D30-8F99-A4C2BF176A00}"/>
                  </a:ext>
                </a:extLst>
              </p:cNvPr>
              <p:cNvSpPr/>
              <p:nvPr/>
            </p:nvSpPr>
            <p:spPr>
              <a:xfrm>
                <a:off x="6593787" y="4855616"/>
                <a:ext cx="185115" cy="45719"/>
              </a:xfrm>
              <a:prstGeom prst="flowChartProces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43" name="Flowchart: Process 42">
                <a:extLst>
                  <a:ext uri="{FF2B5EF4-FFF2-40B4-BE49-F238E27FC236}">
                    <a16:creationId xmlns:a16="http://schemas.microsoft.com/office/drawing/2014/main" id="{91F6843C-C0DD-457A-BFE3-C14FC0EAE313}"/>
                  </a:ext>
                </a:extLst>
              </p:cNvPr>
              <p:cNvSpPr/>
              <p:nvPr/>
            </p:nvSpPr>
            <p:spPr>
              <a:xfrm>
                <a:off x="6839884" y="4855616"/>
                <a:ext cx="185115" cy="45719"/>
              </a:xfrm>
              <a:prstGeom prst="flowChartProces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2EE8E6A0-09C6-4F86-945C-D4964A9579D0}"/>
              </a:ext>
            </a:extLst>
          </p:cNvPr>
          <p:cNvGrpSpPr/>
          <p:nvPr/>
        </p:nvGrpSpPr>
        <p:grpSpPr>
          <a:xfrm>
            <a:off x="6034224" y="3171482"/>
            <a:ext cx="1789390" cy="53430"/>
            <a:chOff x="5648524" y="4847905"/>
            <a:chExt cx="1789390" cy="53430"/>
          </a:xfrm>
        </p:grpSpPr>
        <p:sp>
          <p:nvSpPr>
            <p:cNvPr id="45" name="Flowchart: Process 44">
              <a:extLst>
                <a:ext uri="{FF2B5EF4-FFF2-40B4-BE49-F238E27FC236}">
                  <a16:creationId xmlns:a16="http://schemas.microsoft.com/office/drawing/2014/main" id="{A8131A87-7ECD-4EAF-8DD0-0CB78F07E0A6}"/>
                </a:ext>
              </a:extLst>
            </p:cNvPr>
            <p:cNvSpPr/>
            <p:nvPr/>
          </p:nvSpPr>
          <p:spPr>
            <a:xfrm>
              <a:off x="5648524" y="4847905"/>
              <a:ext cx="185115" cy="45719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32509817-BC4D-4DFB-B138-7F4D0FC6D512}"/>
                </a:ext>
              </a:extLst>
            </p:cNvPr>
            <p:cNvGrpSpPr/>
            <p:nvPr/>
          </p:nvGrpSpPr>
          <p:grpSpPr>
            <a:xfrm>
              <a:off x="5881949" y="4849830"/>
              <a:ext cx="1555965" cy="51505"/>
              <a:chOff x="5881949" y="4849830"/>
              <a:chExt cx="1555965" cy="51505"/>
            </a:xfrm>
          </p:grpSpPr>
          <p:sp>
            <p:nvSpPr>
              <p:cNvPr id="47" name="Flowchart: Process 46">
                <a:extLst>
                  <a:ext uri="{FF2B5EF4-FFF2-40B4-BE49-F238E27FC236}">
                    <a16:creationId xmlns:a16="http://schemas.microsoft.com/office/drawing/2014/main" id="{775D7E8B-4DF0-4E91-9B99-3779578D34E9}"/>
                  </a:ext>
                </a:extLst>
              </p:cNvPr>
              <p:cNvSpPr/>
              <p:nvPr/>
            </p:nvSpPr>
            <p:spPr>
              <a:xfrm>
                <a:off x="5881949" y="4849830"/>
                <a:ext cx="185115" cy="45719"/>
              </a:xfrm>
              <a:prstGeom prst="flowChartProces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48" name="Flowchart: Process 47">
                <a:extLst>
                  <a:ext uri="{FF2B5EF4-FFF2-40B4-BE49-F238E27FC236}">
                    <a16:creationId xmlns:a16="http://schemas.microsoft.com/office/drawing/2014/main" id="{175460F1-2669-4330-915C-116D5A5C350A}"/>
                  </a:ext>
                </a:extLst>
              </p:cNvPr>
              <p:cNvSpPr/>
              <p:nvPr/>
            </p:nvSpPr>
            <p:spPr>
              <a:xfrm>
                <a:off x="6126944" y="4851760"/>
                <a:ext cx="185115" cy="45719"/>
              </a:xfrm>
              <a:prstGeom prst="flowChartProces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49" name="Flowchart: Process 48">
                <a:extLst>
                  <a:ext uri="{FF2B5EF4-FFF2-40B4-BE49-F238E27FC236}">
                    <a16:creationId xmlns:a16="http://schemas.microsoft.com/office/drawing/2014/main" id="{6AA7FFD8-1C42-4E6A-A20F-6D9ADAC2F58F}"/>
                  </a:ext>
                </a:extLst>
              </p:cNvPr>
              <p:cNvSpPr/>
              <p:nvPr/>
            </p:nvSpPr>
            <p:spPr>
              <a:xfrm>
                <a:off x="7082457" y="4852516"/>
                <a:ext cx="121533" cy="45719"/>
              </a:xfrm>
              <a:prstGeom prst="flowChartProces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50" name="Flowchart: Process 49">
                <a:extLst>
                  <a:ext uri="{FF2B5EF4-FFF2-40B4-BE49-F238E27FC236}">
                    <a16:creationId xmlns:a16="http://schemas.microsoft.com/office/drawing/2014/main" id="{65FB7616-6CD4-490D-BE85-FBE3C016F1A7}"/>
                  </a:ext>
                </a:extLst>
              </p:cNvPr>
              <p:cNvSpPr/>
              <p:nvPr/>
            </p:nvSpPr>
            <p:spPr>
              <a:xfrm>
                <a:off x="7252799" y="4855616"/>
                <a:ext cx="185115" cy="45719"/>
              </a:xfrm>
              <a:prstGeom prst="flowChartProces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51" name="Flowchart: Process 50">
                <a:extLst>
                  <a:ext uri="{FF2B5EF4-FFF2-40B4-BE49-F238E27FC236}">
                    <a16:creationId xmlns:a16="http://schemas.microsoft.com/office/drawing/2014/main" id="{629471BF-232F-49A7-89ED-ABA25D8E8770}"/>
                  </a:ext>
                </a:extLst>
              </p:cNvPr>
              <p:cNvSpPr/>
              <p:nvPr/>
            </p:nvSpPr>
            <p:spPr>
              <a:xfrm>
                <a:off x="6360369" y="4853685"/>
                <a:ext cx="185115" cy="45719"/>
              </a:xfrm>
              <a:prstGeom prst="flowChartProces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52" name="Flowchart: Process 51">
                <a:extLst>
                  <a:ext uri="{FF2B5EF4-FFF2-40B4-BE49-F238E27FC236}">
                    <a16:creationId xmlns:a16="http://schemas.microsoft.com/office/drawing/2014/main" id="{001AE7F6-5467-489C-B187-E885A1F66909}"/>
                  </a:ext>
                </a:extLst>
              </p:cNvPr>
              <p:cNvSpPr/>
              <p:nvPr/>
            </p:nvSpPr>
            <p:spPr>
              <a:xfrm>
                <a:off x="6593787" y="4855616"/>
                <a:ext cx="185115" cy="45719"/>
              </a:xfrm>
              <a:prstGeom prst="flowChartProces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53" name="Flowchart: Process 52">
                <a:extLst>
                  <a:ext uri="{FF2B5EF4-FFF2-40B4-BE49-F238E27FC236}">
                    <a16:creationId xmlns:a16="http://schemas.microsoft.com/office/drawing/2014/main" id="{5E60CDE4-878B-4BD8-A07D-C2B3D5D62A53}"/>
                  </a:ext>
                </a:extLst>
              </p:cNvPr>
              <p:cNvSpPr/>
              <p:nvPr/>
            </p:nvSpPr>
            <p:spPr>
              <a:xfrm>
                <a:off x="6839884" y="4855616"/>
                <a:ext cx="185115" cy="45719"/>
              </a:xfrm>
              <a:prstGeom prst="flowChartProces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BD18F3E8-656C-491B-B819-CB83DE6C62D0}"/>
              </a:ext>
            </a:extLst>
          </p:cNvPr>
          <p:cNvGrpSpPr/>
          <p:nvPr/>
        </p:nvGrpSpPr>
        <p:grpSpPr>
          <a:xfrm>
            <a:off x="1546818" y="3125763"/>
            <a:ext cx="1789390" cy="53430"/>
            <a:chOff x="5648524" y="4847905"/>
            <a:chExt cx="1789390" cy="53430"/>
          </a:xfrm>
        </p:grpSpPr>
        <p:sp>
          <p:nvSpPr>
            <p:cNvPr id="55" name="Flowchart: Process 54">
              <a:extLst>
                <a:ext uri="{FF2B5EF4-FFF2-40B4-BE49-F238E27FC236}">
                  <a16:creationId xmlns:a16="http://schemas.microsoft.com/office/drawing/2014/main" id="{2E4E8760-BDBA-45FE-B2E3-E844FAC82EEE}"/>
                </a:ext>
              </a:extLst>
            </p:cNvPr>
            <p:cNvSpPr/>
            <p:nvPr/>
          </p:nvSpPr>
          <p:spPr>
            <a:xfrm>
              <a:off x="5648524" y="4847905"/>
              <a:ext cx="185115" cy="45719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C1FA69AC-5A7B-4C20-9A72-C1646308B292}"/>
                </a:ext>
              </a:extLst>
            </p:cNvPr>
            <p:cNvGrpSpPr/>
            <p:nvPr/>
          </p:nvGrpSpPr>
          <p:grpSpPr>
            <a:xfrm>
              <a:off x="5881949" y="4849830"/>
              <a:ext cx="1555965" cy="51505"/>
              <a:chOff x="5881949" y="4849830"/>
              <a:chExt cx="1555965" cy="51505"/>
            </a:xfrm>
          </p:grpSpPr>
          <p:sp>
            <p:nvSpPr>
              <p:cNvPr id="57" name="Flowchart: Process 56">
                <a:extLst>
                  <a:ext uri="{FF2B5EF4-FFF2-40B4-BE49-F238E27FC236}">
                    <a16:creationId xmlns:a16="http://schemas.microsoft.com/office/drawing/2014/main" id="{1147A5BF-AF6D-46DD-B425-BE8A6810F2BE}"/>
                  </a:ext>
                </a:extLst>
              </p:cNvPr>
              <p:cNvSpPr/>
              <p:nvPr/>
            </p:nvSpPr>
            <p:spPr>
              <a:xfrm>
                <a:off x="5881949" y="4849830"/>
                <a:ext cx="185115" cy="45719"/>
              </a:xfrm>
              <a:prstGeom prst="flowChartProces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58" name="Flowchart: Process 57">
                <a:extLst>
                  <a:ext uri="{FF2B5EF4-FFF2-40B4-BE49-F238E27FC236}">
                    <a16:creationId xmlns:a16="http://schemas.microsoft.com/office/drawing/2014/main" id="{F0839FB6-0444-4930-9693-C327BD3CC85A}"/>
                  </a:ext>
                </a:extLst>
              </p:cNvPr>
              <p:cNvSpPr/>
              <p:nvPr/>
            </p:nvSpPr>
            <p:spPr>
              <a:xfrm>
                <a:off x="6126944" y="4851760"/>
                <a:ext cx="185115" cy="45719"/>
              </a:xfrm>
              <a:prstGeom prst="flowChartProces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59" name="Flowchart: Process 58">
                <a:extLst>
                  <a:ext uri="{FF2B5EF4-FFF2-40B4-BE49-F238E27FC236}">
                    <a16:creationId xmlns:a16="http://schemas.microsoft.com/office/drawing/2014/main" id="{EF6F3876-87D3-4D9E-AD63-10EE0C2B7AFE}"/>
                  </a:ext>
                </a:extLst>
              </p:cNvPr>
              <p:cNvSpPr/>
              <p:nvPr/>
            </p:nvSpPr>
            <p:spPr>
              <a:xfrm>
                <a:off x="7082457" y="4852516"/>
                <a:ext cx="121533" cy="45719"/>
              </a:xfrm>
              <a:prstGeom prst="flowChartProces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60" name="Flowchart: Process 59">
                <a:extLst>
                  <a:ext uri="{FF2B5EF4-FFF2-40B4-BE49-F238E27FC236}">
                    <a16:creationId xmlns:a16="http://schemas.microsoft.com/office/drawing/2014/main" id="{A81CE835-B862-4737-A928-F7F7A773B280}"/>
                  </a:ext>
                </a:extLst>
              </p:cNvPr>
              <p:cNvSpPr/>
              <p:nvPr/>
            </p:nvSpPr>
            <p:spPr>
              <a:xfrm>
                <a:off x="7252799" y="4855616"/>
                <a:ext cx="185115" cy="45719"/>
              </a:xfrm>
              <a:prstGeom prst="flowChartProces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61" name="Flowchart: Process 60">
                <a:extLst>
                  <a:ext uri="{FF2B5EF4-FFF2-40B4-BE49-F238E27FC236}">
                    <a16:creationId xmlns:a16="http://schemas.microsoft.com/office/drawing/2014/main" id="{025B8031-AC18-44D2-8431-DB195E82E23A}"/>
                  </a:ext>
                </a:extLst>
              </p:cNvPr>
              <p:cNvSpPr/>
              <p:nvPr/>
            </p:nvSpPr>
            <p:spPr>
              <a:xfrm>
                <a:off x="6360369" y="4853685"/>
                <a:ext cx="185115" cy="45719"/>
              </a:xfrm>
              <a:prstGeom prst="flowChartProces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62" name="Flowchart: Process 61">
                <a:extLst>
                  <a:ext uri="{FF2B5EF4-FFF2-40B4-BE49-F238E27FC236}">
                    <a16:creationId xmlns:a16="http://schemas.microsoft.com/office/drawing/2014/main" id="{EB2A5D94-0440-47E4-96F6-B1D6F0B24AE4}"/>
                  </a:ext>
                </a:extLst>
              </p:cNvPr>
              <p:cNvSpPr/>
              <p:nvPr/>
            </p:nvSpPr>
            <p:spPr>
              <a:xfrm>
                <a:off x="6593787" y="4855616"/>
                <a:ext cx="185115" cy="45719"/>
              </a:xfrm>
              <a:prstGeom prst="flowChartProces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63" name="Flowchart: Process 62">
                <a:extLst>
                  <a:ext uri="{FF2B5EF4-FFF2-40B4-BE49-F238E27FC236}">
                    <a16:creationId xmlns:a16="http://schemas.microsoft.com/office/drawing/2014/main" id="{77F4B36C-C83B-40AE-92C0-C3B0DFA1B14A}"/>
                  </a:ext>
                </a:extLst>
              </p:cNvPr>
              <p:cNvSpPr/>
              <p:nvPr/>
            </p:nvSpPr>
            <p:spPr>
              <a:xfrm>
                <a:off x="6839884" y="4855616"/>
                <a:ext cx="185115" cy="45719"/>
              </a:xfrm>
              <a:prstGeom prst="flowChartProces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026BB11D-6F94-4591-BBE4-348418F688B8}"/>
              </a:ext>
            </a:extLst>
          </p:cNvPr>
          <p:cNvGrpSpPr/>
          <p:nvPr/>
        </p:nvGrpSpPr>
        <p:grpSpPr>
          <a:xfrm>
            <a:off x="1574380" y="4832384"/>
            <a:ext cx="1789390" cy="53430"/>
            <a:chOff x="5648524" y="4847905"/>
            <a:chExt cx="1789390" cy="53430"/>
          </a:xfrm>
        </p:grpSpPr>
        <p:sp>
          <p:nvSpPr>
            <p:cNvPr id="65" name="Flowchart: Process 64">
              <a:extLst>
                <a:ext uri="{FF2B5EF4-FFF2-40B4-BE49-F238E27FC236}">
                  <a16:creationId xmlns:a16="http://schemas.microsoft.com/office/drawing/2014/main" id="{BB980BCD-6737-46AF-8B53-EAC2B37656D7}"/>
                </a:ext>
              </a:extLst>
            </p:cNvPr>
            <p:cNvSpPr/>
            <p:nvPr/>
          </p:nvSpPr>
          <p:spPr>
            <a:xfrm>
              <a:off x="5648524" y="4847905"/>
              <a:ext cx="185115" cy="45719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AA7B687E-7C70-4C60-9793-7FAA0AD1803C}"/>
                </a:ext>
              </a:extLst>
            </p:cNvPr>
            <p:cNvGrpSpPr/>
            <p:nvPr/>
          </p:nvGrpSpPr>
          <p:grpSpPr>
            <a:xfrm>
              <a:off x="5881949" y="4849830"/>
              <a:ext cx="1555965" cy="51505"/>
              <a:chOff x="5881949" y="4849830"/>
              <a:chExt cx="1555965" cy="51505"/>
            </a:xfrm>
          </p:grpSpPr>
          <p:sp>
            <p:nvSpPr>
              <p:cNvPr id="67" name="Flowchart: Process 66">
                <a:extLst>
                  <a:ext uri="{FF2B5EF4-FFF2-40B4-BE49-F238E27FC236}">
                    <a16:creationId xmlns:a16="http://schemas.microsoft.com/office/drawing/2014/main" id="{5E748B26-E56C-4B40-890D-1DA0C4BD08B4}"/>
                  </a:ext>
                </a:extLst>
              </p:cNvPr>
              <p:cNvSpPr/>
              <p:nvPr/>
            </p:nvSpPr>
            <p:spPr>
              <a:xfrm>
                <a:off x="5881949" y="4849830"/>
                <a:ext cx="185115" cy="45719"/>
              </a:xfrm>
              <a:prstGeom prst="flowChartProces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68" name="Flowchart: Process 67">
                <a:extLst>
                  <a:ext uri="{FF2B5EF4-FFF2-40B4-BE49-F238E27FC236}">
                    <a16:creationId xmlns:a16="http://schemas.microsoft.com/office/drawing/2014/main" id="{8BD2B9F7-2603-42A0-A67A-8FBDF0162E13}"/>
                  </a:ext>
                </a:extLst>
              </p:cNvPr>
              <p:cNvSpPr/>
              <p:nvPr/>
            </p:nvSpPr>
            <p:spPr>
              <a:xfrm>
                <a:off x="6126944" y="4851760"/>
                <a:ext cx="185115" cy="45719"/>
              </a:xfrm>
              <a:prstGeom prst="flowChartProces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69" name="Flowchart: Process 68">
                <a:extLst>
                  <a:ext uri="{FF2B5EF4-FFF2-40B4-BE49-F238E27FC236}">
                    <a16:creationId xmlns:a16="http://schemas.microsoft.com/office/drawing/2014/main" id="{50960A92-F631-440D-8869-63F8FE53ABF5}"/>
                  </a:ext>
                </a:extLst>
              </p:cNvPr>
              <p:cNvSpPr/>
              <p:nvPr/>
            </p:nvSpPr>
            <p:spPr>
              <a:xfrm>
                <a:off x="7082457" y="4852516"/>
                <a:ext cx="121533" cy="45719"/>
              </a:xfrm>
              <a:prstGeom prst="flowChartProces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70" name="Flowchart: Process 69">
                <a:extLst>
                  <a:ext uri="{FF2B5EF4-FFF2-40B4-BE49-F238E27FC236}">
                    <a16:creationId xmlns:a16="http://schemas.microsoft.com/office/drawing/2014/main" id="{E8C1A943-7499-4F97-A5E5-BDC7AF3DADAD}"/>
                  </a:ext>
                </a:extLst>
              </p:cNvPr>
              <p:cNvSpPr/>
              <p:nvPr/>
            </p:nvSpPr>
            <p:spPr>
              <a:xfrm>
                <a:off x="7252799" y="4855616"/>
                <a:ext cx="185115" cy="45719"/>
              </a:xfrm>
              <a:prstGeom prst="flowChartProces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71" name="Flowchart: Process 70">
                <a:extLst>
                  <a:ext uri="{FF2B5EF4-FFF2-40B4-BE49-F238E27FC236}">
                    <a16:creationId xmlns:a16="http://schemas.microsoft.com/office/drawing/2014/main" id="{C2294092-06ED-4B9F-9576-6FA719D03C89}"/>
                  </a:ext>
                </a:extLst>
              </p:cNvPr>
              <p:cNvSpPr/>
              <p:nvPr/>
            </p:nvSpPr>
            <p:spPr>
              <a:xfrm>
                <a:off x="6360369" y="4853685"/>
                <a:ext cx="185115" cy="45719"/>
              </a:xfrm>
              <a:prstGeom prst="flowChartProces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72" name="Flowchart: Process 71">
                <a:extLst>
                  <a:ext uri="{FF2B5EF4-FFF2-40B4-BE49-F238E27FC236}">
                    <a16:creationId xmlns:a16="http://schemas.microsoft.com/office/drawing/2014/main" id="{0AD2CFB2-5637-4CD7-8106-B7F0C0449BED}"/>
                  </a:ext>
                </a:extLst>
              </p:cNvPr>
              <p:cNvSpPr/>
              <p:nvPr/>
            </p:nvSpPr>
            <p:spPr>
              <a:xfrm>
                <a:off x="6593787" y="4855616"/>
                <a:ext cx="185115" cy="45719"/>
              </a:xfrm>
              <a:prstGeom prst="flowChartProces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73" name="Flowchart: Process 72">
                <a:extLst>
                  <a:ext uri="{FF2B5EF4-FFF2-40B4-BE49-F238E27FC236}">
                    <a16:creationId xmlns:a16="http://schemas.microsoft.com/office/drawing/2014/main" id="{222938B1-3C0D-4694-A1B2-161435F44F66}"/>
                  </a:ext>
                </a:extLst>
              </p:cNvPr>
              <p:cNvSpPr/>
              <p:nvPr/>
            </p:nvSpPr>
            <p:spPr>
              <a:xfrm>
                <a:off x="6839884" y="4855616"/>
                <a:ext cx="185115" cy="45719"/>
              </a:xfrm>
              <a:prstGeom prst="flowChartProces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</p:grpSp>
      <p:sp>
        <p:nvSpPr>
          <p:cNvPr id="74" name="TextBox 73">
            <a:extLst>
              <a:ext uri="{FF2B5EF4-FFF2-40B4-BE49-F238E27FC236}">
                <a16:creationId xmlns:a16="http://schemas.microsoft.com/office/drawing/2014/main" id="{C6DEF1E7-60D4-48B7-8933-A86F7A7B6A1D}"/>
              </a:ext>
            </a:extLst>
          </p:cNvPr>
          <p:cNvSpPr txBox="1"/>
          <p:nvPr/>
        </p:nvSpPr>
        <p:spPr>
          <a:xfrm>
            <a:off x="8753440" y="2899101"/>
            <a:ext cx="6815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/>
              <a:t>Pump</a:t>
            </a:r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108CF1B6-C28E-4799-8D64-875156D5B35C}"/>
              </a:ext>
            </a:extLst>
          </p:cNvPr>
          <p:cNvGrpSpPr/>
          <p:nvPr/>
        </p:nvGrpSpPr>
        <p:grpSpPr>
          <a:xfrm>
            <a:off x="3630944" y="5529023"/>
            <a:ext cx="1050510" cy="451151"/>
            <a:chOff x="3648810" y="6015164"/>
            <a:chExt cx="1050510" cy="451151"/>
          </a:xfrm>
        </p:grpSpPr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7E47C9A7-FB1C-4CA7-AD92-BDD3765285D4}"/>
                </a:ext>
              </a:extLst>
            </p:cNvPr>
            <p:cNvSpPr/>
            <p:nvPr/>
          </p:nvSpPr>
          <p:spPr>
            <a:xfrm>
              <a:off x="3648810" y="6015164"/>
              <a:ext cx="1050510" cy="45115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FBCFE0F1-7DCC-42BD-8D2E-0155CB6D4887}"/>
                </a:ext>
              </a:extLst>
            </p:cNvPr>
            <p:cNvSpPr txBox="1"/>
            <p:nvPr/>
          </p:nvSpPr>
          <p:spPr>
            <a:xfrm>
              <a:off x="3762531" y="6030549"/>
              <a:ext cx="9067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dirty="0">
                  <a:solidFill>
                    <a:srgbClr val="FF0000"/>
                  </a:solidFill>
                </a:rPr>
                <a:t>To N-Pit</a:t>
              </a:r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066E4053-5C8A-483D-AF1E-D177B416C4EC}"/>
              </a:ext>
            </a:extLst>
          </p:cNvPr>
          <p:cNvGrpSpPr/>
          <p:nvPr/>
        </p:nvGrpSpPr>
        <p:grpSpPr>
          <a:xfrm>
            <a:off x="588865" y="5842165"/>
            <a:ext cx="1050510" cy="451151"/>
            <a:chOff x="3648810" y="6015164"/>
            <a:chExt cx="1050510" cy="451151"/>
          </a:xfrm>
        </p:grpSpPr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D6AE49EB-E939-46FC-BE1B-26F981F02033}"/>
                </a:ext>
              </a:extLst>
            </p:cNvPr>
            <p:cNvSpPr/>
            <p:nvPr/>
          </p:nvSpPr>
          <p:spPr>
            <a:xfrm>
              <a:off x="3648810" y="6015164"/>
              <a:ext cx="1050510" cy="45115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D96E75F7-E735-49DE-B708-41DF320FA59C}"/>
                </a:ext>
              </a:extLst>
            </p:cNvPr>
            <p:cNvSpPr txBox="1"/>
            <p:nvPr/>
          </p:nvSpPr>
          <p:spPr>
            <a:xfrm>
              <a:off x="3762531" y="6030549"/>
              <a:ext cx="9067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dirty="0">
                  <a:solidFill>
                    <a:srgbClr val="FF0000"/>
                  </a:solidFill>
                </a:rPr>
                <a:t>To N-Pit</a:t>
              </a:r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28FAEC86-4E20-41B0-BF2F-954005CEF60B}"/>
              </a:ext>
            </a:extLst>
          </p:cNvPr>
          <p:cNvGrpSpPr/>
          <p:nvPr/>
        </p:nvGrpSpPr>
        <p:grpSpPr>
          <a:xfrm>
            <a:off x="3883036" y="1166183"/>
            <a:ext cx="1959670" cy="1362961"/>
            <a:chOff x="3943194" y="1467917"/>
            <a:chExt cx="1959670" cy="1362961"/>
          </a:xfrm>
        </p:grpSpPr>
        <p:sp>
          <p:nvSpPr>
            <p:cNvPr id="82" name="Star: 6 Points 81">
              <a:extLst>
                <a:ext uri="{FF2B5EF4-FFF2-40B4-BE49-F238E27FC236}">
                  <a16:creationId xmlns:a16="http://schemas.microsoft.com/office/drawing/2014/main" id="{500B1550-D7D8-43B0-B833-C4445E82D726}"/>
                </a:ext>
              </a:extLst>
            </p:cNvPr>
            <p:cNvSpPr/>
            <p:nvPr/>
          </p:nvSpPr>
          <p:spPr>
            <a:xfrm>
              <a:off x="3943194" y="1467917"/>
              <a:ext cx="1959670" cy="1362961"/>
            </a:xfrm>
            <a:prstGeom prst="star6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C93A34D8-7765-47FB-95CF-43A4CE3F2B91}"/>
                </a:ext>
              </a:extLst>
            </p:cNvPr>
            <p:cNvSpPr txBox="1"/>
            <p:nvPr/>
          </p:nvSpPr>
          <p:spPr>
            <a:xfrm>
              <a:off x="4287862" y="1805243"/>
              <a:ext cx="1384866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b="1" dirty="0">
                  <a:solidFill>
                    <a:srgbClr val="C00000"/>
                  </a:solidFill>
                </a:rPr>
                <a:t>Low pH of </a:t>
              </a:r>
            </a:p>
            <a:p>
              <a:r>
                <a:rPr lang="en-IN" dirty="0">
                  <a:solidFill>
                    <a:srgbClr val="0070C0"/>
                  </a:solidFill>
                </a:rPr>
                <a:t> </a:t>
              </a:r>
              <a:r>
                <a:rPr lang="en-IN" dirty="0">
                  <a:solidFill>
                    <a:srgbClr val="C00000"/>
                  </a:solidFill>
                </a:rPr>
                <a:t>regenerant</a:t>
              </a:r>
              <a:r>
                <a:rPr lang="en-IN" dirty="0">
                  <a:solidFill>
                    <a:srgbClr val="0070C0"/>
                  </a:solidFill>
                </a:rPr>
                <a:t> </a:t>
              </a:r>
              <a:r>
                <a:rPr lang="en-IN" b="1" dirty="0">
                  <a:solidFill>
                    <a:srgbClr val="C00000"/>
                  </a:solidFill>
                </a:rPr>
                <a:t> </a:t>
              </a:r>
            </a:p>
            <a:p>
              <a:r>
                <a:rPr lang="en-IN" b="1" dirty="0">
                  <a:solidFill>
                    <a:srgbClr val="C00000"/>
                  </a:solidFill>
                </a:rPr>
                <a:t> </a:t>
              </a:r>
            </a:p>
          </p:txBody>
        </p:sp>
      </p:grpSp>
      <p:sp>
        <p:nvSpPr>
          <p:cNvPr id="88" name="Flowchart: Connector 87">
            <a:extLst>
              <a:ext uri="{FF2B5EF4-FFF2-40B4-BE49-F238E27FC236}">
                <a16:creationId xmlns:a16="http://schemas.microsoft.com/office/drawing/2014/main" id="{74C7CBEF-D998-4F77-87F7-FC7370D5745A}"/>
              </a:ext>
            </a:extLst>
          </p:cNvPr>
          <p:cNvSpPr/>
          <p:nvPr/>
        </p:nvSpPr>
        <p:spPr>
          <a:xfrm>
            <a:off x="6221264" y="2483293"/>
            <a:ext cx="1372464" cy="628728"/>
          </a:xfrm>
          <a:prstGeom prst="flowChartConnector">
            <a:avLst/>
          </a:prstGeom>
          <a:solidFill>
            <a:srgbClr val="00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400" dirty="0"/>
              <a:t>Insoluble SiO</a:t>
            </a:r>
            <a:r>
              <a:rPr lang="en-IN" sz="1400" baseline="-25000" dirty="0"/>
              <a:t>2</a:t>
            </a:r>
            <a:endParaRPr lang="en-IN" sz="1400" dirty="0"/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434B829D-12E3-4147-890E-AFB26A2D0601}"/>
              </a:ext>
            </a:extLst>
          </p:cNvPr>
          <p:cNvSpPr txBox="1"/>
          <p:nvPr/>
        </p:nvSpPr>
        <p:spPr>
          <a:xfrm>
            <a:off x="3556516" y="2624024"/>
            <a:ext cx="24431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>
                <a:solidFill>
                  <a:srgbClr val="FF0000"/>
                </a:solidFill>
              </a:rPr>
              <a:t>2% NaOH: Optimum pH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438B7E2-5F2C-4EF3-9201-670B09B39544}"/>
              </a:ext>
            </a:extLst>
          </p:cNvPr>
          <p:cNvSpPr txBox="1"/>
          <p:nvPr/>
        </p:nvSpPr>
        <p:spPr>
          <a:xfrm>
            <a:off x="838873" y="264305"/>
            <a:ext cx="23968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3600" dirty="0">
                <a:solidFill>
                  <a:schemeClr val="bg1"/>
                </a:solidFill>
                <a:latin typeface="Algerian" panose="04020705040A02060702" pitchFamily="82" charset="0"/>
              </a:rPr>
              <a:t>WORK OUT</a:t>
            </a:r>
          </a:p>
        </p:txBody>
      </p:sp>
      <p:sp>
        <p:nvSpPr>
          <p:cNvPr id="3" name="Flowchart: Extract 2">
            <a:extLst>
              <a:ext uri="{FF2B5EF4-FFF2-40B4-BE49-F238E27FC236}">
                <a16:creationId xmlns:a16="http://schemas.microsoft.com/office/drawing/2014/main" id="{5F9B25B0-7A01-E904-F45B-FAA2D526136C}"/>
              </a:ext>
            </a:extLst>
          </p:cNvPr>
          <p:cNvSpPr/>
          <p:nvPr/>
        </p:nvSpPr>
        <p:spPr>
          <a:xfrm rot="10800000">
            <a:off x="8966206" y="2164148"/>
            <a:ext cx="184728" cy="177738"/>
          </a:xfrm>
          <a:prstGeom prst="flowChartExtra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" name="Flowchart: Extract 3">
            <a:extLst>
              <a:ext uri="{FF2B5EF4-FFF2-40B4-BE49-F238E27FC236}">
                <a16:creationId xmlns:a16="http://schemas.microsoft.com/office/drawing/2014/main" id="{260F40F5-884D-6785-FAFE-2AB2FDC0BACC}"/>
              </a:ext>
            </a:extLst>
          </p:cNvPr>
          <p:cNvSpPr/>
          <p:nvPr/>
        </p:nvSpPr>
        <p:spPr>
          <a:xfrm rot="16200000">
            <a:off x="9028455" y="4938024"/>
            <a:ext cx="184728" cy="177738"/>
          </a:xfrm>
          <a:prstGeom prst="flowChartExtra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Flowchart: Extract 4">
            <a:extLst>
              <a:ext uri="{FF2B5EF4-FFF2-40B4-BE49-F238E27FC236}">
                <a16:creationId xmlns:a16="http://schemas.microsoft.com/office/drawing/2014/main" id="{5AF0915D-976E-E5F6-F931-73DCDF000A4B}"/>
              </a:ext>
            </a:extLst>
          </p:cNvPr>
          <p:cNvSpPr/>
          <p:nvPr/>
        </p:nvSpPr>
        <p:spPr>
          <a:xfrm rot="10800000">
            <a:off x="8591626" y="4100921"/>
            <a:ext cx="184728" cy="177738"/>
          </a:xfrm>
          <a:prstGeom prst="flowChartExtra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86" name="Picture 85">
            <a:extLst>
              <a:ext uri="{FF2B5EF4-FFF2-40B4-BE49-F238E27FC236}">
                <a16:creationId xmlns:a16="http://schemas.microsoft.com/office/drawing/2014/main" id="{C4D3BE3D-4DDA-53DB-40BC-B8BDA776F95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42" t="12123" r="908" b="17345"/>
          <a:stretch/>
        </p:blipFill>
        <p:spPr>
          <a:xfrm>
            <a:off x="1444817" y="70046"/>
            <a:ext cx="7370898" cy="2410945"/>
          </a:xfrm>
          <a:prstGeom prst="rect">
            <a:avLst/>
          </a:prstGeom>
          <a:ln w="38100">
            <a:solidFill>
              <a:srgbClr val="00CCFF"/>
            </a:solidFill>
          </a:ln>
        </p:spPr>
      </p:pic>
    </p:spTree>
    <p:extLst>
      <p:ext uri="{BB962C8B-B14F-4D97-AF65-F5344CB8AC3E}">
        <p14:creationId xmlns:p14="http://schemas.microsoft.com/office/powerpoint/2010/main" val="3999506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0.00185 L -0.18256 0.00185 C -0.26433 0.00185 -0.36498 0.07014 -0.36498 0.12592 L -0.36498 0.25 " pathEditMode="relative" rAng="0" ptsTypes="AAAA">
                                      <p:cBhvr>
                                        <p:cTn id="1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55" y="12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2.22222E-6 L -0.11237 -2.22222E-6 C -0.16263 -2.22222E-6 -0.22448 0.11528 -0.22448 0.20949 L -0.22448 0.41898 " pathEditMode="relative" rAng="0" ptsTypes="AAAA">
                                      <p:cBhvr>
                                        <p:cTn id="38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24" y="20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5" grpId="2" animBg="1"/>
      <p:bldP spid="88" grpId="0" animBg="1"/>
      <p:bldP spid="88" grpId="1" animBg="1"/>
      <p:bldP spid="8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8B534F9-FD9C-41AE-8F28-374C1E631662}"/>
              </a:ext>
            </a:extLst>
          </p:cNvPr>
          <p:cNvSpPr txBox="1"/>
          <p:nvPr/>
        </p:nvSpPr>
        <p:spPr>
          <a:xfrm>
            <a:off x="4530074" y="266114"/>
            <a:ext cx="18229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3600" dirty="0">
                <a:solidFill>
                  <a:schemeClr val="bg1"/>
                </a:solidFill>
                <a:latin typeface="Algerian" panose="04020705040A02060702" pitchFamily="82" charset="0"/>
              </a:rPr>
              <a:t>RESULT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E7FD9CB5-BDEF-4D1C-99E1-18BCBD71F29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03109460"/>
              </p:ext>
            </p:extLst>
          </p:nvPr>
        </p:nvGraphicFramePr>
        <p:xfrm>
          <a:off x="1028700" y="1083467"/>
          <a:ext cx="9658350" cy="51077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961DF9D-3CBC-4D38-AEE4-9EED633AAAB9}"/>
              </a:ext>
            </a:extLst>
          </p:cNvPr>
          <p:cNvCxnSpPr/>
          <p:nvPr/>
        </p:nvCxnSpPr>
        <p:spPr>
          <a:xfrm flipV="1">
            <a:off x="2667000" y="2228850"/>
            <a:ext cx="3533775" cy="224790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25389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62562" y="1848576"/>
            <a:ext cx="103907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C0099"/>
                </a:solidFill>
              </a:rPr>
              <a:t>				                            </a:t>
            </a:r>
          </a:p>
          <a:p>
            <a:r>
              <a:rPr lang="en-US" sz="2400" b="1" dirty="0">
                <a:solidFill>
                  <a:srgbClr val="CC0099"/>
                </a:solidFill>
              </a:rPr>
              <a:t>				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70384" y="229100"/>
            <a:ext cx="63384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Algerian" pitchFamily="82" charset="0"/>
              </a:rPr>
              <a:t>COST BENEFIT 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564B3A7E-AC6F-427E-89E8-3E6D647C8E3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60873460"/>
              </p:ext>
            </p:extLst>
          </p:nvPr>
        </p:nvGraphicFramePr>
        <p:xfrm>
          <a:off x="66675" y="1402404"/>
          <a:ext cx="7307778" cy="40531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0AE5252D-3614-4CC1-93F1-A4B650AE168E}"/>
              </a:ext>
            </a:extLst>
          </p:cNvPr>
          <p:cNvSpPr txBox="1"/>
          <p:nvPr/>
        </p:nvSpPr>
        <p:spPr>
          <a:xfrm>
            <a:off x="8074077" y="1525410"/>
            <a:ext cx="29227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Average monthly production</a:t>
            </a:r>
          </a:p>
          <a:p>
            <a:r>
              <a:rPr lang="en-US" b="1" dirty="0">
                <a:solidFill>
                  <a:srgbClr val="7030A0"/>
                </a:solidFill>
              </a:rPr>
              <a:t> at St#2 DM Plant 50000 M</a:t>
            </a:r>
            <a:r>
              <a:rPr lang="en-US" b="1" baseline="30000" dirty="0">
                <a:solidFill>
                  <a:srgbClr val="7030A0"/>
                </a:solidFill>
              </a:rPr>
              <a:t>3</a:t>
            </a:r>
            <a:endParaRPr lang="en-IN" b="1" dirty="0">
              <a:solidFill>
                <a:srgbClr val="7030A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2C72F7F-146A-4FD8-A576-FB55499D2BEC}"/>
              </a:ext>
            </a:extLst>
          </p:cNvPr>
          <p:cNvSpPr txBox="1"/>
          <p:nvPr/>
        </p:nvSpPr>
        <p:spPr>
          <a:xfrm>
            <a:off x="7451387" y="2515510"/>
            <a:ext cx="45978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</a:t>
            </a:r>
            <a:r>
              <a:rPr lang="en-US" b="1" dirty="0">
                <a:solidFill>
                  <a:srgbClr val="0070C0"/>
                </a:solidFill>
              </a:rPr>
              <a:t>Cost of caustic used in Jan 2022 = </a:t>
            </a:r>
            <a:r>
              <a:rPr lang="en-US" b="1" dirty="0">
                <a:solidFill>
                  <a:srgbClr val="FF0000"/>
                </a:solidFill>
              </a:rPr>
              <a:t>24.3 Lac</a:t>
            </a:r>
          </a:p>
          <a:p>
            <a:r>
              <a:rPr lang="en-US" b="1" dirty="0">
                <a:solidFill>
                  <a:srgbClr val="0070C0"/>
                </a:solidFill>
              </a:rPr>
              <a:t>Cost of caustic used in next 6 month = </a:t>
            </a:r>
            <a:r>
              <a:rPr lang="en-US" b="1" dirty="0">
                <a:solidFill>
                  <a:srgbClr val="FF0000"/>
                </a:solidFill>
              </a:rPr>
              <a:t>6.3 Lac</a:t>
            </a:r>
          </a:p>
          <a:p>
            <a:r>
              <a:rPr lang="en-US" b="1" dirty="0">
                <a:solidFill>
                  <a:srgbClr val="0070C0"/>
                </a:solidFill>
              </a:rPr>
              <a:t>(after modification)</a:t>
            </a:r>
          </a:p>
          <a:p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6745524-D541-428C-A0C1-167AA7BA86A5}"/>
              </a:ext>
            </a:extLst>
          </p:cNvPr>
          <p:cNvSpPr/>
          <p:nvPr/>
        </p:nvSpPr>
        <p:spPr>
          <a:xfrm>
            <a:off x="7518063" y="4058267"/>
            <a:ext cx="4673937" cy="127432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rgbClr val="FFFF00"/>
                </a:solidFill>
              </a:rPr>
              <a:t>Savings due to lesser </a:t>
            </a:r>
          </a:p>
          <a:p>
            <a:r>
              <a:rPr lang="en-US" sz="2800" b="1" dirty="0">
                <a:solidFill>
                  <a:srgbClr val="FFFF00"/>
                </a:solidFill>
              </a:rPr>
              <a:t>caustic spent pm = ~18 lac</a:t>
            </a:r>
            <a:endParaRPr lang="en-IN" sz="2800" b="1" dirty="0">
              <a:solidFill>
                <a:srgbClr val="FFFF00"/>
              </a:solidFill>
            </a:endParaRPr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AF5256FB-96FC-4171-A2A6-ABF2692AF964}"/>
              </a:ext>
            </a:extLst>
          </p:cNvPr>
          <p:cNvSpPr/>
          <p:nvPr/>
        </p:nvSpPr>
        <p:spPr>
          <a:xfrm>
            <a:off x="9669294" y="3428999"/>
            <a:ext cx="661480" cy="539886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06453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8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BAD258-E257-48D1-BE62-5864261085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666" y="228561"/>
            <a:ext cx="9626400" cy="695740"/>
          </a:xfrm>
        </p:spPr>
        <p:txBody>
          <a:bodyPr/>
          <a:lstStyle/>
          <a:p>
            <a:pPr algn="ctr"/>
            <a:r>
              <a:rPr lang="en-IN" dirty="0">
                <a:latin typeface="Algerian" panose="04020705040A02060702" pitchFamily="82" charset="0"/>
              </a:rPr>
              <a:t>SHARING OF EXPERIENCE..</a:t>
            </a:r>
          </a:p>
        </p:txBody>
      </p:sp>
      <p:pic>
        <p:nvPicPr>
          <p:cNvPr id="5" name="Picture 4" descr="Graphical user interface, application, Word&#10;&#10;Description automatically generated">
            <a:extLst>
              <a:ext uri="{FF2B5EF4-FFF2-40B4-BE49-F238E27FC236}">
                <a16:creationId xmlns:a16="http://schemas.microsoft.com/office/drawing/2014/main" id="{55ECFDA9-0CAD-4A10-BA8E-BA53D2BEC9D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" t="13824" r="25028" b="10294"/>
          <a:stretch/>
        </p:blipFill>
        <p:spPr>
          <a:xfrm>
            <a:off x="891251" y="995421"/>
            <a:ext cx="9502815" cy="541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55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3D5F9FD-09AB-4267-89F4-9F36754A13E0}"/>
              </a:ext>
            </a:extLst>
          </p:cNvPr>
          <p:cNvSpPr txBox="1">
            <a:spLocks/>
          </p:cNvSpPr>
          <p:nvPr/>
        </p:nvSpPr>
        <p:spPr>
          <a:xfrm>
            <a:off x="1456120" y="221248"/>
            <a:ext cx="7743825" cy="700087"/>
          </a:xfrm>
          <a:prstGeom prst="rect">
            <a:avLst/>
          </a:prstGeom>
          <a:noFill/>
        </p:spPr>
        <p:txBody>
          <a:bodyPr vert="horz" lIns="180000" tIns="0" rIns="0" bIns="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Tw Cen MT" panose="020B0602020104020603" pitchFamily="34" charset="0"/>
                <a:ea typeface="Verdana" panose="020B0604030504040204" pitchFamily="34" charset="0"/>
                <a:cs typeface="+mj-cs"/>
              </a:defRPr>
            </a:lvl1pPr>
          </a:lstStyle>
          <a:p>
            <a:r>
              <a:rPr lang="en-US" altLang="en-US">
                <a:latin typeface="Univers 45 Light" pitchFamily="2" charset="0"/>
              </a:rPr>
              <a:t>                       </a:t>
            </a:r>
            <a:endParaRPr lang="en-US" altLang="en-US" dirty="0">
              <a:solidFill>
                <a:srgbClr val="0033CC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7163CAC-6BE2-48A5-AFF8-214CEFC774CC}"/>
              </a:ext>
            </a:extLst>
          </p:cNvPr>
          <p:cNvSpPr txBox="1">
            <a:spLocks/>
          </p:cNvSpPr>
          <p:nvPr/>
        </p:nvSpPr>
        <p:spPr>
          <a:xfrm>
            <a:off x="1618045" y="273947"/>
            <a:ext cx="7743825" cy="7000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>
                <a:latin typeface="Univers 45 Light" pitchFamily="2" charset="0"/>
              </a:rPr>
              <a:t>                       </a:t>
            </a:r>
            <a:endParaRPr lang="en-US" altLang="en-US" sz="3600" dirty="0">
              <a:solidFill>
                <a:srgbClr val="0033CC"/>
              </a:solidFill>
              <a:latin typeface="Tw Cen MT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BF5670C-B9D8-40AC-85D0-1BC05803F6D8}"/>
              </a:ext>
            </a:extLst>
          </p:cNvPr>
          <p:cNvSpPr/>
          <p:nvPr/>
        </p:nvSpPr>
        <p:spPr>
          <a:xfrm>
            <a:off x="2128687" y="179898"/>
            <a:ext cx="554461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SzPct val="45000"/>
              <a:buFont typeface="StarSymbol"/>
              <a:buNone/>
            </a:pPr>
            <a:r>
              <a:rPr lang="en-US" sz="4000" b="1" dirty="0">
                <a:solidFill>
                  <a:schemeClr val="bg1"/>
                </a:solidFill>
                <a:latin typeface="Algerian" panose="04020705040A02060702" pitchFamily="82" charset="0"/>
                <a:cs typeface="Times New Roman" pitchFamily="18" charset="0"/>
              </a:rPr>
              <a:t>De-</a:t>
            </a:r>
            <a:r>
              <a:rPr lang="en-US" sz="4000" b="1" dirty="0" err="1">
                <a:solidFill>
                  <a:schemeClr val="bg1"/>
                </a:solidFill>
                <a:latin typeface="Algerian" panose="04020705040A02060702" pitchFamily="82" charset="0"/>
                <a:cs typeface="Times New Roman" pitchFamily="18" charset="0"/>
              </a:rPr>
              <a:t>Mineralisation</a:t>
            </a:r>
            <a:r>
              <a:rPr lang="en-US" sz="4000" b="1" dirty="0">
                <a:solidFill>
                  <a:schemeClr val="bg1"/>
                </a:solidFill>
                <a:latin typeface="Arial Rounded MT Bold" panose="020F0704030504030204" pitchFamily="34" charset="0"/>
                <a:cs typeface="Times New Roman" pitchFamily="18" charset="0"/>
              </a:rPr>
              <a:t> Plant</a:t>
            </a:r>
          </a:p>
        </p:txBody>
      </p:sp>
      <p:cxnSp>
        <p:nvCxnSpPr>
          <p:cNvPr id="7" name="AutoShape 43">
            <a:extLst>
              <a:ext uri="{FF2B5EF4-FFF2-40B4-BE49-F238E27FC236}">
                <a16:creationId xmlns:a16="http://schemas.microsoft.com/office/drawing/2014/main" id="{6E8A9194-53E6-4760-9EA3-807B534150EE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363083" y="5980554"/>
            <a:ext cx="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8" name="AutoShape 44">
            <a:extLst>
              <a:ext uri="{FF2B5EF4-FFF2-40B4-BE49-F238E27FC236}">
                <a16:creationId xmlns:a16="http://schemas.microsoft.com/office/drawing/2014/main" id="{2235E92A-99F0-4EEF-9B77-A2F5B61BE5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89608" y="1414904"/>
            <a:ext cx="947737" cy="1803400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pitchFamily="18" charset="0"/>
            </a:endParaRPr>
          </a:p>
        </p:txBody>
      </p:sp>
      <p:sp>
        <p:nvSpPr>
          <p:cNvPr id="9" name="AutoShape 45">
            <a:extLst>
              <a:ext uri="{FF2B5EF4-FFF2-40B4-BE49-F238E27FC236}">
                <a16:creationId xmlns:a16="http://schemas.microsoft.com/office/drawing/2014/main" id="{D6A9AC00-7AD1-44F9-AD0E-36AD2578F3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43833" y="4393054"/>
            <a:ext cx="947737" cy="1801812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pitchFamily="18" charset="0"/>
            </a:endParaRPr>
          </a:p>
        </p:txBody>
      </p:sp>
      <p:sp>
        <p:nvSpPr>
          <p:cNvPr id="10" name="AutoShape 46">
            <a:extLst>
              <a:ext uri="{FF2B5EF4-FFF2-40B4-BE49-F238E27FC236}">
                <a16:creationId xmlns:a16="http://schemas.microsoft.com/office/drawing/2014/main" id="{7FFCC7FC-129A-4C04-A8E7-7F60E7E7B8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2770" y="4393054"/>
            <a:ext cx="949325" cy="1801812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pitchFamily="18" charset="0"/>
            </a:endParaRPr>
          </a:p>
        </p:txBody>
      </p:sp>
      <p:sp>
        <p:nvSpPr>
          <p:cNvPr id="11" name="AutoShape 47">
            <a:extLst>
              <a:ext uri="{FF2B5EF4-FFF2-40B4-BE49-F238E27FC236}">
                <a16:creationId xmlns:a16="http://schemas.microsoft.com/office/drawing/2014/main" id="{DF505E00-5C84-4B7F-9266-AEF79D4E8C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3395" y="1414904"/>
            <a:ext cx="949325" cy="1803400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pitchFamily="18" charset="0"/>
            </a:endParaRPr>
          </a:p>
        </p:txBody>
      </p:sp>
      <p:sp>
        <p:nvSpPr>
          <p:cNvPr id="12" name="AutoShape 48">
            <a:extLst>
              <a:ext uri="{FF2B5EF4-FFF2-40B4-BE49-F238E27FC236}">
                <a16:creationId xmlns:a16="http://schemas.microsoft.com/office/drawing/2014/main" id="{C57B46BA-D98B-4D28-BA10-41FBEC95F6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7920" y="1421254"/>
            <a:ext cx="947738" cy="1801812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pitchFamily="18" charset="0"/>
            </a:endParaRPr>
          </a:p>
        </p:txBody>
      </p:sp>
      <p:sp>
        <p:nvSpPr>
          <p:cNvPr id="13" name="AutoShape 49">
            <a:extLst>
              <a:ext uri="{FF2B5EF4-FFF2-40B4-BE49-F238E27FC236}">
                <a16:creationId xmlns:a16="http://schemas.microsoft.com/office/drawing/2014/main" id="{CD1A29BA-C03A-4010-ADB0-8A03F12E3D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84895" y="4393054"/>
            <a:ext cx="947738" cy="1801812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pitchFamily="18" charset="0"/>
            </a:endParaRPr>
          </a:p>
        </p:txBody>
      </p:sp>
      <p:sp>
        <p:nvSpPr>
          <p:cNvPr id="14" name="AutoShape 50">
            <a:extLst>
              <a:ext uri="{FF2B5EF4-FFF2-40B4-BE49-F238E27FC236}">
                <a16:creationId xmlns:a16="http://schemas.microsoft.com/office/drawing/2014/main" id="{5301B59E-2DA2-48E1-93D5-D100F3DF6A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15745" y="1318066"/>
            <a:ext cx="584200" cy="1352550"/>
          </a:xfrm>
          <a:prstGeom prst="upArrowCallout">
            <a:avLst>
              <a:gd name="adj1" fmla="val 25000"/>
              <a:gd name="adj2" fmla="val 25000"/>
              <a:gd name="adj3" fmla="val 25157"/>
              <a:gd name="adj4" fmla="val 6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pitchFamily="18" charset="0"/>
            </a:endParaRPr>
          </a:p>
        </p:txBody>
      </p:sp>
      <p:sp>
        <p:nvSpPr>
          <p:cNvPr id="15" name="AutoShape 51" descr="Wave">
            <a:extLst>
              <a:ext uri="{FF2B5EF4-FFF2-40B4-BE49-F238E27FC236}">
                <a16:creationId xmlns:a16="http://schemas.microsoft.com/office/drawing/2014/main" id="{CEC26255-8650-4AA1-93FC-75CB308F7E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83920" y="2461066"/>
            <a:ext cx="1817688" cy="685800"/>
          </a:xfrm>
          <a:prstGeom prst="roundRect">
            <a:avLst>
              <a:gd name="adj" fmla="val 16667"/>
            </a:avLst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pitchFamily="18" charset="0"/>
            </a:endParaRPr>
          </a:p>
        </p:txBody>
      </p:sp>
      <p:sp>
        <p:nvSpPr>
          <p:cNvPr id="17" name="AutoShape 53" descr="Zig zag">
            <a:extLst>
              <a:ext uri="{FF2B5EF4-FFF2-40B4-BE49-F238E27FC236}">
                <a16:creationId xmlns:a16="http://schemas.microsoft.com/office/drawing/2014/main" id="{CBC3011B-454C-4618-AB45-E6A4571156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90408" y="4628004"/>
            <a:ext cx="947737" cy="1411287"/>
          </a:xfrm>
          <a:prstGeom prst="can">
            <a:avLst>
              <a:gd name="adj" fmla="val 25012"/>
            </a:avLst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pitchFamily="18" charset="0"/>
            </a:endParaRPr>
          </a:p>
        </p:txBody>
      </p:sp>
      <p:cxnSp>
        <p:nvCxnSpPr>
          <p:cNvPr id="18" name="AutoShape 54">
            <a:extLst>
              <a:ext uri="{FF2B5EF4-FFF2-40B4-BE49-F238E27FC236}">
                <a16:creationId xmlns:a16="http://schemas.microsoft.com/office/drawing/2014/main" id="{30BCEE5D-DBBC-413B-915F-B770E77763BC}"/>
              </a:ext>
            </a:extLst>
          </p:cNvPr>
          <p:cNvCxnSpPr>
            <a:cxnSpLocks noChangeShapeType="1"/>
          </p:cNvCxnSpPr>
          <p:nvPr/>
        </p:nvCxnSpPr>
        <p:spPr bwMode="auto">
          <a:xfrm rot="5400000" flipH="1" flipV="1">
            <a:off x="3167445" y="1341879"/>
            <a:ext cx="1865313" cy="1817687"/>
          </a:xfrm>
          <a:prstGeom prst="bentConnector5">
            <a:avLst>
              <a:gd name="adj1" fmla="val -12509"/>
              <a:gd name="adj2" fmla="val 49083"/>
              <a:gd name="adj3" fmla="val 119949"/>
            </a:avLst>
          </a:prstGeom>
          <a:noFill/>
          <a:ln w="57150">
            <a:solidFill>
              <a:srgbClr val="00B050"/>
            </a:solidFill>
            <a:miter lim="800000"/>
            <a:headEnd/>
            <a:tailEnd type="triangle" w="med" len="med"/>
          </a:ln>
        </p:spPr>
      </p:cxnSp>
      <p:sp>
        <p:nvSpPr>
          <p:cNvPr id="19" name="Rectangle 55">
            <a:extLst>
              <a:ext uri="{FF2B5EF4-FFF2-40B4-BE49-F238E27FC236}">
                <a16:creationId xmlns:a16="http://schemas.microsoft.com/office/drawing/2014/main" id="{57264B16-EAEA-4035-8A55-7814F17004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0283" y="946591"/>
            <a:ext cx="79375" cy="25844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pitchFamily="18" charset="0"/>
            </a:endParaRPr>
          </a:p>
        </p:txBody>
      </p:sp>
      <p:cxnSp>
        <p:nvCxnSpPr>
          <p:cNvPr id="20" name="AutoShape 56">
            <a:extLst>
              <a:ext uri="{FF2B5EF4-FFF2-40B4-BE49-F238E27FC236}">
                <a16:creationId xmlns:a16="http://schemas.microsoft.com/office/drawing/2014/main" id="{9CB8FB7B-AF59-41FE-9BEE-24375FF267EF}"/>
              </a:ext>
            </a:extLst>
          </p:cNvPr>
          <p:cNvCxnSpPr>
            <a:cxnSpLocks noChangeShapeType="1"/>
            <a:stCxn id="19" idx="3"/>
            <a:endCxn id="8" idx="0"/>
          </p:cNvCxnSpPr>
          <p:nvPr/>
        </p:nvCxnSpPr>
        <p:spPr bwMode="auto">
          <a:xfrm flipV="1">
            <a:off x="1819658" y="1414904"/>
            <a:ext cx="1343025" cy="823912"/>
          </a:xfrm>
          <a:prstGeom prst="bentConnector4">
            <a:avLst>
              <a:gd name="adj1" fmla="val 31500"/>
              <a:gd name="adj2" fmla="val 153537"/>
            </a:avLst>
          </a:prstGeom>
          <a:noFill/>
          <a:ln w="57150">
            <a:solidFill>
              <a:srgbClr val="00B050"/>
            </a:solidFill>
            <a:miter lim="800000"/>
            <a:headEnd/>
            <a:tailEnd type="triangle" w="med" len="med"/>
          </a:ln>
        </p:spPr>
      </p:cxnSp>
      <p:cxnSp>
        <p:nvCxnSpPr>
          <p:cNvPr id="21" name="AutoShape 57">
            <a:extLst>
              <a:ext uri="{FF2B5EF4-FFF2-40B4-BE49-F238E27FC236}">
                <a16:creationId xmlns:a16="http://schemas.microsoft.com/office/drawing/2014/main" id="{C53666F0-03D4-43C2-B3CB-E096CF90F35E}"/>
              </a:ext>
            </a:extLst>
          </p:cNvPr>
          <p:cNvCxnSpPr>
            <a:cxnSpLocks noChangeShapeType="1"/>
            <a:stCxn id="12" idx="2"/>
            <a:endCxn id="11" idx="0"/>
          </p:cNvCxnSpPr>
          <p:nvPr/>
        </p:nvCxnSpPr>
        <p:spPr bwMode="auto">
          <a:xfrm rot="5400000" flipH="1" flipV="1">
            <a:off x="4945446" y="1370453"/>
            <a:ext cx="1808162" cy="1897063"/>
          </a:xfrm>
          <a:prstGeom prst="bentConnector5">
            <a:avLst>
              <a:gd name="adj1" fmla="val -12639"/>
              <a:gd name="adj2" fmla="val 50000"/>
              <a:gd name="adj3" fmla="val 124648"/>
            </a:avLst>
          </a:prstGeom>
          <a:noFill/>
          <a:ln w="57150">
            <a:solidFill>
              <a:srgbClr val="FF3300"/>
            </a:solidFill>
            <a:miter lim="800000"/>
            <a:headEnd/>
            <a:tailEnd type="triangle" w="med" len="med"/>
          </a:ln>
        </p:spPr>
      </p:cxnSp>
      <p:cxnSp>
        <p:nvCxnSpPr>
          <p:cNvPr id="22" name="AutoShape 58">
            <a:extLst>
              <a:ext uri="{FF2B5EF4-FFF2-40B4-BE49-F238E27FC236}">
                <a16:creationId xmlns:a16="http://schemas.microsoft.com/office/drawing/2014/main" id="{473A98A7-6413-448B-8B9A-78DF0854859D}"/>
              </a:ext>
            </a:extLst>
          </p:cNvPr>
          <p:cNvCxnSpPr>
            <a:cxnSpLocks noChangeShapeType="1"/>
            <a:stCxn id="11" idx="2"/>
          </p:cNvCxnSpPr>
          <p:nvPr/>
        </p:nvCxnSpPr>
        <p:spPr bwMode="auto">
          <a:xfrm rot="5400000" flipH="1" flipV="1">
            <a:off x="7078252" y="1683985"/>
            <a:ext cx="1255712" cy="1816100"/>
          </a:xfrm>
          <a:prstGeom prst="bentConnector4">
            <a:avLst>
              <a:gd name="adj1" fmla="val -18750"/>
              <a:gd name="adj2" fmla="val 45560"/>
            </a:avLst>
          </a:prstGeom>
          <a:noFill/>
          <a:ln w="57150">
            <a:solidFill>
              <a:srgbClr val="FF3300"/>
            </a:solidFill>
            <a:miter lim="800000"/>
            <a:headEnd/>
            <a:tailEnd type="triangle" w="med" len="med"/>
          </a:ln>
        </p:spPr>
      </p:cxnSp>
      <p:cxnSp>
        <p:nvCxnSpPr>
          <p:cNvPr id="23" name="AutoShape 59">
            <a:extLst>
              <a:ext uri="{FF2B5EF4-FFF2-40B4-BE49-F238E27FC236}">
                <a16:creationId xmlns:a16="http://schemas.microsoft.com/office/drawing/2014/main" id="{CD118AFB-8EA9-4B9E-97D3-0B19B149ABF8}"/>
              </a:ext>
            </a:extLst>
          </p:cNvPr>
          <p:cNvCxnSpPr>
            <a:cxnSpLocks noChangeShapeType="1"/>
            <a:stCxn id="15" idx="2"/>
            <a:endCxn id="16" idx="1"/>
          </p:cNvCxnSpPr>
          <p:nvPr/>
        </p:nvCxnSpPr>
        <p:spPr bwMode="auto">
          <a:xfrm rot="5400000">
            <a:off x="4460068" y="585832"/>
            <a:ext cx="1871663" cy="6993731"/>
          </a:xfrm>
          <a:prstGeom prst="bentConnector4">
            <a:avLst>
              <a:gd name="adj1" fmla="val 41645"/>
              <a:gd name="adj2" fmla="val 103269"/>
            </a:avLst>
          </a:prstGeom>
          <a:noFill/>
          <a:ln w="57150">
            <a:solidFill>
              <a:srgbClr val="FF3300"/>
            </a:solidFill>
            <a:miter lim="800000"/>
            <a:headEnd/>
            <a:tailEnd type="triangle" w="med" len="med"/>
          </a:ln>
        </p:spPr>
      </p:cxnSp>
      <p:cxnSp>
        <p:nvCxnSpPr>
          <p:cNvPr id="24" name="AutoShape 60">
            <a:extLst>
              <a:ext uri="{FF2B5EF4-FFF2-40B4-BE49-F238E27FC236}">
                <a16:creationId xmlns:a16="http://schemas.microsoft.com/office/drawing/2014/main" id="{E31DFAFB-7289-4212-866B-F1DCDE73C12A}"/>
              </a:ext>
            </a:extLst>
          </p:cNvPr>
          <p:cNvCxnSpPr>
            <a:cxnSpLocks noChangeShapeType="1"/>
            <a:stCxn id="16" idx="2"/>
            <a:endCxn id="13" idx="0"/>
          </p:cNvCxnSpPr>
          <p:nvPr/>
        </p:nvCxnSpPr>
        <p:spPr bwMode="auto">
          <a:xfrm rot="5400000" flipH="1" flipV="1">
            <a:off x="2397905" y="4170407"/>
            <a:ext cx="938212" cy="1383506"/>
          </a:xfrm>
          <a:prstGeom prst="bentConnector5">
            <a:avLst>
              <a:gd name="adj1" fmla="val -24365"/>
              <a:gd name="adj2" fmla="val 42857"/>
              <a:gd name="adj3" fmla="val 124365"/>
            </a:avLst>
          </a:prstGeom>
          <a:noFill/>
          <a:ln w="57150">
            <a:solidFill>
              <a:srgbClr val="FF3300"/>
            </a:solidFill>
            <a:miter lim="800000"/>
            <a:headEnd/>
            <a:tailEnd type="triangle" w="med" len="med"/>
          </a:ln>
        </p:spPr>
      </p:cxnSp>
      <p:cxnSp>
        <p:nvCxnSpPr>
          <p:cNvPr id="25" name="AutoShape 61">
            <a:extLst>
              <a:ext uri="{FF2B5EF4-FFF2-40B4-BE49-F238E27FC236}">
                <a16:creationId xmlns:a16="http://schemas.microsoft.com/office/drawing/2014/main" id="{67510BEA-40FE-4007-8800-56DDEB90C999}"/>
              </a:ext>
            </a:extLst>
          </p:cNvPr>
          <p:cNvCxnSpPr>
            <a:cxnSpLocks noChangeShapeType="1"/>
            <a:stCxn id="13" idx="2"/>
            <a:endCxn id="9" idx="0"/>
          </p:cNvCxnSpPr>
          <p:nvPr/>
        </p:nvCxnSpPr>
        <p:spPr bwMode="auto">
          <a:xfrm rot="5400000" flipH="1" flipV="1">
            <a:off x="3486532" y="4466079"/>
            <a:ext cx="1801813" cy="1658938"/>
          </a:xfrm>
          <a:prstGeom prst="bentConnector5">
            <a:avLst>
              <a:gd name="adj1" fmla="val -13042"/>
              <a:gd name="adj2" fmla="val 50000"/>
              <a:gd name="adj3" fmla="val 113042"/>
            </a:avLst>
          </a:prstGeom>
          <a:noFill/>
          <a:ln w="57150">
            <a:solidFill>
              <a:srgbClr val="0066FF"/>
            </a:solidFill>
            <a:miter lim="800000"/>
            <a:headEnd/>
            <a:tailEnd type="triangle" w="med" len="med"/>
          </a:ln>
        </p:spPr>
      </p:cxnSp>
      <p:cxnSp>
        <p:nvCxnSpPr>
          <p:cNvPr id="26" name="AutoShape 62">
            <a:extLst>
              <a:ext uri="{FF2B5EF4-FFF2-40B4-BE49-F238E27FC236}">
                <a16:creationId xmlns:a16="http://schemas.microsoft.com/office/drawing/2014/main" id="{EBE9AFDF-5A6B-4E0F-8999-8B20A70AABB9}"/>
              </a:ext>
            </a:extLst>
          </p:cNvPr>
          <p:cNvCxnSpPr>
            <a:cxnSpLocks noChangeShapeType="1"/>
            <a:stCxn id="9" idx="2"/>
            <a:endCxn id="10" idx="0"/>
          </p:cNvCxnSpPr>
          <p:nvPr/>
        </p:nvCxnSpPr>
        <p:spPr bwMode="auto">
          <a:xfrm rot="5400000" flipH="1" flipV="1">
            <a:off x="5145470" y="4466079"/>
            <a:ext cx="1801813" cy="1658937"/>
          </a:xfrm>
          <a:prstGeom prst="bentConnector5">
            <a:avLst>
              <a:gd name="adj1" fmla="val -13042"/>
              <a:gd name="adj2" fmla="val 50000"/>
              <a:gd name="adj3" fmla="val 113042"/>
            </a:avLst>
          </a:prstGeom>
          <a:noFill/>
          <a:ln w="57150">
            <a:solidFill>
              <a:srgbClr val="0066FF"/>
            </a:solidFill>
            <a:miter lim="800000"/>
            <a:headEnd/>
            <a:tailEnd type="triangle" w="med" len="med"/>
          </a:ln>
        </p:spPr>
      </p:cxnSp>
      <p:cxnSp>
        <p:nvCxnSpPr>
          <p:cNvPr id="27" name="AutoShape 63">
            <a:extLst>
              <a:ext uri="{FF2B5EF4-FFF2-40B4-BE49-F238E27FC236}">
                <a16:creationId xmlns:a16="http://schemas.microsoft.com/office/drawing/2014/main" id="{88BEAB95-AE92-4872-A4ED-7DB5A416DD88}"/>
              </a:ext>
            </a:extLst>
          </p:cNvPr>
          <p:cNvCxnSpPr>
            <a:cxnSpLocks noChangeShapeType="1"/>
            <a:stCxn id="10" idx="2"/>
            <a:endCxn id="17" idx="1"/>
          </p:cNvCxnSpPr>
          <p:nvPr/>
        </p:nvCxnSpPr>
        <p:spPr bwMode="auto">
          <a:xfrm rot="5400000" flipH="1" flipV="1">
            <a:off x="7436232" y="4069204"/>
            <a:ext cx="1566863" cy="2687638"/>
          </a:xfrm>
          <a:prstGeom prst="bentConnector5">
            <a:avLst>
              <a:gd name="adj1" fmla="val -15000"/>
              <a:gd name="adj2" fmla="val 50000"/>
              <a:gd name="adj3" fmla="val 115000"/>
            </a:avLst>
          </a:prstGeom>
          <a:noFill/>
          <a:ln w="57150">
            <a:solidFill>
              <a:srgbClr val="0066FF"/>
            </a:solidFill>
            <a:miter lim="800000"/>
            <a:headEnd/>
            <a:tailEnd type="triangle" w="med" len="med"/>
          </a:ln>
        </p:spPr>
      </p:cxnSp>
      <p:sp>
        <p:nvSpPr>
          <p:cNvPr id="28" name="Rectangle 66" descr="Sphere">
            <a:extLst>
              <a:ext uri="{FF2B5EF4-FFF2-40B4-BE49-F238E27FC236}">
                <a16:creationId xmlns:a16="http://schemas.microsoft.com/office/drawing/2014/main" id="{60F15DD7-3FF3-4495-87F3-B69DC2F64B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3395" y="1884804"/>
            <a:ext cx="949325" cy="1019175"/>
          </a:xfrm>
          <a:prstGeom prst="rect">
            <a:avLst/>
          </a:prstGeom>
          <a:pattFill prst="sphere">
            <a:fgClr>
              <a:srgbClr val="FF3300"/>
            </a:fgClr>
            <a:bgClr>
              <a:srgbClr val="FFFF00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pitchFamily="18" charset="0"/>
            </a:endParaRPr>
          </a:p>
        </p:txBody>
      </p:sp>
      <p:sp>
        <p:nvSpPr>
          <p:cNvPr id="29" name="Rectangle 68" descr="Sphere">
            <a:extLst>
              <a:ext uri="{FF2B5EF4-FFF2-40B4-BE49-F238E27FC236}">
                <a16:creationId xmlns:a16="http://schemas.microsoft.com/office/drawing/2014/main" id="{D9CF669E-4959-4FFC-B1E1-1E2E14490F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84895" y="4864541"/>
            <a:ext cx="947738" cy="938213"/>
          </a:xfrm>
          <a:prstGeom prst="rect">
            <a:avLst/>
          </a:prstGeom>
          <a:pattFill prst="sphere">
            <a:fgClr>
              <a:srgbClr val="0066FF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pitchFamily="18" charset="0"/>
            </a:endParaRPr>
          </a:p>
        </p:txBody>
      </p:sp>
      <p:sp>
        <p:nvSpPr>
          <p:cNvPr id="30" name="Rectangle 69" descr="Sphere">
            <a:extLst>
              <a:ext uri="{FF2B5EF4-FFF2-40B4-BE49-F238E27FC236}">
                <a16:creationId xmlns:a16="http://schemas.microsoft.com/office/drawing/2014/main" id="{73ED8CA2-1BE9-4C27-BB0F-F3DF3AE10B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43833" y="4942329"/>
            <a:ext cx="947737" cy="938212"/>
          </a:xfrm>
          <a:prstGeom prst="rect">
            <a:avLst/>
          </a:prstGeom>
          <a:pattFill prst="sphere">
            <a:fgClr>
              <a:schemeClr val="hlink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pitchFamily="18" charset="0"/>
            </a:endParaRPr>
          </a:p>
        </p:txBody>
      </p:sp>
      <p:sp>
        <p:nvSpPr>
          <p:cNvPr id="31" name="Rectangle 70" descr="Sphere">
            <a:extLst>
              <a:ext uri="{FF2B5EF4-FFF2-40B4-BE49-F238E27FC236}">
                <a16:creationId xmlns:a16="http://schemas.microsoft.com/office/drawing/2014/main" id="{FC712539-2D78-4019-BDE0-10D3BCBCE5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2770" y="4864541"/>
            <a:ext cx="949325" cy="466725"/>
          </a:xfrm>
          <a:prstGeom prst="rect">
            <a:avLst/>
          </a:prstGeom>
          <a:pattFill prst="sphere">
            <a:fgClr>
              <a:srgbClr val="ACA1FD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pitchFamily="18" charset="0"/>
            </a:endParaRPr>
          </a:p>
        </p:txBody>
      </p:sp>
      <p:sp>
        <p:nvSpPr>
          <p:cNvPr id="32" name="Rectangle 71" descr="Sphere">
            <a:extLst>
              <a:ext uri="{FF2B5EF4-FFF2-40B4-BE49-F238E27FC236}">
                <a16:creationId xmlns:a16="http://schemas.microsoft.com/office/drawing/2014/main" id="{6D47C1FE-68A5-4E35-AD55-3B6BCC1C78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2770" y="5331266"/>
            <a:ext cx="949325" cy="549275"/>
          </a:xfrm>
          <a:prstGeom prst="rect">
            <a:avLst/>
          </a:prstGeom>
          <a:pattFill prst="sphere">
            <a:fgClr>
              <a:srgbClr val="FF3399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pitchFamily="18" charset="0"/>
            </a:endParaRPr>
          </a:p>
        </p:txBody>
      </p:sp>
      <p:sp>
        <p:nvSpPr>
          <p:cNvPr id="33" name="Text Box 72">
            <a:extLst>
              <a:ext uri="{FF2B5EF4-FFF2-40B4-BE49-F238E27FC236}">
                <a16:creationId xmlns:a16="http://schemas.microsoft.com/office/drawing/2014/main" id="{E521E2F5-4A99-4D72-8445-2FADB0CE82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85545" y="2613466"/>
            <a:ext cx="12636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rgbClr val="000099"/>
                </a:solidFill>
              </a:rPr>
              <a:t>DEGASSER</a:t>
            </a:r>
            <a:endParaRPr lang="en-US" sz="1300" b="1">
              <a:solidFill>
                <a:srgbClr val="000099"/>
              </a:solidFill>
            </a:endParaRPr>
          </a:p>
        </p:txBody>
      </p:sp>
      <p:sp>
        <p:nvSpPr>
          <p:cNvPr id="34" name="Text Box 74">
            <a:extLst>
              <a:ext uri="{FF2B5EF4-FFF2-40B4-BE49-F238E27FC236}">
                <a16:creationId xmlns:a16="http://schemas.microsoft.com/office/drawing/2014/main" id="{C5C6C507-8EE7-42AA-804B-E88A691379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7058" y="1470466"/>
            <a:ext cx="11064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chemeClr val="bg1"/>
                </a:solidFill>
              </a:rPr>
              <a:t>ACF</a:t>
            </a:r>
            <a:endParaRPr lang="en-US" sz="1300" b="1">
              <a:solidFill>
                <a:schemeClr val="bg1"/>
              </a:solidFill>
            </a:endParaRPr>
          </a:p>
        </p:txBody>
      </p:sp>
      <p:sp>
        <p:nvSpPr>
          <p:cNvPr id="35" name="Text Box 75">
            <a:extLst>
              <a:ext uri="{FF2B5EF4-FFF2-40B4-BE49-F238E27FC236}">
                <a16:creationId xmlns:a16="http://schemas.microsoft.com/office/drawing/2014/main" id="{405B60A5-8834-42AA-A0B9-ED29DB33C5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7920" y="1495866"/>
            <a:ext cx="10271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chemeClr val="bg1"/>
                </a:solidFill>
              </a:rPr>
              <a:t>WAC</a:t>
            </a:r>
            <a:endParaRPr lang="en-US" sz="1300" b="1">
              <a:solidFill>
                <a:schemeClr val="bg1"/>
              </a:solidFill>
            </a:endParaRPr>
          </a:p>
        </p:txBody>
      </p:sp>
      <p:sp>
        <p:nvSpPr>
          <p:cNvPr id="36" name="Text Box 76">
            <a:extLst>
              <a:ext uri="{FF2B5EF4-FFF2-40B4-BE49-F238E27FC236}">
                <a16:creationId xmlns:a16="http://schemas.microsoft.com/office/drawing/2014/main" id="{A3B63802-7AF4-4DB1-A6EA-A1CA8D798F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64658" y="1470466"/>
            <a:ext cx="11064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chemeClr val="bg1"/>
                </a:solidFill>
              </a:rPr>
              <a:t>SAC</a:t>
            </a:r>
          </a:p>
        </p:txBody>
      </p:sp>
      <p:sp>
        <p:nvSpPr>
          <p:cNvPr id="37" name="Text Box 77">
            <a:extLst>
              <a:ext uri="{FF2B5EF4-FFF2-40B4-BE49-F238E27FC236}">
                <a16:creationId xmlns:a16="http://schemas.microsoft.com/office/drawing/2014/main" id="{A09E00D0-5FA2-4B74-A054-47828E9F25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84895" y="4470841"/>
            <a:ext cx="10271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chemeClr val="bg1"/>
                </a:solidFill>
              </a:rPr>
              <a:t>WBA</a:t>
            </a:r>
          </a:p>
        </p:txBody>
      </p:sp>
      <p:sp>
        <p:nvSpPr>
          <p:cNvPr id="38" name="Text Box 78">
            <a:extLst>
              <a:ext uri="{FF2B5EF4-FFF2-40B4-BE49-F238E27FC236}">
                <a16:creationId xmlns:a16="http://schemas.microsoft.com/office/drawing/2014/main" id="{197F63CB-0200-4ACA-989F-A7608DD6D6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3833" y="4470841"/>
            <a:ext cx="94773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chemeClr val="bg1"/>
                </a:solidFill>
              </a:rPr>
              <a:t>SBA</a:t>
            </a:r>
          </a:p>
        </p:txBody>
      </p:sp>
      <p:sp>
        <p:nvSpPr>
          <p:cNvPr id="39" name="Text Box 79">
            <a:extLst>
              <a:ext uri="{FF2B5EF4-FFF2-40B4-BE49-F238E27FC236}">
                <a16:creationId xmlns:a16="http://schemas.microsoft.com/office/drawing/2014/main" id="{CFAB34CB-0D16-472F-9499-674CE2D4C0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2770" y="4470841"/>
            <a:ext cx="9493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chemeClr val="bg1"/>
                </a:solidFill>
              </a:rPr>
              <a:t>MB</a:t>
            </a:r>
          </a:p>
        </p:txBody>
      </p:sp>
      <p:sp>
        <p:nvSpPr>
          <p:cNvPr id="40" name="Text Box 80">
            <a:extLst>
              <a:ext uri="{FF2B5EF4-FFF2-40B4-BE49-F238E27FC236}">
                <a16:creationId xmlns:a16="http://schemas.microsoft.com/office/drawing/2014/main" id="{A4584578-D48B-4979-A018-6F5E8B13C8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68195" y="5253479"/>
            <a:ext cx="7905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>
                <a:solidFill>
                  <a:srgbClr val="000099"/>
                </a:solidFill>
              </a:rPr>
              <a:t>DM-ST</a:t>
            </a:r>
            <a:endParaRPr lang="en-US" b="1">
              <a:solidFill>
                <a:srgbClr val="000099"/>
              </a:solidFill>
            </a:endParaRPr>
          </a:p>
        </p:txBody>
      </p:sp>
      <p:sp>
        <p:nvSpPr>
          <p:cNvPr id="41" name="Rectangle 87" descr="Sphere">
            <a:extLst>
              <a:ext uri="{FF2B5EF4-FFF2-40B4-BE49-F238E27FC236}">
                <a16:creationId xmlns:a16="http://schemas.microsoft.com/office/drawing/2014/main" id="{8B1EFA12-2127-48D8-A9EB-3F122F4701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89608" y="1832416"/>
            <a:ext cx="947737" cy="1019175"/>
          </a:xfrm>
          <a:prstGeom prst="rect">
            <a:avLst/>
          </a:prstGeom>
          <a:pattFill prst="sphere">
            <a:fgClr>
              <a:schemeClr val="tx1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pitchFamily="18" charset="0"/>
            </a:endParaRPr>
          </a:p>
        </p:txBody>
      </p:sp>
      <p:sp>
        <p:nvSpPr>
          <p:cNvPr id="42" name="Rectangle 88" descr="Sphere">
            <a:extLst>
              <a:ext uri="{FF2B5EF4-FFF2-40B4-BE49-F238E27FC236}">
                <a16:creationId xmlns:a16="http://schemas.microsoft.com/office/drawing/2014/main" id="{4E5BC880-D7F3-4124-B9F7-FB28B2DFD1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7920" y="1913379"/>
            <a:ext cx="947738" cy="938212"/>
          </a:xfrm>
          <a:prstGeom prst="rect">
            <a:avLst/>
          </a:prstGeom>
          <a:pattFill prst="sphere">
            <a:fgClr>
              <a:srgbClr val="FF3399"/>
            </a:fgClr>
            <a:bgClr>
              <a:srgbClr val="FFFF00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pitchFamily="18" charset="0"/>
            </a:endParaRPr>
          </a:p>
        </p:txBody>
      </p:sp>
      <p:pic>
        <p:nvPicPr>
          <p:cNvPr id="43" name="Picture 89" descr="blue_spiral">
            <a:extLst>
              <a:ext uri="{FF2B5EF4-FFF2-40B4-BE49-F238E27FC236}">
                <a16:creationId xmlns:a16="http://schemas.microsoft.com/office/drawing/2014/main" id="{0C7782BF-AC0A-48B2-A7E7-D110FC54E1D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>
            <a:off x="8531607" y="1834004"/>
            <a:ext cx="714375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0" name="Group 49">
            <a:extLst>
              <a:ext uri="{FF2B5EF4-FFF2-40B4-BE49-F238E27FC236}">
                <a16:creationId xmlns:a16="http://schemas.microsoft.com/office/drawing/2014/main" id="{3A664282-F224-45D8-881D-21D3D005DD00}"/>
              </a:ext>
            </a:extLst>
          </p:cNvPr>
          <p:cNvGrpSpPr/>
          <p:nvPr/>
        </p:nvGrpSpPr>
        <p:grpSpPr>
          <a:xfrm>
            <a:off x="1899033" y="4705791"/>
            <a:ext cx="552450" cy="625475"/>
            <a:chOff x="1899033" y="4705791"/>
            <a:chExt cx="552450" cy="625475"/>
          </a:xfrm>
        </p:grpSpPr>
        <p:sp>
          <p:nvSpPr>
            <p:cNvPr id="16" name="AutoShape 52">
              <a:extLst>
                <a:ext uri="{FF2B5EF4-FFF2-40B4-BE49-F238E27FC236}">
                  <a16:creationId xmlns:a16="http://schemas.microsoft.com/office/drawing/2014/main" id="{D58E89BF-9820-414B-B57B-0E5F7EA8B1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99033" y="4705791"/>
              <a:ext cx="552450" cy="625475"/>
            </a:xfrm>
            <a:prstGeom prst="flowChartMagneticTape">
              <a:avLst/>
            </a:prstGeom>
            <a:solidFill>
              <a:srgbClr val="FF33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  <p:pic>
          <p:nvPicPr>
            <p:cNvPr id="44" name="Picture 90" descr="Wheel1">
              <a:extLst>
                <a:ext uri="{FF2B5EF4-FFF2-40B4-BE49-F238E27FC236}">
                  <a16:creationId xmlns:a16="http://schemas.microsoft.com/office/drawing/2014/main" id="{6265F124-C311-4278-BD6F-14A8CA5F1E26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993603" y="4804898"/>
              <a:ext cx="395288" cy="4429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77E8FC71-AE69-40DA-8BE7-DDA9DB057E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1345" y="5356666"/>
            <a:ext cx="9906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>
                <a:solidFill>
                  <a:srgbClr val="000099"/>
                </a:solidFill>
              </a:rPr>
              <a:t>D/G  P/P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FBBA4360-8754-41D1-AB56-8641DF77DA4A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507240" y="1978566"/>
            <a:ext cx="199598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rgbClr val="000099"/>
                </a:solidFill>
              </a:rPr>
              <a:t>Filter water Header</a:t>
            </a:r>
          </a:p>
        </p:txBody>
      </p:sp>
      <p:pic>
        <p:nvPicPr>
          <p:cNvPr id="47" name="Picture 2" descr="H:\Grey_tornado.gif">
            <a:extLst>
              <a:ext uri="{FF2B5EF4-FFF2-40B4-BE49-F238E27FC236}">
                <a16:creationId xmlns:a16="http://schemas.microsoft.com/office/drawing/2014/main" id="{17CB36FB-A68F-4321-93B3-5A2A2C060E5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514144" y="1241866"/>
            <a:ext cx="84772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2" name="Group 51"/>
          <p:cNvGrpSpPr/>
          <p:nvPr/>
        </p:nvGrpSpPr>
        <p:grpSpPr>
          <a:xfrm>
            <a:off x="11006902" y="2278944"/>
            <a:ext cx="552450" cy="625475"/>
            <a:chOff x="11006902" y="2278944"/>
            <a:chExt cx="552450" cy="625475"/>
          </a:xfrm>
        </p:grpSpPr>
        <p:sp>
          <p:nvSpPr>
            <p:cNvPr id="48" name="AutoShape 52">
              <a:extLst>
                <a:ext uri="{FF2B5EF4-FFF2-40B4-BE49-F238E27FC236}">
                  <a16:creationId xmlns:a16="http://schemas.microsoft.com/office/drawing/2014/main" id="{5578A117-20C4-4C3A-860D-97F4DD41912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11006902" y="2278944"/>
              <a:ext cx="552450" cy="625475"/>
            </a:xfrm>
            <a:prstGeom prst="flowChartMagneticTape">
              <a:avLst/>
            </a:prstGeom>
            <a:solidFill>
              <a:schemeClr val="bg2">
                <a:lumMod val="7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  <p:pic>
          <p:nvPicPr>
            <p:cNvPr id="49" name="Picture 90" descr="Wheel1">
              <a:extLst>
                <a:ext uri="{FF2B5EF4-FFF2-40B4-BE49-F238E27FC236}">
                  <a16:creationId xmlns:a16="http://schemas.microsoft.com/office/drawing/2014/main" id="{648B7185-8DAE-49BD-AABF-A539C797C89A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 rot="10800000">
              <a:off x="11107255" y="2377722"/>
              <a:ext cx="395288" cy="4429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17DA4E06-998F-4C45-903C-3DB32BB4B0FB}"/>
              </a:ext>
            </a:extLst>
          </p:cNvPr>
          <p:cNvCxnSpPr>
            <a:cxnSpLocks/>
          </p:cNvCxnSpPr>
          <p:nvPr/>
        </p:nvCxnSpPr>
        <p:spPr>
          <a:xfrm flipH="1">
            <a:off x="9199945" y="2316604"/>
            <a:ext cx="1806957" cy="0"/>
          </a:xfrm>
          <a:prstGeom prst="straightConnector1">
            <a:avLst/>
          </a:prstGeom>
          <a:ln w="698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41C1D09E-90E7-45BE-AC30-5B92EA377ECF}"/>
              </a:ext>
            </a:extLst>
          </p:cNvPr>
          <p:cNvSpPr txBox="1"/>
          <p:nvPr/>
        </p:nvSpPr>
        <p:spPr>
          <a:xfrm>
            <a:off x="10823706" y="3033638"/>
            <a:ext cx="1194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/>
              <a:t>DG blower</a:t>
            </a:r>
          </a:p>
        </p:txBody>
      </p:sp>
    </p:spTree>
    <p:extLst>
      <p:ext uri="{BB962C8B-B14F-4D97-AF65-F5344CB8AC3E}">
        <p14:creationId xmlns:p14="http://schemas.microsoft.com/office/powerpoint/2010/main" val="2758470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500"/>
                            </p:stCondLst>
                            <p:childTnLst>
                              <p:par>
                                <p:cTn id="7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0"/>
                            </p:stCondLst>
                            <p:childTnLst>
                              <p:par>
                                <p:cTn id="9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500"/>
                            </p:stCondLst>
                            <p:childTnLst>
                              <p:par>
                                <p:cTn id="9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6000"/>
                            </p:stCondLst>
                            <p:childTnLst>
                              <p:par>
                                <p:cTn id="10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6500"/>
                            </p:stCondLst>
                            <p:childTnLst>
                              <p:par>
                                <p:cTn id="10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7000"/>
                            </p:stCondLst>
                            <p:childTnLst>
                              <p:par>
                                <p:cTn id="1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7500"/>
                            </p:stCondLst>
                            <p:childTnLst>
                              <p:par>
                                <p:cTn id="12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8000"/>
                            </p:stCondLst>
                            <p:childTnLst>
                              <p:par>
                                <p:cTn id="1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8500"/>
                            </p:stCondLst>
                            <p:childTnLst>
                              <p:par>
                                <p:cTn id="13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7" grpId="0" animBg="1"/>
      <p:bldP spid="19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0" grpId="1"/>
      <p:bldP spid="41" grpId="0" animBg="1"/>
      <p:bldP spid="42" grpId="0" animBg="1"/>
      <p:bldP spid="45" grpId="0"/>
      <p:bldP spid="46" grpId="0"/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485D4A-719E-851C-568F-A317C016BC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Algerian" panose="04020705040A02060702" pitchFamily="82" charset="0"/>
              </a:rPr>
              <a:t>RCA to Permanent Solution</a:t>
            </a:r>
            <a:endParaRPr lang="en-IN" dirty="0">
              <a:latin typeface="Algerian" panose="04020705040A02060702" pitchFamily="82" charset="0"/>
            </a:endParaRPr>
          </a:p>
        </p:txBody>
      </p:sp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CE42E259-4991-902B-07EB-2DD0D602C0A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1079127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5FC642F6-3BFE-CC30-3902-A0FBEC95BB5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223608"/>
              </p:ext>
            </p:extLst>
          </p:nvPr>
        </p:nvGraphicFramePr>
        <p:xfrm>
          <a:off x="272250" y="843454"/>
          <a:ext cx="11772605" cy="51710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19" name="Picture 18">
            <a:extLst>
              <a:ext uri="{FF2B5EF4-FFF2-40B4-BE49-F238E27FC236}">
                <a16:creationId xmlns:a16="http://schemas.microsoft.com/office/drawing/2014/main" id="{D24FB143-F95F-CA8F-3BD1-5FB0FAB9A0AF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3" t="15011" r="3439"/>
          <a:stretch/>
        </p:blipFill>
        <p:spPr>
          <a:xfrm>
            <a:off x="345822" y="905634"/>
            <a:ext cx="11500355" cy="5828578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04DA7EF1-79B7-C0AA-FFCA-048FA3BB4DB6}"/>
              </a:ext>
            </a:extLst>
          </p:cNvPr>
          <p:cNvSpPr txBox="1"/>
          <p:nvPr/>
        </p:nvSpPr>
        <p:spPr>
          <a:xfrm>
            <a:off x="1653356" y="4691105"/>
            <a:ext cx="982268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           CO2 level at DG Tank O/L &lt; 4 PPM.</a:t>
            </a:r>
          </a:p>
          <a:p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4800" b="1" dirty="0">
                <a:solidFill>
                  <a:srgbClr val="00B050"/>
                </a:solidFill>
              </a:rPr>
              <a:t>Presently no issue of Insoluble silica </a:t>
            </a:r>
          </a:p>
        </p:txBody>
      </p:sp>
    </p:spTree>
    <p:extLst>
      <p:ext uri="{BB962C8B-B14F-4D97-AF65-F5344CB8AC3E}">
        <p14:creationId xmlns:p14="http://schemas.microsoft.com/office/powerpoint/2010/main" val="3658382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BE99BC-94E2-42F3-B08B-E2E4A468E7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6EB6E-26A0-496F-A8B3-584A2FF399C9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3" name="Picture 2" descr="download.png">
            <a:extLst>
              <a:ext uri="{FF2B5EF4-FFF2-40B4-BE49-F238E27FC236}">
                <a16:creationId xmlns:a16="http://schemas.microsoft.com/office/drawing/2014/main" id="{64BE05FE-3BBA-41C6-8DB4-355A2EF89F6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556" t="5365" r="5556" b="15665"/>
          <a:stretch>
            <a:fillRect/>
          </a:stretch>
        </p:blipFill>
        <p:spPr>
          <a:xfrm>
            <a:off x="7261412" y="1141993"/>
            <a:ext cx="3630706" cy="224666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C835B31-AA51-4973-A89C-A23065F50497}"/>
              </a:ext>
            </a:extLst>
          </p:cNvPr>
          <p:cNvSpPr txBox="1"/>
          <p:nvPr/>
        </p:nvSpPr>
        <p:spPr>
          <a:xfrm>
            <a:off x="366178" y="1183476"/>
            <a:ext cx="10299614" cy="5221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IN" sz="4000" dirty="0"/>
              <a:t>Safer tank level achieved.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IN" sz="40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IN" sz="4000" dirty="0"/>
              <a:t>Caustic consumption almost </a:t>
            </a:r>
          </a:p>
          <a:p>
            <a:r>
              <a:rPr lang="en-IN" sz="4000" dirty="0"/>
              <a:t>      normalised.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IN" sz="40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IN" sz="4000" dirty="0"/>
              <a:t>OBR restored to 1000 m</a:t>
            </a:r>
            <a:r>
              <a:rPr lang="en-IN" sz="4000" baseline="30000" dirty="0"/>
              <a:t>3</a:t>
            </a:r>
            <a:r>
              <a:rPr lang="en-IN" sz="4000" dirty="0"/>
              <a:t> compared to 500 m</a:t>
            </a:r>
            <a:r>
              <a:rPr lang="en-IN" sz="4000" baseline="30000" dirty="0"/>
              <a:t>3</a:t>
            </a:r>
          </a:p>
          <a:p>
            <a:r>
              <a:rPr lang="en-IN" sz="4000" baseline="30000" dirty="0"/>
              <a:t>      </a:t>
            </a:r>
            <a:r>
              <a:rPr lang="en-IN" sz="4000" dirty="0"/>
              <a:t> during critical hours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IN" sz="4000" baseline="30000" dirty="0"/>
          </a:p>
          <a:p>
            <a:endParaRPr lang="en-IN" sz="4000" baseline="30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ABF8C41-3566-4FC9-9833-8DB0B3AAE82F}"/>
              </a:ext>
            </a:extLst>
          </p:cNvPr>
          <p:cNvSpPr txBox="1"/>
          <p:nvPr/>
        </p:nvSpPr>
        <p:spPr>
          <a:xfrm>
            <a:off x="857467" y="285572"/>
            <a:ext cx="26052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3200" b="1" dirty="0">
                <a:solidFill>
                  <a:schemeClr val="bg1"/>
                </a:solidFill>
                <a:latin typeface="Algerian" panose="04020705040A02060702" pitchFamily="82" charset="0"/>
              </a:rPr>
              <a:t>CONCLUSION </a:t>
            </a:r>
          </a:p>
        </p:txBody>
      </p:sp>
    </p:spTree>
    <p:extLst>
      <p:ext uri="{BB962C8B-B14F-4D97-AF65-F5344CB8AC3E}">
        <p14:creationId xmlns:p14="http://schemas.microsoft.com/office/powerpoint/2010/main" val="24206937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35030" y="1528416"/>
            <a:ext cx="7829386" cy="41242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9900"/>
                </a:solidFill>
                <a:latin typeface="Algerian" panose="04020705040A02060702" pitchFamily="82" charset="0"/>
              </a:rPr>
              <a:t>    Acknowledgements</a:t>
            </a:r>
          </a:p>
          <a:p>
            <a:pPr algn="ctr"/>
            <a:endParaRPr lang="en-US" sz="3200" b="1" dirty="0">
              <a:solidFill>
                <a:srgbClr val="FF9900"/>
              </a:solidFill>
              <a:latin typeface="Monotype Corsiva" pitchFamily="66" charset="0"/>
            </a:endParaRPr>
          </a:p>
          <a:p>
            <a:pPr algn="ctr"/>
            <a:endParaRPr lang="en-US" b="1" dirty="0">
              <a:solidFill>
                <a:srgbClr val="FF9900"/>
              </a:solidFill>
              <a:latin typeface="Monotype Corsiva" pitchFamily="66" charset="0"/>
            </a:endParaRPr>
          </a:p>
          <a:p>
            <a:pPr algn="ctr"/>
            <a:r>
              <a:rPr lang="en-US" sz="4400" b="1" dirty="0">
                <a:solidFill>
                  <a:srgbClr val="00B050"/>
                </a:solidFill>
                <a:latin typeface="Monotype Corsiva" pitchFamily="66" charset="0"/>
              </a:rPr>
              <a:t>       NTPC IPS 2024</a:t>
            </a:r>
          </a:p>
          <a:p>
            <a:pPr algn="ctr"/>
            <a:endParaRPr lang="en-US" sz="3200" b="1" dirty="0">
              <a:solidFill>
                <a:srgbClr val="FF9900"/>
              </a:solidFill>
              <a:latin typeface="Monotype Corsiva" pitchFamily="66" charset="0"/>
            </a:endParaRPr>
          </a:p>
          <a:p>
            <a:pPr algn="ctr"/>
            <a:r>
              <a:rPr lang="en-US" sz="3200" b="1" dirty="0">
                <a:solidFill>
                  <a:srgbClr val="CC0099"/>
                </a:solidFill>
                <a:latin typeface="Monotype Corsiva" pitchFamily="66" charset="0"/>
              </a:rPr>
              <a:t>          Mr. B. S. Rao (AGM Chem NTPC </a:t>
            </a:r>
            <a:r>
              <a:rPr lang="en-US" sz="3200" b="1" dirty="0" err="1">
                <a:solidFill>
                  <a:srgbClr val="CC0099"/>
                </a:solidFill>
                <a:latin typeface="Monotype Corsiva" pitchFamily="66" charset="0"/>
              </a:rPr>
              <a:t>Farakka</a:t>
            </a:r>
            <a:r>
              <a:rPr lang="en-US" sz="3200" b="1" dirty="0">
                <a:solidFill>
                  <a:srgbClr val="CC0099"/>
                </a:solidFill>
                <a:latin typeface="Monotype Corsiva" pitchFamily="66" charset="0"/>
              </a:rPr>
              <a:t>)</a:t>
            </a:r>
          </a:p>
          <a:p>
            <a:pPr algn="ctr"/>
            <a:r>
              <a:rPr lang="en-US" sz="3200" b="1" dirty="0">
                <a:solidFill>
                  <a:srgbClr val="FF9900"/>
                </a:solidFill>
                <a:latin typeface="Monotype Corsiva" pitchFamily="66" charset="0"/>
              </a:rPr>
              <a:t>        </a:t>
            </a:r>
          </a:p>
          <a:p>
            <a:pPr algn="ctr"/>
            <a:r>
              <a:rPr lang="en-US" sz="3200" b="1" dirty="0">
                <a:solidFill>
                  <a:srgbClr val="0070C0"/>
                </a:solidFill>
                <a:latin typeface="Monotype Corsiva" pitchFamily="66" charset="0"/>
              </a:rPr>
              <a:t>        Mr. </a:t>
            </a:r>
            <a:r>
              <a:rPr lang="en-US" sz="3200" b="1" dirty="0" err="1">
                <a:solidFill>
                  <a:srgbClr val="0070C0"/>
                </a:solidFill>
                <a:latin typeface="Monotype Corsiva" pitchFamily="66" charset="0"/>
              </a:rPr>
              <a:t>Kajjal</a:t>
            </a:r>
            <a:r>
              <a:rPr lang="en-US" sz="3200" b="1" dirty="0">
                <a:solidFill>
                  <a:srgbClr val="0070C0"/>
                </a:solidFill>
                <a:latin typeface="Monotype Corsiva" pitchFamily="66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Monotype Corsiva" pitchFamily="66" charset="0"/>
              </a:rPr>
              <a:t>Pramanik</a:t>
            </a:r>
            <a:r>
              <a:rPr lang="en-US" sz="3200" b="1" dirty="0">
                <a:solidFill>
                  <a:srgbClr val="0070C0"/>
                </a:solidFill>
                <a:latin typeface="Monotype Corsiva" pitchFamily="66" charset="0"/>
              </a:rPr>
              <a:t> (Co-other NTPC </a:t>
            </a:r>
            <a:r>
              <a:rPr lang="en-US" sz="3200" b="1" dirty="0" err="1">
                <a:solidFill>
                  <a:srgbClr val="0070C0"/>
                </a:solidFill>
                <a:latin typeface="Monotype Corsiva" pitchFamily="66" charset="0"/>
              </a:rPr>
              <a:t>Farakka</a:t>
            </a:r>
            <a:r>
              <a:rPr lang="en-US" sz="3200" b="1" dirty="0">
                <a:solidFill>
                  <a:srgbClr val="0070C0"/>
                </a:solidFill>
                <a:latin typeface="Monotype Corsiva" pitchFamily="66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4936496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426" y="1404140"/>
            <a:ext cx="7668491" cy="4045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5243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3790" y="1683327"/>
            <a:ext cx="6269008" cy="354849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612571" y="2967335"/>
            <a:ext cx="7327076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ANY QUESTIONS?</a:t>
            </a:r>
          </a:p>
        </p:txBody>
      </p:sp>
    </p:spTree>
    <p:extLst>
      <p:ext uri="{BB962C8B-B14F-4D97-AF65-F5344CB8AC3E}">
        <p14:creationId xmlns:p14="http://schemas.microsoft.com/office/powerpoint/2010/main" val="16902063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F81ED418-DF50-4369-AEEA-1B860CE5CC9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00640934"/>
              </p:ext>
            </p:extLst>
          </p:nvPr>
        </p:nvGraphicFramePr>
        <p:xfrm>
          <a:off x="1276142" y="1155560"/>
          <a:ext cx="8561194" cy="48232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823814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AutoShape 60">
            <a:extLst>
              <a:ext uri="{FF2B5EF4-FFF2-40B4-BE49-F238E27FC236}">
                <a16:creationId xmlns:a16="http://schemas.microsoft.com/office/drawing/2014/main" id="{496E2EAA-2138-4D48-8A81-D868300896F9}"/>
              </a:ext>
            </a:extLst>
          </p:cNvPr>
          <p:cNvCxnSpPr>
            <a:cxnSpLocks noChangeShapeType="1"/>
          </p:cNvCxnSpPr>
          <p:nvPr/>
        </p:nvCxnSpPr>
        <p:spPr bwMode="auto">
          <a:xfrm rot="5400000" flipH="1" flipV="1">
            <a:off x="2676779" y="3032487"/>
            <a:ext cx="4058104" cy="1249193"/>
          </a:xfrm>
          <a:prstGeom prst="bentConnector3">
            <a:avLst>
              <a:gd name="adj1" fmla="val 109486"/>
            </a:avLst>
          </a:prstGeom>
          <a:noFill/>
          <a:ln w="57150">
            <a:solidFill>
              <a:srgbClr val="FF3300"/>
            </a:solidFill>
            <a:miter lim="800000"/>
            <a:headEnd/>
            <a:tailEnd type="triangle" w="med" len="med"/>
          </a:ln>
        </p:spPr>
      </p:cxnSp>
      <p:sp>
        <p:nvSpPr>
          <p:cNvPr id="4" name="AutoShape 45">
            <a:extLst>
              <a:ext uri="{FF2B5EF4-FFF2-40B4-BE49-F238E27FC236}">
                <a16:creationId xmlns:a16="http://schemas.microsoft.com/office/drawing/2014/main" id="{10DB888B-59D2-4D4F-9048-696209170A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2255" y="1628031"/>
            <a:ext cx="1855991" cy="3819703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Times New Roman" pitchFamily="18" charset="0"/>
            </a:endParaRPr>
          </a:p>
          <a:p>
            <a:endParaRPr lang="en-US" dirty="0">
              <a:latin typeface="Times New Roman" pitchFamily="18" charset="0"/>
            </a:endParaRPr>
          </a:p>
          <a:p>
            <a:endParaRPr lang="en-US" dirty="0">
              <a:latin typeface="Times New Roman" pitchFamily="18" charset="0"/>
            </a:endParaRPr>
          </a:p>
          <a:p>
            <a:endParaRPr lang="en-US" dirty="0">
              <a:latin typeface="Times New Roman" pitchFamily="18" charset="0"/>
            </a:endParaRPr>
          </a:p>
          <a:p>
            <a:endParaRPr lang="en-US" dirty="0">
              <a:latin typeface="Times New Roman" pitchFamily="18" charset="0"/>
            </a:endParaRPr>
          </a:p>
          <a:p>
            <a:endParaRPr lang="en-US" dirty="0">
              <a:latin typeface="Times New Roman" pitchFamily="18" charset="0"/>
            </a:endParaRPr>
          </a:p>
          <a:p>
            <a:endParaRPr lang="en-US" dirty="0">
              <a:latin typeface="Times New Roman" pitchFamily="18" charset="0"/>
            </a:endParaRPr>
          </a:p>
          <a:p>
            <a:endParaRPr lang="en-US" dirty="0">
              <a:latin typeface="Times New Roman" pitchFamily="18" charset="0"/>
            </a:endParaRPr>
          </a:p>
          <a:p>
            <a:endParaRPr lang="en-US" dirty="0">
              <a:latin typeface="Times New Roman" pitchFamily="18" charset="0"/>
            </a:endParaRPr>
          </a:p>
          <a:p>
            <a:endParaRPr lang="en-US" dirty="0">
              <a:latin typeface="Times New Roman" pitchFamily="18" charset="0"/>
            </a:endParaRPr>
          </a:p>
          <a:p>
            <a:endParaRPr lang="en-US" dirty="0">
              <a:latin typeface="Times New Roman" pitchFamily="18" charset="0"/>
            </a:endParaRPr>
          </a:p>
          <a:p>
            <a:r>
              <a:rPr lang="en-IN" sz="2400" b="1" baseline="-25000" dirty="0">
                <a:solidFill>
                  <a:srgbClr val="FF0000"/>
                </a:solidFill>
              </a:rPr>
              <a:t>             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</a:endParaRPr>
          </a:p>
          <a:p>
            <a:endParaRPr lang="en-US" dirty="0">
              <a:latin typeface="Times New Roman" pitchFamily="18" charset="0"/>
            </a:endParaRPr>
          </a:p>
        </p:txBody>
      </p:sp>
      <p:sp>
        <p:nvSpPr>
          <p:cNvPr id="5" name="AutoShape 49">
            <a:extLst>
              <a:ext uri="{FF2B5EF4-FFF2-40B4-BE49-F238E27FC236}">
                <a16:creationId xmlns:a16="http://schemas.microsoft.com/office/drawing/2014/main" id="{7723E243-6F20-44B1-B622-ADBB09AA8C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3434" y="1743841"/>
            <a:ext cx="1855995" cy="3819703"/>
          </a:xfrm>
          <a:prstGeom prst="flowChartAlternateProcess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dirty="0">
                <a:latin typeface="Times New Roman" pitchFamily="18" charset="0"/>
              </a:rPr>
              <a:t>Cl</a:t>
            </a:r>
          </a:p>
        </p:txBody>
      </p:sp>
      <p:cxnSp>
        <p:nvCxnSpPr>
          <p:cNvPr id="7" name="AutoShape 61">
            <a:extLst>
              <a:ext uri="{FF2B5EF4-FFF2-40B4-BE49-F238E27FC236}">
                <a16:creationId xmlns:a16="http://schemas.microsoft.com/office/drawing/2014/main" id="{601CAB26-30A2-4BE7-881E-3356B8171367}"/>
              </a:ext>
            </a:extLst>
          </p:cNvPr>
          <p:cNvCxnSpPr>
            <a:cxnSpLocks noChangeShapeType="1"/>
            <a:stCxn id="5" idx="2"/>
            <a:endCxn id="4" idx="0"/>
          </p:cNvCxnSpPr>
          <p:nvPr/>
        </p:nvCxnSpPr>
        <p:spPr bwMode="auto">
          <a:xfrm rot="5400000" flipH="1" flipV="1">
            <a:off x="4938084" y="2031378"/>
            <a:ext cx="3935513" cy="3128819"/>
          </a:xfrm>
          <a:prstGeom prst="bentConnector5">
            <a:avLst>
              <a:gd name="adj1" fmla="val -5809"/>
              <a:gd name="adj2" fmla="val 50000"/>
              <a:gd name="adj3" fmla="val 112707"/>
            </a:avLst>
          </a:prstGeom>
          <a:noFill/>
          <a:ln w="57150">
            <a:solidFill>
              <a:srgbClr val="0066FF"/>
            </a:solidFill>
            <a:miter lim="800000"/>
            <a:headEnd/>
            <a:tailEnd type="triangle" w="med" len="med"/>
          </a:ln>
        </p:spPr>
      </p:cxnSp>
      <p:cxnSp>
        <p:nvCxnSpPr>
          <p:cNvPr id="8" name="AutoShape 62">
            <a:extLst>
              <a:ext uri="{FF2B5EF4-FFF2-40B4-BE49-F238E27FC236}">
                <a16:creationId xmlns:a16="http://schemas.microsoft.com/office/drawing/2014/main" id="{482492A6-377F-4DC6-8064-7B5293B5CE14}"/>
              </a:ext>
            </a:extLst>
          </p:cNvPr>
          <p:cNvCxnSpPr>
            <a:cxnSpLocks noChangeShapeType="1"/>
          </p:cNvCxnSpPr>
          <p:nvPr/>
        </p:nvCxnSpPr>
        <p:spPr bwMode="auto">
          <a:xfrm rot="5400000" flipH="1" flipV="1">
            <a:off x="8304179" y="3289939"/>
            <a:ext cx="2018734" cy="2318320"/>
          </a:xfrm>
          <a:prstGeom prst="bentConnector4">
            <a:avLst>
              <a:gd name="adj1" fmla="val -11324"/>
              <a:gd name="adj2" fmla="val 70014"/>
            </a:avLst>
          </a:prstGeom>
          <a:noFill/>
          <a:ln w="57150">
            <a:solidFill>
              <a:srgbClr val="0066FF"/>
            </a:solidFill>
            <a:miter lim="800000"/>
            <a:headEnd/>
            <a:tailEnd type="triangle" w="med" len="med"/>
          </a:ln>
        </p:spPr>
      </p:cxnSp>
      <p:sp>
        <p:nvSpPr>
          <p:cNvPr id="9" name="Rectangle 68" descr="Sphere">
            <a:extLst>
              <a:ext uri="{FF2B5EF4-FFF2-40B4-BE49-F238E27FC236}">
                <a16:creationId xmlns:a16="http://schemas.microsoft.com/office/drawing/2014/main" id="{3D0AD732-B358-4BF2-A614-6859F0676C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3434" y="2858965"/>
            <a:ext cx="1855995" cy="1988940"/>
          </a:xfrm>
          <a:prstGeom prst="rect">
            <a:avLst/>
          </a:prstGeom>
          <a:pattFill prst="smCheck">
            <a:fgClr>
              <a:srgbClr val="92D050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pitchFamily="18" charset="0"/>
            </a:endParaRPr>
          </a:p>
        </p:txBody>
      </p:sp>
      <p:sp>
        <p:nvSpPr>
          <p:cNvPr id="10" name="Rectangle 69" descr="Sphere">
            <a:extLst>
              <a:ext uri="{FF2B5EF4-FFF2-40B4-BE49-F238E27FC236}">
                <a16:creationId xmlns:a16="http://schemas.microsoft.com/office/drawing/2014/main" id="{C4FD5171-4B51-4D73-BA9A-A6AA4589EE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24885" y="2693276"/>
            <a:ext cx="1855991" cy="1988937"/>
          </a:xfrm>
          <a:prstGeom prst="rect">
            <a:avLst/>
          </a:prstGeom>
          <a:pattFill prst="openDmnd">
            <a:fgClr>
              <a:srgbClr val="FF0000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Times New Roman" pitchFamily="18" charset="0"/>
            </a:endParaRPr>
          </a:p>
        </p:txBody>
      </p:sp>
      <p:sp>
        <p:nvSpPr>
          <p:cNvPr id="11" name="Text Box 77">
            <a:extLst>
              <a:ext uri="{FF2B5EF4-FFF2-40B4-BE49-F238E27FC236}">
                <a16:creationId xmlns:a16="http://schemas.microsoft.com/office/drawing/2014/main" id="{C2285F2E-EB73-47FD-ABEA-5B3A655BED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35712" y="3564516"/>
            <a:ext cx="201143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WBA</a:t>
            </a:r>
          </a:p>
        </p:txBody>
      </p:sp>
      <p:sp>
        <p:nvSpPr>
          <p:cNvPr id="12" name="Text Box 78">
            <a:extLst>
              <a:ext uri="{FF2B5EF4-FFF2-40B4-BE49-F238E27FC236}">
                <a16:creationId xmlns:a16="http://schemas.microsoft.com/office/drawing/2014/main" id="{DB9E2F8B-2C8F-47AC-BD31-93136BA3D0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84648" y="3439732"/>
            <a:ext cx="185599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SBA</a:t>
            </a:r>
          </a:p>
        </p:txBody>
      </p:sp>
      <p:sp>
        <p:nvSpPr>
          <p:cNvPr id="43" name="Flowchart: Connector 42">
            <a:extLst>
              <a:ext uri="{FF2B5EF4-FFF2-40B4-BE49-F238E27FC236}">
                <a16:creationId xmlns:a16="http://schemas.microsoft.com/office/drawing/2014/main" id="{2D9D97BD-8144-44CC-9EA1-AA317968EC73}"/>
              </a:ext>
            </a:extLst>
          </p:cNvPr>
          <p:cNvSpPr/>
          <p:nvPr/>
        </p:nvSpPr>
        <p:spPr>
          <a:xfrm>
            <a:off x="4915205" y="1900940"/>
            <a:ext cx="651105" cy="385500"/>
          </a:xfrm>
          <a:prstGeom prst="flowChartConnector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400" b="1" dirty="0"/>
              <a:t>A</a:t>
            </a:r>
            <a:r>
              <a:rPr lang="en-IN" sz="1400" b="1" baseline="30000" dirty="0"/>
              <a:t>-</a:t>
            </a:r>
            <a:endParaRPr lang="en-IN" sz="1400" b="1" dirty="0"/>
          </a:p>
        </p:txBody>
      </p:sp>
      <p:sp>
        <p:nvSpPr>
          <p:cNvPr id="45" name="Flowchart: Connector 44">
            <a:extLst>
              <a:ext uri="{FF2B5EF4-FFF2-40B4-BE49-F238E27FC236}">
                <a16:creationId xmlns:a16="http://schemas.microsoft.com/office/drawing/2014/main" id="{3B4224E9-F625-4A6D-A7D2-17F616256FB7}"/>
              </a:ext>
            </a:extLst>
          </p:cNvPr>
          <p:cNvSpPr/>
          <p:nvPr/>
        </p:nvSpPr>
        <p:spPr>
          <a:xfrm>
            <a:off x="5327758" y="2330545"/>
            <a:ext cx="779834" cy="444176"/>
          </a:xfrm>
          <a:prstGeom prst="flowChartConnector">
            <a:avLst/>
          </a:prstGeom>
          <a:solidFill>
            <a:srgbClr val="00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400" b="1" dirty="0"/>
              <a:t>SiO</a:t>
            </a:r>
            <a:r>
              <a:rPr lang="en-IN" sz="1400" b="1" baseline="-25000" dirty="0"/>
              <a:t>2</a:t>
            </a:r>
            <a:endParaRPr lang="en-IN" sz="1400" b="1" dirty="0"/>
          </a:p>
        </p:txBody>
      </p:sp>
      <p:sp>
        <p:nvSpPr>
          <p:cNvPr id="48" name="Flowchart: Connector 47">
            <a:extLst>
              <a:ext uri="{FF2B5EF4-FFF2-40B4-BE49-F238E27FC236}">
                <a16:creationId xmlns:a16="http://schemas.microsoft.com/office/drawing/2014/main" id="{8981906F-9154-431E-A371-5DED7FFFBA57}"/>
              </a:ext>
            </a:extLst>
          </p:cNvPr>
          <p:cNvSpPr/>
          <p:nvPr/>
        </p:nvSpPr>
        <p:spPr>
          <a:xfrm>
            <a:off x="5425101" y="3040754"/>
            <a:ext cx="651105" cy="385500"/>
          </a:xfrm>
          <a:prstGeom prst="flowChartConnector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400" b="1" dirty="0"/>
              <a:t>A</a:t>
            </a:r>
            <a:r>
              <a:rPr lang="en-IN" sz="1400" b="1" baseline="30000" dirty="0"/>
              <a:t>-</a:t>
            </a:r>
            <a:endParaRPr lang="en-IN" sz="1400" b="1" dirty="0"/>
          </a:p>
        </p:txBody>
      </p:sp>
      <p:sp>
        <p:nvSpPr>
          <p:cNvPr id="49" name="Flowchart: Connector 48">
            <a:extLst>
              <a:ext uri="{FF2B5EF4-FFF2-40B4-BE49-F238E27FC236}">
                <a16:creationId xmlns:a16="http://schemas.microsoft.com/office/drawing/2014/main" id="{AAF6FF6A-231F-43FD-9478-CFED4C1DE3BA}"/>
              </a:ext>
            </a:extLst>
          </p:cNvPr>
          <p:cNvSpPr/>
          <p:nvPr/>
        </p:nvSpPr>
        <p:spPr>
          <a:xfrm>
            <a:off x="5372821" y="4960452"/>
            <a:ext cx="779834" cy="444176"/>
          </a:xfrm>
          <a:prstGeom prst="flowChartConnector">
            <a:avLst/>
          </a:prstGeom>
          <a:solidFill>
            <a:srgbClr val="00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400" b="1" dirty="0"/>
              <a:t>SiO</a:t>
            </a:r>
            <a:r>
              <a:rPr lang="en-IN" sz="1400" b="1" baseline="-25000" dirty="0"/>
              <a:t>2</a:t>
            </a:r>
            <a:endParaRPr lang="en-IN" sz="1400" b="1" dirty="0"/>
          </a:p>
        </p:txBody>
      </p:sp>
      <p:sp>
        <p:nvSpPr>
          <p:cNvPr id="51" name="Flowchart: Connector 50">
            <a:extLst>
              <a:ext uri="{FF2B5EF4-FFF2-40B4-BE49-F238E27FC236}">
                <a16:creationId xmlns:a16="http://schemas.microsoft.com/office/drawing/2014/main" id="{E6F459DB-DFFF-4A34-9A77-54E12CED6D34}"/>
              </a:ext>
            </a:extLst>
          </p:cNvPr>
          <p:cNvSpPr/>
          <p:nvPr/>
        </p:nvSpPr>
        <p:spPr>
          <a:xfrm>
            <a:off x="8535168" y="2077449"/>
            <a:ext cx="779834" cy="444176"/>
          </a:xfrm>
          <a:prstGeom prst="flowChartConnector">
            <a:avLst/>
          </a:prstGeom>
          <a:solidFill>
            <a:srgbClr val="00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400" b="1" dirty="0"/>
              <a:t>SiO</a:t>
            </a:r>
            <a:r>
              <a:rPr lang="en-IN" sz="1400" b="1" baseline="-25000" dirty="0"/>
              <a:t>2</a:t>
            </a:r>
            <a:endParaRPr lang="en-IN" sz="1400" b="1" dirty="0"/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AF22A756-6146-4046-A37B-AE7808F6CB15}"/>
              </a:ext>
            </a:extLst>
          </p:cNvPr>
          <p:cNvSpPr/>
          <p:nvPr/>
        </p:nvSpPr>
        <p:spPr>
          <a:xfrm>
            <a:off x="10521116" y="2276534"/>
            <a:ext cx="1412959" cy="12979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b="1" dirty="0"/>
              <a:t>Mixed Bed Vessel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FCB59B0-4355-4672-847A-700BDAEB39B8}"/>
              </a:ext>
            </a:extLst>
          </p:cNvPr>
          <p:cNvGrpSpPr/>
          <p:nvPr/>
        </p:nvGrpSpPr>
        <p:grpSpPr>
          <a:xfrm>
            <a:off x="7640501" y="4982792"/>
            <a:ext cx="1893051" cy="444176"/>
            <a:chOff x="7054709" y="4982792"/>
            <a:chExt cx="1893051" cy="444176"/>
          </a:xfrm>
        </p:grpSpPr>
        <p:sp>
          <p:nvSpPr>
            <p:cNvPr id="52" name="Flowchart: Connector 51">
              <a:extLst>
                <a:ext uri="{FF2B5EF4-FFF2-40B4-BE49-F238E27FC236}">
                  <a16:creationId xmlns:a16="http://schemas.microsoft.com/office/drawing/2014/main" id="{A7D5F6EA-EBF8-44CA-9C1D-6CCDC4070A51}"/>
                </a:ext>
              </a:extLst>
            </p:cNvPr>
            <p:cNvSpPr/>
            <p:nvPr/>
          </p:nvSpPr>
          <p:spPr>
            <a:xfrm>
              <a:off x="7054709" y="4982792"/>
              <a:ext cx="779834" cy="444176"/>
            </a:xfrm>
            <a:prstGeom prst="flowChartConnector">
              <a:avLst/>
            </a:prstGeom>
            <a:solidFill>
              <a:srgbClr val="00CC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1400" b="1" dirty="0"/>
                <a:t>SiO</a:t>
              </a:r>
              <a:r>
                <a:rPr lang="en-IN" sz="1400" b="1" baseline="-25000" dirty="0"/>
                <a:t>2</a:t>
              </a:r>
              <a:endParaRPr lang="en-IN" sz="1400" b="1" dirty="0"/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E4978F57-396F-4D28-B1D9-CA27FB19BFC0}"/>
                </a:ext>
              </a:extLst>
            </p:cNvPr>
            <p:cNvSpPr txBox="1"/>
            <p:nvPr/>
          </p:nvSpPr>
          <p:spPr>
            <a:xfrm>
              <a:off x="7785262" y="5051778"/>
              <a:ext cx="1162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b="1" dirty="0">
                  <a:solidFill>
                    <a:srgbClr val="FF0000"/>
                  </a:solidFill>
                </a:rPr>
                <a:t>&lt; 200ppb</a:t>
              </a:r>
            </a:p>
          </p:txBody>
        </p:sp>
      </p:grpSp>
      <p:sp>
        <p:nvSpPr>
          <p:cNvPr id="28" name="Flowchart: Connector 27">
            <a:extLst>
              <a:ext uri="{FF2B5EF4-FFF2-40B4-BE49-F238E27FC236}">
                <a16:creationId xmlns:a16="http://schemas.microsoft.com/office/drawing/2014/main" id="{5DD4A96C-2AEA-4A02-B802-9E34518646D6}"/>
              </a:ext>
            </a:extLst>
          </p:cNvPr>
          <p:cNvSpPr/>
          <p:nvPr/>
        </p:nvSpPr>
        <p:spPr>
          <a:xfrm>
            <a:off x="8112792" y="2992896"/>
            <a:ext cx="779834" cy="444176"/>
          </a:xfrm>
          <a:prstGeom prst="flowChartConnector">
            <a:avLst/>
          </a:prstGeom>
          <a:solidFill>
            <a:srgbClr val="00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400" b="1" dirty="0"/>
              <a:t>SiO</a:t>
            </a:r>
            <a:r>
              <a:rPr lang="en-IN" sz="1400" b="1" baseline="-25000" dirty="0"/>
              <a:t>2</a:t>
            </a:r>
            <a:endParaRPr lang="en-IN" sz="1400" b="1" dirty="0"/>
          </a:p>
        </p:txBody>
      </p:sp>
      <p:sp>
        <p:nvSpPr>
          <p:cNvPr id="15" name="Arrow: Down 14">
            <a:extLst>
              <a:ext uri="{FF2B5EF4-FFF2-40B4-BE49-F238E27FC236}">
                <a16:creationId xmlns:a16="http://schemas.microsoft.com/office/drawing/2014/main" id="{622029E7-5995-4C9F-B5D1-2EABA1720077}"/>
              </a:ext>
            </a:extLst>
          </p:cNvPr>
          <p:cNvSpPr/>
          <p:nvPr/>
        </p:nvSpPr>
        <p:spPr>
          <a:xfrm>
            <a:off x="11227595" y="3587153"/>
            <a:ext cx="107722" cy="1129501"/>
          </a:xfrm>
          <a:prstGeom prst="downArrow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68184078-37C1-4ACE-BD1D-75F234F36569}"/>
              </a:ext>
            </a:extLst>
          </p:cNvPr>
          <p:cNvGrpSpPr/>
          <p:nvPr/>
        </p:nvGrpSpPr>
        <p:grpSpPr>
          <a:xfrm>
            <a:off x="10420866" y="4847905"/>
            <a:ext cx="1722818" cy="444176"/>
            <a:chOff x="7043835" y="4799719"/>
            <a:chExt cx="1722818" cy="444176"/>
          </a:xfrm>
        </p:grpSpPr>
        <p:sp>
          <p:nvSpPr>
            <p:cNvPr id="32" name="Flowchart: Connector 31">
              <a:extLst>
                <a:ext uri="{FF2B5EF4-FFF2-40B4-BE49-F238E27FC236}">
                  <a16:creationId xmlns:a16="http://schemas.microsoft.com/office/drawing/2014/main" id="{398F2F01-C043-4C71-BF4E-7B0CE3644604}"/>
                </a:ext>
              </a:extLst>
            </p:cNvPr>
            <p:cNvSpPr/>
            <p:nvPr/>
          </p:nvSpPr>
          <p:spPr>
            <a:xfrm>
              <a:off x="7043835" y="4799719"/>
              <a:ext cx="779834" cy="444176"/>
            </a:xfrm>
            <a:prstGeom prst="flowChartConnector">
              <a:avLst/>
            </a:prstGeom>
            <a:solidFill>
              <a:srgbClr val="00CC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1400" b="1" dirty="0"/>
                <a:t>SiO</a:t>
              </a:r>
              <a:r>
                <a:rPr lang="en-IN" sz="1400" b="1" baseline="-25000" dirty="0"/>
                <a:t>2</a:t>
              </a:r>
              <a:endParaRPr lang="en-IN" sz="1400" b="1" dirty="0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22AA0F2F-BF0E-45B5-88E0-97152D9C59AE}"/>
                </a:ext>
              </a:extLst>
            </p:cNvPr>
            <p:cNvSpPr txBox="1"/>
            <p:nvPr/>
          </p:nvSpPr>
          <p:spPr>
            <a:xfrm>
              <a:off x="7758044" y="4847905"/>
              <a:ext cx="100860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b="1" dirty="0">
                  <a:solidFill>
                    <a:srgbClr val="FF0000"/>
                  </a:solidFill>
                </a:rPr>
                <a:t>&lt; 20ppb</a:t>
              </a: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6E3972D7-CC9C-4E42-9231-5F1A73DDCD5D}"/>
              </a:ext>
            </a:extLst>
          </p:cNvPr>
          <p:cNvSpPr txBox="1"/>
          <p:nvPr/>
        </p:nvSpPr>
        <p:spPr>
          <a:xfrm>
            <a:off x="241948" y="238742"/>
            <a:ext cx="6400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600" b="1" dirty="0">
                <a:solidFill>
                  <a:schemeClr val="bg1"/>
                </a:solidFill>
                <a:latin typeface="Algerian" panose="04020705040A02060702" pitchFamily="82" charset="0"/>
              </a:rPr>
              <a:t>ANION vessel IN SERVICE</a:t>
            </a:r>
          </a:p>
        </p:txBody>
      </p:sp>
      <p:sp>
        <p:nvSpPr>
          <p:cNvPr id="34" name="AutoShape 51" descr="Wave">
            <a:extLst>
              <a:ext uri="{FF2B5EF4-FFF2-40B4-BE49-F238E27FC236}">
                <a16:creationId xmlns:a16="http://schemas.microsoft.com/office/drawing/2014/main" id="{9A2F4156-CBAB-4571-A790-D627128444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3835" y="4889780"/>
            <a:ext cx="1958549" cy="1187469"/>
          </a:xfrm>
          <a:prstGeom prst="roundRect">
            <a:avLst>
              <a:gd name="adj" fmla="val 16667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latin typeface="Times New Roman" pitchFamily="18" charset="0"/>
            </a:endParaRPr>
          </a:p>
        </p:txBody>
      </p:sp>
      <p:sp>
        <p:nvSpPr>
          <p:cNvPr id="19" name="Arrow: Up 18">
            <a:extLst>
              <a:ext uri="{FF2B5EF4-FFF2-40B4-BE49-F238E27FC236}">
                <a16:creationId xmlns:a16="http://schemas.microsoft.com/office/drawing/2014/main" id="{776444DD-4A95-44A9-9995-3E353B649E62}"/>
              </a:ext>
            </a:extLst>
          </p:cNvPr>
          <p:cNvSpPr/>
          <p:nvPr/>
        </p:nvSpPr>
        <p:spPr>
          <a:xfrm>
            <a:off x="1740213" y="1628031"/>
            <a:ext cx="1792916" cy="3248717"/>
          </a:xfrm>
          <a:prstGeom prst="upArrow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CC1ABCA-3F05-4D22-9DFE-DE2D7BC0FF1D}"/>
              </a:ext>
            </a:extLst>
          </p:cNvPr>
          <p:cNvGrpSpPr/>
          <p:nvPr/>
        </p:nvGrpSpPr>
        <p:grpSpPr>
          <a:xfrm>
            <a:off x="2264992" y="2772682"/>
            <a:ext cx="743357" cy="1188851"/>
            <a:chOff x="2271333" y="2550657"/>
            <a:chExt cx="657219" cy="1476416"/>
          </a:xfrm>
        </p:grpSpPr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8B8CE6DE-9FAE-41E7-ACC4-E438237AD017}"/>
                </a:ext>
              </a:extLst>
            </p:cNvPr>
            <p:cNvCxnSpPr>
              <a:cxnSpLocks/>
            </p:cNvCxnSpPr>
            <p:nvPr/>
          </p:nvCxnSpPr>
          <p:spPr>
            <a:xfrm>
              <a:off x="2271333" y="2550657"/>
              <a:ext cx="0" cy="1414513"/>
            </a:xfrm>
            <a:prstGeom prst="straightConnector1">
              <a:avLst/>
            </a:prstGeom>
            <a:ln w="28575">
              <a:solidFill>
                <a:srgbClr val="00B050"/>
              </a:solidFill>
              <a:prstDash val="dash"/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9" name="Straight Arrow Connector 58">
              <a:extLst>
                <a:ext uri="{FF2B5EF4-FFF2-40B4-BE49-F238E27FC236}">
                  <a16:creationId xmlns:a16="http://schemas.microsoft.com/office/drawing/2014/main" id="{03E48140-5EF1-49E5-BECE-353F72CAC195}"/>
                </a:ext>
              </a:extLst>
            </p:cNvPr>
            <p:cNvCxnSpPr>
              <a:cxnSpLocks/>
            </p:cNvCxnSpPr>
            <p:nvPr/>
          </p:nvCxnSpPr>
          <p:spPr>
            <a:xfrm>
              <a:off x="2380872" y="2603044"/>
              <a:ext cx="0" cy="1414513"/>
            </a:xfrm>
            <a:prstGeom prst="straightConnector1">
              <a:avLst/>
            </a:prstGeom>
            <a:ln w="28575">
              <a:solidFill>
                <a:srgbClr val="00B050"/>
              </a:solidFill>
              <a:prstDash val="dash"/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1" name="Straight Arrow Connector 60">
              <a:extLst>
                <a:ext uri="{FF2B5EF4-FFF2-40B4-BE49-F238E27FC236}">
                  <a16:creationId xmlns:a16="http://schemas.microsoft.com/office/drawing/2014/main" id="{26208A61-0BA5-4893-BB71-D9467F4B9151}"/>
                </a:ext>
              </a:extLst>
            </p:cNvPr>
            <p:cNvCxnSpPr>
              <a:cxnSpLocks/>
            </p:cNvCxnSpPr>
            <p:nvPr/>
          </p:nvCxnSpPr>
          <p:spPr>
            <a:xfrm>
              <a:off x="2504695" y="2569708"/>
              <a:ext cx="0" cy="1414511"/>
            </a:xfrm>
            <a:prstGeom prst="straightConnector1">
              <a:avLst/>
            </a:prstGeom>
            <a:ln w="28575">
              <a:solidFill>
                <a:srgbClr val="00B050"/>
              </a:solidFill>
              <a:prstDash val="dash"/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2" name="Straight Arrow Connector 61">
              <a:extLst>
                <a:ext uri="{FF2B5EF4-FFF2-40B4-BE49-F238E27FC236}">
                  <a16:creationId xmlns:a16="http://schemas.microsoft.com/office/drawing/2014/main" id="{93A2A310-16C7-4857-9F16-FFCE48539F20}"/>
                </a:ext>
              </a:extLst>
            </p:cNvPr>
            <p:cNvCxnSpPr>
              <a:cxnSpLocks/>
            </p:cNvCxnSpPr>
            <p:nvPr/>
          </p:nvCxnSpPr>
          <p:spPr>
            <a:xfrm>
              <a:off x="2614232" y="2593516"/>
              <a:ext cx="0" cy="1414513"/>
            </a:xfrm>
            <a:prstGeom prst="straightConnector1">
              <a:avLst/>
            </a:prstGeom>
            <a:ln w="28575">
              <a:solidFill>
                <a:srgbClr val="00B050"/>
              </a:solidFill>
              <a:prstDash val="dash"/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3" name="Straight Arrow Connector 62">
              <a:extLst>
                <a:ext uri="{FF2B5EF4-FFF2-40B4-BE49-F238E27FC236}">
                  <a16:creationId xmlns:a16="http://schemas.microsoft.com/office/drawing/2014/main" id="{01F7F694-A35D-45AB-8D5F-3CB90C913E5B}"/>
                </a:ext>
              </a:extLst>
            </p:cNvPr>
            <p:cNvCxnSpPr>
              <a:cxnSpLocks/>
            </p:cNvCxnSpPr>
            <p:nvPr/>
          </p:nvCxnSpPr>
          <p:spPr>
            <a:xfrm>
              <a:off x="2723768" y="2588763"/>
              <a:ext cx="0" cy="1414513"/>
            </a:xfrm>
            <a:prstGeom prst="straightConnector1">
              <a:avLst/>
            </a:prstGeom>
            <a:ln w="28575">
              <a:solidFill>
                <a:srgbClr val="00B050"/>
              </a:solidFill>
              <a:prstDash val="dash"/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4" name="Straight Arrow Connector 63">
              <a:extLst>
                <a:ext uri="{FF2B5EF4-FFF2-40B4-BE49-F238E27FC236}">
                  <a16:creationId xmlns:a16="http://schemas.microsoft.com/office/drawing/2014/main" id="{2BFDA327-3DF6-4973-98F2-BF12F87C8E11}"/>
                </a:ext>
              </a:extLst>
            </p:cNvPr>
            <p:cNvCxnSpPr>
              <a:cxnSpLocks/>
            </p:cNvCxnSpPr>
            <p:nvPr/>
          </p:nvCxnSpPr>
          <p:spPr>
            <a:xfrm>
              <a:off x="2819016" y="2612560"/>
              <a:ext cx="0" cy="1414513"/>
            </a:xfrm>
            <a:prstGeom prst="straightConnector1">
              <a:avLst/>
            </a:prstGeom>
            <a:ln w="28575">
              <a:solidFill>
                <a:srgbClr val="00B050"/>
              </a:solidFill>
              <a:prstDash val="dash"/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5" name="Straight Arrow Connector 64">
              <a:extLst>
                <a:ext uri="{FF2B5EF4-FFF2-40B4-BE49-F238E27FC236}">
                  <a16:creationId xmlns:a16="http://schemas.microsoft.com/office/drawing/2014/main" id="{A45C46DF-7CC7-440D-B4A5-33D44E3BD468}"/>
                </a:ext>
              </a:extLst>
            </p:cNvPr>
            <p:cNvCxnSpPr>
              <a:cxnSpLocks/>
            </p:cNvCxnSpPr>
            <p:nvPr/>
          </p:nvCxnSpPr>
          <p:spPr>
            <a:xfrm>
              <a:off x="2928552" y="2593519"/>
              <a:ext cx="0" cy="1414513"/>
            </a:xfrm>
            <a:prstGeom prst="straightConnector1">
              <a:avLst/>
            </a:prstGeom>
            <a:ln w="28575">
              <a:solidFill>
                <a:srgbClr val="00B050"/>
              </a:solidFill>
              <a:prstDash val="dash"/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D4914ECD-E468-4F3D-AE4B-17E6026B4FF8}"/>
              </a:ext>
            </a:extLst>
          </p:cNvPr>
          <p:cNvCxnSpPr>
            <a:cxnSpLocks/>
          </p:cNvCxnSpPr>
          <p:nvPr/>
        </p:nvCxnSpPr>
        <p:spPr>
          <a:xfrm flipH="1" flipV="1">
            <a:off x="3517096" y="5684175"/>
            <a:ext cx="552124" cy="391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Box 88">
            <a:extLst>
              <a:ext uri="{FF2B5EF4-FFF2-40B4-BE49-F238E27FC236}">
                <a16:creationId xmlns:a16="http://schemas.microsoft.com/office/drawing/2014/main" id="{4E4C87E6-CDDA-4D7A-AF9F-5CB10DB6DE4C}"/>
              </a:ext>
            </a:extLst>
          </p:cNvPr>
          <p:cNvSpPr txBox="1"/>
          <p:nvPr/>
        </p:nvSpPr>
        <p:spPr>
          <a:xfrm>
            <a:off x="662995" y="998583"/>
            <a:ext cx="3300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b="1" dirty="0">
                <a:solidFill>
                  <a:srgbClr val="FF0000"/>
                </a:solidFill>
              </a:rPr>
              <a:t>Air and Carbon di Oxide (CO</a:t>
            </a:r>
            <a:r>
              <a:rPr lang="en-IN" b="1" baseline="-25000" dirty="0">
                <a:solidFill>
                  <a:srgbClr val="FF0000"/>
                </a:solidFill>
              </a:rPr>
              <a:t>3</a:t>
            </a:r>
            <a:r>
              <a:rPr lang="en-IN" b="1" baseline="30000" dirty="0">
                <a:solidFill>
                  <a:srgbClr val="FF0000"/>
                </a:solidFill>
              </a:rPr>
              <a:t>2-</a:t>
            </a:r>
            <a:r>
              <a:rPr lang="en-IN" b="1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ED0EE49A-7744-4C62-B9C3-8DB11633BC1C}"/>
              </a:ext>
            </a:extLst>
          </p:cNvPr>
          <p:cNvSpPr txBox="1"/>
          <p:nvPr/>
        </p:nvSpPr>
        <p:spPr>
          <a:xfrm>
            <a:off x="573123" y="2749060"/>
            <a:ext cx="15548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>
                <a:solidFill>
                  <a:srgbClr val="00B050"/>
                </a:solidFill>
              </a:rPr>
              <a:t>Water from SAC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6BB7412E-B2B9-42F6-9E20-307D412306B3}"/>
              </a:ext>
            </a:extLst>
          </p:cNvPr>
          <p:cNvSpPr txBox="1"/>
          <p:nvPr/>
        </p:nvSpPr>
        <p:spPr>
          <a:xfrm>
            <a:off x="1740213" y="5012929"/>
            <a:ext cx="16429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b="1" dirty="0"/>
              <a:t>De gasser Tank</a:t>
            </a:r>
          </a:p>
        </p:txBody>
      </p: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C45F991D-6EBC-4E6B-A856-5F7E4DBBC189}"/>
              </a:ext>
            </a:extLst>
          </p:cNvPr>
          <p:cNvGrpSpPr/>
          <p:nvPr/>
        </p:nvGrpSpPr>
        <p:grpSpPr>
          <a:xfrm>
            <a:off x="12795" y="4021130"/>
            <a:ext cx="2718235" cy="692101"/>
            <a:chOff x="76892" y="3711746"/>
            <a:chExt cx="2623490" cy="625475"/>
          </a:xfrm>
        </p:grpSpPr>
        <p:sp>
          <p:nvSpPr>
            <p:cNvPr id="40" name="AutoShape 52">
              <a:extLst>
                <a:ext uri="{FF2B5EF4-FFF2-40B4-BE49-F238E27FC236}">
                  <a16:creationId xmlns:a16="http://schemas.microsoft.com/office/drawing/2014/main" id="{74A2CB00-3EB4-4D6A-BAA4-076FC45D7D1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1388236">
              <a:off x="76892" y="3711746"/>
              <a:ext cx="552450" cy="625475"/>
            </a:xfrm>
            <a:prstGeom prst="flowChartMagneticTap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  <p:grpSp>
          <p:nvGrpSpPr>
            <p:cNvPr id="103" name="Group 102">
              <a:extLst>
                <a:ext uri="{FF2B5EF4-FFF2-40B4-BE49-F238E27FC236}">
                  <a16:creationId xmlns:a16="http://schemas.microsoft.com/office/drawing/2014/main" id="{88EBEEBF-3692-4456-848B-69A152E512D1}"/>
                </a:ext>
              </a:extLst>
            </p:cNvPr>
            <p:cNvGrpSpPr/>
            <p:nvPr/>
          </p:nvGrpSpPr>
          <p:grpSpPr>
            <a:xfrm>
              <a:off x="136722" y="3796891"/>
              <a:ext cx="2563660" cy="514036"/>
              <a:chOff x="136722" y="3796891"/>
              <a:chExt cx="2563660" cy="514036"/>
            </a:xfrm>
          </p:grpSpPr>
          <p:pic>
            <p:nvPicPr>
              <p:cNvPr id="41" name="Picture 90" descr="Wheel1">
                <a:extLst>
                  <a:ext uri="{FF2B5EF4-FFF2-40B4-BE49-F238E27FC236}">
                    <a16:creationId xmlns:a16="http://schemas.microsoft.com/office/drawing/2014/main" id="{832F0E84-C9A2-43C3-9521-029CEB528A31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 rot="21388236">
                <a:off x="136722" y="3796891"/>
                <a:ext cx="395288" cy="442912"/>
              </a:xfrm>
              <a:prstGeom prst="rect">
                <a:avLst/>
              </a:prstGeom>
              <a:solidFill>
                <a:srgbClr val="00CCFF"/>
              </a:solidFill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91" name="Arrow: Bent-Up 90">
                <a:extLst>
                  <a:ext uri="{FF2B5EF4-FFF2-40B4-BE49-F238E27FC236}">
                    <a16:creationId xmlns:a16="http://schemas.microsoft.com/office/drawing/2014/main" id="{7648C9B3-CF3B-454A-9CF0-DD30D1884561}"/>
                  </a:ext>
                </a:extLst>
              </p:cNvPr>
              <p:cNvSpPr/>
              <p:nvPr/>
            </p:nvSpPr>
            <p:spPr>
              <a:xfrm>
                <a:off x="641952" y="4018347"/>
                <a:ext cx="2058430" cy="292580"/>
              </a:xfrm>
              <a:prstGeom prst="bentUpArrow">
                <a:avLst>
                  <a:gd name="adj1" fmla="val 30798"/>
                  <a:gd name="adj2" fmla="val 25000"/>
                  <a:gd name="adj3" fmla="val 25000"/>
                </a:avLst>
              </a:prstGeom>
              <a:solidFill>
                <a:srgbClr val="00CC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2C1A64E8-A7DD-474F-BF95-8E8DFACD47D1}"/>
                  </a:ext>
                </a:extLst>
              </p:cNvPr>
              <p:cNvSpPr txBox="1"/>
              <p:nvPr/>
            </p:nvSpPr>
            <p:spPr>
              <a:xfrm>
                <a:off x="972743" y="3876285"/>
                <a:ext cx="53732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IN" b="1" dirty="0">
                    <a:solidFill>
                      <a:srgbClr val="00B0F0"/>
                    </a:solidFill>
                  </a:rPr>
                  <a:t>AIR</a:t>
                </a:r>
              </a:p>
            </p:txBody>
          </p:sp>
        </p:grpSp>
      </p:grpSp>
      <p:sp>
        <p:nvSpPr>
          <p:cNvPr id="2" name="Arrow: Curved Left 1">
            <a:extLst>
              <a:ext uri="{FF2B5EF4-FFF2-40B4-BE49-F238E27FC236}">
                <a16:creationId xmlns:a16="http://schemas.microsoft.com/office/drawing/2014/main" id="{D7DC554D-5043-4552-B813-C407D910F0C2}"/>
              </a:ext>
            </a:extLst>
          </p:cNvPr>
          <p:cNvSpPr/>
          <p:nvPr/>
        </p:nvSpPr>
        <p:spPr>
          <a:xfrm rot="9779804">
            <a:off x="1618074" y="1305461"/>
            <a:ext cx="567506" cy="1149246"/>
          </a:xfrm>
          <a:prstGeom prst="curvedLeftArrow">
            <a:avLst>
              <a:gd name="adj1" fmla="val 11582"/>
              <a:gd name="adj2" fmla="val 50000"/>
              <a:gd name="adj3" fmla="val 56968"/>
            </a:avLst>
          </a:prstGeom>
          <a:solidFill>
            <a:srgbClr val="00CCFF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schemeClr val="tx1"/>
              </a:solidFill>
            </a:endParaRP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A8450A4E-E996-42C8-873F-56FA99A29D77}"/>
              </a:ext>
            </a:extLst>
          </p:cNvPr>
          <p:cNvGrpSpPr/>
          <p:nvPr/>
        </p:nvGrpSpPr>
        <p:grpSpPr>
          <a:xfrm>
            <a:off x="3613845" y="5319472"/>
            <a:ext cx="322647" cy="377735"/>
            <a:chOff x="1899033" y="4705791"/>
            <a:chExt cx="552450" cy="625475"/>
          </a:xfrm>
        </p:grpSpPr>
        <p:sp>
          <p:nvSpPr>
            <p:cNvPr id="54" name="AutoShape 52">
              <a:extLst>
                <a:ext uri="{FF2B5EF4-FFF2-40B4-BE49-F238E27FC236}">
                  <a16:creationId xmlns:a16="http://schemas.microsoft.com/office/drawing/2014/main" id="{2DC21D94-AB87-4292-A328-D6F3D54670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99033" y="4705791"/>
              <a:ext cx="552450" cy="625475"/>
            </a:xfrm>
            <a:prstGeom prst="flowChartMagneticTape">
              <a:avLst/>
            </a:prstGeom>
            <a:solidFill>
              <a:srgbClr val="FF33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Times New Roman" pitchFamily="18" charset="0"/>
              </a:endParaRPr>
            </a:p>
          </p:txBody>
        </p:sp>
        <p:pic>
          <p:nvPicPr>
            <p:cNvPr id="55" name="Picture 90" descr="Wheel1">
              <a:extLst>
                <a:ext uri="{FF2B5EF4-FFF2-40B4-BE49-F238E27FC236}">
                  <a16:creationId xmlns:a16="http://schemas.microsoft.com/office/drawing/2014/main" id="{0F7455B5-5421-4775-8506-6154E5791169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998223" y="4797405"/>
              <a:ext cx="395288" cy="4429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6" name="TextBox 55">
            <a:extLst>
              <a:ext uri="{FF2B5EF4-FFF2-40B4-BE49-F238E27FC236}">
                <a16:creationId xmlns:a16="http://schemas.microsoft.com/office/drawing/2014/main" id="{3213B314-AFCB-4954-A299-E68E0787A92A}"/>
              </a:ext>
            </a:extLst>
          </p:cNvPr>
          <p:cNvSpPr txBox="1"/>
          <p:nvPr/>
        </p:nvSpPr>
        <p:spPr>
          <a:xfrm>
            <a:off x="3484285" y="5810162"/>
            <a:ext cx="9437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b="1" dirty="0"/>
              <a:t>De gasser</a:t>
            </a:r>
          </a:p>
          <a:p>
            <a:r>
              <a:rPr lang="en-IN" sz="1200" b="1" dirty="0"/>
              <a:t> P/P</a:t>
            </a:r>
          </a:p>
        </p:txBody>
      </p:sp>
      <p:sp>
        <p:nvSpPr>
          <p:cNvPr id="14" name="Rectangle 13"/>
          <p:cNvSpPr/>
          <p:nvPr/>
        </p:nvSpPr>
        <p:spPr>
          <a:xfrm>
            <a:off x="9057636" y="998583"/>
            <a:ext cx="30860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en-IN" b="1" baseline="30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IN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 </a:t>
            </a:r>
            <a:r>
              <a:rPr lang="en-IN" b="1" dirty="0">
                <a:latin typeface="Arial" pitchFamily="34" charset="0"/>
                <a:cs typeface="Arial" pitchFamily="34" charset="0"/>
              </a:rPr>
              <a:t>Cl</a:t>
            </a:r>
            <a:r>
              <a:rPr lang="en-IN" b="1" baseline="30000" dirty="0">
                <a:latin typeface="Arial" pitchFamily="34" charset="0"/>
                <a:cs typeface="Arial" pitchFamily="34" charset="0"/>
              </a:rPr>
              <a:t>-</a:t>
            </a:r>
            <a:r>
              <a:rPr lang="en-IN" b="1" dirty="0">
                <a:latin typeface="Arial" pitchFamily="34" charset="0"/>
                <a:cs typeface="Arial" pitchFamily="34" charset="0"/>
              </a:rPr>
              <a:t>, SO</a:t>
            </a:r>
            <a:r>
              <a:rPr lang="en-IN" b="1" baseline="-25000" dirty="0">
                <a:latin typeface="Arial" pitchFamily="34" charset="0"/>
                <a:cs typeface="Arial" pitchFamily="34" charset="0"/>
              </a:rPr>
              <a:t>4</a:t>
            </a:r>
            <a:r>
              <a:rPr lang="en-IN" b="1" baseline="30000" dirty="0">
                <a:latin typeface="Arial" pitchFamily="34" charset="0"/>
                <a:cs typeface="Arial" pitchFamily="34" charset="0"/>
              </a:rPr>
              <a:t>2-</a:t>
            </a:r>
            <a:r>
              <a:rPr lang="en-IN" b="1" dirty="0">
                <a:latin typeface="Arial" pitchFamily="34" charset="0"/>
                <a:cs typeface="Arial" pitchFamily="34" charset="0"/>
              </a:rPr>
              <a:t>, NO</a:t>
            </a:r>
            <a:r>
              <a:rPr lang="en-IN" b="1" baseline="-25000" dirty="0">
                <a:latin typeface="Arial" pitchFamily="34" charset="0"/>
                <a:cs typeface="Arial" pitchFamily="34" charset="0"/>
              </a:rPr>
              <a:t>3</a:t>
            </a:r>
            <a:r>
              <a:rPr lang="en-IN" b="1" baseline="30000" dirty="0">
                <a:latin typeface="Arial" pitchFamily="34" charset="0"/>
                <a:cs typeface="Arial" pitchFamily="34" charset="0"/>
              </a:rPr>
              <a:t>-</a:t>
            </a:r>
            <a:endParaRPr lang="en-IN" b="1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Flowchart: Connector 56">
            <a:extLst>
              <a:ext uri="{FF2B5EF4-FFF2-40B4-BE49-F238E27FC236}">
                <a16:creationId xmlns:a16="http://schemas.microsoft.com/office/drawing/2014/main" id="{2D9D97BD-8144-44CC-9EA1-AA317968EC73}"/>
              </a:ext>
            </a:extLst>
          </p:cNvPr>
          <p:cNvSpPr/>
          <p:nvPr/>
        </p:nvSpPr>
        <p:spPr>
          <a:xfrm>
            <a:off x="4543348" y="2397263"/>
            <a:ext cx="651105" cy="385500"/>
          </a:xfrm>
          <a:prstGeom prst="flowChartConnector">
            <a:avLst/>
          </a:prstGeom>
          <a:solidFill>
            <a:srgbClr val="E1BA1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400" b="1" dirty="0"/>
              <a:t>H</a:t>
            </a:r>
            <a:r>
              <a:rPr lang="en-IN" sz="1400" b="1" baseline="30000" dirty="0"/>
              <a:t>+</a:t>
            </a:r>
          </a:p>
        </p:txBody>
      </p:sp>
      <p:sp>
        <p:nvSpPr>
          <p:cNvPr id="66" name="Flowchart: Connector 65">
            <a:extLst>
              <a:ext uri="{FF2B5EF4-FFF2-40B4-BE49-F238E27FC236}">
                <a16:creationId xmlns:a16="http://schemas.microsoft.com/office/drawing/2014/main" id="{2D9D97BD-8144-44CC-9EA1-AA317968EC73}"/>
              </a:ext>
            </a:extLst>
          </p:cNvPr>
          <p:cNvSpPr/>
          <p:nvPr/>
        </p:nvSpPr>
        <p:spPr>
          <a:xfrm>
            <a:off x="4550281" y="3193656"/>
            <a:ext cx="651105" cy="385500"/>
          </a:xfrm>
          <a:prstGeom prst="flowChartConnector">
            <a:avLst/>
          </a:prstGeom>
          <a:solidFill>
            <a:srgbClr val="E1BA1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400" b="1" dirty="0"/>
              <a:t>H</a:t>
            </a:r>
            <a:r>
              <a:rPr lang="en-IN" sz="1400" b="1" baseline="30000" dirty="0"/>
              <a:t>+</a:t>
            </a:r>
          </a:p>
        </p:txBody>
      </p:sp>
      <p:sp>
        <p:nvSpPr>
          <p:cNvPr id="68" name="Flowchart: Connector 67">
            <a:extLst>
              <a:ext uri="{FF2B5EF4-FFF2-40B4-BE49-F238E27FC236}">
                <a16:creationId xmlns:a16="http://schemas.microsoft.com/office/drawing/2014/main" id="{2D9D97BD-8144-44CC-9EA1-AA317968EC73}"/>
              </a:ext>
            </a:extLst>
          </p:cNvPr>
          <p:cNvSpPr/>
          <p:nvPr/>
        </p:nvSpPr>
        <p:spPr>
          <a:xfrm>
            <a:off x="4563134" y="4984963"/>
            <a:ext cx="651105" cy="385500"/>
          </a:xfrm>
          <a:prstGeom prst="flowChartConnector">
            <a:avLst/>
          </a:prstGeom>
          <a:solidFill>
            <a:srgbClr val="E1BA1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400" b="1" dirty="0"/>
              <a:t>H</a:t>
            </a:r>
            <a:r>
              <a:rPr lang="en-IN" sz="1400" b="1" baseline="30000" dirty="0"/>
              <a:t>+</a:t>
            </a:r>
          </a:p>
        </p:txBody>
      </p:sp>
      <p:sp>
        <p:nvSpPr>
          <p:cNvPr id="70" name="Flowchart: Connector 69">
            <a:extLst>
              <a:ext uri="{FF2B5EF4-FFF2-40B4-BE49-F238E27FC236}">
                <a16:creationId xmlns:a16="http://schemas.microsoft.com/office/drawing/2014/main" id="{2D9D97BD-8144-44CC-9EA1-AA317968EC73}"/>
              </a:ext>
            </a:extLst>
          </p:cNvPr>
          <p:cNvSpPr/>
          <p:nvPr/>
        </p:nvSpPr>
        <p:spPr>
          <a:xfrm>
            <a:off x="7711275" y="2137795"/>
            <a:ext cx="651105" cy="385500"/>
          </a:xfrm>
          <a:prstGeom prst="flowChartConnector">
            <a:avLst/>
          </a:prstGeom>
          <a:solidFill>
            <a:srgbClr val="E1BA1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400" b="1" dirty="0"/>
              <a:t>H</a:t>
            </a:r>
            <a:r>
              <a:rPr lang="en-IN" sz="1400" b="1" baseline="30000" dirty="0"/>
              <a:t>+</a:t>
            </a:r>
          </a:p>
        </p:txBody>
      </p:sp>
      <p:sp>
        <p:nvSpPr>
          <p:cNvPr id="71" name="Flowchart: Connector 70">
            <a:extLst>
              <a:ext uri="{FF2B5EF4-FFF2-40B4-BE49-F238E27FC236}">
                <a16:creationId xmlns:a16="http://schemas.microsoft.com/office/drawing/2014/main" id="{2D9D97BD-8144-44CC-9EA1-AA317968EC73}"/>
              </a:ext>
            </a:extLst>
          </p:cNvPr>
          <p:cNvSpPr/>
          <p:nvPr/>
        </p:nvSpPr>
        <p:spPr>
          <a:xfrm>
            <a:off x="8273980" y="4631785"/>
            <a:ext cx="651105" cy="385500"/>
          </a:xfrm>
          <a:prstGeom prst="flowChartConnector">
            <a:avLst/>
          </a:prstGeom>
          <a:solidFill>
            <a:srgbClr val="E1BA1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400" b="1" dirty="0"/>
              <a:t>H</a:t>
            </a:r>
            <a:r>
              <a:rPr lang="en-IN" sz="1400" b="1" baseline="30000" dirty="0"/>
              <a:t>+</a:t>
            </a:r>
          </a:p>
        </p:txBody>
      </p: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36E2311B-473E-45FF-9B53-B8AEF10DACF0}"/>
              </a:ext>
            </a:extLst>
          </p:cNvPr>
          <p:cNvCxnSpPr/>
          <p:nvPr/>
        </p:nvCxnSpPr>
        <p:spPr>
          <a:xfrm>
            <a:off x="643713" y="2675310"/>
            <a:ext cx="1506486" cy="15055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/>
        </p:nvSpPr>
        <p:spPr>
          <a:xfrm>
            <a:off x="558173" y="3111188"/>
            <a:ext cx="1489355" cy="777157"/>
          </a:xfrm>
          <a:prstGeom prst="ellipse">
            <a:avLst/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6" name="Rectangle 25"/>
          <p:cNvSpPr/>
          <p:nvPr/>
        </p:nvSpPr>
        <p:spPr>
          <a:xfrm>
            <a:off x="597618" y="3207104"/>
            <a:ext cx="143821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IN" dirty="0">
                <a:solidFill>
                  <a:srgbClr val="FF0000"/>
                </a:solidFill>
              </a:rPr>
              <a:t>H</a:t>
            </a:r>
            <a:r>
              <a:rPr lang="en-IN" baseline="30000" dirty="0">
                <a:solidFill>
                  <a:srgbClr val="FF0000"/>
                </a:solidFill>
              </a:rPr>
              <a:t>+</a:t>
            </a:r>
            <a:r>
              <a:rPr lang="en-IN" dirty="0">
                <a:solidFill>
                  <a:srgbClr val="FF0000"/>
                </a:solidFill>
              </a:rPr>
              <a:t>, A</a:t>
            </a:r>
            <a:r>
              <a:rPr lang="en-IN" baseline="30000" dirty="0">
                <a:solidFill>
                  <a:srgbClr val="FF0000"/>
                </a:solidFill>
              </a:rPr>
              <a:t>-</a:t>
            </a:r>
            <a:r>
              <a:rPr lang="en-IN" dirty="0">
                <a:solidFill>
                  <a:srgbClr val="FF0000"/>
                </a:solidFill>
              </a:rPr>
              <a:t>, CO</a:t>
            </a:r>
            <a:r>
              <a:rPr lang="en-IN" baseline="-25000" dirty="0">
                <a:solidFill>
                  <a:srgbClr val="FF0000"/>
                </a:solidFill>
              </a:rPr>
              <a:t>3</a:t>
            </a:r>
            <a:r>
              <a:rPr lang="en-IN" baseline="30000" dirty="0">
                <a:solidFill>
                  <a:srgbClr val="FF0000"/>
                </a:solidFill>
              </a:rPr>
              <a:t>2-</a:t>
            </a:r>
            <a:r>
              <a:rPr lang="en-IN" dirty="0">
                <a:solidFill>
                  <a:srgbClr val="FF0000"/>
                </a:solidFill>
              </a:rPr>
              <a:t>,</a:t>
            </a:r>
          </a:p>
          <a:p>
            <a:pPr algn="ctr"/>
            <a:r>
              <a:rPr lang="en-IN" dirty="0">
                <a:solidFill>
                  <a:srgbClr val="FF0000"/>
                </a:solidFill>
              </a:rPr>
              <a:t>SiO</a:t>
            </a:r>
            <a:r>
              <a:rPr lang="en-IN" baseline="-25000" dirty="0">
                <a:solidFill>
                  <a:srgbClr val="FF00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505731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5" grpId="0" animBg="1"/>
      <p:bldP spid="48" grpId="0" animBg="1"/>
      <p:bldP spid="49" grpId="0" animBg="1"/>
      <p:bldP spid="51" grpId="0" animBg="1"/>
      <p:bldP spid="28" grpId="0" animBg="1"/>
      <p:bldP spid="89" grpId="0"/>
      <p:bldP spid="92" grpId="0"/>
      <p:bldP spid="2" grpId="0" animBg="1"/>
      <p:bldP spid="14" grpId="0"/>
      <p:bldP spid="57" grpId="0" animBg="1"/>
      <p:bldP spid="66" grpId="0" animBg="1"/>
      <p:bldP spid="68" grpId="0" animBg="1"/>
      <p:bldP spid="70" grpId="0" animBg="1"/>
      <p:bldP spid="71" grpId="0" animBg="1"/>
      <p:bldP spid="25" grpId="0" animBg="1"/>
      <p:bldP spid="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itle 1"/>
          <p:cNvSpPr>
            <a:spLocks noGrp="1"/>
          </p:cNvSpPr>
          <p:nvPr>
            <p:ph type="title"/>
          </p:nvPr>
        </p:nvSpPr>
        <p:spPr>
          <a:xfrm>
            <a:off x="1866901" y="277815"/>
            <a:ext cx="7743825" cy="700087"/>
          </a:xfrm>
        </p:spPr>
        <p:txBody>
          <a:bodyPr>
            <a:normAutofit/>
          </a:bodyPr>
          <a:lstStyle/>
          <a:p>
            <a:r>
              <a:rPr lang="en-US" altLang="en-US" dirty="0">
                <a:latin typeface="Univers 45 Light" pitchFamily="2" charset="0"/>
              </a:rPr>
              <a:t>                       </a:t>
            </a:r>
            <a:endParaRPr lang="en-US" altLang="en-US" dirty="0">
              <a:solidFill>
                <a:srgbClr val="0033CC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81200" y="1412777"/>
            <a:ext cx="8510471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Cation resin vessel removes all type of cationic</a:t>
            </a:r>
          </a:p>
          <a:p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impurities.</a:t>
            </a:r>
          </a:p>
          <a:p>
            <a:endParaRPr lang="en-US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5% HCl required for Cation resin regeneration.</a:t>
            </a:r>
          </a:p>
          <a:p>
            <a:endParaRPr lang="en-US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Anion resin vessel removes all type of anionic</a:t>
            </a:r>
          </a:p>
          <a:p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impurities and Silica.</a:t>
            </a:r>
          </a:p>
          <a:p>
            <a:endParaRPr lang="en-US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5% NaOH required for Anion resin regeneration.</a:t>
            </a:r>
          </a:p>
        </p:txBody>
      </p:sp>
      <p:sp>
        <p:nvSpPr>
          <p:cNvPr id="5" name="Rectangle 4"/>
          <p:cNvSpPr/>
          <p:nvPr/>
        </p:nvSpPr>
        <p:spPr>
          <a:xfrm>
            <a:off x="851613" y="200896"/>
            <a:ext cx="55446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SzPct val="45000"/>
              <a:buFont typeface="StarSymbol"/>
              <a:buNone/>
            </a:pPr>
            <a:r>
              <a:rPr lang="en-US" sz="3600" b="1" dirty="0">
                <a:solidFill>
                  <a:schemeClr val="bg1"/>
                </a:solidFill>
                <a:latin typeface="Algerian" panose="04020705040A02060702" pitchFamily="82" charset="0"/>
                <a:cs typeface="Times New Roman" pitchFamily="18" charset="0"/>
              </a:rPr>
              <a:t>De-</a:t>
            </a:r>
            <a:r>
              <a:rPr lang="en-US" sz="3600" b="1" dirty="0" err="1">
                <a:solidFill>
                  <a:schemeClr val="bg1"/>
                </a:solidFill>
                <a:latin typeface="Algerian" panose="04020705040A02060702" pitchFamily="82" charset="0"/>
                <a:cs typeface="Times New Roman" pitchFamily="18" charset="0"/>
              </a:rPr>
              <a:t>Mineralisation</a:t>
            </a:r>
            <a:r>
              <a:rPr lang="en-US" sz="3600" b="1" dirty="0">
                <a:solidFill>
                  <a:schemeClr val="bg1"/>
                </a:solidFill>
                <a:latin typeface="Algerian" panose="04020705040A02060702" pitchFamily="82" charset="0"/>
                <a:cs typeface="Times New Roman" pitchFamily="18" charset="0"/>
              </a:rPr>
              <a:t> Plant</a:t>
            </a:r>
          </a:p>
        </p:txBody>
      </p:sp>
    </p:spTree>
    <p:extLst>
      <p:ext uri="{BB962C8B-B14F-4D97-AF65-F5344CB8AC3E}">
        <p14:creationId xmlns:p14="http://schemas.microsoft.com/office/powerpoint/2010/main" val="33288919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45">
            <a:extLst>
              <a:ext uri="{FF2B5EF4-FFF2-40B4-BE49-F238E27FC236}">
                <a16:creationId xmlns:a16="http://schemas.microsoft.com/office/drawing/2014/main" id="{85517458-A43C-4596-A5C5-DF5742E9DF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9680" y="1493113"/>
            <a:ext cx="1855991" cy="3819703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Times New Roman" pitchFamily="18" charset="0"/>
            </a:endParaRPr>
          </a:p>
          <a:p>
            <a:endParaRPr lang="en-US" dirty="0">
              <a:latin typeface="Times New Roman" pitchFamily="18" charset="0"/>
            </a:endParaRPr>
          </a:p>
          <a:p>
            <a:endParaRPr lang="en-US" dirty="0">
              <a:latin typeface="Times New Roman" pitchFamily="18" charset="0"/>
            </a:endParaRPr>
          </a:p>
          <a:p>
            <a:endParaRPr lang="en-US" dirty="0">
              <a:latin typeface="Times New Roman" pitchFamily="18" charset="0"/>
            </a:endParaRPr>
          </a:p>
          <a:p>
            <a:endParaRPr lang="en-US" dirty="0">
              <a:latin typeface="Times New Roman" pitchFamily="18" charset="0"/>
            </a:endParaRPr>
          </a:p>
          <a:p>
            <a:endParaRPr lang="en-US" dirty="0">
              <a:latin typeface="Times New Roman" pitchFamily="18" charset="0"/>
            </a:endParaRPr>
          </a:p>
          <a:p>
            <a:endParaRPr lang="en-US" dirty="0">
              <a:latin typeface="Times New Roman" pitchFamily="18" charset="0"/>
            </a:endParaRPr>
          </a:p>
          <a:p>
            <a:endParaRPr lang="en-US" dirty="0">
              <a:latin typeface="Times New Roman" pitchFamily="18" charset="0"/>
            </a:endParaRPr>
          </a:p>
          <a:p>
            <a:endParaRPr lang="en-US" dirty="0">
              <a:latin typeface="Times New Roman" pitchFamily="18" charset="0"/>
            </a:endParaRPr>
          </a:p>
          <a:p>
            <a:endParaRPr lang="en-US" dirty="0">
              <a:latin typeface="Times New Roman" pitchFamily="18" charset="0"/>
            </a:endParaRPr>
          </a:p>
          <a:p>
            <a:endParaRPr lang="en-US" dirty="0">
              <a:latin typeface="Times New Roman" pitchFamily="18" charset="0"/>
            </a:endParaRPr>
          </a:p>
          <a:p>
            <a:endParaRPr lang="en-US" dirty="0">
              <a:latin typeface="Times New Roman" pitchFamily="18" charset="0"/>
            </a:endParaRPr>
          </a:p>
        </p:txBody>
      </p:sp>
      <p:sp>
        <p:nvSpPr>
          <p:cNvPr id="6" name="AutoShape 49">
            <a:extLst>
              <a:ext uri="{FF2B5EF4-FFF2-40B4-BE49-F238E27FC236}">
                <a16:creationId xmlns:a16="http://schemas.microsoft.com/office/drawing/2014/main" id="{82A047F1-0024-4309-ACD4-C15D867106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0943" y="1515234"/>
            <a:ext cx="1855995" cy="3819703"/>
          </a:xfrm>
          <a:prstGeom prst="flowChartAlternateProcess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dirty="0">
                <a:latin typeface="Times New Roman" pitchFamily="18" charset="0"/>
              </a:rPr>
              <a:t>Cl</a:t>
            </a:r>
          </a:p>
        </p:txBody>
      </p:sp>
      <p:sp>
        <p:nvSpPr>
          <p:cNvPr id="9" name="Rectangle 68" descr="Sphere">
            <a:extLst>
              <a:ext uri="{FF2B5EF4-FFF2-40B4-BE49-F238E27FC236}">
                <a16:creationId xmlns:a16="http://schemas.microsoft.com/office/drawing/2014/main" id="{458020D5-B6BE-4B82-A419-8C7D6E1859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0944" y="3313203"/>
            <a:ext cx="1838624" cy="1462509"/>
          </a:xfrm>
          <a:prstGeom prst="rect">
            <a:avLst/>
          </a:prstGeom>
          <a:pattFill prst="smCheck">
            <a:fgClr>
              <a:srgbClr val="92D050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pitchFamily="18" charset="0"/>
            </a:endParaRPr>
          </a:p>
        </p:txBody>
      </p:sp>
      <p:sp>
        <p:nvSpPr>
          <p:cNvPr id="10" name="Rectangle 69" descr="Sphere">
            <a:extLst>
              <a:ext uri="{FF2B5EF4-FFF2-40B4-BE49-F238E27FC236}">
                <a16:creationId xmlns:a16="http://schemas.microsoft.com/office/drawing/2014/main" id="{3E1C34B6-912E-41F3-88C6-899B3A4D0E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49323" y="3300027"/>
            <a:ext cx="1838622" cy="1296817"/>
          </a:xfrm>
          <a:prstGeom prst="rect">
            <a:avLst/>
          </a:prstGeom>
          <a:pattFill prst="openDmnd">
            <a:fgClr>
              <a:srgbClr val="FF0000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Times New Roman" pitchFamily="18" charset="0"/>
            </a:endParaRPr>
          </a:p>
        </p:txBody>
      </p:sp>
      <p:sp>
        <p:nvSpPr>
          <p:cNvPr id="11" name="Text Box 77">
            <a:extLst>
              <a:ext uri="{FF2B5EF4-FFF2-40B4-BE49-F238E27FC236}">
                <a16:creationId xmlns:a16="http://schemas.microsoft.com/office/drawing/2014/main" id="{710FCDD3-E3F0-402F-AB2D-64B4D9AAEA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3221" y="3781785"/>
            <a:ext cx="201143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WBA</a:t>
            </a:r>
          </a:p>
        </p:txBody>
      </p:sp>
      <p:sp>
        <p:nvSpPr>
          <p:cNvPr id="12" name="Text Box 78">
            <a:extLst>
              <a:ext uri="{FF2B5EF4-FFF2-40B4-BE49-F238E27FC236}">
                <a16:creationId xmlns:a16="http://schemas.microsoft.com/office/drawing/2014/main" id="{6F8ECF10-8247-470C-BDA5-AD287DDD41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92672" y="3657514"/>
            <a:ext cx="185599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SBA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C83C9DFC-082E-4E4A-BC3B-8087E25E83B8}"/>
              </a:ext>
            </a:extLst>
          </p:cNvPr>
          <p:cNvSpPr/>
          <p:nvPr/>
        </p:nvSpPr>
        <p:spPr>
          <a:xfrm>
            <a:off x="7836275" y="1151867"/>
            <a:ext cx="1891563" cy="848866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>
                <a:solidFill>
                  <a:srgbClr val="FF0000"/>
                </a:solidFill>
              </a:rPr>
              <a:t>Caustic (approx. 50% NaOH) Metering Tank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71DBCCC7-726C-43C0-A2FD-072BA70622C0}"/>
              </a:ext>
            </a:extLst>
          </p:cNvPr>
          <p:cNvCxnSpPr>
            <a:cxnSpLocks/>
          </p:cNvCxnSpPr>
          <p:nvPr/>
        </p:nvCxnSpPr>
        <p:spPr>
          <a:xfrm flipH="1">
            <a:off x="3046938" y="3248526"/>
            <a:ext cx="2584215" cy="0"/>
          </a:xfrm>
          <a:prstGeom prst="straightConnector1">
            <a:avLst/>
          </a:prstGeom>
          <a:ln w="76200">
            <a:solidFill>
              <a:srgbClr val="FFC000"/>
            </a:solidFill>
            <a:prstDash val="solid"/>
            <a:tailEnd type="stealth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9" name="Connector: Elbow 28">
            <a:extLst>
              <a:ext uri="{FF2B5EF4-FFF2-40B4-BE49-F238E27FC236}">
                <a16:creationId xmlns:a16="http://schemas.microsoft.com/office/drawing/2014/main" id="{A605B05F-ACD6-4613-A411-753F8BB3F3D6}"/>
              </a:ext>
            </a:extLst>
          </p:cNvPr>
          <p:cNvCxnSpPr>
            <a:cxnSpLocks/>
          </p:cNvCxnSpPr>
          <p:nvPr/>
        </p:nvCxnSpPr>
        <p:spPr>
          <a:xfrm rot="10800000">
            <a:off x="6534749" y="5372740"/>
            <a:ext cx="1790426" cy="763374"/>
          </a:xfrm>
          <a:prstGeom prst="bentConnector3">
            <a:avLst>
              <a:gd name="adj1" fmla="val 100425"/>
            </a:avLst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or: Elbow 35">
            <a:extLst>
              <a:ext uri="{FF2B5EF4-FFF2-40B4-BE49-F238E27FC236}">
                <a16:creationId xmlns:a16="http://schemas.microsoft.com/office/drawing/2014/main" id="{56D61B37-8DCB-49C5-B837-30F08F9A78A9}"/>
              </a:ext>
            </a:extLst>
          </p:cNvPr>
          <p:cNvCxnSpPr>
            <a:cxnSpLocks/>
            <a:stCxn id="6" idx="2"/>
          </p:cNvCxnSpPr>
          <p:nvPr/>
        </p:nvCxnSpPr>
        <p:spPr>
          <a:xfrm rot="5400000">
            <a:off x="1497681" y="5286243"/>
            <a:ext cx="572566" cy="669955"/>
          </a:xfrm>
          <a:prstGeom prst="bentConnector2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Flowchart: Sequential Access Storage 37">
            <a:extLst>
              <a:ext uri="{FF2B5EF4-FFF2-40B4-BE49-F238E27FC236}">
                <a16:creationId xmlns:a16="http://schemas.microsoft.com/office/drawing/2014/main" id="{E551651A-740B-4DB7-B385-4454FFD4440B}"/>
              </a:ext>
            </a:extLst>
          </p:cNvPr>
          <p:cNvSpPr/>
          <p:nvPr/>
        </p:nvSpPr>
        <p:spPr>
          <a:xfrm flipH="1">
            <a:off x="8325171" y="2680325"/>
            <a:ext cx="790259" cy="858525"/>
          </a:xfrm>
          <a:prstGeom prst="flowChartMagneticTap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                                                            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A0E7D6BC-D7FA-4260-B860-1584EA55C0D9}"/>
              </a:ext>
            </a:extLst>
          </p:cNvPr>
          <p:cNvCxnSpPr>
            <a:cxnSpLocks/>
            <a:endCxn id="38" idx="0"/>
          </p:cNvCxnSpPr>
          <p:nvPr/>
        </p:nvCxnSpPr>
        <p:spPr>
          <a:xfrm>
            <a:off x="8720300" y="1959935"/>
            <a:ext cx="0" cy="720390"/>
          </a:xfrm>
          <a:prstGeom prst="line">
            <a:avLst/>
          </a:prstGeom>
          <a:ln w="5715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D8D19356-7523-42A0-B7FD-1736BEC1F007}"/>
              </a:ext>
            </a:extLst>
          </p:cNvPr>
          <p:cNvCxnSpPr>
            <a:cxnSpLocks/>
          </p:cNvCxnSpPr>
          <p:nvPr/>
        </p:nvCxnSpPr>
        <p:spPr>
          <a:xfrm>
            <a:off x="8325171" y="3484246"/>
            <a:ext cx="0" cy="1606617"/>
          </a:xfrm>
          <a:prstGeom prst="line">
            <a:avLst/>
          </a:prstGeom>
          <a:ln w="5715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F6EA9BEB-9B8B-43DD-A56D-205BEB089CED}"/>
              </a:ext>
            </a:extLst>
          </p:cNvPr>
          <p:cNvCxnSpPr>
            <a:cxnSpLocks/>
          </p:cNvCxnSpPr>
          <p:nvPr/>
        </p:nvCxnSpPr>
        <p:spPr>
          <a:xfrm>
            <a:off x="8325171" y="5067713"/>
            <a:ext cx="3365259" cy="11576"/>
          </a:xfrm>
          <a:prstGeom prst="line">
            <a:avLst/>
          </a:prstGeom>
          <a:ln w="76200">
            <a:solidFill>
              <a:srgbClr val="16E07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3478B06A-3558-4A31-9A73-735EE30BFB5C}"/>
              </a:ext>
            </a:extLst>
          </p:cNvPr>
          <p:cNvCxnSpPr/>
          <p:nvPr/>
        </p:nvCxnSpPr>
        <p:spPr>
          <a:xfrm>
            <a:off x="8325171" y="5102438"/>
            <a:ext cx="0" cy="1068395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Flowchart: Collate 59">
            <a:extLst>
              <a:ext uri="{FF2B5EF4-FFF2-40B4-BE49-F238E27FC236}">
                <a16:creationId xmlns:a16="http://schemas.microsoft.com/office/drawing/2014/main" id="{86FA12C1-8396-479B-8AE1-5F999A7150E6}"/>
              </a:ext>
            </a:extLst>
          </p:cNvPr>
          <p:cNvSpPr/>
          <p:nvPr/>
        </p:nvSpPr>
        <p:spPr>
          <a:xfrm rot="5400000">
            <a:off x="9132526" y="4930842"/>
            <a:ext cx="162046" cy="273741"/>
          </a:xfrm>
          <a:prstGeom prst="flowChartCollate">
            <a:avLst/>
          </a:prstGeom>
          <a:solidFill>
            <a:srgbClr val="16E07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sp>
        <p:nvSpPr>
          <p:cNvPr id="62" name="Flowchart: Collate 61">
            <a:extLst>
              <a:ext uri="{FF2B5EF4-FFF2-40B4-BE49-F238E27FC236}">
                <a16:creationId xmlns:a16="http://schemas.microsoft.com/office/drawing/2014/main" id="{D13CB692-8239-43B2-BFB8-6187050F20F8}"/>
              </a:ext>
            </a:extLst>
          </p:cNvPr>
          <p:cNvSpPr/>
          <p:nvPr/>
        </p:nvSpPr>
        <p:spPr>
          <a:xfrm rot="5400000">
            <a:off x="4176999" y="3111655"/>
            <a:ext cx="162046" cy="273741"/>
          </a:xfrm>
          <a:prstGeom prst="flowChartCollat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02EF71DB-585E-42E6-B5ED-794DD2BD352F}"/>
              </a:ext>
            </a:extLst>
          </p:cNvPr>
          <p:cNvSpPr txBox="1"/>
          <p:nvPr/>
        </p:nvSpPr>
        <p:spPr>
          <a:xfrm>
            <a:off x="8355944" y="5754525"/>
            <a:ext cx="1742496" cy="2644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>
                <a:solidFill>
                  <a:srgbClr val="FF0000"/>
                </a:solidFill>
              </a:rPr>
              <a:t>5% NaOH solution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09AC4E73-349C-4827-A4F2-2C01177C6B74}"/>
              </a:ext>
            </a:extLst>
          </p:cNvPr>
          <p:cNvSpPr txBox="1"/>
          <p:nvPr/>
        </p:nvSpPr>
        <p:spPr>
          <a:xfrm>
            <a:off x="9955479" y="4696026"/>
            <a:ext cx="1399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/>
              <a:t>Power Water</a:t>
            </a:r>
          </a:p>
        </p:txBody>
      </p: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F0EB3DBD-88FA-42CC-B05B-D8ADBBEAF7E3}"/>
              </a:ext>
            </a:extLst>
          </p:cNvPr>
          <p:cNvGrpSpPr/>
          <p:nvPr/>
        </p:nvGrpSpPr>
        <p:grpSpPr>
          <a:xfrm>
            <a:off x="5637789" y="4603438"/>
            <a:ext cx="1789390" cy="53430"/>
            <a:chOff x="5648524" y="4847905"/>
            <a:chExt cx="1789390" cy="53430"/>
          </a:xfrm>
        </p:grpSpPr>
        <p:sp>
          <p:nvSpPr>
            <p:cNvPr id="75" name="Flowchart: Process 74">
              <a:extLst>
                <a:ext uri="{FF2B5EF4-FFF2-40B4-BE49-F238E27FC236}">
                  <a16:creationId xmlns:a16="http://schemas.microsoft.com/office/drawing/2014/main" id="{7968E4CD-5B29-454E-A521-FBE91410D3D2}"/>
                </a:ext>
              </a:extLst>
            </p:cNvPr>
            <p:cNvSpPr/>
            <p:nvPr/>
          </p:nvSpPr>
          <p:spPr>
            <a:xfrm>
              <a:off x="5648524" y="4847905"/>
              <a:ext cx="185115" cy="45719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id="{D35FE682-9948-47D2-9633-FC9251DE0DE3}"/>
                </a:ext>
              </a:extLst>
            </p:cNvPr>
            <p:cNvGrpSpPr/>
            <p:nvPr/>
          </p:nvGrpSpPr>
          <p:grpSpPr>
            <a:xfrm>
              <a:off x="5881949" y="4849830"/>
              <a:ext cx="1555965" cy="51505"/>
              <a:chOff x="5881949" y="4849830"/>
              <a:chExt cx="1555965" cy="51505"/>
            </a:xfrm>
          </p:grpSpPr>
          <p:sp>
            <p:nvSpPr>
              <p:cNvPr id="76" name="Flowchart: Process 75">
                <a:extLst>
                  <a:ext uri="{FF2B5EF4-FFF2-40B4-BE49-F238E27FC236}">
                    <a16:creationId xmlns:a16="http://schemas.microsoft.com/office/drawing/2014/main" id="{5C187B36-C2A7-4F43-BF08-DB0D5C3B12D9}"/>
                  </a:ext>
                </a:extLst>
              </p:cNvPr>
              <p:cNvSpPr/>
              <p:nvPr/>
            </p:nvSpPr>
            <p:spPr>
              <a:xfrm>
                <a:off x="5881949" y="4849830"/>
                <a:ext cx="185115" cy="45719"/>
              </a:xfrm>
              <a:prstGeom prst="flowChartProces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77" name="Flowchart: Process 76">
                <a:extLst>
                  <a:ext uri="{FF2B5EF4-FFF2-40B4-BE49-F238E27FC236}">
                    <a16:creationId xmlns:a16="http://schemas.microsoft.com/office/drawing/2014/main" id="{2911D24F-A153-41E4-BC08-A0FE1A9273F5}"/>
                  </a:ext>
                </a:extLst>
              </p:cNvPr>
              <p:cNvSpPr/>
              <p:nvPr/>
            </p:nvSpPr>
            <p:spPr>
              <a:xfrm>
                <a:off x="6126944" y="4851760"/>
                <a:ext cx="185115" cy="45719"/>
              </a:xfrm>
              <a:prstGeom prst="flowChartProces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78" name="Flowchart: Process 77">
                <a:extLst>
                  <a:ext uri="{FF2B5EF4-FFF2-40B4-BE49-F238E27FC236}">
                    <a16:creationId xmlns:a16="http://schemas.microsoft.com/office/drawing/2014/main" id="{BF8D8FB2-25F4-4690-8E4C-CCCE10648AC5}"/>
                  </a:ext>
                </a:extLst>
              </p:cNvPr>
              <p:cNvSpPr/>
              <p:nvPr/>
            </p:nvSpPr>
            <p:spPr>
              <a:xfrm>
                <a:off x="7082457" y="4852516"/>
                <a:ext cx="121533" cy="45719"/>
              </a:xfrm>
              <a:prstGeom prst="flowChartProces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79" name="Flowchart: Process 78">
                <a:extLst>
                  <a:ext uri="{FF2B5EF4-FFF2-40B4-BE49-F238E27FC236}">
                    <a16:creationId xmlns:a16="http://schemas.microsoft.com/office/drawing/2014/main" id="{4F367E52-5890-4FC1-B56C-8C7E17403966}"/>
                  </a:ext>
                </a:extLst>
              </p:cNvPr>
              <p:cNvSpPr/>
              <p:nvPr/>
            </p:nvSpPr>
            <p:spPr>
              <a:xfrm>
                <a:off x="7252799" y="4855616"/>
                <a:ext cx="185115" cy="45719"/>
              </a:xfrm>
              <a:prstGeom prst="flowChartProces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81" name="Flowchart: Process 80">
                <a:extLst>
                  <a:ext uri="{FF2B5EF4-FFF2-40B4-BE49-F238E27FC236}">
                    <a16:creationId xmlns:a16="http://schemas.microsoft.com/office/drawing/2014/main" id="{4D40DDBF-4D8E-448D-8156-154D672CE1D9}"/>
                  </a:ext>
                </a:extLst>
              </p:cNvPr>
              <p:cNvSpPr/>
              <p:nvPr/>
            </p:nvSpPr>
            <p:spPr>
              <a:xfrm>
                <a:off x="6360369" y="4853685"/>
                <a:ext cx="185115" cy="45719"/>
              </a:xfrm>
              <a:prstGeom prst="flowChartProces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82" name="Flowchart: Process 81">
                <a:extLst>
                  <a:ext uri="{FF2B5EF4-FFF2-40B4-BE49-F238E27FC236}">
                    <a16:creationId xmlns:a16="http://schemas.microsoft.com/office/drawing/2014/main" id="{4AB36508-EDA4-4E21-9CB6-480BD5B989D8}"/>
                  </a:ext>
                </a:extLst>
              </p:cNvPr>
              <p:cNvSpPr/>
              <p:nvPr/>
            </p:nvSpPr>
            <p:spPr>
              <a:xfrm>
                <a:off x="6593787" y="4855616"/>
                <a:ext cx="185115" cy="45719"/>
              </a:xfrm>
              <a:prstGeom prst="flowChartProces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84" name="Flowchart: Process 83">
                <a:extLst>
                  <a:ext uri="{FF2B5EF4-FFF2-40B4-BE49-F238E27FC236}">
                    <a16:creationId xmlns:a16="http://schemas.microsoft.com/office/drawing/2014/main" id="{8DE41D26-68E2-4D62-980F-01784FB8D9EA}"/>
                  </a:ext>
                </a:extLst>
              </p:cNvPr>
              <p:cNvSpPr/>
              <p:nvPr/>
            </p:nvSpPr>
            <p:spPr>
              <a:xfrm>
                <a:off x="6839884" y="4855616"/>
                <a:ext cx="185115" cy="45719"/>
              </a:xfrm>
              <a:prstGeom prst="flowChartProces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</p:grp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FBA3A84D-BB4E-496A-943D-7A7891384A86}"/>
              </a:ext>
            </a:extLst>
          </p:cNvPr>
          <p:cNvGrpSpPr/>
          <p:nvPr/>
        </p:nvGrpSpPr>
        <p:grpSpPr>
          <a:xfrm>
            <a:off x="5675405" y="3217782"/>
            <a:ext cx="1789390" cy="53430"/>
            <a:chOff x="5648524" y="4847905"/>
            <a:chExt cx="1789390" cy="53430"/>
          </a:xfrm>
        </p:grpSpPr>
        <p:sp>
          <p:nvSpPr>
            <p:cNvPr id="121" name="Flowchart: Process 120">
              <a:extLst>
                <a:ext uri="{FF2B5EF4-FFF2-40B4-BE49-F238E27FC236}">
                  <a16:creationId xmlns:a16="http://schemas.microsoft.com/office/drawing/2014/main" id="{FC09983C-AC2C-42E9-811A-E449D432934F}"/>
                </a:ext>
              </a:extLst>
            </p:cNvPr>
            <p:cNvSpPr/>
            <p:nvPr/>
          </p:nvSpPr>
          <p:spPr>
            <a:xfrm>
              <a:off x="5648524" y="4847905"/>
              <a:ext cx="185115" cy="45719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grpSp>
          <p:nvGrpSpPr>
            <p:cNvPr id="122" name="Group 121">
              <a:extLst>
                <a:ext uri="{FF2B5EF4-FFF2-40B4-BE49-F238E27FC236}">
                  <a16:creationId xmlns:a16="http://schemas.microsoft.com/office/drawing/2014/main" id="{B26BD207-ADAC-4704-AD1C-85A2E716EEBF}"/>
                </a:ext>
              </a:extLst>
            </p:cNvPr>
            <p:cNvGrpSpPr/>
            <p:nvPr/>
          </p:nvGrpSpPr>
          <p:grpSpPr>
            <a:xfrm>
              <a:off x="5881949" y="4849830"/>
              <a:ext cx="1555965" cy="51505"/>
              <a:chOff x="5881949" y="4849830"/>
              <a:chExt cx="1555965" cy="51505"/>
            </a:xfrm>
          </p:grpSpPr>
          <p:sp>
            <p:nvSpPr>
              <p:cNvPr id="123" name="Flowchart: Process 122">
                <a:extLst>
                  <a:ext uri="{FF2B5EF4-FFF2-40B4-BE49-F238E27FC236}">
                    <a16:creationId xmlns:a16="http://schemas.microsoft.com/office/drawing/2014/main" id="{D9E6F5DF-1A4B-4852-8656-2649E63D66CF}"/>
                  </a:ext>
                </a:extLst>
              </p:cNvPr>
              <p:cNvSpPr/>
              <p:nvPr/>
            </p:nvSpPr>
            <p:spPr>
              <a:xfrm>
                <a:off x="5881949" y="4849830"/>
                <a:ext cx="185115" cy="45719"/>
              </a:xfrm>
              <a:prstGeom prst="flowChartProces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124" name="Flowchart: Process 123">
                <a:extLst>
                  <a:ext uri="{FF2B5EF4-FFF2-40B4-BE49-F238E27FC236}">
                    <a16:creationId xmlns:a16="http://schemas.microsoft.com/office/drawing/2014/main" id="{08C27B2D-1838-4C61-ABEF-E2C71A20D36A}"/>
                  </a:ext>
                </a:extLst>
              </p:cNvPr>
              <p:cNvSpPr/>
              <p:nvPr/>
            </p:nvSpPr>
            <p:spPr>
              <a:xfrm>
                <a:off x="6126944" y="4851760"/>
                <a:ext cx="185115" cy="45719"/>
              </a:xfrm>
              <a:prstGeom prst="flowChartProces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125" name="Flowchart: Process 124">
                <a:extLst>
                  <a:ext uri="{FF2B5EF4-FFF2-40B4-BE49-F238E27FC236}">
                    <a16:creationId xmlns:a16="http://schemas.microsoft.com/office/drawing/2014/main" id="{0CA29509-AD5B-4591-973F-1C966355B650}"/>
                  </a:ext>
                </a:extLst>
              </p:cNvPr>
              <p:cNvSpPr/>
              <p:nvPr/>
            </p:nvSpPr>
            <p:spPr>
              <a:xfrm>
                <a:off x="7082457" y="4852516"/>
                <a:ext cx="121533" cy="45719"/>
              </a:xfrm>
              <a:prstGeom prst="flowChartProces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126" name="Flowchart: Process 125">
                <a:extLst>
                  <a:ext uri="{FF2B5EF4-FFF2-40B4-BE49-F238E27FC236}">
                    <a16:creationId xmlns:a16="http://schemas.microsoft.com/office/drawing/2014/main" id="{50D3DBBC-2311-439E-8615-522426009616}"/>
                  </a:ext>
                </a:extLst>
              </p:cNvPr>
              <p:cNvSpPr/>
              <p:nvPr/>
            </p:nvSpPr>
            <p:spPr>
              <a:xfrm>
                <a:off x="7252799" y="4855616"/>
                <a:ext cx="185115" cy="45719"/>
              </a:xfrm>
              <a:prstGeom prst="flowChartProces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127" name="Flowchart: Process 126">
                <a:extLst>
                  <a:ext uri="{FF2B5EF4-FFF2-40B4-BE49-F238E27FC236}">
                    <a16:creationId xmlns:a16="http://schemas.microsoft.com/office/drawing/2014/main" id="{BAA82BC6-F4BC-4705-991A-2651BD6C04AB}"/>
                  </a:ext>
                </a:extLst>
              </p:cNvPr>
              <p:cNvSpPr/>
              <p:nvPr/>
            </p:nvSpPr>
            <p:spPr>
              <a:xfrm>
                <a:off x="6360369" y="4853685"/>
                <a:ext cx="185115" cy="45719"/>
              </a:xfrm>
              <a:prstGeom prst="flowChartProces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128" name="Flowchart: Process 127">
                <a:extLst>
                  <a:ext uri="{FF2B5EF4-FFF2-40B4-BE49-F238E27FC236}">
                    <a16:creationId xmlns:a16="http://schemas.microsoft.com/office/drawing/2014/main" id="{7BAAC91C-A995-4AD8-B277-515DAC558C85}"/>
                  </a:ext>
                </a:extLst>
              </p:cNvPr>
              <p:cNvSpPr/>
              <p:nvPr/>
            </p:nvSpPr>
            <p:spPr>
              <a:xfrm>
                <a:off x="6593787" y="4855616"/>
                <a:ext cx="185115" cy="45719"/>
              </a:xfrm>
              <a:prstGeom prst="flowChartProces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129" name="Flowchart: Process 128">
                <a:extLst>
                  <a:ext uri="{FF2B5EF4-FFF2-40B4-BE49-F238E27FC236}">
                    <a16:creationId xmlns:a16="http://schemas.microsoft.com/office/drawing/2014/main" id="{AF650D65-94F4-4C64-8F5D-71521DC8DBA3}"/>
                  </a:ext>
                </a:extLst>
              </p:cNvPr>
              <p:cNvSpPr/>
              <p:nvPr/>
            </p:nvSpPr>
            <p:spPr>
              <a:xfrm>
                <a:off x="6839884" y="4855616"/>
                <a:ext cx="185115" cy="45719"/>
              </a:xfrm>
              <a:prstGeom prst="flowChartProces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</p:grp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EF67A43D-012A-4614-B43E-8D16A2A6F8E0}"/>
              </a:ext>
            </a:extLst>
          </p:cNvPr>
          <p:cNvGrpSpPr/>
          <p:nvPr/>
        </p:nvGrpSpPr>
        <p:grpSpPr>
          <a:xfrm>
            <a:off x="1187999" y="3232223"/>
            <a:ext cx="1789390" cy="53430"/>
            <a:chOff x="5648524" y="4847905"/>
            <a:chExt cx="1789390" cy="53430"/>
          </a:xfrm>
        </p:grpSpPr>
        <p:sp>
          <p:nvSpPr>
            <p:cNvPr id="131" name="Flowchart: Process 130">
              <a:extLst>
                <a:ext uri="{FF2B5EF4-FFF2-40B4-BE49-F238E27FC236}">
                  <a16:creationId xmlns:a16="http://schemas.microsoft.com/office/drawing/2014/main" id="{F7CBDBC7-ECFF-4044-AC52-B77A50E4B235}"/>
                </a:ext>
              </a:extLst>
            </p:cNvPr>
            <p:cNvSpPr/>
            <p:nvPr/>
          </p:nvSpPr>
          <p:spPr>
            <a:xfrm>
              <a:off x="5648524" y="4847905"/>
              <a:ext cx="185115" cy="45719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grpSp>
          <p:nvGrpSpPr>
            <p:cNvPr id="132" name="Group 131">
              <a:extLst>
                <a:ext uri="{FF2B5EF4-FFF2-40B4-BE49-F238E27FC236}">
                  <a16:creationId xmlns:a16="http://schemas.microsoft.com/office/drawing/2014/main" id="{380298AB-938C-438D-B01E-7863A64DA766}"/>
                </a:ext>
              </a:extLst>
            </p:cNvPr>
            <p:cNvGrpSpPr/>
            <p:nvPr/>
          </p:nvGrpSpPr>
          <p:grpSpPr>
            <a:xfrm>
              <a:off x="5881949" y="4849830"/>
              <a:ext cx="1555965" cy="51505"/>
              <a:chOff x="5881949" y="4849830"/>
              <a:chExt cx="1555965" cy="51505"/>
            </a:xfrm>
          </p:grpSpPr>
          <p:sp>
            <p:nvSpPr>
              <p:cNvPr id="133" name="Flowchart: Process 132">
                <a:extLst>
                  <a:ext uri="{FF2B5EF4-FFF2-40B4-BE49-F238E27FC236}">
                    <a16:creationId xmlns:a16="http://schemas.microsoft.com/office/drawing/2014/main" id="{4F936765-0F48-475C-82D4-1B2AE72DC64D}"/>
                  </a:ext>
                </a:extLst>
              </p:cNvPr>
              <p:cNvSpPr/>
              <p:nvPr/>
            </p:nvSpPr>
            <p:spPr>
              <a:xfrm>
                <a:off x="5881949" y="4849830"/>
                <a:ext cx="185115" cy="45719"/>
              </a:xfrm>
              <a:prstGeom prst="flowChartProces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134" name="Flowchart: Process 133">
                <a:extLst>
                  <a:ext uri="{FF2B5EF4-FFF2-40B4-BE49-F238E27FC236}">
                    <a16:creationId xmlns:a16="http://schemas.microsoft.com/office/drawing/2014/main" id="{92EDD50B-6584-4E41-80A7-E39BEE53C610}"/>
                  </a:ext>
                </a:extLst>
              </p:cNvPr>
              <p:cNvSpPr/>
              <p:nvPr/>
            </p:nvSpPr>
            <p:spPr>
              <a:xfrm>
                <a:off x="6126944" y="4851760"/>
                <a:ext cx="185115" cy="45719"/>
              </a:xfrm>
              <a:prstGeom prst="flowChartProces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135" name="Flowchart: Process 134">
                <a:extLst>
                  <a:ext uri="{FF2B5EF4-FFF2-40B4-BE49-F238E27FC236}">
                    <a16:creationId xmlns:a16="http://schemas.microsoft.com/office/drawing/2014/main" id="{23DDE2F8-9F47-4912-9477-5358A9AD1009}"/>
                  </a:ext>
                </a:extLst>
              </p:cNvPr>
              <p:cNvSpPr/>
              <p:nvPr/>
            </p:nvSpPr>
            <p:spPr>
              <a:xfrm>
                <a:off x="7082457" y="4852516"/>
                <a:ext cx="121533" cy="45719"/>
              </a:xfrm>
              <a:prstGeom prst="flowChartProces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136" name="Flowchart: Process 135">
                <a:extLst>
                  <a:ext uri="{FF2B5EF4-FFF2-40B4-BE49-F238E27FC236}">
                    <a16:creationId xmlns:a16="http://schemas.microsoft.com/office/drawing/2014/main" id="{64E07C8B-3D99-4E37-88DF-BAA838A27660}"/>
                  </a:ext>
                </a:extLst>
              </p:cNvPr>
              <p:cNvSpPr/>
              <p:nvPr/>
            </p:nvSpPr>
            <p:spPr>
              <a:xfrm>
                <a:off x="7252799" y="4855616"/>
                <a:ext cx="185115" cy="45719"/>
              </a:xfrm>
              <a:prstGeom prst="flowChartProces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137" name="Flowchart: Process 136">
                <a:extLst>
                  <a:ext uri="{FF2B5EF4-FFF2-40B4-BE49-F238E27FC236}">
                    <a16:creationId xmlns:a16="http://schemas.microsoft.com/office/drawing/2014/main" id="{00133E3E-C34C-43A8-BC93-4D41A154BC42}"/>
                  </a:ext>
                </a:extLst>
              </p:cNvPr>
              <p:cNvSpPr/>
              <p:nvPr/>
            </p:nvSpPr>
            <p:spPr>
              <a:xfrm>
                <a:off x="6360369" y="4853685"/>
                <a:ext cx="185115" cy="45719"/>
              </a:xfrm>
              <a:prstGeom prst="flowChartProces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dirty="0"/>
              </a:p>
            </p:txBody>
          </p:sp>
          <p:sp>
            <p:nvSpPr>
              <p:cNvPr id="138" name="Flowchart: Process 137">
                <a:extLst>
                  <a:ext uri="{FF2B5EF4-FFF2-40B4-BE49-F238E27FC236}">
                    <a16:creationId xmlns:a16="http://schemas.microsoft.com/office/drawing/2014/main" id="{AD38A8C8-5458-404E-B925-3F2988043FD6}"/>
                  </a:ext>
                </a:extLst>
              </p:cNvPr>
              <p:cNvSpPr/>
              <p:nvPr/>
            </p:nvSpPr>
            <p:spPr>
              <a:xfrm>
                <a:off x="6593787" y="4855616"/>
                <a:ext cx="185115" cy="45719"/>
              </a:xfrm>
              <a:prstGeom prst="flowChartProces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139" name="Flowchart: Process 138">
                <a:extLst>
                  <a:ext uri="{FF2B5EF4-FFF2-40B4-BE49-F238E27FC236}">
                    <a16:creationId xmlns:a16="http://schemas.microsoft.com/office/drawing/2014/main" id="{12EE4C8C-E983-4615-9CA3-51D894022035}"/>
                  </a:ext>
                </a:extLst>
              </p:cNvPr>
              <p:cNvSpPr/>
              <p:nvPr/>
            </p:nvSpPr>
            <p:spPr>
              <a:xfrm>
                <a:off x="6839884" y="4855616"/>
                <a:ext cx="185115" cy="45719"/>
              </a:xfrm>
              <a:prstGeom prst="flowChartProces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</p:grp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5FA5976C-2FEC-477D-95DC-852F95EC1329}"/>
              </a:ext>
            </a:extLst>
          </p:cNvPr>
          <p:cNvGrpSpPr/>
          <p:nvPr/>
        </p:nvGrpSpPr>
        <p:grpSpPr>
          <a:xfrm>
            <a:off x="1215561" y="4782428"/>
            <a:ext cx="1789390" cy="53430"/>
            <a:chOff x="5648524" y="4847905"/>
            <a:chExt cx="1789390" cy="53430"/>
          </a:xfrm>
        </p:grpSpPr>
        <p:sp>
          <p:nvSpPr>
            <p:cNvPr id="141" name="Flowchart: Process 140">
              <a:extLst>
                <a:ext uri="{FF2B5EF4-FFF2-40B4-BE49-F238E27FC236}">
                  <a16:creationId xmlns:a16="http://schemas.microsoft.com/office/drawing/2014/main" id="{4B5A7564-ED99-4D20-8482-0190B79AA59F}"/>
                </a:ext>
              </a:extLst>
            </p:cNvPr>
            <p:cNvSpPr/>
            <p:nvPr/>
          </p:nvSpPr>
          <p:spPr>
            <a:xfrm>
              <a:off x="5648524" y="4847905"/>
              <a:ext cx="185115" cy="45719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grpSp>
          <p:nvGrpSpPr>
            <p:cNvPr id="142" name="Group 141">
              <a:extLst>
                <a:ext uri="{FF2B5EF4-FFF2-40B4-BE49-F238E27FC236}">
                  <a16:creationId xmlns:a16="http://schemas.microsoft.com/office/drawing/2014/main" id="{96800C0A-E351-4A22-BB7D-8A83AA31B322}"/>
                </a:ext>
              </a:extLst>
            </p:cNvPr>
            <p:cNvGrpSpPr/>
            <p:nvPr/>
          </p:nvGrpSpPr>
          <p:grpSpPr>
            <a:xfrm>
              <a:off x="5881949" y="4849830"/>
              <a:ext cx="1555965" cy="51505"/>
              <a:chOff x="5881949" y="4849830"/>
              <a:chExt cx="1555965" cy="51505"/>
            </a:xfrm>
          </p:grpSpPr>
          <p:sp>
            <p:nvSpPr>
              <p:cNvPr id="143" name="Flowchart: Process 142">
                <a:extLst>
                  <a:ext uri="{FF2B5EF4-FFF2-40B4-BE49-F238E27FC236}">
                    <a16:creationId xmlns:a16="http://schemas.microsoft.com/office/drawing/2014/main" id="{B5A0DD70-FF0D-4D96-A7C4-6C4CE25ABF1E}"/>
                  </a:ext>
                </a:extLst>
              </p:cNvPr>
              <p:cNvSpPr/>
              <p:nvPr/>
            </p:nvSpPr>
            <p:spPr>
              <a:xfrm>
                <a:off x="5881949" y="4849830"/>
                <a:ext cx="185115" cy="45719"/>
              </a:xfrm>
              <a:prstGeom prst="flowChartProces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144" name="Flowchart: Process 143">
                <a:extLst>
                  <a:ext uri="{FF2B5EF4-FFF2-40B4-BE49-F238E27FC236}">
                    <a16:creationId xmlns:a16="http://schemas.microsoft.com/office/drawing/2014/main" id="{EAFA12C5-2F42-439F-9CC8-B2FBC19F96AD}"/>
                  </a:ext>
                </a:extLst>
              </p:cNvPr>
              <p:cNvSpPr/>
              <p:nvPr/>
            </p:nvSpPr>
            <p:spPr>
              <a:xfrm>
                <a:off x="6126944" y="4851760"/>
                <a:ext cx="185115" cy="45719"/>
              </a:xfrm>
              <a:prstGeom prst="flowChartProces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145" name="Flowchart: Process 144">
                <a:extLst>
                  <a:ext uri="{FF2B5EF4-FFF2-40B4-BE49-F238E27FC236}">
                    <a16:creationId xmlns:a16="http://schemas.microsoft.com/office/drawing/2014/main" id="{F7661C5A-C2B1-4DD3-A8A4-C365B48B1A44}"/>
                  </a:ext>
                </a:extLst>
              </p:cNvPr>
              <p:cNvSpPr/>
              <p:nvPr/>
            </p:nvSpPr>
            <p:spPr>
              <a:xfrm>
                <a:off x="7082457" y="4852516"/>
                <a:ext cx="121533" cy="45719"/>
              </a:xfrm>
              <a:prstGeom prst="flowChartProces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146" name="Flowchart: Process 145">
                <a:extLst>
                  <a:ext uri="{FF2B5EF4-FFF2-40B4-BE49-F238E27FC236}">
                    <a16:creationId xmlns:a16="http://schemas.microsoft.com/office/drawing/2014/main" id="{2614DD4C-AE8B-4EB2-9D34-814759DE25D1}"/>
                  </a:ext>
                </a:extLst>
              </p:cNvPr>
              <p:cNvSpPr/>
              <p:nvPr/>
            </p:nvSpPr>
            <p:spPr>
              <a:xfrm>
                <a:off x="7252799" y="4855616"/>
                <a:ext cx="185115" cy="45719"/>
              </a:xfrm>
              <a:prstGeom prst="flowChartProces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147" name="Flowchart: Process 146">
                <a:extLst>
                  <a:ext uri="{FF2B5EF4-FFF2-40B4-BE49-F238E27FC236}">
                    <a16:creationId xmlns:a16="http://schemas.microsoft.com/office/drawing/2014/main" id="{DADB1F3F-8D79-4EBF-A2A3-10588CDDF469}"/>
                  </a:ext>
                </a:extLst>
              </p:cNvPr>
              <p:cNvSpPr/>
              <p:nvPr/>
            </p:nvSpPr>
            <p:spPr>
              <a:xfrm>
                <a:off x="6360369" y="4853685"/>
                <a:ext cx="185115" cy="45719"/>
              </a:xfrm>
              <a:prstGeom prst="flowChartProces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148" name="Flowchart: Process 147">
                <a:extLst>
                  <a:ext uri="{FF2B5EF4-FFF2-40B4-BE49-F238E27FC236}">
                    <a16:creationId xmlns:a16="http://schemas.microsoft.com/office/drawing/2014/main" id="{0563F951-91CA-4C79-85FE-BC6CFB0E9657}"/>
                  </a:ext>
                </a:extLst>
              </p:cNvPr>
              <p:cNvSpPr/>
              <p:nvPr/>
            </p:nvSpPr>
            <p:spPr>
              <a:xfrm>
                <a:off x="6593787" y="4855616"/>
                <a:ext cx="185115" cy="45719"/>
              </a:xfrm>
              <a:prstGeom prst="flowChartProces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149" name="Flowchart: Process 148">
                <a:extLst>
                  <a:ext uri="{FF2B5EF4-FFF2-40B4-BE49-F238E27FC236}">
                    <a16:creationId xmlns:a16="http://schemas.microsoft.com/office/drawing/2014/main" id="{041374A9-C4A9-450E-995D-638DA3DFC52A}"/>
                  </a:ext>
                </a:extLst>
              </p:cNvPr>
              <p:cNvSpPr/>
              <p:nvPr/>
            </p:nvSpPr>
            <p:spPr>
              <a:xfrm>
                <a:off x="6839884" y="4855616"/>
                <a:ext cx="185115" cy="45719"/>
              </a:xfrm>
              <a:prstGeom prst="flowChartProces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</p:grpSp>
      <p:sp>
        <p:nvSpPr>
          <p:cNvPr id="163" name="TextBox 162">
            <a:extLst>
              <a:ext uri="{FF2B5EF4-FFF2-40B4-BE49-F238E27FC236}">
                <a16:creationId xmlns:a16="http://schemas.microsoft.com/office/drawing/2014/main" id="{2AB3CE0A-09EC-4506-9863-482809FCD9F7}"/>
              </a:ext>
            </a:extLst>
          </p:cNvPr>
          <p:cNvSpPr txBox="1"/>
          <p:nvPr/>
        </p:nvSpPr>
        <p:spPr>
          <a:xfrm>
            <a:off x="3434405" y="2636016"/>
            <a:ext cx="19046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>
                <a:solidFill>
                  <a:srgbClr val="FF0000"/>
                </a:solidFill>
              </a:rPr>
              <a:t>2% NaOH solution</a:t>
            </a:r>
          </a:p>
        </p:txBody>
      </p:sp>
      <p:sp>
        <p:nvSpPr>
          <p:cNvPr id="165" name="TextBox 164">
            <a:extLst>
              <a:ext uri="{FF2B5EF4-FFF2-40B4-BE49-F238E27FC236}">
                <a16:creationId xmlns:a16="http://schemas.microsoft.com/office/drawing/2014/main" id="{D51739A5-36D0-41DB-BE44-555FB2A466BC}"/>
              </a:ext>
            </a:extLst>
          </p:cNvPr>
          <p:cNvSpPr txBox="1"/>
          <p:nvPr/>
        </p:nvSpPr>
        <p:spPr>
          <a:xfrm>
            <a:off x="8394621" y="2945401"/>
            <a:ext cx="6815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/>
              <a:t>Pump</a:t>
            </a:r>
          </a:p>
        </p:txBody>
      </p:sp>
      <p:sp>
        <p:nvSpPr>
          <p:cNvPr id="172" name="TextBox 171">
            <a:extLst>
              <a:ext uri="{FF2B5EF4-FFF2-40B4-BE49-F238E27FC236}">
                <a16:creationId xmlns:a16="http://schemas.microsoft.com/office/drawing/2014/main" id="{D7E58ABA-4746-4568-A7CF-E527E1A1A044}"/>
              </a:ext>
            </a:extLst>
          </p:cNvPr>
          <p:cNvSpPr txBox="1"/>
          <p:nvPr/>
        </p:nvSpPr>
        <p:spPr>
          <a:xfrm>
            <a:off x="448375" y="5702066"/>
            <a:ext cx="9067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>
                <a:solidFill>
                  <a:srgbClr val="0000FF"/>
                </a:solidFill>
              </a:rPr>
              <a:t>To N-Pit</a:t>
            </a:r>
          </a:p>
        </p:txBody>
      </p:sp>
      <p:sp>
        <p:nvSpPr>
          <p:cNvPr id="173" name="Flowchart: Extract 172">
            <a:extLst>
              <a:ext uri="{FF2B5EF4-FFF2-40B4-BE49-F238E27FC236}">
                <a16:creationId xmlns:a16="http://schemas.microsoft.com/office/drawing/2014/main" id="{7F50BFAE-BF81-4BFA-9778-7782D58F4E7A}"/>
              </a:ext>
            </a:extLst>
          </p:cNvPr>
          <p:cNvSpPr/>
          <p:nvPr/>
        </p:nvSpPr>
        <p:spPr>
          <a:xfrm rot="10800000">
            <a:off x="8623140" y="2314937"/>
            <a:ext cx="184728" cy="177738"/>
          </a:xfrm>
          <a:prstGeom prst="flowChartExtra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74" name="Flowchart: Extract 173">
            <a:extLst>
              <a:ext uri="{FF2B5EF4-FFF2-40B4-BE49-F238E27FC236}">
                <a16:creationId xmlns:a16="http://schemas.microsoft.com/office/drawing/2014/main" id="{C0B2EFDC-681E-4BB5-AAF0-2D830EF919F2}"/>
              </a:ext>
            </a:extLst>
          </p:cNvPr>
          <p:cNvSpPr/>
          <p:nvPr/>
        </p:nvSpPr>
        <p:spPr>
          <a:xfrm rot="10800000">
            <a:off x="8232807" y="4170371"/>
            <a:ext cx="184728" cy="177738"/>
          </a:xfrm>
          <a:prstGeom prst="flowChartExtra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75" name="Flowchart: Extract 174">
            <a:extLst>
              <a:ext uri="{FF2B5EF4-FFF2-40B4-BE49-F238E27FC236}">
                <a16:creationId xmlns:a16="http://schemas.microsoft.com/office/drawing/2014/main" id="{73FED76D-31A8-4734-A8B0-03AB4432D56E}"/>
              </a:ext>
            </a:extLst>
          </p:cNvPr>
          <p:cNvSpPr/>
          <p:nvPr/>
        </p:nvSpPr>
        <p:spPr>
          <a:xfrm rot="16200000">
            <a:off x="9703407" y="4989432"/>
            <a:ext cx="184728" cy="177738"/>
          </a:xfrm>
          <a:prstGeom prst="flowChartExtra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76" name="Flowchart: Extract 175">
            <a:extLst>
              <a:ext uri="{FF2B5EF4-FFF2-40B4-BE49-F238E27FC236}">
                <a16:creationId xmlns:a16="http://schemas.microsoft.com/office/drawing/2014/main" id="{C5AE1397-9D06-4792-A296-240C1591811D}"/>
              </a:ext>
            </a:extLst>
          </p:cNvPr>
          <p:cNvSpPr/>
          <p:nvPr/>
        </p:nvSpPr>
        <p:spPr>
          <a:xfrm rot="10800000">
            <a:off x="8225564" y="5372740"/>
            <a:ext cx="184728" cy="177738"/>
          </a:xfrm>
          <a:prstGeom prst="flowChartExtra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77" name="Flowchart: Extract 176">
            <a:extLst>
              <a:ext uri="{FF2B5EF4-FFF2-40B4-BE49-F238E27FC236}">
                <a16:creationId xmlns:a16="http://schemas.microsoft.com/office/drawing/2014/main" id="{B1859F7A-095B-48CD-BA88-5E0BC35D19B5}"/>
              </a:ext>
            </a:extLst>
          </p:cNvPr>
          <p:cNvSpPr/>
          <p:nvPr/>
        </p:nvSpPr>
        <p:spPr>
          <a:xfrm rot="16200000">
            <a:off x="6866765" y="6046026"/>
            <a:ext cx="184728" cy="177738"/>
          </a:xfrm>
          <a:prstGeom prst="flowChartExtra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78" name="Flowchart: Extract 177">
            <a:extLst>
              <a:ext uri="{FF2B5EF4-FFF2-40B4-BE49-F238E27FC236}">
                <a16:creationId xmlns:a16="http://schemas.microsoft.com/office/drawing/2014/main" id="{4DAA840F-E37E-4F5B-975C-B7048754F337}"/>
              </a:ext>
            </a:extLst>
          </p:cNvPr>
          <p:cNvSpPr/>
          <p:nvPr/>
        </p:nvSpPr>
        <p:spPr>
          <a:xfrm rot="16200000">
            <a:off x="4576796" y="3158599"/>
            <a:ext cx="184728" cy="177738"/>
          </a:xfrm>
          <a:prstGeom prst="flowChartExtra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0" name="Title 79">
            <a:extLst>
              <a:ext uri="{FF2B5EF4-FFF2-40B4-BE49-F238E27FC236}">
                <a16:creationId xmlns:a16="http://schemas.microsoft.com/office/drawing/2014/main" id="{DC69F088-A70A-4018-A198-C0BE61CA95E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1238" y="330886"/>
            <a:ext cx="9626600" cy="498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b="1" dirty="0">
                <a:solidFill>
                  <a:schemeClr val="bg1"/>
                </a:solidFill>
                <a:latin typeface="Algerian" panose="04020705040A02060702" pitchFamily="82" charset="0"/>
              </a:rPr>
              <a:t>SBA </a:t>
            </a:r>
            <a:r>
              <a:rPr lang="en-IN" b="1" dirty="0">
                <a:latin typeface="Algerian" panose="04020705040A02060702" pitchFamily="82" charset="0"/>
              </a:rPr>
              <a:t>REGENERATION PROCESS</a:t>
            </a:r>
          </a:p>
        </p:txBody>
      </p:sp>
      <p:sp>
        <p:nvSpPr>
          <p:cNvPr id="3" name="Arrow: Down 2">
            <a:extLst>
              <a:ext uri="{FF2B5EF4-FFF2-40B4-BE49-F238E27FC236}">
                <a16:creationId xmlns:a16="http://schemas.microsoft.com/office/drawing/2014/main" id="{45AFB6D8-3A69-4E01-ACAD-4E4B8FDB6C90}"/>
              </a:ext>
            </a:extLst>
          </p:cNvPr>
          <p:cNvSpPr/>
          <p:nvPr/>
        </p:nvSpPr>
        <p:spPr>
          <a:xfrm>
            <a:off x="6474588" y="962526"/>
            <a:ext cx="147498" cy="439443"/>
          </a:xfrm>
          <a:prstGeom prst="downArrow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25C3CF1-4EF8-40D0-989D-59C72B49D832}"/>
              </a:ext>
            </a:extLst>
          </p:cNvPr>
          <p:cNvSpPr txBox="1"/>
          <p:nvPr/>
        </p:nvSpPr>
        <p:spPr>
          <a:xfrm>
            <a:off x="4830326" y="1038610"/>
            <a:ext cx="17917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400" b="1" dirty="0">
                <a:solidFill>
                  <a:srgbClr val="0000FF"/>
                </a:solidFill>
              </a:rPr>
              <a:t>DOWN FLOW WATER</a:t>
            </a:r>
          </a:p>
        </p:txBody>
      </p:sp>
    </p:spTree>
    <p:extLst>
      <p:ext uri="{BB962C8B-B14F-4D97-AF65-F5344CB8AC3E}">
        <p14:creationId xmlns:p14="http://schemas.microsoft.com/office/powerpoint/2010/main" val="26115080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D5A731-83F7-4197-9450-DD0BF10370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/>
              <a:t>NORMAL OPERATION Stg II DMP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979E4D5-D473-4498-B4CE-42BC060B4B29}"/>
              </a:ext>
            </a:extLst>
          </p:cNvPr>
          <p:cNvSpPr txBox="1"/>
          <p:nvPr/>
        </p:nvSpPr>
        <p:spPr>
          <a:xfrm>
            <a:off x="650094" y="1218105"/>
            <a:ext cx="962640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N" dirty="0"/>
          </a:p>
          <a:p>
            <a:r>
              <a:rPr lang="en-IN" sz="2400" b="1" dirty="0"/>
              <a:t>Normal OBR for ST#2 DM Plant 			= 1600m</a:t>
            </a:r>
            <a:r>
              <a:rPr lang="en-IN" sz="2400" b="1" baseline="30000" dirty="0"/>
              <a:t>3</a:t>
            </a:r>
          </a:p>
          <a:p>
            <a:endParaRPr lang="en-IN" sz="2400" b="1" baseline="30000" dirty="0"/>
          </a:p>
          <a:p>
            <a:r>
              <a:rPr lang="en-IN" sz="2400" b="1" dirty="0"/>
              <a:t>Design flow for one DM stream 			= 130m</a:t>
            </a:r>
            <a:r>
              <a:rPr lang="en-IN" sz="2400" b="1" baseline="30000" dirty="0"/>
              <a:t>3</a:t>
            </a:r>
            <a:r>
              <a:rPr lang="en-IN" sz="2400" b="1" dirty="0"/>
              <a:t>/hr</a:t>
            </a:r>
          </a:p>
          <a:p>
            <a:endParaRPr lang="en-IN" sz="2400" b="1" dirty="0"/>
          </a:p>
          <a:p>
            <a:r>
              <a:rPr lang="en-IN" sz="2400" b="1" dirty="0"/>
              <a:t>Operation time for one stream			= 12.5 hrs</a:t>
            </a:r>
          </a:p>
          <a:p>
            <a:endParaRPr lang="en-IN" sz="2400" b="1" dirty="0"/>
          </a:p>
          <a:p>
            <a:r>
              <a:rPr lang="en-IN" sz="2400" b="1" dirty="0"/>
              <a:t>Regeneration time  					= 6 hrs</a:t>
            </a:r>
          </a:p>
          <a:p>
            <a:endParaRPr lang="en-IN" sz="2400" b="1" dirty="0"/>
          </a:p>
          <a:p>
            <a:r>
              <a:rPr lang="en-IN" sz="2400" b="1" dirty="0"/>
              <a:t>Average Station consumption per day		= 2800-3100m</a:t>
            </a:r>
            <a:r>
              <a:rPr lang="en-IN" sz="2400" b="1" baseline="30000" dirty="0"/>
              <a:t>3</a:t>
            </a:r>
          </a:p>
          <a:p>
            <a:endParaRPr lang="en-IN" sz="2000" b="1" baseline="30000" dirty="0">
              <a:highlight>
                <a:srgbClr val="FFFF00"/>
              </a:highlight>
            </a:endParaRPr>
          </a:p>
          <a:p>
            <a:endParaRPr lang="en-IN" dirty="0"/>
          </a:p>
          <a:p>
            <a:r>
              <a:rPr lang="en-IN" sz="2400" b="1" dirty="0">
                <a:solidFill>
                  <a:srgbClr val="0000FF"/>
                </a:solidFill>
              </a:rPr>
              <a:t>HEALTHY DM WATER STOCK TO BE MAINTAINED AROUND 6000 TO 6500m</a:t>
            </a:r>
            <a:r>
              <a:rPr lang="en-IN" sz="2400" b="1" baseline="30000" dirty="0">
                <a:solidFill>
                  <a:srgbClr val="0000FF"/>
                </a:solidFill>
              </a:rPr>
              <a:t>3</a:t>
            </a:r>
            <a:r>
              <a:rPr lang="en-IN" sz="2400" b="1" dirty="0">
                <a:solidFill>
                  <a:srgbClr val="0000FF"/>
                </a:solidFill>
              </a:rPr>
              <a:t>.</a:t>
            </a:r>
          </a:p>
          <a:p>
            <a:endParaRPr lang="en-IN" dirty="0">
              <a:solidFill>
                <a:srgbClr val="0000FF"/>
              </a:solidFill>
            </a:endParaRP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8060540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733E5A-6FC3-4DA9-87B9-E48697D386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dirty="0">
                <a:latin typeface="Algerian" panose="04020705040A02060702" pitchFamily="82" charset="0"/>
              </a:rPr>
              <a:t>DM water consumption pattern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5BB9779E-1FA3-4257-B754-1710F4B11C9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48643311"/>
              </p:ext>
            </p:extLst>
          </p:nvPr>
        </p:nvGraphicFramePr>
        <p:xfrm>
          <a:off x="2032000" y="1282701"/>
          <a:ext cx="8128000" cy="42798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B3A25819-3FEE-4418-9BA2-21581022BC7D}"/>
              </a:ext>
            </a:extLst>
          </p:cNvPr>
          <p:cNvSpPr txBox="1"/>
          <p:nvPr/>
        </p:nvSpPr>
        <p:spPr>
          <a:xfrm>
            <a:off x="3001189" y="5642159"/>
            <a:ext cx="6773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400" b="1" dirty="0">
                <a:solidFill>
                  <a:srgbClr val="FF0000"/>
                </a:solidFill>
              </a:rPr>
              <a:t>Year wise Daily Average DM water Consumption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5DADF74-90C6-43D0-9F36-7ABB401E4DF8}"/>
              </a:ext>
            </a:extLst>
          </p:cNvPr>
          <p:cNvSpPr txBox="1"/>
          <p:nvPr/>
        </p:nvSpPr>
        <p:spPr>
          <a:xfrm rot="16200000">
            <a:off x="533401" y="3007667"/>
            <a:ext cx="2285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dirty="0"/>
              <a:t>Consumption (m</a:t>
            </a:r>
            <a:r>
              <a:rPr lang="en-IN" sz="2400" baseline="30000" dirty="0"/>
              <a:t>3</a:t>
            </a:r>
            <a:r>
              <a:rPr lang="en-IN" sz="24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2828787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1EB756-B0C2-4A33-988A-A80DF5E6F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b="1" dirty="0">
                <a:latin typeface="Algerian" panose="04020705040A02060702" pitchFamily="82" charset="0"/>
              </a:rPr>
              <a:t>PROBLEMS FACED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DE069948-E4AF-9F02-94B6-9F86F7B99CD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28987216"/>
              </p:ext>
            </p:extLst>
          </p:nvPr>
        </p:nvGraphicFramePr>
        <p:xfrm>
          <a:off x="152400" y="1034143"/>
          <a:ext cx="11658599" cy="51041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394145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5" name="Diagram 54"/>
          <p:cNvGraphicFramePr/>
          <p:nvPr>
            <p:extLst>
              <p:ext uri="{D42A27DB-BD31-4B8C-83A1-F6EECF244321}">
                <p14:modId xmlns:p14="http://schemas.microsoft.com/office/powerpoint/2010/main" val="2666569508"/>
              </p:ext>
            </p:extLst>
          </p:nvPr>
        </p:nvGraphicFramePr>
        <p:xfrm>
          <a:off x="424543" y="925286"/>
          <a:ext cx="9394371" cy="5349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2" name="Group 1">
            <a:extLst>
              <a:ext uri="{FF2B5EF4-FFF2-40B4-BE49-F238E27FC236}">
                <a16:creationId xmlns:a16="http://schemas.microsoft.com/office/drawing/2014/main" id="{608EBBA4-E289-75F8-8580-E4B31CCA6D91}"/>
              </a:ext>
            </a:extLst>
          </p:cNvPr>
          <p:cNvGrpSpPr/>
          <p:nvPr/>
        </p:nvGrpSpPr>
        <p:grpSpPr>
          <a:xfrm>
            <a:off x="478971" y="1833899"/>
            <a:ext cx="9193349" cy="1116531"/>
            <a:chOff x="424543" y="2040326"/>
            <a:chExt cx="9866649" cy="1770949"/>
          </a:xfrm>
        </p:grpSpPr>
        <p:grpSp>
          <p:nvGrpSpPr>
            <p:cNvPr id="56" name="Group 55"/>
            <p:cNvGrpSpPr/>
            <p:nvPr/>
          </p:nvGrpSpPr>
          <p:grpSpPr>
            <a:xfrm>
              <a:off x="452047" y="3049274"/>
              <a:ext cx="2589983" cy="762001"/>
              <a:chOff x="186085" y="-22318"/>
              <a:chExt cx="2458145" cy="762001"/>
            </a:xfrm>
          </p:grpSpPr>
          <p:sp>
            <p:nvSpPr>
              <p:cNvPr id="57" name="Rounded Rectangle 56"/>
              <p:cNvSpPr/>
              <p:nvPr/>
            </p:nvSpPr>
            <p:spPr>
              <a:xfrm>
                <a:off x="210779" y="-22318"/>
                <a:ext cx="2144785" cy="762001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IN"/>
              </a:p>
            </p:txBody>
          </p:sp>
          <p:sp>
            <p:nvSpPr>
              <p:cNvPr id="58" name="Rounded Rectangle 4"/>
              <p:cNvSpPr/>
              <p:nvPr/>
            </p:nvSpPr>
            <p:spPr>
              <a:xfrm>
                <a:off x="186085" y="22318"/>
                <a:ext cx="2458145" cy="717365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33350" tIns="133350" rIns="133350" bIns="133350" numCol="1" spcCol="1270" anchor="ctr" anchorCtr="0">
                <a:noAutofit/>
              </a:bodyPr>
              <a:lstStyle/>
              <a:p>
                <a:pPr lvl="0" algn="ctr"/>
                <a:r>
                  <a:rPr lang="en-IN" sz="2500" dirty="0"/>
                  <a:t>DG Blower</a:t>
                </a:r>
              </a:p>
            </p:txBody>
          </p:sp>
        </p:grpSp>
        <p:grpSp>
          <p:nvGrpSpPr>
            <p:cNvPr id="59" name="Group 58"/>
            <p:cNvGrpSpPr/>
            <p:nvPr/>
          </p:nvGrpSpPr>
          <p:grpSpPr>
            <a:xfrm>
              <a:off x="424543" y="2040326"/>
              <a:ext cx="2350307" cy="762001"/>
              <a:chOff x="186086" y="0"/>
              <a:chExt cx="2109546" cy="762001"/>
            </a:xfrm>
          </p:grpSpPr>
          <p:sp>
            <p:nvSpPr>
              <p:cNvPr id="60" name="Rounded Rectangle 59"/>
              <p:cNvSpPr/>
              <p:nvPr/>
            </p:nvSpPr>
            <p:spPr>
              <a:xfrm>
                <a:off x="254757" y="0"/>
                <a:ext cx="2040875" cy="762001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IN"/>
              </a:p>
            </p:txBody>
          </p:sp>
          <p:sp>
            <p:nvSpPr>
              <p:cNvPr id="61" name="Rounded Rectangle 4"/>
              <p:cNvSpPr/>
              <p:nvPr/>
            </p:nvSpPr>
            <p:spPr>
              <a:xfrm>
                <a:off x="186086" y="22318"/>
                <a:ext cx="2100149" cy="717365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33350" tIns="133350" rIns="133350" bIns="133350" numCol="1" spcCol="1270" anchor="ctr" anchorCtr="0">
                <a:noAutofit/>
              </a:bodyPr>
              <a:lstStyle/>
              <a:p>
                <a:pPr lvl="0" algn="ctr"/>
                <a:r>
                  <a:rPr lang="en-IN" sz="2500" dirty="0"/>
                  <a:t>DG Blower</a:t>
                </a:r>
              </a:p>
            </p:txBody>
          </p:sp>
        </p:grpSp>
        <p:grpSp>
          <p:nvGrpSpPr>
            <p:cNvPr id="62" name="Group 61"/>
            <p:cNvGrpSpPr/>
            <p:nvPr/>
          </p:nvGrpSpPr>
          <p:grpSpPr>
            <a:xfrm>
              <a:off x="3478305" y="2807743"/>
              <a:ext cx="943399" cy="237493"/>
              <a:chOff x="2375700" y="239001"/>
              <a:chExt cx="1536798" cy="283517"/>
            </a:xfrm>
          </p:grpSpPr>
          <p:sp>
            <p:nvSpPr>
              <p:cNvPr id="63" name="Right Arrow 62"/>
              <p:cNvSpPr/>
              <p:nvPr/>
            </p:nvSpPr>
            <p:spPr>
              <a:xfrm rot="21599568">
                <a:off x="2375700" y="239001"/>
                <a:ext cx="1536798" cy="283517"/>
              </a:xfrm>
              <a:prstGeom prst="rightArrow">
                <a:avLst>
                  <a:gd name="adj1" fmla="val 60000"/>
                  <a:gd name="adj2" fmla="val 50000"/>
                </a:avLst>
              </a:prstGeom>
              <a:solidFill>
                <a:schemeClr val="tx2">
                  <a:lumMod val="20000"/>
                  <a:lumOff val="80000"/>
                </a:schemeClr>
              </a:solidFill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IN"/>
              </a:p>
            </p:txBody>
          </p:sp>
          <p:sp>
            <p:nvSpPr>
              <p:cNvPr id="64" name="Right Arrow 4"/>
              <p:cNvSpPr/>
              <p:nvPr/>
            </p:nvSpPr>
            <p:spPr>
              <a:xfrm rot="21599568">
                <a:off x="2375700" y="295709"/>
                <a:ext cx="1451743" cy="170111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lvl="0" algn="ctr" defTabSz="5778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IN" sz="1300" kern="1200"/>
              </a:p>
            </p:txBody>
          </p:sp>
        </p:grpSp>
        <p:sp>
          <p:nvSpPr>
            <p:cNvPr id="68" name="L-Shape 67"/>
            <p:cNvSpPr/>
            <p:nvPr/>
          </p:nvSpPr>
          <p:spPr>
            <a:xfrm rot="10800000">
              <a:off x="2776121" y="2370319"/>
              <a:ext cx="702184" cy="810087"/>
            </a:xfrm>
            <a:prstGeom prst="corner">
              <a:avLst>
                <a:gd name="adj1" fmla="val 17044"/>
                <a:gd name="adj2" fmla="val 16486"/>
              </a:avLst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69" name="L-Shape 68"/>
            <p:cNvSpPr/>
            <p:nvPr/>
          </p:nvSpPr>
          <p:spPr>
            <a:xfrm rot="16200000">
              <a:off x="2730613" y="2837714"/>
              <a:ext cx="769154" cy="702187"/>
            </a:xfrm>
            <a:prstGeom prst="corner">
              <a:avLst>
                <a:gd name="adj1" fmla="val 17044"/>
                <a:gd name="adj2" fmla="val 16486"/>
              </a:avLst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grpSp>
          <p:nvGrpSpPr>
            <p:cNvPr id="71" name="Group 70"/>
            <p:cNvGrpSpPr/>
            <p:nvPr/>
          </p:nvGrpSpPr>
          <p:grpSpPr>
            <a:xfrm>
              <a:off x="4421704" y="2542989"/>
              <a:ext cx="2022903" cy="761052"/>
              <a:chOff x="3930973" y="0"/>
              <a:chExt cx="2151694" cy="761052"/>
            </a:xfrm>
          </p:grpSpPr>
          <p:sp>
            <p:nvSpPr>
              <p:cNvPr id="72" name="Rounded Rectangle 71"/>
              <p:cNvSpPr/>
              <p:nvPr/>
            </p:nvSpPr>
            <p:spPr>
              <a:xfrm>
                <a:off x="3930973" y="0"/>
                <a:ext cx="2151694" cy="761052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IN"/>
              </a:p>
            </p:txBody>
          </p:sp>
          <p:sp>
            <p:nvSpPr>
              <p:cNvPr id="73" name="Rounded Rectangle 4"/>
              <p:cNvSpPr/>
              <p:nvPr/>
            </p:nvSpPr>
            <p:spPr>
              <a:xfrm>
                <a:off x="3953263" y="22290"/>
                <a:ext cx="2107114" cy="71647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33350" tIns="133350" rIns="133350" bIns="133350" numCol="1" spcCol="1270" anchor="ctr" anchorCtr="0">
                <a:noAutofit/>
              </a:bodyPr>
              <a:lstStyle/>
              <a:p>
                <a:pPr lvl="0" algn="ctr" defTabSz="1555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IN" sz="2500" kern="1200" dirty="0"/>
                  <a:t>DG Tank</a:t>
                </a:r>
              </a:p>
            </p:txBody>
          </p:sp>
        </p:grpSp>
        <p:grpSp>
          <p:nvGrpSpPr>
            <p:cNvPr id="74" name="Group 73"/>
            <p:cNvGrpSpPr/>
            <p:nvPr/>
          </p:nvGrpSpPr>
          <p:grpSpPr>
            <a:xfrm>
              <a:off x="6560392" y="2777631"/>
              <a:ext cx="1644170" cy="220166"/>
              <a:chOff x="6149570" y="260797"/>
              <a:chExt cx="1681279" cy="239946"/>
            </a:xfrm>
          </p:grpSpPr>
          <p:sp>
            <p:nvSpPr>
              <p:cNvPr id="78" name="Right Arrow 77"/>
              <p:cNvSpPr/>
              <p:nvPr/>
            </p:nvSpPr>
            <p:spPr>
              <a:xfrm rot="423">
                <a:off x="6149570" y="260797"/>
                <a:ext cx="1681279" cy="239946"/>
              </a:xfrm>
              <a:prstGeom prst="rightArrow">
                <a:avLst>
                  <a:gd name="adj1" fmla="val 60000"/>
                  <a:gd name="adj2" fmla="val 50000"/>
                </a:avLst>
              </a:prstGeom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IN"/>
              </a:p>
            </p:txBody>
          </p:sp>
          <p:sp>
            <p:nvSpPr>
              <p:cNvPr id="79" name="Right Arrow 4"/>
              <p:cNvSpPr/>
              <p:nvPr/>
            </p:nvSpPr>
            <p:spPr>
              <a:xfrm rot="423">
                <a:off x="6149570" y="308782"/>
                <a:ext cx="1609295" cy="143968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lvl="0" algn="ctr" defTabSz="4889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IN" sz="1100" kern="1200"/>
              </a:p>
            </p:txBody>
          </p:sp>
        </p:grpSp>
        <p:grpSp>
          <p:nvGrpSpPr>
            <p:cNvPr id="75" name="Group 74"/>
            <p:cNvGrpSpPr/>
            <p:nvPr/>
          </p:nvGrpSpPr>
          <p:grpSpPr>
            <a:xfrm>
              <a:off x="8255740" y="2518675"/>
              <a:ext cx="2035452" cy="763076"/>
              <a:chOff x="7844887" y="-537"/>
              <a:chExt cx="2035452" cy="763076"/>
            </a:xfrm>
          </p:grpSpPr>
          <p:sp>
            <p:nvSpPr>
              <p:cNvPr id="76" name="Rounded Rectangle 75"/>
              <p:cNvSpPr/>
              <p:nvPr/>
            </p:nvSpPr>
            <p:spPr>
              <a:xfrm>
                <a:off x="7844887" y="-537"/>
                <a:ext cx="2035452" cy="763076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IN"/>
              </a:p>
            </p:txBody>
          </p:sp>
          <p:sp>
            <p:nvSpPr>
              <p:cNvPr id="77" name="Rounded Rectangle 6"/>
              <p:cNvSpPr/>
              <p:nvPr/>
            </p:nvSpPr>
            <p:spPr>
              <a:xfrm>
                <a:off x="7867237" y="21813"/>
                <a:ext cx="1990752" cy="718376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33350" tIns="133350" rIns="133350" bIns="133350" numCol="1" spcCol="1270" anchor="ctr" anchorCtr="0">
                <a:noAutofit/>
              </a:bodyPr>
              <a:lstStyle/>
              <a:p>
                <a:pPr lvl="0" algn="ctr" defTabSz="15557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IN" sz="2500" kern="1200" dirty="0"/>
                  <a:t>SBA</a:t>
                </a:r>
              </a:p>
            </p:txBody>
          </p:sp>
        </p:grpSp>
      </p:grpSp>
      <p:sp>
        <p:nvSpPr>
          <p:cNvPr id="81" name="TextBox 80"/>
          <p:cNvSpPr txBox="1"/>
          <p:nvPr/>
        </p:nvSpPr>
        <p:spPr>
          <a:xfrm>
            <a:off x="6776620" y="1411210"/>
            <a:ext cx="45252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>
                <a:solidFill>
                  <a:srgbClr val="00B050"/>
                </a:solidFill>
              </a:rPr>
              <a:t>As per design CO</a:t>
            </a:r>
            <a:r>
              <a:rPr lang="en-IN" b="1" baseline="-25000" dirty="0">
                <a:solidFill>
                  <a:srgbClr val="00B050"/>
                </a:solidFill>
              </a:rPr>
              <a:t>2</a:t>
            </a:r>
            <a:r>
              <a:rPr lang="en-IN" b="1" dirty="0">
                <a:solidFill>
                  <a:srgbClr val="00B050"/>
                </a:solidFill>
              </a:rPr>
              <a:t> limit at DGT O/L- 5 ppm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7228930" y="2644344"/>
            <a:ext cx="2589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>
                <a:solidFill>
                  <a:srgbClr val="FF0000"/>
                </a:solidFill>
              </a:rPr>
              <a:t>CO</a:t>
            </a:r>
            <a:r>
              <a:rPr lang="en-IN" b="1" baseline="-25000" dirty="0">
                <a:solidFill>
                  <a:srgbClr val="FF0000"/>
                </a:solidFill>
              </a:rPr>
              <a:t>2  </a:t>
            </a:r>
            <a:r>
              <a:rPr lang="en-IN" b="1" dirty="0">
                <a:solidFill>
                  <a:srgbClr val="FF0000"/>
                </a:solidFill>
              </a:rPr>
              <a:t>Found – 174 ppm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52BABAC0-1C29-AC9C-76BC-842AB117594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11683443"/>
              </p:ext>
            </p:extLst>
          </p:nvPr>
        </p:nvGraphicFramePr>
        <p:xfrm>
          <a:off x="870858" y="3752494"/>
          <a:ext cx="9490772" cy="23999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CA2A37D9-342B-9E9C-D0B7-BCA71B93F416}"/>
              </a:ext>
            </a:extLst>
          </p:cNvPr>
          <p:cNvSpPr txBox="1"/>
          <p:nvPr/>
        </p:nvSpPr>
        <p:spPr>
          <a:xfrm>
            <a:off x="3796469" y="3175717"/>
            <a:ext cx="38378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DG Tower Inefficiency</a:t>
            </a:r>
            <a:endParaRPr lang="en-IN" sz="2400" b="1" dirty="0">
              <a:solidFill>
                <a:srgbClr val="FF000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F7AFB25-9753-163E-8150-A965A190783E}"/>
              </a:ext>
            </a:extLst>
          </p:cNvPr>
          <p:cNvSpPr txBox="1"/>
          <p:nvPr/>
        </p:nvSpPr>
        <p:spPr>
          <a:xfrm>
            <a:off x="2917841" y="236485"/>
            <a:ext cx="61214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3200">
                <a:solidFill>
                  <a:schemeClr val="bg1"/>
                </a:solidFill>
                <a:latin typeface="Algerian" panose="04020705040A02060702" pitchFamily="82" charset="0"/>
              </a:rPr>
              <a:t>Initiative taken</a:t>
            </a:r>
            <a:endParaRPr lang="en-IN" sz="3200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5F5C8AC-EC46-7559-DD1A-0B89CD1EEFBE}"/>
              </a:ext>
            </a:extLst>
          </p:cNvPr>
          <p:cNvSpPr txBox="1"/>
          <p:nvPr/>
        </p:nvSpPr>
        <p:spPr>
          <a:xfrm>
            <a:off x="7728091" y="1623266"/>
            <a:ext cx="23146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b="1" dirty="0">
                <a:solidFill>
                  <a:srgbClr val="FF0000"/>
                </a:solidFill>
              </a:rPr>
              <a:t>Found CO</a:t>
            </a:r>
            <a:r>
              <a:rPr lang="en-IN" b="1" baseline="-25000" dirty="0">
                <a:solidFill>
                  <a:srgbClr val="FF0000"/>
                </a:solidFill>
              </a:rPr>
              <a:t>2</a:t>
            </a:r>
            <a:r>
              <a:rPr lang="en-IN" b="1" dirty="0">
                <a:solidFill>
                  <a:srgbClr val="FF0000"/>
                </a:solidFill>
              </a:rPr>
              <a:t> – 200 ppm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602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/>
      <p:bldGraphic spid="7" grpId="0">
        <p:bldAsOne/>
      </p:bldGraphic>
      <p:bldP spid="18" grpId="0"/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Tw Cen MT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2670</TotalTime>
  <Words>815</Words>
  <Application>Microsoft Office PowerPoint</Application>
  <PresentationFormat>Widescreen</PresentationFormat>
  <Paragraphs>257</Paragraphs>
  <Slides>25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40" baseType="lpstr">
      <vt:lpstr>72 Black</vt:lpstr>
      <vt:lpstr>72 Condensed</vt:lpstr>
      <vt:lpstr>Algerian</vt:lpstr>
      <vt:lpstr>Arial</vt:lpstr>
      <vt:lpstr>Arial Rounded MT Bold</vt:lpstr>
      <vt:lpstr>Calibri</vt:lpstr>
      <vt:lpstr>Calibri Light</vt:lpstr>
      <vt:lpstr>Candara</vt:lpstr>
      <vt:lpstr>Monotype Corsiva</vt:lpstr>
      <vt:lpstr>StarSymbol</vt:lpstr>
      <vt:lpstr>Times New Roman</vt:lpstr>
      <vt:lpstr>Tw Cen MT</vt:lpstr>
      <vt:lpstr>Univers 45 Light</vt:lpstr>
      <vt:lpstr>Wingdings</vt:lpstr>
      <vt:lpstr>Office Theme</vt:lpstr>
      <vt:lpstr>PowerPoint Presentation</vt:lpstr>
      <vt:lpstr>PowerPoint Presentation</vt:lpstr>
      <vt:lpstr>PowerPoint Presentation</vt:lpstr>
      <vt:lpstr>                       </vt:lpstr>
      <vt:lpstr>SBA REGENERATION PROCESS</vt:lpstr>
      <vt:lpstr>NORMAL OPERATION Stg II DMP </vt:lpstr>
      <vt:lpstr>DM water consumption pattern</vt:lpstr>
      <vt:lpstr>PROBLEMS FACED</vt:lpstr>
      <vt:lpstr>PowerPoint Presentation</vt:lpstr>
      <vt:lpstr>SUMMARY OF PROBLEM</vt:lpstr>
      <vt:lpstr>UNDERSTANDING..</vt:lpstr>
      <vt:lpstr>PowerPoint Presentation</vt:lpstr>
      <vt:lpstr>PowerPoint Presentation</vt:lpstr>
      <vt:lpstr>PowerPoint Presentation</vt:lpstr>
      <vt:lpstr>Brain STORMING… </vt:lpstr>
      <vt:lpstr>PowerPoint Presentation</vt:lpstr>
      <vt:lpstr>PowerPoint Presentation</vt:lpstr>
      <vt:lpstr>PowerPoint Presentation</vt:lpstr>
      <vt:lpstr>SHARING OF EXPERIENCE..</vt:lpstr>
      <vt:lpstr>RCA to Permanent Solution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Risha Daimary</dc:creator>
  <cp:lastModifiedBy>Chaitali Sarkar</cp:lastModifiedBy>
  <cp:revision>1152</cp:revision>
  <cp:lastPrinted>2023-12-21T06:52:29Z</cp:lastPrinted>
  <dcterms:created xsi:type="dcterms:W3CDTF">2019-12-08T13:18:48Z</dcterms:created>
  <dcterms:modified xsi:type="dcterms:W3CDTF">2024-02-08T21:08:01Z</dcterms:modified>
</cp:coreProperties>
</file>